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94" r:id="rId3"/>
    <p:sldId id="310" r:id="rId4"/>
    <p:sldId id="312" r:id="rId5"/>
    <p:sldId id="313" r:id="rId6"/>
    <p:sldId id="306" r:id="rId7"/>
    <p:sldId id="262" r:id="rId8"/>
    <p:sldId id="263" r:id="rId9"/>
    <p:sldId id="26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1497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không hả trống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 smtClean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 smtClean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</a:t>
            </a:r>
            <a:r>
              <a:rPr lang="vi-VN" sz="3400" b="1" dirty="0" smtClean="0">
                <a:latin typeface="HP001 4 hàng" pitchFamily="34" charset="0"/>
              </a:rPr>
              <a:t>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Dựa vào tranh, viết từ ngữ có tiếng bắt đầu bằng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đám lá mượt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 từng chùm chuông nhỏ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và hồng đỏ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áng và vườn quê.</a:t>
            </a:r>
          </a:p>
          <a:p>
            <a:pPr algn="r"/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gì không bắc qua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trèo qua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20" y="5236007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1" y="149735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4657694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hỏi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ngã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ngôi nhà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ô cửa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cánh khép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hai hàng mi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người đi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buồn ngủ miết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về mắt vui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832" y="259591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825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500</Words>
  <Application>Microsoft Office PowerPoint</Application>
  <PresentationFormat>Custom</PresentationFormat>
  <Paragraphs>92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146</cp:revision>
  <dcterms:created xsi:type="dcterms:W3CDTF">2021-06-02T14:23:54Z</dcterms:created>
  <dcterms:modified xsi:type="dcterms:W3CDTF">2021-07-04T14:05:46Z</dcterms:modified>
</cp:coreProperties>
</file>