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98" r:id="rId2"/>
    <p:sldId id="299" r:id="rId3"/>
    <p:sldId id="300" r:id="rId4"/>
    <p:sldId id="302" r:id="rId5"/>
    <p:sldId id="274" r:id="rId6"/>
    <p:sldId id="301" r:id="rId7"/>
    <p:sldId id="259" r:id="rId8"/>
    <p:sldId id="303" r:id="rId9"/>
    <p:sldId id="288" r:id="rId10"/>
    <p:sldId id="282" r:id="rId11"/>
    <p:sldId id="292" r:id="rId12"/>
    <p:sldId id="304" r:id="rId13"/>
    <p:sldId id="305" r:id="rId14"/>
    <p:sldId id="306" r:id="rId15"/>
    <p:sldId id="256" r:id="rId16"/>
    <p:sldId id="268" r:id="rId17"/>
    <p:sldId id="296" r:id="rId18"/>
    <p:sldId id="307" r:id="rId19"/>
    <p:sldId id="308" r:id="rId20"/>
    <p:sldId id="309" r:id="rId21"/>
    <p:sldId id="28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FAD2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63" autoAdjust="0"/>
    <p:restoredTop sz="94660"/>
  </p:normalViewPr>
  <p:slideViewPr>
    <p:cSldViewPr snapToGrid="0">
      <p:cViewPr varScale="1">
        <p:scale>
          <a:sx n="69" d="100"/>
          <a:sy n="69" d="100"/>
        </p:scale>
        <p:origin x="82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E4A473-2BDC-4691-9B18-DA7ACC441C8A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A38487-C24C-4966-9DA1-EB22F3644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588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7546422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Dựa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tranh</a:t>
            </a:r>
            <a:r>
              <a:rPr lang="en-US" baseline="0" dirty="0" smtClean="0"/>
              <a:t> GV </a:t>
            </a:r>
            <a:r>
              <a:rPr lang="en-US" baseline="0" dirty="0" err="1" smtClean="0"/>
              <a:t>nêu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huống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dẫn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dắt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nội</a:t>
            </a:r>
            <a:r>
              <a:rPr lang="en-US" baseline="0" dirty="0" smtClean="0"/>
              <a:t> dung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38487-C24C-4966-9DA1-EB22F364495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1142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295CC-E057-4A62-B462-0FC7E02321B1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5204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781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581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2770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192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808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846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417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965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042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34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419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425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C6F32-809B-4A83-821D-D07C0E8E5FD3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72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7.wdp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8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microsoft.com/office/2007/relationships/hdphoto" Target="../media/hdphoto10.wdp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microsoft.com/office/2007/relationships/hdphoto" Target="../media/hdphoto9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7.gif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Relationship Id="rId6" Type="http://schemas.microsoft.com/office/2007/relationships/hdphoto" Target="../media/hdphoto12.wdp"/><Relationship Id="rId5" Type="http://schemas.openxmlformats.org/officeDocument/2006/relationships/image" Target="../media/image46.png"/><Relationship Id="rId4" Type="http://schemas.microsoft.com/office/2007/relationships/hdphoto" Target="../media/hdphoto11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51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microsoft.com/office/2007/relationships/hdphoto" Target="../media/hdphoto6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4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20.png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89" r="140"/>
          <a:stretch/>
        </p:blipFill>
        <p:spPr>
          <a:xfrm>
            <a:off x="0" y="4724400"/>
            <a:ext cx="12181114" cy="2133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740" b="79397" l="2804" r="94860">
                        <a14:foregroundMark x1="41121" y1="24288" x2="65654" y2="26801"/>
                        <a14:foregroundMark x1="29907" y1="23618" x2="49299" y2="19263"/>
                        <a14:foregroundMark x1="49299" y1="19263" x2="73832" y2="22948"/>
                        <a14:foregroundMark x1="35514" y1="24121" x2="25467" y2="26633"/>
                        <a14:foregroundMark x1="25467" y1="26633" x2="27103" y2="19765"/>
                        <a14:foregroundMark x1="27103" y1="19765" x2="49065" y2="17588"/>
                        <a14:foregroundMark x1="48832" y1="14740" x2="76168" y2="22613"/>
                        <a14:foregroundMark x1="76402" y1="23116" x2="71028" y2="26801"/>
                      </a14:backgroundRemoval>
                    </a14:imgEffect>
                  </a14:imgLayer>
                </a14:imgProps>
              </a:ext>
            </a:extLst>
          </a:blip>
          <a:srcRect l="-1" t="17191" r="8123" b="22155"/>
          <a:stretch/>
        </p:blipFill>
        <p:spPr>
          <a:xfrm>
            <a:off x="2190307" y="0"/>
            <a:ext cx="7060019" cy="6533995"/>
          </a:xfrm>
          <a:prstGeom prst="rect">
            <a:avLst/>
          </a:prstGeom>
        </p:spPr>
      </p:pic>
      <p:pic>
        <p:nvPicPr>
          <p:cNvPr id="6" name="Picture 2" descr="Premium Vector | Cute happy kid girl read under the tre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57" b="100000" l="479" r="95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84" r="8957"/>
          <a:stretch/>
        </p:blipFill>
        <p:spPr bwMode="auto">
          <a:xfrm>
            <a:off x="-129424" y="2609866"/>
            <a:ext cx="3149600" cy="408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2589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478" y="-223255"/>
            <a:ext cx="8887145" cy="7311309"/>
          </a:xfrm>
          <a:prstGeom prst="rect">
            <a:avLst/>
          </a:prstGeom>
        </p:spPr>
      </p:pic>
      <p:pic>
        <p:nvPicPr>
          <p:cNvPr id="19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3268569" y="2135733"/>
            <a:ext cx="6418608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US" altLang="zh-CN" sz="5400" b="1" spc="800" dirty="0" err="1" smtClean="0">
                <a:solidFill>
                  <a:schemeClr val="bg1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altLang="zh-CN" sz="5400" b="1" spc="800" dirty="0" smtClean="0">
                <a:solidFill>
                  <a:schemeClr val="bg1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spc="800" dirty="0" err="1" smtClean="0">
                <a:solidFill>
                  <a:schemeClr val="bg1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lang="en-US" altLang="zh-CN" sz="5400" b="1" spc="800" dirty="0" smtClean="0">
                <a:solidFill>
                  <a:schemeClr val="bg1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spc="800" dirty="0" err="1" smtClean="0">
                <a:solidFill>
                  <a:schemeClr val="bg1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zh-CN" altLang="en-US" sz="5400" b="1" spc="800" dirty="0">
              <a:solidFill>
                <a:schemeClr val="bg1"/>
              </a:solidFill>
              <a:latin typeface="iCiel Nabila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 Box 1"/>
          <p:cNvSpPr txBox="1"/>
          <p:nvPr/>
        </p:nvSpPr>
        <p:spPr>
          <a:xfrm>
            <a:off x="2045368" y="6467577"/>
            <a:ext cx="10586696" cy="464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289134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五角星 28"/>
          <p:cNvSpPr/>
          <p:nvPr/>
        </p:nvSpPr>
        <p:spPr>
          <a:xfrm rot="1354410">
            <a:off x="11599119" y="429522"/>
            <a:ext cx="552482" cy="543060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2" name="五角星 35"/>
          <p:cNvSpPr/>
          <p:nvPr/>
        </p:nvSpPr>
        <p:spPr>
          <a:xfrm rot="20634135">
            <a:off x="10881390" y="6319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3" name="五角星 32"/>
          <p:cNvSpPr/>
          <p:nvPr/>
        </p:nvSpPr>
        <p:spPr>
          <a:xfrm rot="19614248">
            <a:off x="11657444" y="1202747"/>
            <a:ext cx="423775" cy="423775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85" r="1262" b="8678"/>
          <a:stretch/>
        </p:blipFill>
        <p:spPr>
          <a:xfrm>
            <a:off x="840536" y="244465"/>
            <a:ext cx="9513949" cy="661353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346929" y="964484"/>
            <a:ext cx="6808221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2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32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32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32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2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2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32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2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32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2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2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2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10000" r="8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56" t="16737" r="19855" b="-216"/>
          <a:stretch/>
        </p:blipFill>
        <p:spPr>
          <a:xfrm flipH="1">
            <a:off x="255360" y="2743200"/>
            <a:ext cx="3114675" cy="4114800"/>
          </a:xfrm>
          <a:prstGeom prst="rect">
            <a:avLst/>
          </a:prstGeom>
        </p:spPr>
      </p:pic>
      <p:pic>
        <p:nvPicPr>
          <p:cNvPr id="24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0116" y="473849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37638" y="4853363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Rounded Rectangle 25"/>
          <p:cNvSpPr/>
          <p:nvPr/>
        </p:nvSpPr>
        <p:spPr>
          <a:xfrm>
            <a:off x="2346929" y="2279050"/>
            <a:ext cx="6808221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3200" b="1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3200" b="1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3200" b="1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200" b="1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200" b="1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3200" b="1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b="1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b="1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b="1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200" b="1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3200" b="1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3200" b="1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mỉm</a:t>
            </a:r>
            <a:r>
              <a:rPr lang="en-US" sz="3200" b="1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lang="en-US" sz="3200" b="1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3200" b="1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tươi</a:t>
            </a:r>
            <a:r>
              <a:rPr lang="en-US" sz="3200" b="1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200" b="1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016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8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五角星 28"/>
          <p:cNvSpPr/>
          <p:nvPr/>
        </p:nvSpPr>
        <p:spPr>
          <a:xfrm rot="1354410">
            <a:off x="11599119" y="429522"/>
            <a:ext cx="552482" cy="543060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2" name="五角星 35"/>
          <p:cNvSpPr/>
          <p:nvPr/>
        </p:nvSpPr>
        <p:spPr>
          <a:xfrm rot="20634135">
            <a:off x="10881390" y="6319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3" name="五角星 32"/>
          <p:cNvSpPr/>
          <p:nvPr/>
        </p:nvSpPr>
        <p:spPr>
          <a:xfrm rot="19614248">
            <a:off x="11657444" y="1202747"/>
            <a:ext cx="423775" cy="423775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85" r="1262" b="8678"/>
          <a:stretch/>
        </p:blipFill>
        <p:spPr>
          <a:xfrm>
            <a:off x="840536" y="244465"/>
            <a:ext cx="9513949" cy="661353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346929" y="964484"/>
            <a:ext cx="6808221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32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2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tả</a:t>
            </a:r>
            <a:r>
              <a:rPr lang="en-US" sz="32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lang="en-US" sz="32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2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2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32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32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dạy</a:t>
            </a:r>
            <a:r>
              <a:rPr lang="en-US" sz="32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2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2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10000" r="8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56" t="16737" r="19855" b="-216"/>
          <a:stretch/>
        </p:blipFill>
        <p:spPr>
          <a:xfrm flipH="1">
            <a:off x="255360" y="2743200"/>
            <a:ext cx="3114675" cy="4114800"/>
          </a:xfrm>
          <a:prstGeom prst="rect">
            <a:avLst/>
          </a:prstGeom>
        </p:spPr>
      </p:pic>
      <p:pic>
        <p:nvPicPr>
          <p:cNvPr id="24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0116" y="473849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37638" y="4853363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Rounded Rectangle 25"/>
          <p:cNvSpPr/>
          <p:nvPr/>
        </p:nvSpPr>
        <p:spPr>
          <a:xfrm>
            <a:off x="3110786" y="2383524"/>
            <a:ext cx="5809330" cy="19918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200" b="1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3200" b="1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đưa</a:t>
            </a:r>
            <a:r>
              <a:rPr lang="en-US" sz="3200" b="1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thoảng</a:t>
            </a:r>
            <a:r>
              <a:rPr lang="en-US" sz="3200" b="1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US" sz="3200" b="1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nhài</a:t>
            </a:r>
            <a:r>
              <a:rPr lang="en-US" sz="3200" b="1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;</a:t>
            </a:r>
          </a:p>
          <a:p>
            <a:pPr>
              <a:lnSpc>
                <a:spcPct val="150000"/>
              </a:lnSpc>
            </a:pPr>
            <a:r>
              <a:rPr lang="en-US" sz="3200" b="1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3200" b="1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</a:t>
            </a:r>
            <a:r>
              <a:rPr lang="en-US" sz="3200" b="1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200" b="1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lang="en-US" sz="3200" b="1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endParaRPr lang="en-US" sz="3200" b="1" dirty="0" smtClean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3200" b="1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3200" b="1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200" b="1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b="1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33710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8" grpId="0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五角星 28"/>
          <p:cNvSpPr/>
          <p:nvPr/>
        </p:nvSpPr>
        <p:spPr>
          <a:xfrm rot="1354410">
            <a:off x="11599119" y="429522"/>
            <a:ext cx="552482" cy="543060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2" name="五角星 35"/>
          <p:cNvSpPr/>
          <p:nvPr/>
        </p:nvSpPr>
        <p:spPr>
          <a:xfrm rot="20634135">
            <a:off x="10881390" y="6319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3" name="五角星 32"/>
          <p:cNvSpPr/>
          <p:nvPr/>
        </p:nvSpPr>
        <p:spPr>
          <a:xfrm rot="19614248">
            <a:off x="11657444" y="1202747"/>
            <a:ext cx="423775" cy="423775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85" r="1262" b="8678"/>
          <a:stretch/>
        </p:blipFill>
        <p:spPr>
          <a:xfrm>
            <a:off x="840536" y="244465"/>
            <a:ext cx="9513949" cy="661353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346929" y="964484"/>
            <a:ext cx="6808221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32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2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2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2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32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32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32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32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2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10000" r="8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56" t="16737" r="19855" b="-216"/>
          <a:stretch/>
        </p:blipFill>
        <p:spPr>
          <a:xfrm flipH="1">
            <a:off x="255360" y="2743200"/>
            <a:ext cx="3114675" cy="4114800"/>
          </a:xfrm>
          <a:prstGeom prst="rect">
            <a:avLst/>
          </a:prstGeom>
        </p:spPr>
      </p:pic>
      <p:pic>
        <p:nvPicPr>
          <p:cNvPr id="24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0116" y="473849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37638" y="4853363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Rounded Rectangle 25"/>
          <p:cNvSpPr/>
          <p:nvPr/>
        </p:nvSpPr>
        <p:spPr>
          <a:xfrm>
            <a:off x="2346929" y="2493192"/>
            <a:ext cx="6595945" cy="19918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b="1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3200" b="1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b="1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3200" b="1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3200" b="1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</a:t>
            </a:r>
            <a:r>
              <a:rPr lang="en-US" sz="3200" b="1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3200" b="1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200" b="1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r>
              <a:rPr lang="en-US" sz="3200" b="1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mỉm</a:t>
            </a:r>
            <a:r>
              <a:rPr lang="en-US" sz="3200" b="1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lang="en-US" sz="3200" b="1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200" b="1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3200" b="1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endParaRPr lang="en-US" sz="3200" b="1" dirty="0" smtClean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 b="1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b="1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3200" b="1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dạy</a:t>
            </a:r>
            <a:r>
              <a:rPr lang="en-US" sz="3200" b="1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3200" b="1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200" b="1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3200" b="1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b="1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b="1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3200" b="1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30158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8" grpId="0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五角星 28"/>
          <p:cNvSpPr/>
          <p:nvPr/>
        </p:nvSpPr>
        <p:spPr>
          <a:xfrm rot="1354410">
            <a:off x="11599119" y="429522"/>
            <a:ext cx="552482" cy="543060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2" name="五角星 35"/>
          <p:cNvSpPr/>
          <p:nvPr/>
        </p:nvSpPr>
        <p:spPr>
          <a:xfrm rot="20634135">
            <a:off x="10881390" y="6319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3" name="五角星 32"/>
          <p:cNvSpPr/>
          <p:nvPr/>
        </p:nvSpPr>
        <p:spPr>
          <a:xfrm rot="19614248">
            <a:off x="11657444" y="1202747"/>
            <a:ext cx="423775" cy="423775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85" r="1262" b="8678"/>
          <a:stretch/>
        </p:blipFill>
        <p:spPr>
          <a:xfrm>
            <a:off x="851686" y="306862"/>
            <a:ext cx="9513949" cy="661353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346929" y="964484"/>
            <a:ext cx="6808221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Qua </a:t>
            </a:r>
            <a:r>
              <a:rPr lang="en-US" sz="32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2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2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32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2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2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dành</a:t>
            </a:r>
            <a:r>
              <a:rPr lang="en-US" sz="32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32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32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2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2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10000" r="8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56" t="16737" r="19855" b="-216"/>
          <a:stretch/>
        </p:blipFill>
        <p:spPr>
          <a:xfrm flipH="1">
            <a:off x="255360" y="2743200"/>
            <a:ext cx="3114675" cy="4114800"/>
          </a:xfrm>
          <a:prstGeom prst="rect">
            <a:avLst/>
          </a:prstGeom>
        </p:spPr>
      </p:pic>
      <p:pic>
        <p:nvPicPr>
          <p:cNvPr id="24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0116" y="473849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37638" y="4853363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Rounded Rectangle 25"/>
          <p:cNvSpPr/>
          <p:nvPr/>
        </p:nvSpPr>
        <p:spPr>
          <a:xfrm>
            <a:off x="2346929" y="2042812"/>
            <a:ext cx="6595945" cy="19918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b="1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b="1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200" b="1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luôn</a:t>
            </a:r>
            <a:r>
              <a:rPr lang="en-US" sz="3200" b="1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</a:t>
            </a:r>
            <a:r>
              <a:rPr lang="en-US" sz="3200" b="1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êu</a:t>
            </a:r>
            <a:r>
              <a:rPr lang="en-US" sz="3200" b="1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sz="3200" b="1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ấm</a:t>
            </a:r>
            <a:r>
              <a:rPr lang="en-US" sz="3200" b="1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áp</a:t>
            </a:r>
            <a:r>
              <a:rPr lang="en-US" sz="3200" b="1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3200" b="1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lang="en-US" sz="3200" b="1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3200" b="1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3200" b="1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3333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8" grpId="0"/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4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8" r="13695" b="5297"/>
          <a:stretch/>
        </p:blipFill>
        <p:spPr>
          <a:xfrm>
            <a:off x="0" y="3337009"/>
            <a:ext cx="2632559" cy="3520991"/>
          </a:xfrm>
          <a:prstGeom prst="rect">
            <a:avLst/>
          </a:prstGeom>
        </p:spPr>
      </p:pic>
      <p:pic>
        <p:nvPicPr>
          <p:cNvPr id="6" name="图片 1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417" y="5124338"/>
            <a:ext cx="1858791" cy="1858791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715" y="-969078"/>
            <a:ext cx="10502665" cy="65403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95" r="30586"/>
          <a:stretch/>
        </p:blipFill>
        <p:spPr>
          <a:xfrm>
            <a:off x="9837020" y="1357163"/>
            <a:ext cx="2108205" cy="5321249"/>
          </a:xfrm>
          <a:prstGeom prst="rect">
            <a:avLst/>
          </a:prstGeom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 rot="21292743">
            <a:off x="2632444" y="2438299"/>
            <a:ext cx="7184576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US" altLang="zh-CN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Luyện</a:t>
            </a:r>
            <a:r>
              <a:rPr lang="en-US" altLang="zh-CN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đọc</a:t>
            </a:r>
            <a:r>
              <a:rPr lang="en-US" altLang="zh-CN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lại</a:t>
            </a:r>
            <a:endParaRPr lang="zh-CN" altLang="en-US" sz="4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10" name="图片 12">
            <a:extLst>
              <a:ext uri="{FF2B5EF4-FFF2-40B4-BE49-F238E27FC236}">
                <a16:creationId xmlns:a16="http://schemas.microsoft.com/office/drawing/2014/main" id="{37A7A021-B942-4826-8E86-0E1DA4522F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4812">
            <a:off x="261850" y="271066"/>
            <a:ext cx="1101764" cy="110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21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651" y="1382233"/>
            <a:ext cx="10668592" cy="3657321"/>
          </a:xfrm>
          <a:prstGeom prst="rect">
            <a:avLst/>
          </a:prstGeom>
        </p:spPr>
      </p:pic>
      <p:sp>
        <p:nvSpPr>
          <p:cNvPr id="5" name="Rectangle 33"/>
          <p:cNvSpPr/>
          <p:nvPr/>
        </p:nvSpPr>
        <p:spPr>
          <a:xfrm>
            <a:off x="3926766" y="1599327"/>
            <a:ext cx="60654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 err="1" smtClean="0">
                <a:solidFill>
                  <a:srgbClr val="FF0000"/>
                </a:solidFill>
                <a:cs typeface="+mn-ea"/>
                <a:sym typeface="+mn-lt"/>
              </a:rPr>
              <a:t>Luyện</a:t>
            </a:r>
            <a:r>
              <a:rPr lang="en-US" altLang="zh-CN" sz="4000" b="1" dirty="0" smtClean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cs typeface="+mn-ea"/>
                <a:sym typeface="+mn-lt"/>
              </a:rPr>
              <a:t>tập</a:t>
            </a:r>
            <a:r>
              <a:rPr lang="en-US" altLang="zh-CN" sz="4000" b="1" dirty="0" smtClean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cs typeface="+mn-ea"/>
                <a:sym typeface="+mn-lt"/>
              </a:rPr>
              <a:t>theo</a:t>
            </a:r>
            <a:r>
              <a:rPr lang="en-US" altLang="zh-CN" sz="4000" b="1" dirty="0" smtClean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cs typeface="+mn-ea"/>
                <a:sym typeface="+mn-lt"/>
              </a:rPr>
              <a:t>văn</a:t>
            </a:r>
            <a:r>
              <a:rPr lang="en-US" altLang="zh-CN" sz="4000" b="1" dirty="0" smtClean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cs typeface="+mn-ea"/>
                <a:sym typeface="+mn-lt"/>
              </a:rPr>
              <a:t>bản</a:t>
            </a:r>
            <a:r>
              <a:rPr lang="en-US" altLang="zh-CN" sz="4000" b="1" dirty="0" smtClean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cs typeface="+mn-ea"/>
                <a:sym typeface="+mn-lt"/>
              </a:rPr>
              <a:t>đọc</a:t>
            </a:r>
            <a:endParaRPr lang="en-US" sz="4000" b="1" dirty="0">
              <a:solidFill>
                <a:srgbClr val="FF0000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9891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4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882650" y="511633"/>
            <a:ext cx="10426700" cy="6300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6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6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6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36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36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ngạc</a:t>
            </a:r>
            <a:r>
              <a:rPr lang="en-US" sz="36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lang="en-US" sz="36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6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1" b="100000" l="409" r="98636">
                        <a14:foregroundMark x1="10778" y1="16793" x2="34106" y2="81313"/>
                        <a14:foregroundMark x1="13779" y1="19949" x2="37108" y2="19192"/>
                        <a14:foregroundMark x1="9550" y1="46591" x2="47885" y2="42677"/>
                        <a14:foregroundMark x1="23329" y1="47727" x2="21692" y2="58081"/>
                        <a14:foregroundMark x1="18690" y1="47348" x2="14598" y2="55051"/>
                        <a14:foregroundMark x1="24966" y1="46970" x2="22510" y2="59975"/>
                        <a14:foregroundMark x1="75443" y1="50000" x2="91269" y2="44949"/>
                        <a14:foregroundMark x1="52524" y1="41162" x2="64939" y2="47348"/>
                        <a14:foregroundMark x1="68759" y1="68939" x2="68349" y2="79672"/>
                        <a14:foregroundMark x1="64939" y1="39141" x2="73806" y2="38763"/>
                        <a14:foregroundMark x1="27967" y1="37626" x2="34516" y2="383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333" t="6164" r="3333" b="14170"/>
          <a:stretch/>
        </p:blipFill>
        <p:spPr>
          <a:xfrm>
            <a:off x="3454399" y="2375210"/>
            <a:ext cx="4764097" cy="4128884"/>
          </a:xfrm>
          <a:prstGeom prst="rect">
            <a:avLst/>
          </a:prstGeom>
        </p:spPr>
      </p:pic>
      <p:sp>
        <p:nvSpPr>
          <p:cNvPr id="9" name="Cloud Callout 8"/>
          <p:cNvSpPr/>
          <p:nvPr/>
        </p:nvSpPr>
        <p:spPr>
          <a:xfrm>
            <a:off x="8151541" y="1141647"/>
            <a:ext cx="4040459" cy="1557779"/>
          </a:xfrm>
          <a:prstGeom prst="cloudCallout">
            <a:avLst>
              <a:gd name="adj1" fmla="val -55768"/>
              <a:gd name="adj2" fmla="val 101963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món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quà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bất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ngờ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Cloud Callout 9"/>
          <p:cNvSpPr/>
          <p:nvPr/>
        </p:nvSpPr>
        <p:spPr>
          <a:xfrm>
            <a:off x="279825" y="1409606"/>
            <a:ext cx="3957637" cy="1570657"/>
          </a:xfrm>
          <a:prstGeom prst="cloudCallout">
            <a:avLst>
              <a:gd name="adj1" fmla="val 43184"/>
              <a:gd name="adj2" fmla="val 91972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hay.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622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ảnh Sân Khấu Hình ảnh | Định dạng hình ảnh PSD 401623562| vn.lovepik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8699" y="-144966"/>
            <a:ext cx="12400699" cy="736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300895" y="1934515"/>
            <a:ext cx="5798905" cy="1973766"/>
          </a:xfrm>
          <a:prstGeom prst="rect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689872" y="2538316"/>
            <a:ext cx="71873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smtClean="0">
                <a:solidFill>
                  <a:srgbClr val="FFFF00"/>
                </a:solidFill>
                <a:latin typeface="iCiel Crocante"/>
                <a:ea typeface="Arial-Rounded" panose="020B0500000000000000" pitchFamily="34" charset="0"/>
                <a:cs typeface="Arial-Rounded" panose="020B0500000000000000" pitchFamily="34" charset="0"/>
              </a:rPr>
              <a:t>GIAO LƯU VĂN NGHỆ</a:t>
            </a:r>
            <a:endParaRPr lang="en-US" sz="3600" b="1" i="1" dirty="0">
              <a:solidFill>
                <a:srgbClr val="FFFF00"/>
              </a:solidFill>
              <a:latin typeface="iCiel Crocante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889" r="99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214" y="4434780"/>
            <a:ext cx="2423220" cy="24232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549" y="4114800"/>
            <a:ext cx="1353721" cy="2880418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9239586" y="1468231"/>
            <a:ext cx="3110542" cy="1776332"/>
          </a:xfrm>
          <a:prstGeom prst="cloudCallout">
            <a:avLst>
              <a:gd name="adj1" fmla="val -25537"/>
              <a:gd name="adj2" fmla="val 95982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Wow!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tuyệt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49091" y1="37461" x2="57955" y2="33127"/>
                        <a14:foregroundMark x1="8864" y1="7121" x2="24545" y2="94118"/>
                        <a14:foregroundMark x1="15227" y1="37461" x2="21818" y2="32508"/>
                        <a14:foregroundMark x1="12955" y1="71827" x2="14545" y2="95666"/>
                        <a14:foregroundMark x1="82045" y1="6811" x2="92045" y2="94737"/>
                        <a14:foregroundMark x1="79773" y1="95666" x2="77500" y2="8669"/>
                        <a14:foregroundMark x1="83182" y1="7740" x2="98636" y2="26935"/>
                        <a14:foregroundMark x1="92955" y1="41796" x2="95000" y2="59752"/>
                        <a14:foregroundMark x1="10682" y1="8359" x2="27500" y2="44892"/>
                        <a14:foregroundMark x1="13409" y1="9598" x2="29091" y2="22601"/>
                        <a14:foregroundMark x1="6818" y1="38390" x2="5455" y2="14861"/>
                        <a14:foregroundMark x1="25000" y1="47368" x2="34091" y2="51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71" y="4623725"/>
            <a:ext cx="3233854" cy="2371493"/>
          </a:xfrm>
          <a:prstGeom prst="rect">
            <a:avLst/>
          </a:prstGeom>
        </p:spPr>
      </p:pic>
      <p:sp>
        <p:nvSpPr>
          <p:cNvPr id="10" name="Cloud Callout 9"/>
          <p:cNvSpPr/>
          <p:nvPr/>
        </p:nvSpPr>
        <p:spPr>
          <a:xfrm>
            <a:off x="189571" y="1934514"/>
            <a:ext cx="2868845" cy="2091075"/>
          </a:xfrm>
          <a:prstGeom prst="cloudCallout">
            <a:avLst>
              <a:gd name="adj1" fmla="val -46464"/>
              <a:gd name="adj2" fmla="val 80396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tuyệt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6636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Ấm áp Phim Hoạt Hình Sàn Nhà Tường Thiết Kế Nền Cửa Sổ, Ấm áp, Phim Hoạt  Hình, Nền Nhà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2191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0308" y1="1750" x2="12000" y2="98500"/>
                        <a14:foregroundMark x1="12000" y1="17750" x2="29231" y2="20250"/>
                        <a14:foregroundMark x1="25538" y1="35000" x2="24308" y2="41000"/>
                        <a14:foregroundMark x1="8923" y1="40250" x2="8308" y2="49000"/>
                        <a14:foregroundMark x1="31077" y1="39000" x2="43692" y2="66250"/>
                        <a14:foregroundMark x1="58462" y1="26750" x2="74154" y2="9250"/>
                        <a14:foregroundMark x1="29538" y1="37250" x2="19077" y2="59750"/>
                        <a14:foregroundMark x1="74462" y1="10250" x2="89538" y2="20000"/>
                        <a14:foregroundMark x1="64923" y1="98000" x2="70462" y2="93750"/>
                        <a14:foregroundMark x1="74462" y1="94750" x2="81846" y2="98750"/>
                        <a14:foregroundMark x1="24615" y1="62000" x2="31385" y2="9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81" y="1929161"/>
            <a:ext cx="3916595" cy="48204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96" b="79630" l="17000" r="70100">
                        <a14:foregroundMark x1="48500" y1="30093" x2="52500" y2="29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23" r="29570" b="21138"/>
          <a:stretch/>
        </p:blipFill>
        <p:spPr>
          <a:xfrm flipH="1">
            <a:off x="6640397" y="2977377"/>
            <a:ext cx="2234267" cy="36241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080" y="4762268"/>
            <a:ext cx="1813349" cy="1839254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7605131" y="944567"/>
            <a:ext cx="3852900" cy="1776332"/>
          </a:xfrm>
          <a:prstGeom prst="cloudCallout">
            <a:avLst>
              <a:gd name="adj1" fmla="val -25537"/>
              <a:gd name="adj2" fmla="val 95982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Wow! Con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ạ!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Cloud Callout 7"/>
          <p:cNvSpPr/>
          <p:nvPr/>
        </p:nvSpPr>
        <p:spPr>
          <a:xfrm>
            <a:off x="1683834" y="152185"/>
            <a:ext cx="3281441" cy="2091075"/>
          </a:xfrm>
          <a:prstGeom prst="cloudCallout">
            <a:avLst>
              <a:gd name="adj1" fmla="val -31512"/>
              <a:gd name="adj2" fmla="val 79863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quà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8110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23732" y="-19522"/>
            <a:ext cx="12336855" cy="259141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dist="50800" dir="5400000" algn="ctr" rotWithShape="0">
              <a:srgbClr val="000000">
                <a:alpha val="26000"/>
              </a:srgb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2400" dirty="0"/>
          </a:p>
        </p:txBody>
      </p:sp>
      <p:sp>
        <p:nvSpPr>
          <p:cNvPr id="18" name="Flowchart: Document 17"/>
          <p:cNvSpPr/>
          <p:nvPr/>
        </p:nvSpPr>
        <p:spPr>
          <a:xfrm>
            <a:off x="-57598" y="14346"/>
            <a:ext cx="12336855" cy="23696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3200" dirty="0"/>
          </a:p>
        </p:txBody>
      </p:sp>
      <p:grpSp>
        <p:nvGrpSpPr>
          <p:cNvPr id="2" name="Group 1"/>
          <p:cNvGrpSpPr/>
          <p:nvPr/>
        </p:nvGrpSpPr>
        <p:grpSpPr>
          <a:xfrm>
            <a:off x="3718128" y="2927060"/>
            <a:ext cx="7937956" cy="1300191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421486" y="2867441"/>
            <a:ext cx="1323109" cy="1323109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817096" y="-711057"/>
            <a:ext cx="3292844" cy="3062308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00B0F0"/>
            </a:solidFill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-189549" y="727077"/>
            <a:ext cx="2382188" cy="7385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r>
              <a:rPr lang="en-US" sz="4000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smtClean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</a:t>
            </a:r>
            <a:endParaRPr lang="en-US" sz="4000" b="1" dirty="0">
              <a:solidFill>
                <a:srgbClr val="00B0F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865203" y="296191"/>
            <a:ext cx="9550400" cy="1354152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8000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Chủ</a:t>
            </a:r>
            <a:r>
              <a:rPr lang="en-US" sz="8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000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đề</a:t>
            </a:r>
            <a:r>
              <a:rPr lang="en-US" sz="8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000" b="1" dirty="0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2</a:t>
            </a:r>
            <a:endParaRPr lang="en-US" sz="8000" b="1" dirty="0">
              <a:ln w="3175">
                <a:solidFill>
                  <a:schemeClr val="bg1"/>
                </a:solidFill>
              </a:ln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463579" y="2890245"/>
            <a:ext cx="1320800" cy="127214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iCiel Cadena" panose="02000503000000020004" pitchFamily="2" charset="0"/>
                <a:ea typeface="Arial-Rounded" pitchFamily="34" charset="0"/>
                <a:cs typeface="Arial-Rounded" pitchFamily="34" charset="0"/>
              </a:rPr>
              <a:t>Bài</a:t>
            </a:r>
            <a:endParaRPr lang="en-US" sz="3200" b="1" dirty="0">
              <a:solidFill>
                <a:schemeClr val="bg1"/>
              </a:solidFill>
              <a:latin typeface="iCiel Cadena" panose="02000503000000020004" pitchFamily="2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4267" b="1" dirty="0" smtClean="0">
                <a:solidFill>
                  <a:schemeClr val="bg1"/>
                </a:solidFill>
                <a:latin typeface="iCiel Cadena" panose="02000503000000020004" pitchFamily="2" charset="0"/>
                <a:ea typeface="Arial-Rounded" pitchFamily="34" charset="0"/>
                <a:cs typeface="Times New Roman" pitchFamily="18" charset="0"/>
              </a:rPr>
              <a:t>9</a:t>
            </a:r>
            <a:endParaRPr lang="en-US" sz="4267" b="1" dirty="0">
              <a:solidFill>
                <a:schemeClr val="bg1"/>
              </a:solidFill>
              <a:latin typeface="iCiel Cadena" panose="02000503000000020004" pitchFamily="2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694950" y="3151429"/>
            <a:ext cx="6741935" cy="80015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070C0"/>
                </a:solidFill>
                <a:latin typeface="r0c0i Linotte" pitchFamily="2" charset="0"/>
                <a:ea typeface="Arial-Rounded" pitchFamily="34" charset="0"/>
                <a:cs typeface="Arial-Rounded" pitchFamily="34" charset="0"/>
              </a:rPr>
              <a:t>CÔ GIÁO LỚP EM</a:t>
            </a:r>
            <a:endParaRPr lang="en-US" sz="4400" b="1" dirty="0">
              <a:solidFill>
                <a:srgbClr val="0070C0"/>
              </a:solidFill>
              <a:latin typeface="r0c0i Linotte" pitchFamily="2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3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sp>
        <p:nvSpPr>
          <p:cNvPr id="27" name="Text Box 1"/>
          <p:cNvSpPr txBox="1"/>
          <p:nvPr/>
        </p:nvSpPr>
        <p:spPr>
          <a:xfrm>
            <a:off x="2045368" y="6467577"/>
            <a:ext cx="10586696" cy="464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19" dirty="0" err="1">
                <a:ln w="9525" cmpd="sng">
                  <a:noFill/>
                  <a:prstDash val="solid"/>
                </a:ln>
                <a:solidFill>
                  <a:srgbClr val="00B0F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rgbClr val="00B0F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rgbClr val="00B0F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rgbClr val="00B0F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rgbClr val="00B0F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rgbClr val="00B0F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rgbClr val="00B0F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rgbClr val="00B0F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rgbClr val="00B0F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rgbClr val="00B0F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4238784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/>
      </p:par>
    </p:tnLst>
    <p:bldLst>
      <p:bldP spid="2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-56851" y="231738"/>
            <a:ext cx="12248851" cy="6300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đối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1" r="469" b="10071"/>
          <a:stretch/>
        </p:blipFill>
        <p:spPr>
          <a:xfrm>
            <a:off x="1907627" y="861752"/>
            <a:ext cx="8324194" cy="59068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78768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38" y="-287766"/>
            <a:ext cx="10766099" cy="6704415"/>
          </a:xfrm>
          <a:prstGeom prst="rect">
            <a:avLst/>
          </a:prstGeom>
        </p:spPr>
      </p:pic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1860">
            <a:off x="1639556" y="870992"/>
            <a:ext cx="2864392" cy="24237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2376742" y="2727900"/>
            <a:ext cx="7633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  <p:pic>
        <p:nvPicPr>
          <p:cNvPr id="12" name="图片 14340" descr="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5386" y="4722750"/>
            <a:ext cx="2716388" cy="212759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19502702">
            <a:off x="584367" y="188539"/>
            <a:ext cx="2088829" cy="3102220"/>
          </a:xfrm>
          <a:prstGeom prst="rect">
            <a:avLst/>
          </a:prstGeom>
        </p:spPr>
      </p:pic>
      <p:pic>
        <p:nvPicPr>
          <p:cNvPr id="14" name="Picture 8" descr="Dơi, chim và họ nhà thú | Mầm Non Đô Thị Sài Đồ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665" y="424494"/>
            <a:ext cx="2823830" cy="141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252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773"/>
            <a:ext cx="12192000" cy="67200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46114" descr="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3218" y="2376692"/>
            <a:ext cx="6437312" cy="1139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3363" y="2740947"/>
            <a:ext cx="4631362" cy="44119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8543564" y="1593652"/>
            <a:ext cx="3275402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MỤC TIÊU</a:t>
            </a:r>
            <a:endParaRPr lang="zh-CN" altLang="en-US" sz="3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方正粗圆_GBK" pitchFamily="65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71531" y="341380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3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25061" y="476415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4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pic>
        <p:nvPicPr>
          <p:cNvPr id="25" name="图片 46112" descr="0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3518" y="1320134"/>
            <a:ext cx="6437312" cy="11398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TextBox 71"/>
          <p:cNvSpPr txBox="1"/>
          <p:nvPr/>
        </p:nvSpPr>
        <p:spPr>
          <a:xfrm>
            <a:off x="3739146" y="1711530"/>
            <a:ext cx="3709987" cy="4616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0" hangingPunct="0"/>
            <a:r>
              <a:rPr lang="en-US" altLang="zh-CN" sz="24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altLang="zh-CN" sz="2400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altLang="zh-CN" sz="2400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altLang="zh-CN" sz="2400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mục</a:t>
            </a:r>
            <a:r>
              <a:rPr lang="en-US" altLang="zh-CN" sz="2400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tiêu</a:t>
            </a:r>
            <a:endParaRPr lang="zh-CN" altLang="en-US" sz="24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7" name="图片 46116" descr="0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83518" y="3426747"/>
            <a:ext cx="6438900" cy="11382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" name="图片 46117" descr="0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27968" y="4569747"/>
            <a:ext cx="6440487" cy="11382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" name="图片 46121" descr="png-07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01005" y="4582447"/>
            <a:ext cx="1096963" cy="1096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图片 46124" descr="png-07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12118" y="1369347"/>
            <a:ext cx="1096962" cy="10080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图片 46127" descr="png-07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96243" y="2461547"/>
            <a:ext cx="1096962" cy="1096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46130" descr="png-0731副本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96243" y="3502947"/>
            <a:ext cx="939800" cy="1111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" name="TextBox 71"/>
          <p:cNvSpPr txBox="1"/>
          <p:nvPr/>
        </p:nvSpPr>
        <p:spPr>
          <a:xfrm>
            <a:off x="3803571" y="2779195"/>
            <a:ext cx="3709987" cy="4616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0" hangingPunct="0"/>
            <a:r>
              <a:rPr lang="en-US" altLang="zh-CN" sz="24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altLang="zh-CN" sz="2400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altLang="zh-CN" sz="2400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altLang="zh-CN" sz="2400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mục</a:t>
            </a:r>
            <a:r>
              <a:rPr lang="en-US" altLang="zh-CN" sz="2400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tiêu</a:t>
            </a:r>
            <a:endParaRPr lang="zh-CN" altLang="en-US" sz="24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TextBox 71"/>
          <p:cNvSpPr txBox="1"/>
          <p:nvPr/>
        </p:nvSpPr>
        <p:spPr>
          <a:xfrm>
            <a:off x="3901451" y="3728541"/>
            <a:ext cx="3709987" cy="4616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0" hangingPunct="0"/>
            <a:r>
              <a:rPr lang="en-US" altLang="zh-CN" sz="24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altLang="zh-CN" sz="2400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altLang="zh-CN" sz="2400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altLang="zh-CN" sz="2400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mục</a:t>
            </a:r>
            <a:r>
              <a:rPr lang="en-US" altLang="zh-CN" sz="2400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tiêu</a:t>
            </a:r>
            <a:endParaRPr lang="zh-CN" altLang="en-US" sz="24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TextBox 71"/>
          <p:cNvSpPr txBox="1"/>
          <p:nvPr/>
        </p:nvSpPr>
        <p:spPr>
          <a:xfrm>
            <a:off x="3850651" y="4914344"/>
            <a:ext cx="3709987" cy="4616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0" hangingPunct="0"/>
            <a:r>
              <a:rPr lang="en-US" altLang="zh-CN" sz="24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altLang="zh-CN" sz="2400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altLang="zh-CN" sz="2400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altLang="zh-CN" sz="2400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mục</a:t>
            </a:r>
            <a:r>
              <a:rPr lang="en-US" altLang="zh-CN" sz="2400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tiêu</a:t>
            </a:r>
            <a:endParaRPr lang="zh-CN" altLang="en-US" sz="24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99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3" grpId="0"/>
      <p:bldP spid="44" grpId="0"/>
      <p:bldP spid="4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ô và Mẹ _ Chun Chin _ Nhạc thiếu nhi vui nhộ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061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0198" t="33734" r="25212" b="20265"/>
          <a:stretch/>
        </p:blipFill>
        <p:spPr>
          <a:xfrm>
            <a:off x="0" y="1"/>
            <a:ext cx="10147983" cy="6858000"/>
          </a:xfrm>
          <a:prstGeom prst="rect">
            <a:avLst/>
          </a:prstGeom>
          <a:solidFill>
            <a:schemeClr val="bg1">
              <a:alpha val="57000"/>
            </a:schemeClr>
          </a:solidFill>
          <a:ln>
            <a:noFill/>
          </a:ln>
          <a:effectLst>
            <a:softEdge rad="112500"/>
          </a:effectLst>
        </p:spPr>
      </p:pic>
      <p:sp>
        <p:nvSpPr>
          <p:cNvPr id="6" name="Rounded Rectangle 5"/>
          <p:cNvSpPr/>
          <p:nvPr/>
        </p:nvSpPr>
        <p:spPr>
          <a:xfrm>
            <a:off x="8074634" y="276448"/>
            <a:ext cx="3961421" cy="6335614"/>
          </a:xfrm>
          <a:prstGeom prst="roundRect">
            <a:avLst/>
          </a:prstGeom>
          <a:solidFill>
            <a:schemeClr val="bg1">
              <a:alpha val="6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8244756" y="1008656"/>
            <a:ext cx="4740165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endParaRPr lang="en-US" sz="25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ạ!”</a:t>
            </a:r>
          </a:p>
          <a:p>
            <a:pPr algn="just"/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mỉm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</a:t>
            </a:r>
            <a:r>
              <a:rPr lang="vi-VN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ười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</a:t>
            </a:r>
            <a:r>
              <a:rPr lang="vi-VN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ươi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endParaRPr lang="en-US" sz="25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dạy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endParaRPr lang="en-US" sz="25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thoảng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</a:t>
            </a:r>
            <a:r>
              <a:rPr lang="vi-VN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ươn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nhài</a:t>
            </a:r>
            <a:endParaRPr lang="en-US" sz="25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endParaRPr lang="en-US" sz="25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endParaRPr lang="en-US" sz="25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endParaRPr lang="en-US" sz="25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Ấm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vi-VN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</a:t>
            </a:r>
            <a:endParaRPr lang="en-US" sz="25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vi-VN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ươn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ngắm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mãi</a:t>
            </a:r>
            <a:endParaRPr lang="en-US" sz="25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iểm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</a:t>
            </a:r>
            <a:r>
              <a:rPr lang="vi-VN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ười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244756" y="393167"/>
            <a:ext cx="3593804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 </a:t>
            </a:r>
            <a:r>
              <a:rPr lang="en-US" sz="3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 </a:t>
            </a:r>
            <a:r>
              <a:rPr lang="en-US" sz="3200" b="1" dirty="0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 EM</a:t>
            </a:r>
            <a:endParaRPr lang="en-US" sz="3200" b="1" dirty="0">
              <a:solidFill>
                <a:srgbClr val="FF66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5813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7607" t="9720" r="7737" b="54882"/>
          <a:stretch/>
        </p:blipFill>
        <p:spPr>
          <a:xfrm>
            <a:off x="23620" y="5767304"/>
            <a:ext cx="12211050" cy="1104900"/>
          </a:xfrm>
          <a:prstGeom prst="rect">
            <a:avLst/>
          </a:prstGeom>
        </p:spPr>
      </p:pic>
      <p:sp>
        <p:nvSpPr>
          <p:cNvPr id="6" name="五角星 28"/>
          <p:cNvSpPr/>
          <p:nvPr/>
        </p:nvSpPr>
        <p:spPr>
          <a:xfrm rot="1354410">
            <a:off x="11599119" y="429522"/>
            <a:ext cx="552482" cy="543060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7" name="五角星 35"/>
          <p:cNvSpPr/>
          <p:nvPr/>
        </p:nvSpPr>
        <p:spPr>
          <a:xfrm rot="20634135">
            <a:off x="10881390" y="6319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8" name="五角星 32"/>
          <p:cNvSpPr/>
          <p:nvPr/>
        </p:nvSpPr>
        <p:spPr>
          <a:xfrm rot="19614248">
            <a:off x="11657444" y="1202747"/>
            <a:ext cx="423775" cy="423775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10000" r="8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56" t="16737" r="19855" b="-216"/>
          <a:stretch/>
        </p:blipFill>
        <p:spPr>
          <a:xfrm flipH="1">
            <a:off x="0" y="2678268"/>
            <a:ext cx="3114675" cy="41148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759062" y="1292675"/>
            <a:ext cx="4740165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endParaRPr lang="en-US" sz="25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ạ!”</a:t>
            </a:r>
          </a:p>
          <a:p>
            <a:pPr algn="just"/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mỉm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</a:t>
            </a:r>
            <a:r>
              <a:rPr lang="vi-VN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ười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</a:t>
            </a:r>
            <a:r>
              <a:rPr lang="vi-VN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ươi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endParaRPr lang="en-US" sz="25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dạy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endParaRPr lang="en-US" sz="25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thoảng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</a:t>
            </a:r>
            <a:r>
              <a:rPr lang="vi-VN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ươn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nhài</a:t>
            </a:r>
            <a:endParaRPr lang="en-US" sz="25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endParaRPr lang="en-US" sz="25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endParaRPr lang="en-US" sz="25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endParaRPr lang="en-US" sz="25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Ấm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vi-VN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</a:t>
            </a:r>
            <a:endParaRPr lang="en-US" sz="25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vi-VN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ươn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ngắm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mãi</a:t>
            </a:r>
            <a:endParaRPr lang="en-US" sz="25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iểm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</a:t>
            </a:r>
            <a:r>
              <a:rPr lang="vi-VN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ười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19549" y="505935"/>
            <a:ext cx="3593804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 </a:t>
            </a:r>
            <a:r>
              <a:rPr lang="en-US" sz="3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 </a:t>
            </a:r>
            <a:r>
              <a:rPr lang="en-US" sz="3200" b="1" dirty="0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 EM</a:t>
            </a:r>
            <a:endParaRPr lang="en-US" sz="3200" b="1" dirty="0">
              <a:solidFill>
                <a:srgbClr val="FF66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6585" y="5066850"/>
            <a:ext cx="3315957" cy="1805354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3488508" y="1386079"/>
            <a:ext cx="290356" cy="319412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15" name="Oval 14"/>
          <p:cNvSpPr/>
          <p:nvPr/>
        </p:nvSpPr>
        <p:spPr>
          <a:xfrm>
            <a:off x="3519549" y="3299984"/>
            <a:ext cx="290356" cy="319412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16" name="Oval 15"/>
          <p:cNvSpPr/>
          <p:nvPr/>
        </p:nvSpPr>
        <p:spPr>
          <a:xfrm>
            <a:off x="3488508" y="5180883"/>
            <a:ext cx="328899" cy="329975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endParaRPr lang="en-US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8178035" y="2027568"/>
            <a:ext cx="3338015" cy="1940706"/>
            <a:chOff x="242986" y="532128"/>
            <a:chExt cx="3338015" cy="1940706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352" b="28953" l="53750" r="953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96" t="8695" r="-431" b="71981"/>
            <a:stretch/>
          </p:blipFill>
          <p:spPr>
            <a:xfrm>
              <a:off x="242986" y="532128"/>
              <a:ext cx="3338015" cy="1940706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682168" y="1253397"/>
              <a:ext cx="25275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32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nối</a:t>
              </a:r>
              <a:r>
                <a:rPr lang="en-US" sz="32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tiếp</a:t>
              </a:r>
              <a:endPara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cxnSp>
        <p:nvCxnSpPr>
          <p:cNvPr id="21" name="Straight Connector 20"/>
          <p:cNvCxnSpPr/>
          <p:nvPr/>
        </p:nvCxnSpPr>
        <p:spPr>
          <a:xfrm>
            <a:off x="3817407" y="2486104"/>
            <a:ext cx="113325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328905" y="2870417"/>
            <a:ext cx="113325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4895533" y="3968274"/>
            <a:ext cx="1041441" cy="58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3778864" y="4410928"/>
            <a:ext cx="87722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6236124" y="5535316"/>
            <a:ext cx="87722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5422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1" grpId="0"/>
      <p:bldP spid="12" grpId="0"/>
      <p:bldP spid="14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室内, 物体&#10;&#10;描述已自动生成">
            <a:extLst>
              <a:ext uri="{FF2B5EF4-FFF2-40B4-BE49-F238E27FC236}">
                <a16:creationId xmlns:a16="http://schemas.microsoft.com/office/drawing/2014/main" id="{76DE78DD-ADEF-4012-809E-66E68885B8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788" y="-381582"/>
            <a:ext cx="10097970" cy="7144573"/>
          </a:xfrm>
          <a:prstGeom prst="rect">
            <a:avLst/>
          </a:prstGeom>
        </p:spPr>
      </p:pic>
      <p:pic>
        <p:nvPicPr>
          <p:cNvPr id="5" name="PA_图片 3">
            <a:extLst>
              <a:ext uri="{FF2B5EF4-FFF2-40B4-BE49-F238E27FC236}">
                <a16:creationId xmlns:a16="http://schemas.microsoft.com/office/drawing/2014/main" id="{5B74BE9E-C78D-4DEC-B03F-FC27DD50910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4547" y="2985969"/>
            <a:ext cx="4601708" cy="4601708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745" y="823985"/>
            <a:ext cx="4123385" cy="603401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702786" y="1167571"/>
            <a:ext cx="4064000" cy="63001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3098" y="1873331"/>
            <a:ext cx="2411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36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áp</a:t>
            </a:r>
            <a:r>
              <a:rPr lang="en-US" sz="36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endParaRPr lang="en-US" sz="36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 Box 1"/>
          <p:cNvSpPr txBox="1"/>
          <p:nvPr/>
        </p:nvSpPr>
        <p:spPr>
          <a:xfrm>
            <a:off x="2221225" y="6417857"/>
            <a:ext cx="10586696" cy="464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19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121435" y="2465897"/>
            <a:ext cx="2228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mỉm</a:t>
            </a:r>
            <a:r>
              <a:rPr lang="en-US" sz="36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endParaRPr lang="en-US" sz="36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12785" y="3136699"/>
            <a:ext cx="29782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thoảng</a:t>
            </a:r>
            <a:endParaRPr lang="en-US" sz="36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39449" y="3772817"/>
            <a:ext cx="32428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endParaRPr lang="en-US" sz="36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39449" y="4408935"/>
            <a:ext cx="32428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endParaRPr lang="en-US" sz="36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27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2" grpId="0"/>
      <p:bldP spid="13" grpId="0"/>
      <p:bldP spid="14" grpId="0"/>
      <p:bldP spid="15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7607" t="9720" r="7737" b="54882"/>
          <a:stretch/>
        </p:blipFill>
        <p:spPr>
          <a:xfrm>
            <a:off x="316398" y="5778242"/>
            <a:ext cx="12211050" cy="1104900"/>
          </a:xfrm>
          <a:prstGeom prst="rect">
            <a:avLst/>
          </a:prstGeom>
        </p:spPr>
      </p:pic>
      <p:sp>
        <p:nvSpPr>
          <p:cNvPr id="6" name="五角星 28"/>
          <p:cNvSpPr/>
          <p:nvPr/>
        </p:nvSpPr>
        <p:spPr>
          <a:xfrm rot="1354410">
            <a:off x="11599119" y="429522"/>
            <a:ext cx="552482" cy="543060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7" name="五角星 35"/>
          <p:cNvSpPr/>
          <p:nvPr/>
        </p:nvSpPr>
        <p:spPr>
          <a:xfrm rot="20634135">
            <a:off x="10881390" y="6319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8" name="五角星 32"/>
          <p:cNvSpPr/>
          <p:nvPr/>
        </p:nvSpPr>
        <p:spPr>
          <a:xfrm rot="19614248">
            <a:off x="11657444" y="1202747"/>
            <a:ext cx="423775" cy="423775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10000" r="8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56" t="16737" r="19855" b="-216"/>
          <a:stretch/>
        </p:blipFill>
        <p:spPr>
          <a:xfrm flipH="1">
            <a:off x="0" y="2678268"/>
            <a:ext cx="3114675" cy="41148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759062" y="1292675"/>
            <a:ext cx="4740165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endParaRPr lang="en-US" sz="25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ạ!”</a:t>
            </a:r>
          </a:p>
          <a:p>
            <a:pPr algn="just"/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mỉm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</a:t>
            </a:r>
            <a:r>
              <a:rPr lang="vi-VN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ười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</a:t>
            </a:r>
            <a:r>
              <a:rPr lang="vi-VN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ươi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endParaRPr lang="en-US" sz="25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dạy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endParaRPr lang="en-US" sz="25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thoảng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</a:t>
            </a:r>
            <a:r>
              <a:rPr lang="vi-VN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ươn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nhài</a:t>
            </a:r>
            <a:endParaRPr lang="en-US" sz="25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endParaRPr lang="en-US" sz="25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endParaRPr lang="en-US" sz="25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endParaRPr lang="en-US" sz="25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Ấm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vi-VN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</a:t>
            </a:r>
            <a:endParaRPr lang="en-US" sz="25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vi-VN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ươn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ngắm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mãi</a:t>
            </a:r>
            <a:endParaRPr lang="en-US" sz="25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iểm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</a:t>
            </a:r>
            <a:r>
              <a:rPr lang="vi-VN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ười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19549" y="505935"/>
            <a:ext cx="3593804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 </a:t>
            </a:r>
            <a:r>
              <a:rPr lang="en-US" sz="3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 </a:t>
            </a:r>
            <a:r>
              <a:rPr lang="en-US" sz="3200" b="1" dirty="0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 EM</a:t>
            </a:r>
            <a:endParaRPr lang="en-US" sz="3200" b="1" dirty="0">
              <a:solidFill>
                <a:srgbClr val="FF66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488508" y="1386079"/>
            <a:ext cx="290356" cy="319412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15" name="Oval 14"/>
          <p:cNvSpPr/>
          <p:nvPr/>
        </p:nvSpPr>
        <p:spPr>
          <a:xfrm>
            <a:off x="3519549" y="3299984"/>
            <a:ext cx="290356" cy="319412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16" name="Oval 15"/>
          <p:cNvSpPr/>
          <p:nvPr/>
        </p:nvSpPr>
        <p:spPr>
          <a:xfrm>
            <a:off x="3488508" y="5180883"/>
            <a:ext cx="328899" cy="329975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endParaRPr lang="en-US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8178035" y="2027568"/>
            <a:ext cx="3338015" cy="1940706"/>
            <a:chOff x="242986" y="532128"/>
            <a:chExt cx="3338015" cy="1940706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352" b="28953" l="53750" r="953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96" t="8695" r="-431" b="71981"/>
            <a:stretch/>
          </p:blipFill>
          <p:spPr>
            <a:xfrm>
              <a:off x="242986" y="532128"/>
              <a:ext cx="3338015" cy="1940706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803691" y="1242718"/>
              <a:ext cx="25275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32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nối</a:t>
              </a:r>
              <a:r>
                <a:rPr lang="en-US" sz="32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tiếp</a:t>
              </a:r>
              <a:endPara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614" y="4938022"/>
            <a:ext cx="2821187" cy="1991956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H="1">
            <a:off x="5088492" y="1298487"/>
            <a:ext cx="172279" cy="45597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5665476" y="1735113"/>
            <a:ext cx="172279" cy="45597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4811924" y="2027568"/>
            <a:ext cx="172279" cy="45597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5596235" y="2464481"/>
            <a:ext cx="172279" cy="45597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7013614" y="2446776"/>
            <a:ext cx="172279" cy="45597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5254651" y="3163423"/>
            <a:ext cx="172279" cy="45597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6022474" y="3619396"/>
            <a:ext cx="172279" cy="45597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5700281" y="3944464"/>
            <a:ext cx="172279" cy="45597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7013614" y="4362128"/>
            <a:ext cx="172279" cy="45597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5219458" y="5125368"/>
            <a:ext cx="172279" cy="45597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5555266" y="5428260"/>
            <a:ext cx="172279" cy="45597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5382987" y="5854659"/>
            <a:ext cx="172279" cy="45597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>
            <a:off x="6421923" y="6217131"/>
            <a:ext cx="172279" cy="45597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7470103" y="6143161"/>
            <a:ext cx="172279" cy="45597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3759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1" grpId="0"/>
      <p:bldP spid="12" grpId="0"/>
      <p:bldP spid="14" grpId="0" animBg="1"/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499864" y="425182"/>
            <a:ext cx="10995949" cy="5960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19"/>
          </a:p>
        </p:txBody>
      </p:sp>
      <p:pic>
        <p:nvPicPr>
          <p:cNvPr id="15" name="图片 73732" descr="PPT素材-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864" y="113323"/>
            <a:ext cx="10543131" cy="596984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456366" y="3200682"/>
            <a:ext cx="11203016" cy="123495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39">
              <a:lnSpc>
                <a:spcPct val="150000"/>
              </a:lnSpc>
              <a:defRPr/>
            </a:pPr>
            <a:r>
              <a:rPr lang="en-US" altLang="zh-CN" sz="49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altLang="zh-CN" sz="49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9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49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9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lang="zh-CN" altLang="en-US" sz="495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10637196" y="39447"/>
            <a:ext cx="1285680" cy="19094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814" y="245541"/>
            <a:ext cx="3261485" cy="2424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id="{3629FE9C-960A-473B-B9F3-6E7B8AB1A3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83" r="63070"/>
          <a:stretch/>
        </p:blipFill>
        <p:spPr>
          <a:xfrm>
            <a:off x="2462529" y="5795015"/>
            <a:ext cx="8396048" cy="94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4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2167</TotalTime>
  <Words>615</Words>
  <Application>Microsoft Office PowerPoint</Application>
  <PresentationFormat>Widescreen</PresentationFormat>
  <Paragraphs>105</Paragraphs>
  <Slides>21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5" baseType="lpstr">
      <vt:lpstr>微软雅黑</vt:lpstr>
      <vt:lpstr>Arial</vt:lpstr>
      <vt:lpstr>Arial-Rounded</vt:lpstr>
      <vt:lpstr>Calibri</vt:lpstr>
      <vt:lpstr>Calibri Light</vt:lpstr>
      <vt:lpstr>等线</vt:lpstr>
      <vt:lpstr>iCiel Cadena</vt:lpstr>
      <vt:lpstr>iCiel Crocante</vt:lpstr>
      <vt:lpstr>iCiel Nabila</vt:lpstr>
      <vt:lpstr>r0c0i Linotte</vt:lpstr>
      <vt:lpstr>SVN-Gretoon</vt:lpstr>
      <vt:lpstr>Times New Roman</vt:lpstr>
      <vt:lpstr>方正粗圆_GBK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MyPC</cp:lastModifiedBy>
  <cp:revision>87</cp:revision>
  <dcterms:created xsi:type="dcterms:W3CDTF">2021-06-17T09:40:01Z</dcterms:created>
  <dcterms:modified xsi:type="dcterms:W3CDTF">2022-09-29T13:18:39Z</dcterms:modified>
</cp:coreProperties>
</file>