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286" r:id="rId4"/>
    <p:sldId id="304" r:id="rId5"/>
    <p:sldId id="305" r:id="rId6"/>
    <p:sldId id="303" r:id="rId7"/>
    <p:sldId id="306" r:id="rId8"/>
    <p:sldId id="301" r:id="rId9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236" y="-20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1400" y="4185231"/>
            <a:ext cx="751214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  <a:endParaRPr lang="en-US" sz="58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,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,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 smtClean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</a:t>
              </a:r>
              <a:r>
                <a:rPr lang="vi-VN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</a:t>
              </a:r>
              <a:r>
                <a:rPr lang="vi-VN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đấy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BÀN </a:t>
            </a: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Chép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,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12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tháng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10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Tết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149</Words>
  <Application>Microsoft Office PowerPoint</Application>
  <PresentationFormat>Custom</PresentationFormat>
  <Paragraphs>46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508</cp:revision>
  <dcterms:created xsi:type="dcterms:W3CDTF">2020-12-08T15:48:47Z</dcterms:created>
  <dcterms:modified xsi:type="dcterms:W3CDTF">2021-07-04T06:27:44Z</dcterms:modified>
</cp:coreProperties>
</file>