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9" r:id="rId4"/>
    <p:sldId id="271" r:id="rId5"/>
    <p:sldId id="272" r:id="rId6"/>
    <p:sldId id="270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6/3/2021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  <a:endParaRPr lang="en-US" sz="4000" dirty="0">
              <a:solidFill>
                <a:srgbClr val="0070C0"/>
              </a:solidFill>
              <a:latin typeface="iCiel Pony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 smtClean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2)</a:t>
            </a:r>
            <a:endParaRPr lang="en-US" sz="4000" b="1" dirty="0">
              <a:solidFill>
                <a:srgbClr val="FF0000"/>
              </a:solidFill>
              <a:latin typeface="iCiel Cadena" panose="02000503000000020004" pitchFamily="2" charset="0"/>
              <a:cs typeface="iCiel Cucho" pitchFamily="50" charset="0"/>
            </a:endParaRPr>
          </a:p>
        </p:txBody>
      </p:sp>
      <p:sp>
        <p:nvSpPr>
          <p:cNvPr id="8" name="Text Box 1"/>
          <p:cNvSpPr txBox="1"/>
          <p:nvPr/>
        </p:nvSpPr>
        <p:spPr>
          <a:xfrm>
            <a:off x="4134303" y="6389286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sp>
        <p:nvSpPr>
          <p:cNvPr id="71" name="Text Box 1"/>
          <p:cNvSpPr txBox="1"/>
          <p:nvPr/>
        </p:nvSpPr>
        <p:spPr>
          <a:xfrm>
            <a:off x="4654757" y="6475625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1" grpId="0"/>
      <p:bldP spid="71" grpId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=</a:t>
            </a:r>
            <a:endParaRPr lang="en-US" sz="2800" dirty="0"/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675518" cy="49962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0" name="Text Box 1"/>
          <p:cNvSpPr txBox="1"/>
          <p:nvPr/>
        </p:nvSpPr>
        <p:spPr>
          <a:xfrm>
            <a:off x="424711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0" grpId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327</Words>
  <Application>Microsoft Office PowerPoint</Application>
  <PresentationFormat>Widescreen</PresentationFormat>
  <Paragraphs>108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微软雅黑</vt:lpstr>
      <vt:lpstr>Arial</vt:lpstr>
      <vt:lpstr>Calibri</vt:lpstr>
      <vt:lpstr>Calibri Light</vt:lpstr>
      <vt:lpstr>等线</vt:lpstr>
      <vt:lpstr>iCiel Cadena</vt:lpstr>
      <vt:lpstr>iCiel Crocante</vt:lpstr>
      <vt:lpstr>iCiel Cucho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67</cp:revision>
  <dcterms:created xsi:type="dcterms:W3CDTF">2021-05-28T09:26:39Z</dcterms:created>
  <dcterms:modified xsi:type="dcterms:W3CDTF">2021-06-03T04:39:59Z</dcterms:modified>
</cp:coreProperties>
</file>