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275" r:id="rId5"/>
    <p:sldId id="303" r:id="rId6"/>
    <p:sldId id="304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236" y="-20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6/26/2021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853662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7855" y="4185231"/>
            <a:ext cx="7038055" cy="104019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8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 KHÓA BIỂU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36836" y="5791202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01" y="6311336"/>
            <a:ext cx="2704158" cy="24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bảng</a:t>
            </a:r>
            <a:r>
              <a:rPr lang="en-US" sz="3200" dirty="0"/>
              <a:t> tin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0" y="1605976"/>
            <a:ext cx="15011400" cy="7766625"/>
            <a:chOff x="-762000" y="1605975"/>
            <a:chExt cx="15011400" cy="7766625"/>
          </a:xfrm>
        </p:grpSpPr>
        <p:sp>
          <p:nvSpPr>
            <p:cNvPr id="9" name="Rectangle 8"/>
            <p:cNvSpPr/>
            <p:nvPr/>
          </p:nvSpPr>
          <p:spPr>
            <a:xfrm>
              <a:off x="0" y="8906933"/>
              <a:ext cx="13716000" cy="2370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6214" tIns="73108" rIns="146214" bIns="73108" spcCol="0"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1" b="-1011"/>
            <a:stretch/>
          </p:blipFill>
          <p:spPr>
            <a:xfrm>
              <a:off x="-762000" y="1605975"/>
              <a:ext cx="15011400" cy="77666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1899791"/>
              <a:ext cx="6513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 TIỂU HỌC VŨ XUÂN THIỀU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70756" y="2286000"/>
              <a:ext cx="27350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Bảng</a:t>
              </a:r>
              <a:r>
                <a:rPr lang="en-US" sz="54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EC2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2" charset="0"/>
                </a:rPr>
                <a:t> tin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02882" y="3429000"/>
              <a:ext cx="4041175" cy="1650184"/>
              <a:chOff x="1602882" y="3561861"/>
              <a:chExt cx="4041175" cy="1650184"/>
            </a:xfrm>
          </p:grpSpPr>
          <p:sp>
            <p:nvSpPr>
              <p:cNvPr id="6" name="TextBox 5"/>
              <p:cNvSpPr txBox="1"/>
              <p:nvPr/>
            </p:nvSpPr>
            <p:spPr>
              <a:xfrm rot="20761653">
                <a:off x="2238672" y="3561861"/>
                <a:ext cx="1992853" cy="53860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Chào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mừng</a:t>
                </a:r>
                <a:endParaRPr lang="en-US" dirty="0">
                  <a:solidFill>
                    <a:srgbClr val="FF000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633524">
                <a:off x="1602882" y="4065728"/>
                <a:ext cx="4041175" cy="1146317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250483"/>
                  </a:avLst>
                </a:prstTxWarp>
                <a:spAutoFit/>
              </a:bodyPr>
              <a:lstStyle/>
              <a:p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Ngày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Quốc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tế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Phụ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nữ</a:t>
                </a:r>
                <a:r>
                  <a:rPr lang="en-US" sz="3200" dirty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iCiel Cadena" panose="02000503000000020004" pitchFamily="2" charset="0"/>
                  </a:rPr>
                  <a:t> 20/11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4516496"/>
              <a:ext cx="6858000" cy="30931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Mẹ ơi bể cạn non mòn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Trong tim con mãi vẫn còn khắc ghi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Dù đời ngang trái thị phi</a:t>
              </a:r>
              <a:b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</a:b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Nhưng con có mẹ chuyện gì cũng qua.</a:t>
              </a:r>
              <a:r>
                <a:rPr lang="en-US" sz="2600" dirty="0">
                  <a:solidFill>
                    <a:srgbClr val="002060"/>
                  </a:solidFill>
                  <a:latin typeface="iCiel Nabila" pitchFamily="2" charset="0"/>
                </a:rPr>
                <a:t>           		</a:t>
              </a:r>
              <a:r>
                <a:rPr lang="vi-VN" sz="2600" dirty="0">
                  <a:solidFill>
                    <a:srgbClr val="002060"/>
                  </a:solidFill>
                  <a:latin typeface="iCiel Nabila" pitchFamily="2" charset="0"/>
                </a:rPr>
                <a:t>(Hoài Thương)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7200" y="3698304"/>
              <a:ext cx="4305301" cy="72129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Tuyên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truyền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phòng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chống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dịch</a:t>
              </a:r>
              <a:r>
                <a:rPr lang="en-US" sz="4000" dirty="0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iCiel Cadena" panose="02000503000000020004" pitchFamily="2" charset="0"/>
                </a:rPr>
                <a:t>bệnh</a:t>
              </a:r>
              <a:endParaRPr lang="en-US" sz="4000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4467224"/>
              <a:ext cx="4305301" cy="32289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800" y="2286000"/>
              <a:ext cx="1583361" cy="12325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09" y="3429000"/>
            <a:ext cx="6582792" cy="51244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1398" y="685800"/>
            <a:ext cx="11582402" cy="1162049"/>
            <a:chOff x="1523998" y="647698"/>
            <a:chExt cx="11582402" cy="1162049"/>
          </a:xfrm>
        </p:grpSpPr>
        <p:sp>
          <p:nvSpPr>
            <p:cNvPr id="19" name="TextBox 18"/>
            <p:cNvSpPr txBox="1"/>
            <p:nvPr/>
          </p:nvSpPr>
          <p:spPr>
            <a:xfrm>
              <a:off x="1749232" y="867782"/>
              <a:ext cx="11357168" cy="732419"/>
            </a:xfrm>
            <a:prstGeom prst="rect">
              <a:avLst/>
            </a:prstGeom>
            <a:noFill/>
          </p:spPr>
          <p:txBody>
            <a:bodyPr wrap="square" lIns="146214" tIns="73108" rIns="146214" bIns="73108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bảng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800" b="1" dirty="0" err="1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800" b="1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3998" y="647698"/>
              <a:ext cx="6400801" cy="1162049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525001" y="2514600"/>
            <a:ext cx="3810000" cy="914400"/>
          </a:xfrm>
          <a:prstGeom prst="wedgeRoundRectCallout">
            <a:avLst>
              <a:gd name="adj1" fmla="val -43833"/>
              <a:gd name="adj2" fmla="val 958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iCiel Cadena" panose="02000503000000020004" pitchFamily="2" charset="0"/>
              </a:rPr>
              <a:t>THẢO LUẬN NHÓM</a:t>
            </a:r>
            <a:endParaRPr lang="en-US" b="1" dirty="0"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533400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flipH="1">
            <a:off x="990600" y="149128"/>
            <a:ext cx="1285680" cy="19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/>
              <a:t>Chia </a:t>
            </a:r>
            <a:r>
              <a:rPr lang="en-US" sz="3200" dirty="0" err="1" smtClean="0"/>
              <a:t>sẻ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tâm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3" t="22656" r="11054" b="22134"/>
          <a:stretch/>
        </p:blipFill>
        <p:spPr bwMode="auto">
          <a:xfrm>
            <a:off x="2477690" y="2057400"/>
            <a:ext cx="8760619" cy="6114407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138</Words>
  <Application>Microsoft Office PowerPoint</Application>
  <PresentationFormat>Custom</PresentationFormat>
  <Paragraphs>28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468</cp:revision>
  <dcterms:created xsi:type="dcterms:W3CDTF">2020-12-08T15:48:47Z</dcterms:created>
  <dcterms:modified xsi:type="dcterms:W3CDTF">2021-06-26T07:21:28Z</dcterms:modified>
</cp:coreProperties>
</file>