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1" r:id="rId4"/>
    <p:sldId id="275" r:id="rId5"/>
    <p:sldId id="267" r:id="rId6"/>
    <p:sldId id="257" r:id="rId7"/>
    <p:sldId id="278" r:id="rId8"/>
    <p:sldId id="279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67" d="100"/>
          <a:sy n="67" d="100"/>
        </p:scale>
        <p:origin x="1216" y="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bao nhiêu bạn ch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1480096" y="530896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520</Words>
  <Application>Microsoft Office PowerPoint</Application>
  <PresentationFormat>On-screen Show (16:10)</PresentationFormat>
  <Paragraphs>83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106</cp:revision>
  <dcterms:created xsi:type="dcterms:W3CDTF">2021-05-31T07:51:14Z</dcterms:created>
  <dcterms:modified xsi:type="dcterms:W3CDTF">2021-06-30T07:10:39Z</dcterms:modified>
</cp:coreProperties>
</file>