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327" autoAdjust="0"/>
  </p:normalViewPr>
  <p:slideViewPr>
    <p:cSldViewPr>
      <p:cViewPr varScale="1">
        <p:scale>
          <a:sx n="52" d="100"/>
          <a:sy n="52" d="100"/>
        </p:scale>
        <p:origin x="1652" y="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30/6/2021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png"/><Relationship Id="rId15" Type="http://schemas.openxmlformats.org/officeDocument/2006/relationships/image" Target="../media/image35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  <p:sp>
        <p:nvSpPr>
          <p:cNvPr id="29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5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  <p:bldP spid="55" grpId="0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3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3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3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892</Words>
  <Application>Microsoft Office PowerPoint</Application>
  <PresentationFormat>On-screen Show (16:10)</PresentationFormat>
  <Paragraphs>172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118</cp:revision>
  <dcterms:created xsi:type="dcterms:W3CDTF">2021-05-31T07:51:14Z</dcterms:created>
  <dcterms:modified xsi:type="dcterms:W3CDTF">2021-06-30T07:09:17Z</dcterms:modified>
</cp:coreProperties>
</file>