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41"/>
  </p:notesMasterIdLst>
  <p:sldIdLst>
    <p:sldId id="317" r:id="rId3"/>
    <p:sldId id="256" r:id="rId4"/>
    <p:sldId id="318" r:id="rId5"/>
    <p:sldId id="259" r:id="rId6"/>
    <p:sldId id="319" r:id="rId7"/>
    <p:sldId id="257" r:id="rId8"/>
    <p:sldId id="321" r:id="rId9"/>
    <p:sldId id="320" r:id="rId10"/>
    <p:sldId id="322" r:id="rId11"/>
    <p:sldId id="260" r:id="rId12"/>
    <p:sldId id="258" r:id="rId13"/>
    <p:sldId id="277" r:id="rId14"/>
    <p:sldId id="323" r:id="rId15"/>
    <p:sldId id="261" r:id="rId16"/>
    <p:sldId id="262" r:id="rId17"/>
    <p:sldId id="324" r:id="rId18"/>
    <p:sldId id="290" r:id="rId19"/>
    <p:sldId id="325" r:id="rId20"/>
    <p:sldId id="284" r:id="rId21"/>
    <p:sldId id="263" r:id="rId22"/>
    <p:sldId id="326" r:id="rId23"/>
    <p:sldId id="327" r:id="rId24"/>
    <p:sldId id="328" r:id="rId25"/>
    <p:sldId id="264" r:id="rId26"/>
    <p:sldId id="329" r:id="rId27"/>
    <p:sldId id="330" r:id="rId28"/>
    <p:sldId id="331" r:id="rId29"/>
    <p:sldId id="333" r:id="rId30"/>
    <p:sldId id="334" r:id="rId31"/>
    <p:sldId id="265" r:id="rId32"/>
    <p:sldId id="335" r:id="rId33"/>
    <p:sldId id="266" r:id="rId34"/>
    <p:sldId id="267" r:id="rId35"/>
    <p:sldId id="336" r:id="rId36"/>
    <p:sldId id="337" r:id="rId37"/>
    <p:sldId id="340" r:id="rId38"/>
    <p:sldId id="338" r:id="rId39"/>
    <p:sldId id="339" r:id="rId40"/>
  </p:sldIdLst>
  <p:sldSz cx="9144000" cy="5143500" type="screen16x9"/>
  <p:notesSz cx="6858000" cy="9144000"/>
  <p:embeddedFontLst>
    <p:embeddedFont>
      <p:font typeface="#9Slide03 SFU Grenoble" panose="00000500000000000000" pitchFamily="2" charset="0"/>
      <p:regular r:id="rId42"/>
    </p:embeddedFont>
    <p:embeddedFont>
      <p:font typeface="#9Slide05 Aphrodite Pro" panose="02000000000000000000" pitchFamily="2" charset="0"/>
      <p:regular r:id="rId43"/>
    </p:embeddedFont>
    <p:embeddedFont>
      <p:font typeface="#9Slide05 Habano" panose="02040603050506020204" pitchFamily="18" charset="0"/>
      <p:regular r:id="rId44"/>
    </p:embeddedFont>
    <p:embeddedFont>
      <p:font typeface="#9Slide05 SVNLobster" panose="02040603050506020204" pitchFamily="18" charset="0"/>
      <p:regular r:id="rId45"/>
    </p:embeddedFont>
    <p:embeddedFont>
      <p:font typeface="#9Slide07 Altus" pitchFamily="2" charset="0"/>
      <p:regular r:id="rId46"/>
    </p:embeddedFont>
    <p:embeddedFont>
      <p:font typeface="#9Slide07 HoneyCream" pitchFamily="2" charset="0"/>
      <p:regular r:id="rId47"/>
    </p:embeddedFont>
    <p:embeddedFont>
      <p:font typeface="Alata" panose="020B0604020202020204" charset="0"/>
      <p:regular r:id="rId48"/>
    </p:embeddedFont>
    <p:embeddedFont>
      <p:font typeface="Amatic SC" panose="00000500000000000000" pitchFamily="2" charset="-79"/>
      <p:regular r:id="rId49"/>
      <p:bold r:id="rId50"/>
    </p:embeddedFont>
    <p:embeddedFont>
      <p:font typeface="Cambria" panose="02040503050406030204" pitchFamily="18" charset="0"/>
      <p:regular r:id="rId51"/>
      <p:bold r:id="rId52"/>
      <p:italic r:id="rId53"/>
      <p:boldItalic r:id="rId54"/>
    </p:embeddedFont>
    <p:embeddedFont>
      <p:font typeface="Chango" panose="020B0604020202020204" charset="0"/>
      <p:regular r:id="rId55"/>
    </p:embeddedFont>
    <p:embeddedFont>
      <p:font typeface="Comfortaa" panose="020B0604020202020204" charset="0"/>
      <p:regular r:id="rId56"/>
      <p:bold r:id="rId57"/>
    </p:embeddedFont>
    <p:embeddedFont>
      <p:font typeface="Fira Sans" panose="020B0503050000020004" pitchFamily="34" charset="0"/>
      <p:regular r:id="rId58"/>
      <p:bold r:id="rId59"/>
      <p:italic r:id="rId60"/>
      <p:boldItalic r:id="rId61"/>
    </p:embeddedFont>
    <p:embeddedFont>
      <p:font typeface="Fredoka One" panose="02000000000000000000" pitchFamily="2" charset="0"/>
      <p:regular r:id="rId62"/>
    </p:embeddedFont>
    <p:embeddedFont>
      <p:font typeface="Livvic" pitchFamily="2" charset="0"/>
      <p:regular r:id="rId63"/>
      <p:bold r:id="rId64"/>
      <p:italic r:id="rId65"/>
      <p:boldItalic r:id="rId66"/>
    </p:embeddedFont>
    <p:embeddedFont>
      <p:font typeface="Montserrat Light" panose="00000400000000000000" pitchFamily="2" charset="0"/>
      <p:regular r:id="rId67"/>
      <p:italic r:id="rId68"/>
    </p:embeddedFont>
    <p:embeddedFont>
      <p:font typeface="Poppins" panose="00000500000000000000" pitchFamily="2" charset="0"/>
      <p:regular r:id="rId69"/>
      <p:bold r:id="rId70"/>
      <p:italic r:id="rId71"/>
      <p:boldItalic r:id="rId72"/>
    </p:embeddedFont>
    <p:embeddedFont>
      <p:font typeface="Roboto Condensed Light" panose="02000000000000000000" pitchFamily="2" charset="0"/>
      <p:regular r:id="rId73"/>
      <p:italic r:id="rId74"/>
    </p:embeddedFont>
    <p:embeddedFont>
      <p:font typeface="SVN-Dancing Script" panose="02040603050506020204" pitchFamily="18" charset="0"/>
      <p:regular r:id="rId75"/>
    </p:embeddedFont>
    <p:embeddedFont>
      <p:font typeface="SVN-Hole Hearted" panose="020B0A06020104020203" pitchFamily="34" charset="0"/>
      <p:regular r:id="rId76"/>
    </p:embeddedFont>
    <p:embeddedFont>
      <p:font typeface="SVN-Newton" panose="02040603050506020204" pitchFamily="18" charset="0"/>
      <p:regular r:id="rId77"/>
    </p:embeddedFont>
    <p:embeddedFont>
      <p:font typeface="UTM Avo" panose="02040603050506020204" pitchFamily="18" charset="0"/>
      <p:regular r:id="rId78"/>
      <p:bold r:id="rId79"/>
      <p:italic r:id="rId80"/>
      <p:boldItalic r:id="rId81"/>
    </p:embeddedFont>
    <p:embeddedFont>
      <p:font typeface="UTM Showcard" panose="02040603050506020204" pitchFamily="18" charset="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8"/>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2.fntdata"/><Relationship Id="rId58" Type="http://schemas.openxmlformats.org/officeDocument/2006/relationships/font" Target="fonts/font17.fntdata"/><Relationship Id="rId74" Type="http://schemas.openxmlformats.org/officeDocument/2006/relationships/font" Target="fonts/font33.fntdata"/><Relationship Id="rId79" Type="http://schemas.openxmlformats.org/officeDocument/2006/relationships/font" Target="fonts/font3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font" Target="fonts/font36.fntdata"/><Relationship Id="rId8" Type="http://schemas.openxmlformats.org/officeDocument/2006/relationships/slide" Target="slides/slide6.xml"/><Relationship Id="rId51" Type="http://schemas.openxmlformats.org/officeDocument/2006/relationships/font" Target="fonts/font10.fntdata"/><Relationship Id="rId72" Type="http://schemas.openxmlformats.org/officeDocument/2006/relationships/font" Target="fonts/font31.fntdata"/><Relationship Id="rId80" Type="http://schemas.openxmlformats.org/officeDocument/2006/relationships/font" Target="fonts/font39.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font" Target="fonts/font37.fntdata"/><Relationship Id="rId81" Type="http://schemas.openxmlformats.org/officeDocument/2006/relationships/font" Target="fonts/font40.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font" Target="fonts/font35.fntdata"/><Relationship Id="rId7" Type="http://schemas.openxmlformats.org/officeDocument/2006/relationships/slide" Target="slides/slide5.xml"/><Relationship Id="rId71"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4.fntdata"/><Relationship Id="rId66" Type="http://schemas.openxmlformats.org/officeDocument/2006/relationships/font" Target="fonts/font25.fntdata"/><Relationship Id="rId61" Type="http://schemas.openxmlformats.org/officeDocument/2006/relationships/font" Target="fonts/font20.fntdata"/><Relationship Id="rId82" Type="http://schemas.openxmlformats.org/officeDocument/2006/relationships/font" Target="fonts/font4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iUc6kL4eY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2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38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76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hlinkClick r:id="rId3"/>
              </a:rPr>
              <a:t>(362) Tuần 1 - Âm nhạc - Hát Lá cờ Việt Nam - Lớp 1 - YouTube</a:t>
            </a:r>
            <a:endParaRPr lang="en-US"/>
          </a:p>
        </p:txBody>
      </p:sp>
    </p:spTree>
    <p:extLst>
      <p:ext uri="{BB962C8B-B14F-4D97-AF65-F5344CB8AC3E}">
        <p14:creationId xmlns:p14="http://schemas.microsoft.com/office/powerpoint/2010/main" val="14664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634786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071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endParaRPr lang="en-US" sz="18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915104032"/>
      </p:ext>
    </p:extLst>
  </p:cSld>
  <p:clrMap bg1="lt1" tx1="dk1" bg2="dk2" tx2="lt2" accent1="accent1" accent2="accent2" accent3="accent3" accent4="accent4" accent5="accent5" accent6="accent6" hlink="hlink" folHlink="folHlink"/>
  <p:sldLayoutIdLst>
    <p:sldLayoutId id="2147483672" r:id="rId1"/>
    <p:sldLayoutId id="214748367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3.PNG"/><Relationship Id="rId7"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4.png"/><Relationship Id="rId10" Type="http://schemas.openxmlformats.org/officeDocument/2006/relationships/slide" Target="slide22.xml"/><Relationship Id="rId4" Type="http://schemas.openxmlformats.org/officeDocument/2006/relationships/slide" Target="slide19.xml"/><Relationship Id="rId9" Type="http://schemas.openxmlformats.org/officeDocument/2006/relationships/slide" Target="slide21.xml"/></Relationships>
</file>

<file path=ppt/slides/_rels/slide1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slide" Target="slide14.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2.gif"/><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9.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slide" Target="slide37.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33.xml"/><Relationship Id="rId5" Type="http://schemas.openxmlformats.org/officeDocument/2006/relationships/slide" Target="slide35.xml"/><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3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buClrTx/>
              <a:defRPr/>
            </a:pPr>
            <a:r>
              <a:rPr lang="en-US" sz="3500" b="1">
                <a:solidFill>
                  <a:srgbClr val="D63E3D">
                    <a:lumMod val="50000"/>
                  </a:srgbClr>
                </a:solidFill>
                <a:latin typeface="SVN-Dancing Script" panose="02040603050506020204" pitchFamily="18" charset="0"/>
              </a:rPr>
              <a:t> </a:t>
            </a:r>
            <a:r>
              <a:rPr lang="en-US" sz="3500" b="1" err="1">
                <a:solidFill>
                  <a:srgbClr val="00B0F0"/>
                </a:solidFill>
                <a:latin typeface="SVN-Dancing Script" panose="02040603050506020204" pitchFamily="18" charset="0"/>
                <a:cs typeface="#9Slide05 Bodega Script" pitchFamily="2" charset="0"/>
              </a:rPr>
              <a:t>Soạn</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bài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giảng</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yêu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cầu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các</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khối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lớp</a:t>
            </a:r>
            <a:endParaRPr lang="en-US" sz="3500" b="1">
              <a:solidFill>
                <a:srgbClr val="00B0F0"/>
              </a:solidFill>
              <a:latin typeface="SVN-Dancing Script" panose="02040603050506020204" pitchFamily="18" charset="0"/>
              <a:cs typeface="#9Slide05 Bodega Script" pitchFamily="2" charset="0"/>
            </a:endParaRPr>
          </a:p>
          <a:p>
            <a:pPr defTabSz="914355">
              <a:lnSpc>
                <a:spcPct val="100000"/>
              </a:lnSpc>
              <a:buClrTx/>
              <a:defRPr/>
            </a:pPr>
            <a:r>
              <a:rPr lang="en-US" sz="3500" b="1" err="1">
                <a:solidFill>
                  <a:srgbClr val="BC3259"/>
                </a:solidFill>
                <a:latin typeface="SVN-Dancing Script" panose="02040603050506020204" pitchFamily="18" charset="0"/>
              </a:rPr>
              <a:t>Thiết</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kế</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bài</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giảng</a:t>
            </a:r>
            <a:r>
              <a:rPr lang="en-US" sz="3500" b="1">
                <a:solidFill>
                  <a:srgbClr val="BC3259"/>
                </a:solidFill>
                <a:latin typeface="SVN-Dancing Script" panose="02040603050506020204" pitchFamily="18" charset="0"/>
              </a:rPr>
              <a:t> </a:t>
            </a:r>
            <a:r>
              <a:rPr lang="en-US" sz="3500" b="1">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buClrTx/>
              <a:defRPr/>
            </a:pPr>
            <a:r>
              <a:rPr lang="en-US" sz="2000" b="1" kern="1200">
                <a:solidFill>
                  <a:srgbClr val="43671B"/>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MĂNG NON – TÀI LIỆU TIỂU HỌC </a:t>
            </a: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Mời truy cập: </a:t>
            </a:r>
            <a:r>
              <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ZALO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0382348780</a:t>
            </a:r>
            <a:r>
              <a:rPr lang="en-US" sz="2000" b="1" kern="1200">
                <a:solidFill>
                  <a:srgbClr val="D63E3D">
                    <a:lumMod val="75000"/>
                  </a:srgbClr>
                </a:solidFill>
                <a:effectLst>
                  <a:glow rad="63500">
                    <a:srgbClr val="FCF2BA">
                      <a:satMod val="175000"/>
                      <a:alpha val="40000"/>
                    </a:srgbClr>
                  </a:glow>
                </a:effectLst>
                <a:latin typeface="UTM Avo" panose="02040603050506020204" pitchFamily="18" charset="0"/>
                <a:ea typeface="+mn-ea"/>
              </a:rPr>
              <a:t>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0984848929</a:t>
            </a:r>
            <a:endParaRPr lang="en-US" sz="2000" b="1" kern="1200" dirty="0">
              <a:solidFill>
                <a:srgbClr val="D63E3D">
                  <a:lumMod val="75000"/>
                </a:srgbClr>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1944473" y="472271"/>
            <a:ext cx="12896518" cy="747558"/>
          </a:xfrm>
          <a:prstGeom prst="rect">
            <a:avLst/>
          </a:prstGeom>
        </p:spPr>
      </p:pic>
    </p:spTree>
    <p:extLst>
      <p:ext uri="{BB962C8B-B14F-4D97-AF65-F5344CB8AC3E}">
        <p14:creationId xmlns:p14="http://schemas.microsoft.com/office/powerpoint/2010/main" val="555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888242" y="374036"/>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TRÒ CHƠI</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4709979" y="1491534"/>
            <a:ext cx="3651966" cy="3651966"/>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1785508" y="1540361"/>
            <a:ext cx="3651965" cy="3651965"/>
          </a:xfrm>
          <a:prstGeom prst="rect">
            <a:avLst/>
          </a:prstGeom>
        </p:spPr>
      </p:pic>
      <p:sp>
        <p:nvSpPr>
          <p:cNvPr id="4" name="Google Shape;1910;p31">
            <a:extLst>
              <a:ext uri="{FF2B5EF4-FFF2-40B4-BE49-F238E27FC236}">
                <a16:creationId xmlns:a16="http://schemas.microsoft.com/office/drawing/2014/main" id="{B027F155-3436-01F4-9923-36859FC597B2}"/>
              </a:ext>
            </a:extLst>
          </p:cNvPr>
          <p:cNvSpPr txBox="1">
            <a:spLocks/>
          </p:cNvSpPr>
          <p:nvPr/>
        </p:nvSpPr>
        <p:spPr>
          <a:xfrm>
            <a:off x="-745364" y="4179385"/>
            <a:ext cx="9149135"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65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65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người</a:t>
            </a: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 </a:t>
            </a:r>
            <a:r>
              <a:rPr lang="en-US" sz="65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tài</a:t>
            </a:r>
          </a:p>
        </p:txBody>
      </p:sp>
    </p:spTree>
    <p:extLst>
      <p:ext uri="{BB962C8B-B14F-4D97-AF65-F5344CB8AC3E}">
        <p14:creationId xmlns:p14="http://schemas.microsoft.com/office/powerpoint/2010/main" val="23165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 name="Google Shape;1910;p31">
            <a:extLst>
              <a:ext uri="{FF2B5EF4-FFF2-40B4-BE49-F238E27FC236}">
                <a16:creationId xmlns:a16="http://schemas.microsoft.com/office/drawing/2014/main" id="{0D067C5D-D46C-F47D-7BA6-97E35B22A8E7}"/>
              </a:ext>
            </a:extLst>
          </p:cNvPr>
          <p:cNvSpPr txBox="1">
            <a:spLocks/>
          </p:cNvSpPr>
          <p:nvPr/>
        </p:nvSpPr>
        <p:spPr>
          <a:xfrm>
            <a:off x="-256224" y="43063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endPar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endParaRPr>
          </a:p>
        </p:txBody>
      </p:sp>
      <p:grpSp>
        <p:nvGrpSpPr>
          <p:cNvPr id="13" name="Group 12">
            <a:extLst>
              <a:ext uri="{FF2B5EF4-FFF2-40B4-BE49-F238E27FC236}">
                <a16:creationId xmlns:a16="http://schemas.microsoft.com/office/drawing/2014/main" id="{D0B750C3-00EB-AFCB-ECAB-6ED45369C0F3}"/>
              </a:ext>
            </a:extLst>
          </p:cNvPr>
          <p:cNvGrpSpPr/>
          <p:nvPr/>
        </p:nvGrpSpPr>
        <p:grpSpPr>
          <a:xfrm>
            <a:off x="3275812" y="3024831"/>
            <a:ext cx="4747929" cy="1783170"/>
            <a:chOff x="-256224" y="486072"/>
            <a:chExt cx="4747929" cy="1783170"/>
          </a:xfrm>
        </p:grpSpPr>
        <p:sp>
          <p:nvSpPr>
            <p:cNvPr id="11" name="Google Shape;2479;p67">
              <a:extLst>
                <a:ext uri="{FF2B5EF4-FFF2-40B4-BE49-F238E27FC236}">
                  <a16:creationId xmlns:a16="http://schemas.microsoft.com/office/drawing/2014/main" id="{D0AFC334-98A0-08A5-1548-6B364479F09F}"/>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10;p31">
              <a:hlinkClick r:id="rId3" action="ppaction://hlinksldjump"/>
              <a:extLst>
                <a:ext uri="{FF2B5EF4-FFF2-40B4-BE49-F238E27FC236}">
                  <a16:creationId xmlns:a16="http://schemas.microsoft.com/office/drawing/2014/main" id="{6FAACF3F-14E8-3B21-7168-0685A1CC7D81}"/>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8" name="Group 17">
            <a:extLst>
              <a:ext uri="{FF2B5EF4-FFF2-40B4-BE49-F238E27FC236}">
                <a16:creationId xmlns:a16="http://schemas.microsoft.com/office/drawing/2014/main" id="{9B9A6C4C-10DF-9907-6B5A-62402205C2A7}"/>
              </a:ext>
            </a:extLst>
          </p:cNvPr>
          <p:cNvGrpSpPr/>
          <p:nvPr/>
        </p:nvGrpSpPr>
        <p:grpSpPr>
          <a:xfrm>
            <a:off x="3838333" y="1003199"/>
            <a:ext cx="4615482" cy="1720251"/>
            <a:chOff x="3838333" y="1003199"/>
            <a:chExt cx="4615482" cy="1720251"/>
          </a:xfrm>
        </p:grpSpPr>
        <p:sp>
          <p:nvSpPr>
            <p:cNvPr id="10" name="Google Shape;2478;p67">
              <a:extLst>
                <a:ext uri="{FF2B5EF4-FFF2-40B4-BE49-F238E27FC236}">
                  <a16:creationId xmlns:a16="http://schemas.microsoft.com/office/drawing/2014/main" id="{1A954385-D906-ADDD-3286-2EB9813EC9F3}"/>
                </a:ext>
              </a:extLst>
            </p:cNvPr>
            <p:cNvSpPr/>
            <p:nvPr/>
          </p:nvSpPr>
          <p:spPr>
            <a:xfrm rot="1184079">
              <a:off x="4763874" y="1003199"/>
              <a:ext cx="3589224" cy="1720251"/>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10;p31">
              <a:hlinkClick r:id="rId4" action="ppaction://hlinksldjump"/>
              <a:extLst>
                <a:ext uri="{FF2B5EF4-FFF2-40B4-BE49-F238E27FC236}">
                  <a16:creationId xmlns:a16="http://schemas.microsoft.com/office/drawing/2014/main" id="{1BF6A488-B756-4928-2F6B-AB447047FE9B}"/>
                </a:ext>
              </a:extLst>
            </p:cNvPr>
            <p:cNvSpPr txBox="1">
              <a:spLocks/>
            </p:cNvSpPr>
            <p:nvPr/>
          </p:nvSpPr>
          <p:spPr>
            <a:xfrm rot="1537210">
              <a:off x="3838333" y="1118787"/>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thách</a:t>
              </a: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9" name="Group 18">
            <a:extLst>
              <a:ext uri="{FF2B5EF4-FFF2-40B4-BE49-F238E27FC236}">
                <a16:creationId xmlns:a16="http://schemas.microsoft.com/office/drawing/2014/main" id="{EB503044-BBA0-5FB2-B350-E7F759AD04D0}"/>
              </a:ext>
            </a:extLst>
          </p:cNvPr>
          <p:cNvGrpSpPr/>
          <p:nvPr/>
        </p:nvGrpSpPr>
        <p:grpSpPr>
          <a:xfrm>
            <a:off x="-466133" y="2870298"/>
            <a:ext cx="4889323" cy="1634869"/>
            <a:chOff x="-615204" y="2797218"/>
            <a:chExt cx="4889323" cy="1634869"/>
          </a:xfrm>
        </p:grpSpPr>
        <p:sp>
          <p:nvSpPr>
            <p:cNvPr id="8" name="Google Shape;2474;p67">
              <a:extLst>
                <a:ext uri="{FF2B5EF4-FFF2-40B4-BE49-F238E27FC236}">
                  <a16:creationId xmlns:a16="http://schemas.microsoft.com/office/drawing/2014/main" id="{76388482-7A27-7EB5-4146-9513D7C397C8}"/>
                </a:ext>
              </a:extLst>
            </p:cNvPr>
            <p:cNvSpPr/>
            <p:nvPr/>
          </p:nvSpPr>
          <p:spPr>
            <a:xfrm rot="-925752">
              <a:off x="614419" y="2797218"/>
              <a:ext cx="3659700" cy="1634869"/>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10;p31">
              <a:hlinkClick r:id="rId5" action="ppaction://hlinksldjump"/>
              <a:extLst>
                <a:ext uri="{FF2B5EF4-FFF2-40B4-BE49-F238E27FC236}">
                  <a16:creationId xmlns:a16="http://schemas.microsoft.com/office/drawing/2014/main" id="{5A20A750-25B3-63E2-23A6-0AAA65D68329}"/>
                </a:ext>
              </a:extLst>
            </p:cNvPr>
            <p:cNvSpPr txBox="1">
              <a:spLocks/>
            </p:cNvSpPr>
            <p:nvPr/>
          </p:nvSpPr>
          <p:spPr>
            <a:xfrm rot="20404923">
              <a:off x="-615204" y="3347756"/>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21" name="Group 20">
            <a:extLst>
              <a:ext uri="{FF2B5EF4-FFF2-40B4-BE49-F238E27FC236}">
                <a16:creationId xmlns:a16="http://schemas.microsoft.com/office/drawing/2014/main" id="{2776F9D3-ACBD-7D47-4731-7824A6297EDF}"/>
              </a:ext>
            </a:extLst>
          </p:cNvPr>
          <p:cNvGrpSpPr/>
          <p:nvPr/>
        </p:nvGrpSpPr>
        <p:grpSpPr>
          <a:xfrm>
            <a:off x="-396072" y="752473"/>
            <a:ext cx="4747929" cy="1783170"/>
            <a:chOff x="-256224" y="486072"/>
            <a:chExt cx="4747929" cy="1783170"/>
          </a:xfrm>
        </p:grpSpPr>
        <p:sp>
          <p:nvSpPr>
            <p:cNvPr id="22" name="Google Shape;2479;p67">
              <a:extLst>
                <a:ext uri="{FF2B5EF4-FFF2-40B4-BE49-F238E27FC236}">
                  <a16:creationId xmlns:a16="http://schemas.microsoft.com/office/drawing/2014/main" id="{DB9EA1F3-E115-6A45-0B12-6DC8D53CAEB8}"/>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0;p31">
              <a:hlinkClick r:id="rId6" action="ppaction://hlinksldjump"/>
              <a:extLst>
                <a:ext uri="{FF2B5EF4-FFF2-40B4-BE49-F238E27FC236}">
                  <a16:creationId xmlns:a16="http://schemas.microsoft.com/office/drawing/2014/main" id="{69354F81-4585-B722-3D5D-52638BB343B2}"/>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24" name="Arrow: Striped Right 23">
            <a:hlinkClick r:id="rId7" action="ppaction://hlinksldjump"/>
            <a:extLst>
              <a:ext uri="{FF2B5EF4-FFF2-40B4-BE49-F238E27FC236}">
                <a16:creationId xmlns:a16="http://schemas.microsoft.com/office/drawing/2014/main" id="{C41B3744-F39B-E37B-7289-C1DFBA139A98}"/>
              </a:ext>
            </a:extLst>
          </p:cNvPr>
          <p:cNvSpPr/>
          <p:nvPr/>
        </p:nvSpPr>
        <p:spPr>
          <a:xfrm>
            <a:off x="8303490" y="4455689"/>
            <a:ext cx="667445" cy="506845"/>
          </a:xfrm>
          <a:prstGeom prst="strip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9"/>
                                        </p:tgtEl>
                                      </p:cBhvr>
                                    </p:animEffect>
                                    <p:anim calcmode="lin" valueType="num">
                                      <p:cBhvr>
                                        <p:cTn id="54" dur="1000"/>
                                        <p:tgtEl>
                                          <p:spTgt spid="19"/>
                                        </p:tgtEl>
                                        <p:attrNameLst>
                                          <p:attrName>ppt_x</p:attrName>
                                        </p:attrNameLst>
                                      </p:cBhvr>
                                      <p:tavLst>
                                        <p:tav tm="0">
                                          <p:val>
                                            <p:strVal val="ppt_x"/>
                                          </p:val>
                                        </p:tav>
                                        <p:tav tm="100000">
                                          <p:val>
                                            <p:strVal val="ppt_x"/>
                                          </p:val>
                                        </p:tav>
                                      </p:tavLst>
                                    </p:anim>
                                    <p:anim calcmode="lin" valueType="num">
                                      <p:cBhvr>
                                        <p:cTn id="55" dur="1000"/>
                                        <p:tgtEl>
                                          <p:spTgt spid="19"/>
                                        </p:tgtEl>
                                        <p:attrNameLst>
                                          <p:attrName>ppt_y</p:attrName>
                                        </p:attrNameLst>
                                      </p:cBhvr>
                                      <p:tavLst>
                                        <p:tav tm="0">
                                          <p:val>
                                            <p:strVal val="ppt_y"/>
                                          </p:val>
                                        </p:tav>
                                        <p:tav tm="100000">
                                          <p:val>
                                            <p:strVal val="ppt_y+.1"/>
                                          </p:val>
                                        </p:tav>
                                      </p:tavLst>
                                    </p:anim>
                                    <p:set>
                                      <p:cBhvr>
                                        <p:cTn id="5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13"/>
                                        </p:tgtEl>
                                      </p:cBhvr>
                                    </p:animEffect>
                                    <p:anim calcmode="lin" valueType="num">
                                      <p:cBhvr>
                                        <p:cTn id="62"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
                                        </p:tgtEl>
                                        <p:attrNameLst>
                                          <p:attrName>ppt_h</p:attrName>
                                        </p:attrNameLst>
                                      </p:cBhvr>
                                      <p:tavLst>
                                        <p:tav tm="0">
                                          <p:val>
                                            <p:strVal val="ppt_h"/>
                                          </p:val>
                                        </p:tav>
                                        <p:tav tm="100000">
                                          <p:val>
                                            <p:strVal val="ppt_h"/>
                                          </p:val>
                                        </p:tav>
                                      </p:tavLst>
                                    </p:anim>
                                    <p:set>
                                      <p:cBhvr>
                                        <p:cTn id="6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148852" y="137729"/>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pic>
        <p:nvPicPr>
          <p:cNvPr id="9" name="Picture 8">
            <a:extLst>
              <a:ext uri="{FF2B5EF4-FFF2-40B4-BE49-F238E27FC236}">
                <a16:creationId xmlns:a16="http://schemas.microsoft.com/office/drawing/2014/main" id="{F139B72A-18D3-499D-99A4-6A030B8209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583872" y="1689561"/>
            <a:ext cx="5976256" cy="3361644"/>
          </a:xfrm>
          <a:prstGeom prst="rect">
            <a:avLst/>
          </a:prstGeom>
        </p:spPr>
      </p:pic>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1276130" y="1621306"/>
            <a:ext cx="6591740" cy="7386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a:solidFill>
                  <a:schemeClr val="accent6">
                    <a:lumMod val="50000"/>
                  </a:schemeClr>
                </a:solidFill>
                <a:latin typeface="#9Slide05 Habano" panose="02040603050506020204" pitchFamily="18" charset="0"/>
                <a:ea typeface="Times New Roman" panose="02020603050405020304" pitchFamily="18" charset="0"/>
                <a:cs typeface="Arial" panose="020B0604020202020204" pitchFamily="34" charset="0"/>
              </a:rPr>
              <a:t>Tổ bạn hãy hát bài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11" name="Arrow: Right 10">
            <a:hlinkClick r:id="rId5" action="ppaction://hlinksldjump"/>
            <a:extLst>
              <a:ext uri="{FF2B5EF4-FFF2-40B4-BE49-F238E27FC236}">
                <a16:creationId xmlns:a16="http://schemas.microsoft.com/office/drawing/2014/main" id="{5FC21340-F2A4-E3EB-DDB2-4F75633E37EB}"/>
              </a:ext>
            </a:extLst>
          </p:cNvPr>
          <p:cNvSpPr/>
          <p:nvPr/>
        </p:nvSpPr>
        <p:spPr>
          <a:xfrm>
            <a:off x="8562109"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659662"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đứng lên chỉnh trang tư thế trước khi chào cờ</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C10656FF-05A0-418C-9EAA-4A705E46A1E1}"/>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40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chào cờ trên nền nhạc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F8891ABF-618F-8D1D-9171-2F388A786B77}"/>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785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8466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Mỗi tổ hãy cử 1 bạn vẽ lá cờ</a:t>
            </a:r>
            <a:b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b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Ai vẽ đẹp và nhanh nhất tổ đó sẽ chiến thắng.</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D559B5F0-1CDC-2710-08FD-3977544586DC}"/>
              </a:ext>
            </a:extLst>
          </p:cNvPr>
          <p:cNvSpPr/>
          <p:nvPr/>
        </p:nvSpPr>
        <p:spPr>
          <a:xfrm>
            <a:off x="8395856" y="4368869"/>
            <a:ext cx="688108"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47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9423" y="1631150"/>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29182" y="7246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145657" y="2169439"/>
            <a:ext cx="8468357" cy="799282"/>
            <a:chOff x="-1240701" y="2924474"/>
            <a:chExt cx="7411639" cy="799282"/>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240701" y="2924474"/>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CHÚC CÁC EM HỌC TỐT</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031299" y="2931156"/>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CHÚC </a:t>
              </a:r>
              <a:r>
                <a:rPr lang="en-US" sz="60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CÁC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EM</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HỌC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TỐT</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a:t>
              </a:r>
              <a:endPar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endParaRPr>
            </a:p>
          </p:txBody>
        </p:sp>
      </p:grpSp>
    </p:spTree>
    <p:extLst>
      <p:ext uri="{BB962C8B-B14F-4D97-AF65-F5344CB8AC3E}">
        <p14:creationId xmlns:p14="http://schemas.microsoft.com/office/powerpoint/2010/main" val="8526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cờ Việt Nam">
            <a:hlinkClick r:id="" action="ppaction://media"/>
            <a:extLst>
              <a:ext uri="{FF2B5EF4-FFF2-40B4-BE49-F238E27FC236}">
                <a16:creationId xmlns:a16="http://schemas.microsoft.com/office/drawing/2014/main" id="{B30D3518-9512-E0C6-5E64-5692ABAD7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005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1573</Words>
  <Application>Microsoft Office PowerPoint</Application>
  <PresentationFormat>On-screen Show (16:9)</PresentationFormat>
  <Paragraphs>140</Paragraphs>
  <Slides>38</Slides>
  <Notes>36</Notes>
  <HiddenSlides>0</HiddenSlides>
  <MMClips>1</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38</vt:i4>
      </vt:variant>
    </vt:vector>
  </HeadingPairs>
  <TitlesOfParts>
    <vt:vector size="66" baseType="lpstr">
      <vt:lpstr>Times New Roman</vt:lpstr>
      <vt:lpstr>#9Slide05 Aphrodite Pro</vt:lpstr>
      <vt:lpstr>#9Slide05 SVNLobster</vt:lpstr>
      <vt:lpstr>M PLUS Rounded 1c</vt:lpstr>
      <vt:lpstr>Comfortaa</vt:lpstr>
      <vt:lpstr>#9Slide07 Altus</vt:lpstr>
      <vt:lpstr>Fira Sans</vt:lpstr>
      <vt:lpstr>SVN-Newton</vt:lpstr>
      <vt:lpstr>SVN-Dancing Script</vt:lpstr>
      <vt:lpstr>Cambria</vt:lpstr>
      <vt:lpstr>UTM Showcard</vt:lpstr>
      <vt:lpstr>Livvic</vt:lpstr>
      <vt:lpstr>SVN-Hole Hearted</vt:lpstr>
      <vt:lpstr>#9Slide07 HoneyCream</vt:lpstr>
      <vt:lpstr>#9Slide05 Habano</vt:lpstr>
      <vt:lpstr>UTM Avo</vt:lpstr>
      <vt:lpstr>Amatic SC</vt:lpstr>
      <vt:lpstr>Chango</vt:lpstr>
      <vt:lpstr>Roboto Condensed Light</vt:lpstr>
      <vt:lpstr>Poppins</vt:lpstr>
      <vt:lpstr>Alata</vt:lpstr>
      <vt:lpstr>Montserrat Light</vt:lpstr>
      <vt:lpstr>Arial</vt:lpstr>
      <vt:lpstr>Fredoka One</vt:lpstr>
      <vt:lpstr>#9Slide03 SFU Grenoble</vt:lpstr>
      <vt:lpstr>Arial</vt:lpstr>
      <vt:lpstr>Spelling Choice Boards by Slidesgo</vt:lpstr>
      <vt:lpstr>1_Awesome Teachers Meeting by Slidesgo</vt:lpstr>
      <vt:lpstr>PowerPoint Presentation</vt:lpstr>
      <vt:lpstr>Bài 1</vt:lpstr>
      <vt:lpstr>PowerPoint Presentation</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bạn hãy hát bài hát Quốc Ca</vt:lpstr>
      <vt:lpstr>Tổ bạn hãy đứng lên chỉnh trang tư thế trước khi chào cờ</vt:lpstr>
      <vt:lpstr>Tổ bạn hãy chào cờ trên nền nhạc Quốc ca</vt:lpstr>
      <vt:lpstr>Mỗi tổ hãy cử 1 bạn vẽ lá cờ Ai vẽ đẹp và nhanh nhất tổ đó sẽ chiến thắng.</vt:lpstr>
      <vt:lpstr>PowerPoint Presentation</vt:lpstr>
      <vt:lpstr>Bài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Nguyễn Thị Diệu Hiền_GV</cp:lastModifiedBy>
  <cp:revision>12</cp:revision>
  <dcterms:modified xsi:type="dcterms:W3CDTF">2022-08-14T13:36:51Z</dcterms:modified>
</cp:coreProperties>
</file>