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78179" autoAdjust="0"/>
  </p:normalViewPr>
  <p:slideViewPr>
    <p:cSldViewPr>
      <p:cViewPr varScale="1">
        <p:scale>
          <a:sx n="58" d="100"/>
          <a:sy n="58" d="100"/>
        </p:scale>
        <p:origin x="114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Con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trên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như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để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biểu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thị</a:t>
                </a:r>
                <a:r>
                  <a:rPr lang="en-GB" baseline="0" smtClean="0"/>
                  <a:t> 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9/4/2022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xmlns="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xmlns="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xmlns="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4600" y="507779"/>
            <a:ext cx="85630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NỐI TIẾP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66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YÊU CẦU CẦN ĐẠT</a:t>
            </a:r>
            <a:endParaRPr lang="en-US" sz="66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633</Words>
  <Application>Microsoft Office PowerPoint</Application>
  <PresentationFormat>Widescreen</PresentationFormat>
  <Paragraphs>203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Admin</cp:lastModifiedBy>
  <cp:revision>191</cp:revision>
  <dcterms:created xsi:type="dcterms:W3CDTF">2008-11-12T03:57:41Z</dcterms:created>
  <dcterms:modified xsi:type="dcterms:W3CDTF">2022-09-04T01:40:03Z</dcterms:modified>
</cp:coreProperties>
</file>