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5" r:id="rId3"/>
  </p:sldMasterIdLst>
  <p:notesMasterIdLst>
    <p:notesMasterId r:id="rId21"/>
  </p:notesMasterIdLst>
  <p:sldIdLst>
    <p:sldId id="414" r:id="rId4"/>
    <p:sldId id="394" r:id="rId5"/>
    <p:sldId id="395" r:id="rId6"/>
    <p:sldId id="396" r:id="rId7"/>
    <p:sldId id="420" r:id="rId8"/>
    <p:sldId id="418" r:id="rId9"/>
    <p:sldId id="416" r:id="rId10"/>
    <p:sldId id="421" r:id="rId11"/>
    <p:sldId id="422" r:id="rId12"/>
    <p:sldId id="419" r:id="rId13"/>
    <p:sldId id="423" r:id="rId14"/>
    <p:sldId id="417" r:id="rId15"/>
    <p:sldId id="424" r:id="rId16"/>
    <p:sldId id="425" r:id="rId17"/>
    <p:sldId id="426" r:id="rId18"/>
    <p:sldId id="393" r:id="rId19"/>
    <p:sldId id="427" r:id="rId20"/>
  </p:sldIdLst>
  <p:sldSz cx="12192000" cy="6858000"/>
  <p:notesSz cx="6858000" cy="9144000"/>
  <p:embeddedFontLst>
    <p:embeddedFont>
      <p:font typeface="UTM Guanine" panose="02040603050506020204" pitchFamily="18" charset="0"/>
      <p:regular r:id="rId22"/>
    </p:embeddedFont>
    <p:embeddedFont>
      <p:font typeface="SVN-Dancing Script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#9Slide05 Bodega Script" pitchFamily="2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SVN-Newton" panose="02040603050506020204" pitchFamily="18" charset="0"/>
      <p:regular r:id="rId39"/>
    </p:embeddedFont>
    <p:embeddedFont>
      <p:font typeface="#9Slide07 HoneyCream" pitchFamily="2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9FC"/>
    <a:srgbClr val="E76764"/>
    <a:srgbClr val="E450B3"/>
    <a:srgbClr val="FF5A5D"/>
    <a:srgbClr val="FFF3F3"/>
    <a:srgbClr val="FFE1E2"/>
    <a:srgbClr val="A71158"/>
    <a:srgbClr val="FFC51C"/>
    <a:srgbClr val="E9FBFD"/>
    <a:srgbClr val="0FB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7" autoAdjust="0"/>
    <p:restoredTop sz="94660"/>
  </p:normalViewPr>
  <p:slideViewPr>
    <p:cSldViewPr snapToGrid="0">
      <p:cViewPr>
        <p:scale>
          <a:sx n="50" d="100"/>
          <a:sy n="50" d="100"/>
        </p:scale>
        <p:origin x="1354" y="21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DD1E8-4DA4-4F9C-8515-11F7E9C8CA78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79900-7AFC-43C9-8D53-39A03052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4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FE14-E2A9-CE7C-CA22-7E6241D68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97149-D2E8-5C03-16F0-DE122A7CE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0B380-E567-874B-B578-7FCDE6BA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E2D01-256F-2AD3-2152-2D9D872B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782D0-1423-2976-62F6-8D15FD55D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6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3A3DD-154A-4668-5709-8F7E71F6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5B116-E453-EECF-2014-5E26FA86F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92FBE-812B-FF1F-1C51-B9A10686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88A85-8AE1-FE74-C1DD-2295FB53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A10E0-01DA-FF1E-F79A-73BB1F50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4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7514F0-D4B6-651A-2F51-29C65738F7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F39D8-E276-5A00-2F6D-EE05FEA1F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2798B-DAC0-D007-C029-68F8896E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25F45-A7A2-1DD7-014C-A8501EB1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53E18-2E8A-A379-4E77-63734A1F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9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53801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2565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509433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7166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87446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2934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21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2209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8D30-7B26-1062-5BD0-0ACB59E3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F9F92-B74C-90EA-CB15-437928CD5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1E0E7-191B-2CB5-83D7-D2CB6AB0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39856-EE1A-E68A-805E-1DB3B2B9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86147-833E-B616-C0AF-E95CF842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0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7577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7196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98216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7339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2724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5601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27401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563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628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10920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300D-FF70-5E98-3A88-0BC23D14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E97CA-61B7-9AC4-6BDA-D9CFDB111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4F1FC-BB9A-B6DB-110B-1D530F07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C013C-9583-FF39-C5F1-0FE78CAF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330D5-B360-4889-B0B1-F28F5EE7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8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8123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3500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97656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20975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11866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453613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2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9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8735F-4FF9-0A12-6F6F-EF3EE625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79F72-FF55-C19A-62A1-6C0B5238A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717CF-2CB3-6F57-D51C-1CF8363B0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86CAB-2576-2353-E197-6526A143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F00B1-65AD-0459-8FB5-97D8F43AB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4C4E3-0B9C-32E6-F1FC-1CB659C0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6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DF0E-D9C1-4DD9-5112-58D67D3E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EBBE8-494E-07FA-B0B7-47BFCC0E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832C8-32E3-D302-A0C3-341CD20E9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03DDD-468F-5E28-2488-9B449254E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C736E-D47E-E90C-9065-0FEC5296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5E2EB-A0B3-AD00-CCA3-63DD1578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E619F-75D5-1A57-8876-4A62442C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F1F37-3C40-1640-B42C-BECC3C5E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7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1E971-28F8-74A1-B827-BD977F48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34C0C-3BB3-F56B-9503-0DCFF2E0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37C46-ABB5-EFE7-83DD-372158AD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EC1A0-3178-2056-3A37-BA084BC8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CA694D-3432-C9AD-2C8B-90B86C1F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6152E-5213-BF01-D790-1E01038B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EECCF-F615-CC95-EE62-2D7F1C4C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8189A-DEE9-9CCA-7ACE-54C863C4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26B72-0F79-BB1A-BB36-207E3F87A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912E2-CEB0-5887-817F-B355AF891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85E5A-4399-8A0D-A0E2-3ADCACC4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EC214-F23A-52A9-25EC-78D0C11B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35AE4-F8BD-9BAF-BADE-31FDBD7D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8EB9-B351-7BBC-C734-1F380B8E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35943A-481B-56BC-A520-138EEC0C9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095F8-854F-A4CA-3208-A518E4C1B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2F037-0F61-098F-F1F5-BEDB1473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2FF15-EFD1-DF2B-D70C-5FD9E873F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A89F1-5107-33BE-D605-1ECFD4C2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7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microsoft.com/office/2007/relationships/hdphoto" Target="../media/hdphoto1.wdp"/><Relationship Id="rId30" Type="http://schemas.openxmlformats.org/officeDocument/2006/relationships/image" Target="../media/image1.png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ED081-BD30-8A7C-A55A-7D37F09A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D3EDC-C545-F746-CA91-090C342B5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0E73D-14F1-7902-B06A-BEB758E1D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AD74-079B-4B14-9339-FB05750D203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9B2C-4481-40E2-2C4A-E6B6D818B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731-3B26-8A12-CF85-19E018CAD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88E6-A632-47D0-95C2-C9EE2BF67E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2" y="-151489"/>
            <a:ext cx="2914996" cy="2586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1" y="8600892"/>
            <a:ext cx="8304245" cy="9741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50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80" y="2468440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3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6852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2" y="-151489"/>
            <a:ext cx="2914996" cy="258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1" y="8600892"/>
            <a:ext cx="8304245" cy="9741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50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80" y="2468440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3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372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4" r:id="rId8"/>
    <p:sldLayoutId id="2147483683" r:id="rId9"/>
    <p:sldLayoutId id="2147483682" r:id="rId10"/>
    <p:sldLayoutId id="2147483681" r:id="rId11"/>
    <p:sldLayoutId id="2147483680" r:id="rId12"/>
    <p:sldLayoutId id="2147483679" r:id="rId13"/>
    <p:sldLayoutId id="2147483678" r:id="rId14"/>
    <p:sldLayoutId id="2147483677" r:id="rId15"/>
    <p:sldLayoutId id="2147483676" r:id="rId16"/>
    <p:sldLayoutId id="2147483675" r:id="rId17"/>
    <p:sldLayoutId id="2147483674" r:id="rId18"/>
    <p:sldLayoutId id="2147483673" r:id="rId19"/>
    <p:sldLayoutId id="2147483672" r:id="rId20"/>
    <p:sldLayoutId id="2147483668" r:id="rId21"/>
    <p:sldLayoutId id="2147483669" r:id="rId22"/>
    <p:sldLayoutId id="2147483670" r:id="rId23"/>
    <p:sldLayoutId id="2147483671" r:id="rId24"/>
  </p:sldLayoutIdLst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61">
                <a:solidFill>
                  <a:schemeClr val="dk2"/>
                </a:solidFill>
              </a:defRPr>
            </a:lvl1pPr>
            <a:lvl2pPr lvl="1" algn="r">
              <a:buNone/>
              <a:defRPr sz="1061">
                <a:solidFill>
                  <a:schemeClr val="dk2"/>
                </a:solidFill>
              </a:defRPr>
            </a:lvl2pPr>
            <a:lvl3pPr lvl="2" algn="r">
              <a:buNone/>
              <a:defRPr sz="1061">
                <a:solidFill>
                  <a:schemeClr val="dk2"/>
                </a:solidFill>
              </a:defRPr>
            </a:lvl3pPr>
            <a:lvl4pPr lvl="3" algn="r">
              <a:buNone/>
              <a:defRPr sz="1061">
                <a:solidFill>
                  <a:schemeClr val="dk2"/>
                </a:solidFill>
              </a:defRPr>
            </a:lvl4pPr>
            <a:lvl5pPr lvl="4" algn="r">
              <a:buNone/>
              <a:defRPr sz="1061">
                <a:solidFill>
                  <a:schemeClr val="dk2"/>
                </a:solidFill>
              </a:defRPr>
            </a:lvl5pPr>
            <a:lvl6pPr lvl="5" algn="r">
              <a:buNone/>
              <a:defRPr sz="1061">
                <a:solidFill>
                  <a:schemeClr val="dk2"/>
                </a:solidFill>
              </a:defRPr>
            </a:lvl6pPr>
            <a:lvl7pPr lvl="6" algn="r">
              <a:buNone/>
              <a:defRPr sz="1061">
                <a:solidFill>
                  <a:schemeClr val="dk2"/>
                </a:solidFill>
              </a:defRPr>
            </a:lvl7pPr>
            <a:lvl8pPr lvl="7" algn="r">
              <a:buNone/>
              <a:defRPr sz="1061">
                <a:solidFill>
                  <a:schemeClr val="dk2"/>
                </a:solidFill>
              </a:defRPr>
            </a:lvl8pPr>
            <a:lvl9pPr lvl="8" algn="r">
              <a:buNone/>
              <a:defRPr sz="1061">
                <a:solidFill>
                  <a:schemeClr val="dk2"/>
                </a:solidFill>
              </a:defRPr>
            </a:lvl9pPr>
          </a:lstStyle>
          <a:p>
            <a:pPr marL="0" marR="0" lvl="0" indent="0" algn="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06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2" y="-151489"/>
            <a:ext cx="2914996" cy="258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1" y="8600892"/>
            <a:ext cx="8304245" cy="9741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50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80" y="2468440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3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275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A81EE-5C4E-37E7-E305-F4F3D76F2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075" y="2278126"/>
            <a:ext cx="8425402" cy="1207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461020-3712-3133-7AD0-B80CB5E1D4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9" t="24013" r="2814" b="31568"/>
          <a:stretch/>
        </p:blipFill>
        <p:spPr>
          <a:xfrm>
            <a:off x="1959073" y="3221298"/>
            <a:ext cx="8425403" cy="1072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0E8435-7B16-F229-AC7F-C82CF900B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807" y="1575743"/>
            <a:ext cx="488331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698DE6-5448-A203-239B-0BE30C82D7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535" y="2149811"/>
            <a:ext cx="1451804" cy="36965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5C8D4-71FF-5B8B-3F68-D732F96893CD}"/>
              </a:ext>
            </a:extLst>
          </p:cNvPr>
          <p:cNvGrpSpPr/>
          <p:nvPr/>
        </p:nvGrpSpPr>
        <p:grpSpPr>
          <a:xfrm>
            <a:off x="1081661" y="2908922"/>
            <a:ext cx="2928025" cy="3112143"/>
            <a:chOff x="955201" y="1979932"/>
            <a:chExt cx="2928025" cy="31121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94FC35-AF5D-47CA-F42C-FA74AC948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78" t="44495" r="-2052" b="23545"/>
            <a:stretch/>
          </p:blipFill>
          <p:spPr>
            <a:xfrm>
              <a:off x="955201" y="1979932"/>
              <a:ext cx="2928025" cy="31121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0DF2FC-9F6B-7BE8-21AF-BE104BE69234}"/>
                </a:ext>
              </a:extLst>
            </p:cNvPr>
            <p:cNvSpPr txBox="1"/>
            <p:nvPr/>
          </p:nvSpPr>
          <p:spPr>
            <a:xfrm>
              <a:off x="1938822" y="3194336"/>
              <a:ext cx="10643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</a:rPr>
                <a:t>Các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động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vật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nhỏ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94ABC1-E630-A8D9-E4BA-716732C078C6}"/>
              </a:ext>
            </a:extLst>
          </p:cNvPr>
          <p:cNvGrpSpPr/>
          <p:nvPr/>
        </p:nvGrpSpPr>
        <p:grpSpPr>
          <a:xfrm>
            <a:off x="4385239" y="2921960"/>
            <a:ext cx="2309466" cy="2402732"/>
            <a:chOff x="4385239" y="2921960"/>
            <a:chExt cx="2309466" cy="24027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41AC2B-6BCF-9663-455F-C71C85CAC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98" t="75887"/>
            <a:stretch/>
          </p:blipFill>
          <p:spPr>
            <a:xfrm>
              <a:off x="4385239" y="2921960"/>
              <a:ext cx="2309466" cy="24027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3E927F-1978-FC74-1F5E-A1D36A4256BD}"/>
                </a:ext>
              </a:extLst>
            </p:cNvPr>
            <p:cNvSpPr txBox="1"/>
            <p:nvPr/>
          </p:nvSpPr>
          <p:spPr>
            <a:xfrm>
              <a:off x="5057487" y="3651841"/>
              <a:ext cx="96496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Đá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</a:rPr>
                <a:t>bóng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5B092A-8587-5E3B-0E8B-4533D9CAC65C}"/>
              </a:ext>
            </a:extLst>
          </p:cNvPr>
          <p:cNvGrpSpPr/>
          <p:nvPr/>
        </p:nvGrpSpPr>
        <p:grpSpPr>
          <a:xfrm>
            <a:off x="7366953" y="1986028"/>
            <a:ext cx="2457580" cy="3803515"/>
            <a:chOff x="7067962" y="1021404"/>
            <a:chExt cx="2457580" cy="38035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6DC5E-16EB-6AE8-DFE1-3C7E8CC4B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47" t="-1399" r="33470" b="55181"/>
            <a:stretch/>
          </p:blipFill>
          <p:spPr>
            <a:xfrm>
              <a:off x="7067962" y="1021404"/>
              <a:ext cx="2457580" cy="38035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92297A-6F18-A2CC-0C37-619A4E67786D}"/>
                </a:ext>
              </a:extLst>
            </p:cNvPr>
            <p:cNvSpPr txBox="1"/>
            <p:nvPr/>
          </p:nvSpPr>
          <p:spPr>
            <a:xfrm>
              <a:off x="7656283" y="3777120"/>
              <a:ext cx="1145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Trồng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</a:rPr>
                <a:t>cây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F75332A-FB22-F7D2-D811-921A1A937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210" y="853763"/>
            <a:ext cx="8815580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6">
            <a:extLst>
              <a:ext uri="{FF2B5EF4-FFF2-40B4-BE49-F238E27FC236}">
                <a16:creationId xmlns:a16="http://schemas.microsoft.com/office/drawing/2014/main" id="{FC5120F3-7C0D-3CA7-FA24-510DC8DBC0A6}"/>
              </a:ext>
            </a:extLst>
          </p:cNvPr>
          <p:cNvGrpSpPr/>
          <p:nvPr/>
        </p:nvGrpSpPr>
        <p:grpSpPr>
          <a:xfrm>
            <a:off x="1933584" y="1876371"/>
            <a:ext cx="8100851" cy="3105257"/>
            <a:chOff x="-7927329" y="-4954585"/>
            <a:chExt cx="9902260" cy="5268685"/>
          </a:xfrm>
        </p:grpSpPr>
        <p:sp>
          <p:nvSpPr>
            <p:cNvPr id="5" name="任意多边形 43">
              <a:extLst>
                <a:ext uri="{FF2B5EF4-FFF2-40B4-BE49-F238E27FC236}">
                  <a16:creationId xmlns:a16="http://schemas.microsoft.com/office/drawing/2014/main" id="{D89E079B-7CF6-7536-0721-0A77AB370F03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5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44">
              <a:extLst>
                <a:ext uri="{FF2B5EF4-FFF2-40B4-BE49-F238E27FC236}">
                  <a16:creationId xmlns:a16="http://schemas.microsoft.com/office/drawing/2014/main" id="{206C8189-3741-9737-B76F-FBFCAEBB6B9F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45">
              <a:extLst>
                <a:ext uri="{FF2B5EF4-FFF2-40B4-BE49-F238E27FC236}">
                  <a16:creationId xmlns:a16="http://schemas.microsoft.com/office/drawing/2014/main" id="{9F1BDB39-5F30-F5B0-11A7-54F160262049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5A8B00-1ED4-0CA6-589B-E027FCB921E1}"/>
              </a:ext>
            </a:extLst>
          </p:cNvPr>
          <p:cNvSpPr txBox="1"/>
          <p:nvPr/>
        </p:nvSpPr>
        <p:spPr>
          <a:xfrm>
            <a:off x="2612932" y="2336511"/>
            <a:ext cx="67421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  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thú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sở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mình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khiến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mọi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ấn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tượng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mình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5788CF-E83D-C167-FF76-69B38AB8B4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49" y="3729588"/>
            <a:ext cx="4672519" cy="2611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F4FE1-2284-FD58-710E-E4C229291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35" y="730485"/>
            <a:ext cx="377375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1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406636" y="943906"/>
            <a:ext cx="6608195" cy="4410311"/>
            <a:chOff x="-7942149" y="-4942578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42149" y="-4942578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114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C0D5B-C877-D7C1-F8C3-52E9EA6E6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786" y="606808"/>
            <a:ext cx="6517189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4A6495-D2E6-2956-5526-5160B87E3D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80" y="1114340"/>
            <a:ext cx="1326404" cy="229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4D8C1-FCE4-3F23-4EEF-B758D73833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3" y="954263"/>
            <a:ext cx="6398024" cy="49494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B59721-878E-AD56-926F-420325868B56}"/>
              </a:ext>
            </a:extLst>
          </p:cNvPr>
          <p:cNvSpPr txBox="1"/>
          <p:nvPr/>
        </p:nvSpPr>
        <p:spPr>
          <a:xfrm>
            <a:off x="1234400" y="3121214"/>
            <a:ext cx="3563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</a:rPr>
              <a:t>Giới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thiệu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kĩ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sở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vẽ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tiết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mục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038D1-088C-9253-87F1-A41736C11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3" y="872554"/>
            <a:ext cx="5846571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>
            <a:extLst>
              <a:ext uri="{FF2B5EF4-FFF2-40B4-BE49-F238E27FC236}">
                <a16:creationId xmlns:a16="http://schemas.microsoft.com/office/drawing/2014/main" id="{F2969419-4274-30F5-4B7E-A65CE7100CF5}"/>
              </a:ext>
            </a:extLst>
          </p:cNvPr>
          <p:cNvGrpSpPr/>
          <p:nvPr/>
        </p:nvGrpSpPr>
        <p:grpSpPr>
          <a:xfrm>
            <a:off x="1462197" y="2025448"/>
            <a:ext cx="7409380" cy="3074398"/>
            <a:chOff x="-7927329" y="-4954585"/>
            <a:chExt cx="9902260" cy="5268685"/>
          </a:xfrm>
        </p:grpSpPr>
        <p:sp>
          <p:nvSpPr>
            <p:cNvPr id="3" name="任意多边形 43">
              <a:extLst>
                <a:ext uri="{FF2B5EF4-FFF2-40B4-BE49-F238E27FC236}">
                  <a16:creationId xmlns:a16="http://schemas.microsoft.com/office/drawing/2014/main" id="{BB19A7CF-646B-4973-7C9D-0398541AC0BC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>
              <a:extLst>
                <a:ext uri="{FF2B5EF4-FFF2-40B4-BE49-F238E27FC236}">
                  <a16:creationId xmlns:a16="http://schemas.microsoft.com/office/drawing/2014/main" id="{588D93C1-BCFA-61F4-E2E8-2F99D91BAD7E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>
              <a:extLst>
                <a:ext uri="{FF2B5EF4-FFF2-40B4-BE49-F238E27FC236}">
                  <a16:creationId xmlns:a16="http://schemas.microsoft.com/office/drawing/2014/main" id="{1FBA190A-04E8-7157-33A4-33FABC6F7EA3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8F6EA7-37E1-DE15-1714-DF1FDBADE061}"/>
              </a:ext>
            </a:extLst>
          </p:cNvPr>
          <p:cNvSpPr txBox="1"/>
          <p:nvPr/>
        </p:nvSpPr>
        <p:spPr>
          <a:xfrm>
            <a:off x="1867991" y="2692491"/>
            <a:ext cx="6742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  </a:t>
            </a:r>
            <a:r>
              <a:rPr lang="en-US" sz="3600" b="1" dirty="0" err="1">
                <a:latin typeface="Cambria" panose="02040503050406030204" pitchFamily="18" charset="0"/>
              </a:rPr>
              <a:t>Thật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tuyệt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sở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cũng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riêng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nhớ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mình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329E89-0760-833F-BE80-5402C17CEE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61" y="2821021"/>
            <a:ext cx="4323374" cy="3567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2CB923-EA12-F8E2-0BD1-31BECE20A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524" y="858649"/>
            <a:ext cx="3773751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1">
            <a:extLst>
              <a:ext uri="{FF2B5EF4-FFF2-40B4-BE49-F238E27FC236}">
                <a16:creationId xmlns:a16="http://schemas.microsoft.com/office/drawing/2014/main" id="{20C3B584-72CD-60D5-39DD-2F1FEEED3C47}"/>
              </a:ext>
            </a:extLst>
          </p:cNvPr>
          <p:cNvSpPr/>
          <p:nvPr/>
        </p:nvSpPr>
        <p:spPr>
          <a:xfrm>
            <a:off x="2016405" y="2456714"/>
            <a:ext cx="3499178" cy="2459863"/>
          </a:xfrm>
          <a:prstGeom prst="roundRect">
            <a:avLst>
              <a:gd name="adj" fmla="val 5304"/>
            </a:avLst>
          </a:prstGeom>
          <a:solidFill>
            <a:srgbClr val="E2F9FC"/>
          </a:solidFill>
          <a:ln w="38100">
            <a:solidFill>
              <a:srgbClr val="023467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sp>
        <p:nvSpPr>
          <p:cNvPr id="7" name="Rounded Rectangle 41">
            <a:extLst>
              <a:ext uri="{FF2B5EF4-FFF2-40B4-BE49-F238E27FC236}">
                <a16:creationId xmlns:a16="http://schemas.microsoft.com/office/drawing/2014/main" id="{79E1C37F-8D66-62B5-D2E9-C793DD16F06E}"/>
              </a:ext>
            </a:extLst>
          </p:cNvPr>
          <p:cNvSpPr/>
          <p:nvPr/>
        </p:nvSpPr>
        <p:spPr>
          <a:xfrm>
            <a:off x="6276832" y="2456714"/>
            <a:ext cx="3562092" cy="2459863"/>
          </a:xfrm>
          <a:prstGeom prst="roundRect">
            <a:avLst>
              <a:gd name="adj" fmla="val 5304"/>
            </a:avLst>
          </a:prstGeom>
          <a:solidFill>
            <a:srgbClr val="E2F9FC"/>
          </a:solidFill>
          <a:ln w="38100">
            <a:solidFill>
              <a:srgbClr val="023467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05E26-72A3-F31C-4534-C57FCAB04196}"/>
              </a:ext>
            </a:extLst>
          </p:cNvPr>
          <p:cNvSpPr/>
          <p:nvPr/>
        </p:nvSpPr>
        <p:spPr>
          <a:xfrm>
            <a:off x="2016405" y="2655593"/>
            <a:ext cx="33573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Chia sẻ với người thân về  sở thích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 của mình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F444A-CE42-7D98-9824-D60EA986875E}"/>
              </a:ext>
            </a:extLst>
          </p:cNvPr>
          <p:cNvSpPr/>
          <p:nvPr/>
        </p:nvSpPr>
        <p:spPr>
          <a:xfrm>
            <a:off x="6472850" y="2894098"/>
            <a:ext cx="3181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Chuẩn bị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bài tiếp theo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A6957A-7279-7A82-B7DB-1A9D2C7B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55" y="499965"/>
            <a:ext cx="521862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477831" y="887310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243E7-BC37-9B08-DB2A-B7C23AF1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20" t="10713" r="7915" b="15966"/>
          <a:stretch/>
        </p:blipFill>
        <p:spPr>
          <a:xfrm>
            <a:off x="2531949" y="1459666"/>
            <a:ext cx="6932645" cy="3182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F830E-0150-FE8A-5D74-7B7AEBB1E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517" y="928747"/>
            <a:ext cx="488331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9FEF873-8C27-FF22-715C-0322EC8C2B1E}"/>
              </a:ext>
            </a:extLst>
          </p:cNvPr>
          <p:cNvGrpSpPr/>
          <p:nvPr/>
        </p:nvGrpSpPr>
        <p:grpSpPr>
          <a:xfrm>
            <a:off x="1287623" y="1248420"/>
            <a:ext cx="9283961" cy="5168451"/>
            <a:chOff x="1287623" y="1248420"/>
            <a:chExt cx="9283961" cy="5168451"/>
          </a:xfrm>
        </p:grpSpPr>
        <p:sp>
          <p:nvSpPr>
            <p:cNvPr id="11" name="任意多边形 15">
              <a:extLst>
                <a:ext uri="{FF2B5EF4-FFF2-40B4-BE49-F238E27FC236}">
                  <a16:creationId xmlns:a16="http://schemas.microsoft.com/office/drawing/2014/main" id="{BD88D5F2-655A-9F0B-EB45-B7FFC7701B04}"/>
                </a:ext>
              </a:extLst>
            </p:cNvPr>
            <p:cNvSpPr/>
            <p:nvPr/>
          </p:nvSpPr>
          <p:spPr>
            <a:xfrm>
              <a:off x="1287623" y="1248420"/>
              <a:ext cx="9283961" cy="5168451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8A5938-87CA-A725-6FEA-71D575C9176F}"/>
                </a:ext>
              </a:extLst>
            </p:cNvPr>
            <p:cNvSpPr txBox="1"/>
            <p:nvPr/>
          </p:nvSpPr>
          <p:spPr>
            <a:xfrm>
              <a:off x="1750383" y="1656051"/>
              <a:ext cx="8453336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dirty="0">
                  <a:latin typeface="Cambria" panose="02040503050406030204" pitchFamily="18" charset="0"/>
                </a:rPr>
                <a:t>HS </a:t>
              </a:r>
              <a:r>
                <a:rPr lang="en-US" sz="3200" dirty="0" err="1">
                  <a:latin typeface="Cambria" panose="02040503050406030204" pitchFamily="18" charset="0"/>
                </a:rPr>
                <a:t>giới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thiệu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những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sở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thích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khả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năng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riêng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mình</a:t>
              </a:r>
              <a:endParaRPr lang="en-US" sz="3200" dirty="0">
                <a:latin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mbria" panose="02040503050406030204" pitchFamily="18" charset="0"/>
                </a:rPr>
                <a:t>Làm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một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số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sản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phẩm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theo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sở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thích</a:t>
              </a:r>
              <a:endParaRPr lang="en-US" sz="3200" dirty="0">
                <a:latin typeface="Cambria" panose="02040503050406030204" pitchFamily="18" charset="0"/>
              </a:endParaRPr>
            </a:p>
            <a:p>
              <a:pPr algn="just"/>
              <a:r>
                <a:rPr lang="en-US" sz="3200" b="1" i="1" dirty="0" err="1">
                  <a:latin typeface="Cambria" panose="02040503050406030204" pitchFamily="18" charset="0"/>
                </a:rPr>
                <a:t>Phát</a:t>
              </a:r>
              <a:r>
                <a:rPr lang="en-US" sz="3200" b="1" i="1" dirty="0">
                  <a:latin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</a:rPr>
                <a:t>triển</a:t>
              </a:r>
              <a:r>
                <a:rPr lang="en-US" sz="3200" b="1" i="1" dirty="0">
                  <a:latin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i="1" dirty="0">
                  <a:latin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</a:rPr>
                <a:t>phẩm</a:t>
              </a:r>
              <a:r>
                <a:rPr lang="en-US" sz="3200" b="1" i="1" dirty="0">
                  <a:latin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</a:rPr>
                <a:t>chất</a:t>
              </a:r>
              <a:r>
                <a:rPr lang="en-US" sz="3200" b="1" i="1" dirty="0">
                  <a:latin typeface="Cambria" panose="02040503050406030204" pitchFamily="18" charset="0"/>
                </a:rPr>
                <a:t>, </a:t>
              </a:r>
              <a:r>
                <a:rPr lang="en-US" sz="3200" b="1" i="1" dirty="0" err="1">
                  <a:latin typeface="Cambria" panose="02040503050406030204" pitchFamily="18" charset="0"/>
                </a:rPr>
                <a:t>năng</a:t>
              </a:r>
              <a:r>
                <a:rPr lang="en-US" sz="3200" b="1" i="1" dirty="0">
                  <a:latin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</a:rPr>
                <a:t>lực</a:t>
              </a:r>
              <a:r>
                <a:rPr lang="en-US" sz="3200" b="1" i="1" dirty="0">
                  <a:latin typeface="Cambria" panose="02040503050406030204" pitchFamily="18" charset="0"/>
                </a:rPr>
                <a:t>: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mbria" panose="02040503050406030204" pitchFamily="18" charset="0"/>
                </a:rPr>
                <a:t>Phẩm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chất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nhân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ái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chăm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chỉ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mbria" panose="02040503050406030204" pitchFamily="18" charset="0"/>
                </a:rPr>
                <a:t>Năng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lực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giao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tiếp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hợp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tác</a:t>
              </a:r>
              <a:endParaRPr lang="en-US" sz="3200" dirty="0">
                <a:latin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mbria" panose="02040503050406030204" pitchFamily="18" charset="0"/>
                </a:rPr>
                <a:t>Năng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lực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thích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ứng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với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cuộc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sống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mbria" panose="02040503050406030204" pitchFamily="18" charset="0"/>
                </a:rPr>
                <a:t>Năng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lực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thiết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kế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tổ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chức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hoạt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động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8220186-E055-68EA-20C0-97E00DD4A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676" y="333789"/>
            <a:ext cx="62367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325426" y="992221"/>
            <a:ext cx="6996787" cy="441031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9077" y="2413527"/>
            <a:ext cx="4209558" cy="4410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1719C-6F1A-2D9B-0F1F-D54743666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283" y="689826"/>
            <a:ext cx="5773412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46B24D-99DA-EC77-9F82-BEBD01251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0" t="39291" r="48116" b="31472"/>
          <a:stretch/>
        </p:blipFill>
        <p:spPr>
          <a:xfrm>
            <a:off x="5586221" y="2393004"/>
            <a:ext cx="5454673" cy="35214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4E9FBEE-2C13-C5F9-7B69-38B99C82B9E4}"/>
              </a:ext>
            </a:extLst>
          </p:cNvPr>
          <p:cNvGrpSpPr/>
          <p:nvPr/>
        </p:nvGrpSpPr>
        <p:grpSpPr>
          <a:xfrm>
            <a:off x="1112685" y="3103595"/>
            <a:ext cx="4405611" cy="1926076"/>
            <a:chOff x="1472674" y="2895194"/>
            <a:chExt cx="4405611" cy="19260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AC7D59C-03E3-FF66-2215-4A2B5840B011}"/>
                </a:ext>
              </a:extLst>
            </p:cNvPr>
            <p:cNvSpPr/>
            <p:nvPr/>
          </p:nvSpPr>
          <p:spPr>
            <a:xfrm>
              <a:off x="1472674" y="2895194"/>
              <a:ext cx="4405611" cy="1926076"/>
            </a:xfrm>
            <a:prstGeom prst="roundRect">
              <a:avLst/>
            </a:prstGeom>
            <a:solidFill>
              <a:srgbClr val="FFE7E8"/>
            </a:solidFill>
            <a:ln w="28575">
              <a:solidFill>
                <a:srgbClr val="FF585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D8778D-52DD-2D54-B22C-21B783182EC5}"/>
                </a:ext>
              </a:extLst>
            </p:cNvPr>
            <p:cNvSpPr txBox="1"/>
            <p:nvPr/>
          </p:nvSpPr>
          <p:spPr>
            <a:xfrm>
              <a:off x="1544565" y="2950291"/>
              <a:ext cx="42684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</a:rPr>
                <a:t>  </a:t>
              </a:r>
              <a:r>
                <a:rPr lang="en-US" sz="2800" b="1" dirty="0" err="1">
                  <a:latin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bằng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cơ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em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thích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nhóm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đoán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912EB4A-94B1-F88B-C83E-C979A603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5" y="794392"/>
            <a:ext cx="10028789" cy="1249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315FB2-D9AF-9A43-DE7F-88D581421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69" y="1975737"/>
            <a:ext cx="5425910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34280-A74C-1A60-0576-8F63FED5E9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5" y="2607013"/>
            <a:ext cx="9338835" cy="3207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133961-9DFB-8740-4118-A9711AEE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4" y="771958"/>
            <a:ext cx="1005927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4B0A5A9-4631-91E1-9EAF-FD7E0FD7D4EC}"/>
              </a:ext>
            </a:extLst>
          </p:cNvPr>
          <p:cNvGrpSpPr/>
          <p:nvPr/>
        </p:nvGrpSpPr>
        <p:grpSpPr>
          <a:xfrm>
            <a:off x="1945709" y="1915758"/>
            <a:ext cx="8100851" cy="3105257"/>
            <a:chOff x="1945709" y="1936228"/>
            <a:chExt cx="8100851" cy="3105257"/>
          </a:xfrm>
        </p:grpSpPr>
        <p:grpSp>
          <p:nvGrpSpPr>
            <p:cNvPr id="2" name="组合 26">
              <a:extLst>
                <a:ext uri="{FF2B5EF4-FFF2-40B4-BE49-F238E27FC236}">
                  <a16:creationId xmlns:a16="http://schemas.microsoft.com/office/drawing/2014/main" id="{2516527B-527A-4C8B-D646-4A2C07DC40A8}"/>
                </a:ext>
              </a:extLst>
            </p:cNvPr>
            <p:cNvGrpSpPr/>
            <p:nvPr/>
          </p:nvGrpSpPr>
          <p:grpSpPr>
            <a:xfrm>
              <a:off x="1945709" y="1936228"/>
              <a:ext cx="8100851" cy="3105257"/>
              <a:chOff x="-7927329" y="-4954585"/>
              <a:chExt cx="9902260" cy="5268685"/>
            </a:xfrm>
          </p:grpSpPr>
          <p:sp>
            <p:nvSpPr>
              <p:cNvPr id="3" name="任意多边形 43">
                <a:extLst>
                  <a:ext uri="{FF2B5EF4-FFF2-40B4-BE49-F238E27FC236}">
                    <a16:creationId xmlns:a16="http://schemas.microsoft.com/office/drawing/2014/main" id="{809EB422-DD84-E7E4-1F03-46F94303AB19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任意多边形 44">
                <a:extLst>
                  <a:ext uri="{FF2B5EF4-FFF2-40B4-BE49-F238E27FC236}">
                    <a16:creationId xmlns:a16="http://schemas.microsoft.com/office/drawing/2014/main" id="{F25A9475-60C4-12A1-1D90-CAB7E2208058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任意多边形 45">
                <a:extLst>
                  <a:ext uri="{FF2B5EF4-FFF2-40B4-BE49-F238E27FC236}">
                    <a16:creationId xmlns:a16="http://schemas.microsoft.com/office/drawing/2014/main" id="{63DB6677-F1B3-8DFA-84E3-407156F49282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BCECA6-FA2C-EDB6-16D9-6F6D4638A673}"/>
                </a:ext>
              </a:extLst>
            </p:cNvPr>
            <p:cNvSpPr txBox="1"/>
            <p:nvPr/>
          </p:nvSpPr>
          <p:spPr>
            <a:xfrm>
              <a:off x="2496289" y="2334695"/>
              <a:ext cx="710686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    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thích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hoặc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đó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</a:rPr>
                <a:t>Điều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ấy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tạo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sở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thích</a:t>
              </a:r>
              <a:r>
                <a:rPr lang="en-US" sz="3600" b="1" dirty="0"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biệt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1F6AD8-5AED-69C8-FA5F-02D2F39C8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164" r="-501"/>
          <a:stretch/>
        </p:blipFill>
        <p:spPr>
          <a:xfrm>
            <a:off x="7974003" y="4157369"/>
            <a:ext cx="3874851" cy="2143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207988-0E05-5C81-284F-4B03875F1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35" y="789016"/>
            <a:ext cx="377375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314954" y="1002272"/>
            <a:ext cx="6996787" cy="4410311"/>
            <a:chOff x="-7942150" y="-4942578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42150" y="-4942578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5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8784" y="2819379"/>
            <a:ext cx="3972571" cy="416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5900AD-3A76-B3A5-9265-2E117F645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815" y="909229"/>
            <a:ext cx="6626926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C14C04-E67C-AD4D-743D-840226417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34" t="24113" r="2420" b="51631"/>
          <a:stretch/>
        </p:blipFill>
        <p:spPr>
          <a:xfrm>
            <a:off x="1245140" y="2021526"/>
            <a:ext cx="4261488" cy="36010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DCC7297-8A3E-55F9-3C9D-936907156F1D}"/>
              </a:ext>
            </a:extLst>
          </p:cNvPr>
          <p:cNvGrpSpPr/>
          <p:nvPr/>
        </p:nvGrpSpPr>
        <p:grpSpPr>
          <a:xfrm>
            <a:off x="5574724" y="2219839"/>
            <a:ext cx="4996220" cy="2766305"/>
            <a:chOff x="1453219" y="2895193"/>
            <a:chExt cx="4996220" cy="276630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F33025A-1DF4-B0D4-56C9-1B1BD537FA6D}"/>
                </a:ext>
              </a:extLst>
            </p:cNvPr>
            <p:cNvSpPr/>
            <p:nvPr/>
          </p:nvSpPr>
          <p:spPr>
            <a:xfrm>
              <a:off x="1453219" y="2895193"/>
              <a:ext cx="4996220" cy="2766305"/>
            </a:xfrm>
            <a:prstGeom prst="roundRect">
              <a:avLst/>
            </a:prstGeom>
            <a:solidFill>
              <a:srgbClr val="E9FBFD"/>
            </a:solidFill>
            <a:ln w="28575">
              <a:solidFill>
                <a:srgbClr val="0FB7C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52229-AC0E-A970-5728-609A9F8719C6}"/>
                </a:ext>
              </a:extLst>
            </p:cNvPr>
            <p:cNvSpPr txBox="1"/>
            <p:nvPr/>
          </p:nvSpPr>
          <p:spPr>
            <a:xfrm>
              <a:off x="1621832" y="3001072"/>
              <a:ext cx="465899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bày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sở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vẽ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yêu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</a:rPr>
                <a:t> (</a:t>
              </a:r>
              <a:r>
                <a:rPr lang="en-US" sz="3200" b="1" dirty="0" err="1">
                  <a:latin typeface="Cambria" panose="02040503050406030204" pitchFamily="18" charset="0"/>
                </a:rPr>
                <a:t>bông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ngôi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</a:rPr>
                <a:t>, con </a:t>
              </a:r>
              <a:r>
                <a:rPr lang="en-US" sz="3200" b="1" dirty="0" err="1">
                  <a:latin typeface="Cambria" panose="02040503050406030204" pitchFamily="18" charset="0"/>
                </a:rPr>
                <a:t>vật</a:t>
              </a:r>
              <a:r>
                <a:rPr lang="en-US" sz="3200" b="1" dirty="0">
                  <a:latin typeface="Cambria" panose="02040503050406030204" pitchFamily="18" charset="0"/>
                </a:rPr>
                <a:t>,...) </a:t>
              </a:r>
              <a:r>
                <a:rPr lang="en-US" sz="3200" b="1" dirty="0" err="1">
                  <a:latin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170069-391E-792E-DD90-2D119CA2E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87" y="837534"/>
            <a:ext cx="9614225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0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8B799E-C2B0-9D32-DE42-A7D3F4344486}"/>
              </a:ext>
            </a:extLst>
          </p:cNvPr>
          <p:cNvGrpSpPr/>
          <p:nvPr/>
        </p:nvGrpSpPr>
        <p:grpSpPr>
          <a:xfrm>
            <a:off x="1979766" y="1011678"/>
            <a:ext cx="8222231" cy="798627"/>
            <a:chOff x="3520225" y="2842560"/>
            <a:chExt cx="7240304" cy="519325"/>
          </a:xfrm>
        </p:grpSpPr>
        <p:sp>
          <p:nvSpPr>
            <p:cNvPr id="4" name="文本框 96">
              <a:extLst>
                <a:ext uri="{FF2B5EF4-FFF2-40B4-BE49-F238E27FC236}">
                  <a16:creationId xmlns:a16="http://schemas.microsoft.com/office/drawing/2014/main" id="{C7F87256-34E9-FCAC-24F7-566866C201B2}"/>
                </a:ext>
              </a:extLst>
            </p:cNvPr>
            <p:cNvSpPr txBox="1"/>
            <p:nvPr/>
          </p:nvSpPr>
          <p:spPr>
            <a:xfrm>
              <a:off x="3520225" y="2861538"/>
              <a:ext cx="7231739" cy="500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latin typeface="UTM Guanine" panose="02040603050506020204" pitchFamily="18" charset="0"/>
                  <a:ea typeface="华康海报体W12(P)" panose="040B0C00000000000000" pitchFamily="82" charset="-122"/>
                  <a:cs typeface="+mn-ea"/>
                  <a:sym typeface="+mn-lt"/>
                </a:rPr>
                <a:t>CHIA SẺ SỞ THÍCH CỦA EM</a:t>
              </a:r>
              <a:endParaRPr kumimoji="1" lang="zh-CN" altLang="en-US" sz="4400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latin typeface="UTM Guanine" panose="02040603050506020204" pitchFamily="18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5" name="文本框 95">
              <a:extLst>
                <a:ext uri="{FF2B5EF4-FFF2-40B4-BE49-F238E27FC236}">
                  <a16:creationId xmlns:a16="http://schemas.microsoft.com/office/drawing/2014/main" id="{DFD792E6-927B-FA07-F9F4-F68BCF5BAE1A}"/>
                </a:ext>
              </a:extLst>
            </p:cNvPr>
            <p:cNvSpPr txBox="1"/>
            <p:nvPr/>
          </p:nvSpPr>
          <p:spPr>
            <a:xfrm>
              <a:off x="3528790" y="2842560"/>
              <a:ext cx="7231739" cy="500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dirty="0">
                  <a:solidFill>
                    <a:srgbClr val="0FB7C7"/>
                  </a:solidFill>
                  <a:effectLst>
                    <a:glow rad="127000">
                      <a:schemeClr val="bg1">
                        <a:alpha val="23000"/>
                      </a:schemeClr>
                    </a:glow>
                  </a:effectLst>
                  <a:latin typeface="UTM Guanine" panose="02040603050506020204" pitchFamily="18" charset="0"/>
                  <a:ea typeface="华康海报体W12(P)" panose="040B0C00000000000000" pitchFamily="82" charset="-122"/>
                  <a:cs typeface="+mn-ea"/>
                  <a:sym typeface="+mn-lt"/>
                </a:rPr>
                <a:t>CHIA SẺ SỞ THÍCH CỦA EM</a:t>
              </a:r>
              <a:endParaRPr kumimoji="1" lang="zh-CN" altLang="en-US" sz="4400" dirty="0">
                <a:solidFill>
                  <a:srgbClr val="0FB7C7"/>
                </a:solidFill>
                <a:effectLst>
                  <a:glow rad="127000">
                    <a:schemeClr val="bg1">
                      <a:alpha val="23000"/>
                    </a:schemeClr>
                  </a:glow>
                </a:effectLst>
                <a:latin typeface="UTM Guanine" panose="02040603050506020204" pitchFamily="18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EFB553-71E3-2F3E-3651-FF62BEA18849}"/>
              </a:ext>
            </a:extLst>
          </p:cNvPr>
          <p:cNvGrpSpPr/>
          <p:nvPr/>
        </p:nvGrpSpPr>
        <p:grpSpPr>
          <a:xfrm>
            <a:off x="2077662" y="1821834"/>
            <a:ext cx="3492372" cy="3737157"/>
            <a:chOff x="2077662" y="1821834"/>
            <a:chExt cx="3492372" cy="37371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33ADBB-F21B-D3D6-AD0B-DE3060CB3F88}"/>
                </a:ext>
              </a:extLst>
            </p:cNvPr>
            <p:cNvGrpSpPr/>
            <p:nvPr/>
          </p:nvGrpSpPr>
          <p:grpSpPr>
            <a:xfrm>
              <a:off x="2077662" y="1821834"/>
              <a:ext cx="3492372" cy="3737157"/>
              <a:chOff x="1196360" y="1885430"/>
              <a:chExt cx="3164556" cy="345235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A3A07E1-E333-DFF8-EF71-814A9CC36C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63" t="15355" r="1898" b="50207"/>
              <a:stretch/>
            </p:blipFill>
            <p:spPr>
              <a:xfrm rot="21364379">
                <a:off x="1196360" y="1885430"/>
                <a:ext cx="3164556" cy="3452356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6F0BE75-84D3-2E9B-99DD-3DCF8B800AB6}"/>
                  </a:ext>
                </a:extLst>
              </p:cNvPr>
              <p:cNvSpPr/>
              <p:nvPr/>
            </p:nvSpPr>
            <p:spPr>
              <a:xfrm>
                <a:off x="1708606" y="2908567"/>
                <a:ext cx="1618254" cy="885220"/>
              </a:xfrm>
              <a:prstGeom prst="ellipse">
                <a:avLst/>
              </a:prstGeom>
              <a:solidFill>
                <a:srgbClr val="FFC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BC0A60-D44A-BD52-7251-6D44493B3B96}"/>
                </a:ext>
              </a:extLst>
            </p:cNvPr>
            <p:cNvSpPr txBox="1"/>
            <p:nvPr/>
          </p:nvSpPr>
          <p:spPr>
            <a:xfrm>
              <a:off x="3201075" y="2168942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Đọc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sách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D47C04-5AE1-D338-23BD-F86EDF16F0E3}"/>
                </a:ext>
              </a:extLst>
            </p:cNvPr>
            <p:cNvSpPr txBox="1"/>
            <p:nvPr/>
          </p:nvSpPr>
          <p:spPr>
            <a:xfrm rot="5400000">
              <a:off x="4088981" y="2880045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Xem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</a:rPr>
                <a:t>phim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4B057F-5400-AC95-B169-378BC641CCD8}"/>
                </a:ext>
              </a:extLst>
            </p:cNvPr>
            <p:cNvSpPr txBox="1"/>
            <p:nvPr/>
          </p:nvSpPr>
          <p:spPr>
            <a:xfrm rot="16849523">
              <a:off x="2331446" y="2798751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Nghe </a:t>
              </a:r>
              <a:r>
                <a:rPr lang="en-US" sz="2400" b="1" dirty="0" err="1">
                  <a:latin typeface="Cambria" panose="02040503050406030204" pitchFamily="18" charset="0"/>
                </a:rPr>
                <a:t>nhạc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1A587-FC94-9F41-69AE-5C50D784E762}"/>
                </a:ext>
              </a:extLst>
            </p:cNvPr>
            <p:cNvSpPr txBox="1"/>
            <p:nvPr/>
          </p:nvSpPr>
          <p:spPr>
            <a:xfrm rot="18672292">
              <a:off x="3673482" y="4113231"/>
              <a:ext cx="96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Bơi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26BDCF-5601-8951-635F-DF658D30E4F3}"/>
                </a:ext>
              </a:extLst>
            </p:cNvPr>
            <p:cNvSpPr txBox="1"/>
            <p:nvPr/>
          </p:nvSpPr>
          <p:spPr>
            <a:xfrm rot="1438287">
              <a:off x="2519813" y="3980873"/>
              <a:ext cx="1165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Rubik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7C4040-BCBB-9C54-34C8-13F4524C3010}"/>
              </a:ext>
            </a:extLst>
          </p:cNvPr>
          <p:cNvGrpSpPr/>
          <p:nvPr/>
        </p:nvGrpSpPr>
        <p:grpSpPr>
          <a:xfrm>
            <a:off x="6005355" y="1810305"/>
            <a:ext cx="3517697" cy="3535986"/>
            <a:chOff x="6005355" y="1810305"/>
            <a:chExt cx="3517697" cy="35359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21D8AA0-5561-DEC4-826F-43709C12A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5355" y="1810305"/>
              <a:ext cx="3517697" cy="35359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DED62-59F2-F8CC-B96F-4F777F95383F}"/>
                </a:ext>
              </a:extLst>
            </p:cNvPr>
            <p:cNvSpPr txBox="1"/>
            <p:nvPr/>
          </p:nvSpPr>
          <p:spPr>
            <a:xfrm>
              <a:off x="8454258" y="2927617"/>
              <a:ext cx="96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Nhảy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1C9C3A-F4A4-DD56-B45C-F767DA2C1795}"/>
                </a:ext>
              </a:extLst>
            </p:cNvPr>
            <p:cNvSpPr txBox="1"/>
            <p:nvPr/>
          </p:nvSpPr>
          <p:spPr>
            <a:xfrm>
              <a:off x="8222206" y="4018809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Cầu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lông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78070F-6742-73A3-6C8C-95782C3ADA73}"/>
                </a:ext>
              </a:extLst>
            </p:cNvPr>
            <p:cNvSpPr txBox="1"/>
            <p:nvPr/>
          </p:nvSpPr>
          <p:spPr>
            <a:xfrm>
              <a:off x="6297462" y="2945729"/>
              <a:ext cx="9649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Mua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quần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áo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01FAA9-65AF-FF9A-CAB9-BCE489BC9821}"/>
                </a:ext>
              </a:extLst>
            </p:cNvPr>
            <p:cNvSpPr txBox="1"/>
            <p:nvPr/>
          </p:nvSpPr>
          <p:spPr>
            <a:xfrm>
              <a:off x="6971753" y="4365227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thịt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4BA732-CE2D-F7D0-DD4D-AA169E105D32}"/>
                </a:ext>
              </a:extLst>
            </p:cNvPr>
            <p:cNvSpPr txBox="1"/>
            <p:nvPr/>
          </p:nvSpPr>
          <p:spPr>
            <a:xfrm>
              <a:off x="7460211" y="2158764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toán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8DDA032-4D3D-B334-E867-E57C34E920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87" y="2813059"/>
            <a:ext cx="1496629" cy="31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96119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305</Words>
  <Application>Microsoft Office PowerPoint</Application>
  <PresentationFormat>Widescreen</PresentationFormat>
  <Paragraphs>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等线 Light</vt:lpstr>
      <vt:lpstr>UTM Guanine</vt:lpstr>
      <vt:lpstr>SVN-Dancing Script</vt:lpstr>
      <vt:lpstr>M PLUS Rounded 1c</vt:lpstr>
      <vt:lpstr>字魂20号-石头体</vt:lpstr>
      <vt:lpstr>Fredoka One</vt:lpstr>
      <vt:lpstr>UTM Avo</vt:lpstr>
      <vt:lpstr>#9Slide05 Bodega Script</vt:lpstr>
      <vt:lpstr>Calibri Light</vt:lpstr>
      <vt:lpstr>Times New Roman</vt:lpstr>
      <vt:lpstr>Calibri</vt:lpstr>
      <vt:lpstr>等线</vt:lpstr>
      <vt:lpstr>Arial</vt:lpstr>
      <vt:lpstr>Cambria</vt:lpstr>
      <vt:lpstr>SVN-Newton</vt:lpstr>
      <vt:lpstr>华康海报体W12(P)</vt:lpstr>
      <vt:lpstr>#9Slide07 HoneyCream</vt:lpstr>
      <vt:lpstr>思源宋体</vt:lpstr>
      <vt:lpstr>Office Theme</vt:lpstr>
      <vt:lpstr>1_Office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Nguyễn Thị Hồng Linh</cp:lastModifiedBy>
  <cp:revision>20</cp:revision>
  <dcterms:created xsi:type="dcterms:W3CDTF">2022-08-16T06:38:52Z</dcterms:created>
  <dcterms:modified xsi:type="dcterms:W3CDTF">2022-08-21T00:24:43Z</dcterms:modified>
</cp:coreProperties>
</file>