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69" r:id="rId5"/>
    <p:sldId id="270" r:id="rId6"/>
    <p:sldId id="271" r:id="rId7"/>
    <p:sldId id="272" r:id="rId8"/>
    <p:sldId id="273" r:id="rId9"/>
    <p:sldId id="261" r:id="rId10"/>
    <p:sldId id="274" r:id="rId11"/>
    <p:sldId id="276" r:id="rId12"/>
    <p:sldId id="275" r:id="rId13"/>
    <p:sldId id="265" r:id="rId14"/>
    <p:sldId id="266" r:id="rId15"/>
    <p:sldId id="26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8336" autoAdjust="0"/>
  </p:normalViewPr>
  <p:slideViewPr>
    <p:cSldViewPr snapToGrid="0">
      <p:cViewPr>
        <p:scale>
          <a:sx n="50" d="100"/>
          <a:sy n="50" d="100"/>
        </p:scale>
        <p:origin x="1212" y="92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EEB57E-A555-47AD-A1F2-550D1BC014C5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4F556B-8FEB-48C1-B5F8-F58043FC4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65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9099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vì</a:t>
            </a:r>
            <a:r>
              <a:rPr lang="en-US" dirty="0"/>
              <a:t> </a:t>
            </a:r>
            <a:r>
              <a:rPr lang="en-US" dirty="0" err="1"/>
              <a:t>sao</a:t>
            </a:r>
            <a:r>
              <a:rPr lang="en-US" dirty="0"/>
              <a:t> con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nói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như</a:t>
            </a:r>
            <a:r>
              <a:rPr lang="en-US" dirty="0"/>
              <a:t> </a:t>
            </a:r>
            <a:r>
              <a:rPr lang="en-US" dirty="0" err="1"/>
              <a:t>vây</a:t>
            </a:r>
            <a:r>
              <a:rPr lang="en-US" dirty="0"/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5275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4000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Cho HS </a:t>
            </a:r>
            <a:r>
              <a:rPr lang="en-US" dirty="0" err="1"/>
              <a:t>kể</a:t>
            </a:r>
            <a:r>
              <a:rPr lang="en-US" dirty="0"/>
              <a:t> </a:t>
            </a:r>
            <a:r>
              <a:rPr lang="en-US" dirty="0" err="1"/>
              <a:t>trước</a:t>
            </a:r>
            <a:r>
              <a:rPr lang="en-US" dirty="0"/>
              <a:t> </a:t>
            </a:r>
            <a:r>
              <a:rPr lang="en-US" dirty="0" err="1"/>
              <a:t>lớp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HS chia </a:t>
            </a:r>
            <a:r>
              <a:rPr lang="en-US" dirty="0" err="1"/>
              <a:t>sẻ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chuyện</a:t>
            </a:r>
            <a:r>
              <a:rPr lang="en-US" dirty="0"/>
              <a:t>. </a:t>
            </a:r>
          </a:p>
          <a:p>
            <a:r>
              <a:rPr lang="en-US" dirty="0"/>
              <a:t>? Con </a:t>
            </a:r>
            <a:r>
              <a:rPr lang="en-US" dirty="0" err="1"/>
              <a:t>thích</a:t>
            </a:r>
            <a:r>
              <a:rPr lang="en-US" dirty="0"/>
              <a:t> </a:t>
            </a:r>
            <a:r>
              <a:rPr lang="en-US" dirty="0" err="1"/>
              <a:t>nhân</a:t>
            </a:r>
            <a:r>
              <a:rPr lang="en-US" dirty="0"/>
              <a:t> </a:t>
            </a:r>
            <a:r>
              <a:rPr lang="en-US" dirty="0" err="1"/>
              <a:t>vật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? </a:t>
            </a:r>
            <a:r>
              <a:rPr lang="en-US" dirty="0" err="1"/>
              <a:t>vì</a:t>
            </a:r>
            <a:r>
              <a:rPr lang="en-US" dirty="0"/>
              <a:t> </a:t>
            </a:r>
            <a:r>
              <a:rPr lang="en-US" dirty="0" err="1"/>
              <a:t>sao</a:t>
            </a:r>
            <a:r>
              <a:rPr lang="en-US" dirty="0"/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1286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BB29B-02E5-44C1-896D-9796997ADF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5A44D4-2CE9-4BC5-94FA-2016D00234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3A4D96-D4C2-456B-BC80-B0F8E55A4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D015B6-C71E-41B8-8D7C-FD02590AC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CB518A-B6CA-40FA-A4F2-2A483DC86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958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F575B-4FF4-4131-9D56-0FFDDDC54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A916E8-44AD-4E27-9287-386CE0188D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395E8B-17AA-4846-ACEB-46124BC7C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4CC7DE-13EB-44E9-AE07-E9E889C14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86132A-3289-4CCD-BAA8-1D1C42964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622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2AC6A8-D829-482F-89B8-E6EE20C2D6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F97D30-CB5A-4EFF-B455-DE08A0E571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3EC9DF-C15E-4A1F-BFC0-B30F8D740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34D057-3E0C-4CF9-860B-97A341166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076073-9D71-4938-AF6F-4D22C19C1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989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A1A26-E57F-4D27-8EE9-E139D4F3D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3BD74F-A6A9-446D-8895-7905F73D07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3096B6-E30C-4D23-B9FF-C03DC6EE6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9C1069-0F11-478A-A742-9D3A8FCE3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379582-9C1C-4C97-B578-2AF1D9E97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651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43DF2-8775-45A3-B568-67E187983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68F2D3-9763-4211-9CA2-CFAFCC0982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DB7D0F-62A8-4110-ADB2-09903FEEE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F5A414-55D3-4BF9-92F9-9855A2DB7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B0456A-00D1-4278-AB89-D67B5D8DF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951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005D3-94F8-4C3A-9FCB-FBEC58215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5B0455-0598-4209-B1D0-5CD834DDF3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D91314-29B1-41E1-A1DB-D56E36E88A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FBEB4A-D8F3-4BAB-804A-5FAFCE4C9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135DFC-AA01-45DF-B9AB-CD92F8F8C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726A60-65BA-40AF-B832-8B208E592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068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77AFB-13BC-450B-BF0C-B8102FCBE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4BBA1F-7C9C-4FD3-9B56-F139D2DEE9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0DBA7F-18A5-4404-8197-4CA3FA92D3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D4C977-8293-4554-B681-7E525CFE6E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E22DAE-149F-45E1-9C1F-A298BDB31C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6DA6CB-FCF9-4413-8DEF-9C16A5023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7857A5-9C0A-4F52-BE78-F2BAB8DF1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C4967D-B4A4-4DFE-AC27-0E6D2A34E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549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4233E-9E66-48DD-B51D-48AFB66EA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297A88-1381-42C2-975B-A201A18CF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7259D3-C8CD-49EA-BC8E-B957D4EE8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74B5D1-FA28-4943-A6B0-B4E7DAD61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672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5FE1F8-D97A-4DD7-85BE-084273637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410529-5F98-4967-B835-3D58EE4BD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A432DA-B5C5-4FA8-A9BF-F3BEB2C40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323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F00C3-A75E-41B6-823F-A9BC053BB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C119BC-5C9D-481A-A835-3D41D1EF0F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FEF1BB-E4E0-4FA0-A70B-B975705773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6E1450-AADE-47DF-BECC-1779F070E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6317DE-14EC-4087-9F2C-293759DBD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A5C266-ED62-4CC6-9896-17540985F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808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7E028-2EAA-44ED-95DD-8EF30548E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C2705C-4A4F-420D-BDEC-B38916676A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978377-E8DF-4198-8E8D-8A29EFAB61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B9164D-CFEF-45B7-8129-DD599AA3B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C1EB80-189F-4A9D-9FD1-E493EA725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6A01E2-1D5A-43B8-8785-BF3D5D5B3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136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C0A37B-0B6B-43A6-8F17-8566683C0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DDC6D4-0D3A-4ACB-B001-512682EB2D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FCD898-4AD5-4BEF-899A-1DE45F94DA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F06B03-135E-4169-9B02-3E1AF83E1D74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F3FC8-4B16-4148-859D-694583CDB5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0D778F-9CF3-47FC-9AC5-EDA5F2C071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194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16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microsoft.com/office/2007/relationships/hdphoto" Target="../media/hdphoto3.wdp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microsoft.com/office/2007/relationships/hdphoto" Target="../media/hdphoto3.wdp"/><Relationship Id="rId4" Type="http://schemas.openxmlformats.org/officeDocument/2006/relationships/image" Target="../media/image11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hdphoto" Target="../media/hdphoto1.wdp"/><Relationship Id="rId7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microsoft.com/office/2007/relationships/hdphoto" Target="../media/hdphoto4.wdp"/><Relationship Id="rId10" Type="http://schemas.openxmlformats.org/officeDocument/2006/relationships/image" Target="../media/image10.png"/><Relationship Id="rId4" Type="http://schemas.openxmlformats.org/officeDocument/2006/relationships/image" Target="../media/image12.pn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4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FA2A56D-6EF5-432E-94EA-49A2D66BB35C}"/>
              </a:ext>
            </a:extLst>
          </p:cNvPr>
          <p:cNvGrpSpPr/>
          <p:nvPr/>
        </p:nvGrpSpPr>
        <p:grpSpPr>
          <a:xfrm>
            <a:off x="0" y="0"/>
            <a:ext cx="12192000" cy="2067871"/>
            <a:chOff x="0" y="-127504"/>
            <a:chExt cx="12192000" cy="1361807"/>
          </a:xfrm>
        </p:grpSpPr>
        <p:sp>
          <p:nvSpPr>
            <p:cNvPr id="5" name="Rectangle: Top Corners Rounded 4">
              <a:extLst>
                <a:ext uri="{FF2B5EF4-FFF2-40B4-BE49-F238E27FC236}">
                  <a16:creationId xmlns:a16="http://schemas.microsoft.com/office/drawing/2014/main" id="{480A6134-7C0A-4A84-9E15-12C6CB78EE8F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: Top Corners Rounded 5">
              <a:extLst>
                <a:ext uri="{FF2B5EF4-FFF2-40B4-BE49-F238E27FC236}">
                  <a16:creationId xmlns:a16="http://schemas.microsoft.com/office/drawing/2014/main" id="{F5B8D697-CFC1-4509-A88A-E3A1ACC16471}"/>
                </a:ext>
              </a:extLst>
            </p:cNvPr>
            <p:cNvSpPr/>
            <p:nvPr/>
          </p:nvSpPr>
          <p:spPr>
            <a:xfrm rot="10800000">
              <a:off x="0" y="-127504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74868E0A-2416-446D-A73D-ACD3DF98E9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19" t="21925" b="23627"/>
          <a:stretch/>
        </p:blipFill>
        <p:spPr>
          <a:xfrm>
            <a:off x="2640038" y="640394"/>
            <a:ext cx="8841358" cy="2122581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1C6CFF0F-F854-4DD0-BBDB-C1DE4F00E0BD}"/>
              </a:ext>
            </a:extLst>
          </p:cNvPr>
          <p:cNvGrpSpPr/>
          <p:nvPr/>
        </p:nvGrpSpPr>
        <p:grpSpPr>
          <a:xfrm>
            <a:off x="404014" y="588766"/>
            <a:ext cx="2236024" cy="3156219"/>
            <a:chOff x="299812" y="247841"/>
            <a:chExt cx="2236024" cy="220486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C324108-EAA6-43AE-8FF0-8A59FE0BF5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32937"/>
            <a:stretch/>
          </p:blipFill>
          <p:spPr>
            <a:xfrm>
              <a:off x="299812" y="361594"/>
              <a:ext cx="2150557" cy="2091109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4B74FF0-B630-468D-A6E9-9839E02CBB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34344"/>
            <a:stretch/>
          </p:blipFill>
          <p:spPr>
            <a:xfrm>
              <a:off x="518441" y="247841"/>
              <a:ext cx="2017395" cy="2091109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40772002-0148-4CA0-976E-FF3780FF6F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19" t="21925" b="23627"/>
          <a:stretch/>
        </p:blipFill>
        <p:spPr>
          <a:xfrm>
            <a:off x="2640038" y="640394"/>
            <a:ext cx="8841358" cy="2122581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FC4E763E-B30E-4558-ABDE-4EFB5B84421D}"/>
              </a:ext>
            </a:extLst>
          </p:cNvPr>
          <p:cNvSpPr/>
          <p:nvPr/>
        </p:nvSpPr>
        <p:spPr>
          <a:xfrm>
            <a:off x="1688466" y="650863"/>
            <a:ext cx="2017395" cy="2017395"/>
          </a:xfrm>
          <a:prstGeom prst="ellipse">
            <a:avLst/>
          </a:prstGeom>
          <a:solidFill>
            <a:srgbClr val="29A8FF"/>
          </a:solidFill>
          <a:ln>
            <a:noFill/>
          </a:ln>
          <a:effectLst>
            <a:outerShdw blurRad="165100" dist="304800" dir="7920000" sx="99000" sy="99000" algn="ctr">
              <a:srgbClr val="29A8FF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文本框 22">
            <a:extLst>
              <a:ext uri="{FF2B5EF4-FFF2-40B4-BE49-F238E27FC236}">
                <a16:creationId xmlns:a16="http://schemas.microsoft.com/office/drawing/2014/main" id="{206CE868-3DE5-4122-89DA-2DAEDC5B65CA}"/>
              </a:ext>
            </a:extLst>
          </p:cNvPr>
          <p:cNvSpPr txBox="1"/>
          <p:nvPr/>
        </p:nvSpPr>
        <p:spPr>
          <a:xfrm>
            <a:off x="2044757" y="906062"/>
            <a:ext cx="13048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 err="1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endParaRPr lang="en-US" altLang="zh-CN" sz="4800" b="1" dirty="0">
              <a:solidFill>
                <a:schemeClr val="bg1"/>
              </a:solidFill>
              <a:effectLst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/>
            <a:r>
              <a:rPr lang="en-US" altLang="zh-CN" sz="48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  <a:r>
              <a:rPr lang="en-US" altLang="zh-CN" sz="4800" b="1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sp>
        <p:nvSpPr>
          <p:cNvPr id="14" name="文本框 22">
            <a:extLst>
              <a:ext uri="{FF2B5EF4-FFF2-40B4-BE49-F238E27FC236}">
                <a16:creationId xmlns:a16="http://schemas.microsoft.com/office/drawing/2014/main" id="{45B103D2-C1B2-4858-9DE1-957197353ADC}"/>
              </a:ext>
            </a:extLst>
          </p:cNvPr>
          <p:cNvSpPr txBox="1"/>
          <p:nvPr/>
        </p:nvSpPr>
        <p:spPr>
          <a:xfrm>
            <a:off x="5077232" y="1365944"/>
            <a:ext cx="38254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Nói</a:t>
            </a: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và</a:t>
            </a: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nghe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sp>
        <p:nvSpPr>
          <p:cNvPr id="15" name="文本框 22">
            <a:extLst>
              <a:ext uri="{FF2B5EF4-FFF2-40B4-BE49-F238E27FC236}">
                <a16:creationId xmlns:a16="http://schemas.microsoft.com/office/drawing/2014/main" id="{4AEE775C-168E-485E-ABF3-70F73CDBE3E5}"/>
              </a:ext>
            </a:extLst>
          </p:cNvPr>
          <p:cNvSpPr txBox="1"/>
          <p:nvPr/>
        </p:nvSpPr>
        <p:spPr>
          <a:xfrm>
            <a:off x="2174871" y="3656969"/>
            <a:ext cx="81764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Kể</a:t>
            </a: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chuyện</a:t>
            </a:r>
            <a:endParaRPr lang="en-US" altLang="zh-CN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  <a:p>
            <a:pPr algn="ctr"/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NIỀM VUI CỦA BI VÀ BỐNG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6398"/>
            <a:ext cx="12192000" cy="747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91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60"/>
                            </p:stCondLst>
                            <p:childTnLst>
                              <p:par>
                                <p:cTn id="1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814CDE9C-CFC3-42C3-88A8-351FFA45C065}"/>
              </a:ext>
            </a:extLst>
          </p:cNvPr>
          <p:cNvSpPr txBox="1"/>
          <p:nvPr/>
        </p:nvSpPr>
        <p:spPr>
          <a:xfrm>
            <a:off x="3740302" y="410819"/>
            <a:ext cx="54544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Niềm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Bi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Bống</a:t>
            </a:r>
            <a:endParaRPr lang="en-US" sz="36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3773FE9-BB1A-4942-A0FA-7F2FB2FE8D4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188" t="3333" r="8230" b="12223"/>
          <a:stretch/>
        </p:blipFill>
        <p:spPr>
          <a:xfrm>
            <a:off x="675590" y="1056651"/>
            <a:ext cx="4730370" cy="265646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3CF7677-6ADE-4476-A817-D84B660BCBD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605" t="3518" r="7708" b="11111"/>
          <a:stretch/>
        </p:blipFill>
        <p:spPr>
          <a:xfrm>
            <a:off x="6910252" y="1056651"/>
            <a:ext cx="4951918" cy="265646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BB2F343-B940-4717-8114-C7662AFF108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8958" t="13130" r="11250" b="13130"/>
          <a:stretch/>
        </p:blipFill>
        <p:spPr>
          <a:xfrm>
            <a:off x="6872151" y="3927349"/>
            <a:ext cx="4990019" cy="282087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8C25FC3-40C6-4213-8453-B06E38CA56E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6175" y="3927349"/>
            <a:ext cx="5304211" cy="282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048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F334468-1D62-4D62-9BEF-8558D344C468}"/>
              </a:ext>
            </a:extLst>
          </p:cNvPr>
          <p:cNvSpPr txBox="1"/>
          <p:nvPr/>
        </p:nvSpPr>
        <p:spPr>
          <a:xfrm>
            <a:off x="3877873" y="660759"/>
            <a:ext cx="46895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Tiêu</a:t>
            </a:r>
            <a:r>
              <a:rPr lang="en-US" sz="4000" b="1" dirty="0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chí</a:t>
            </a:r>
            <a:r>
              <a:rPr lang="en-US" sz="4000" b="1" dirty="0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đánh</a:t>
            </a:r>
            <a:r>
              <a:rPr lang="en-US" sz="4000" b="1" dirty="0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giá</a:t>
            </a:r>
            <a:r>
              <a:rPr lang="en-US" sz="4000" b="1" dirty="0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E6964CF0-F867-40B3-B2B1-3674F9622D67}"/>
              </a:ext>
            </a:extLst>
          </p:cNvPr>
          <p:cNvGrpSpPr/>
          <p:nvPr/>
        </p:nvGrpSpPr>
        <p:grpSpPr>
          <a:xfrm>
            <a:off x="6693328" y="1317572"/>
            <a:ext cx="4957314" cy="3251044"/>
            <a:chOff x="-3765218" y="2205463"/>
            <a:chExt cx="4957314" cy="3251044"/>
          </a:xfrm>
        </p:grpSpPr>
        <p:pic>
          <p:nvPicPr>
            <p:cNvPr id="32" name="PA_图片 6">
              <a:extLst>
                <a:ext uri="{FF2B5EF4-FFF2-40B4-BE49-F238E27FC236}">
                  <a16:creationId xmlns:a16="http://schemas.microsoft.com/office/drawing/2014/main" id="{32759546-28A9-4DC2-9605-8623813D24D4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765218" y="2205463"/>
              <a:ext cx="4957314" cy="3251044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A71A0E1A-8145-4C37-B0A7-441AC2617E49}"/>
                </a:ext>
              </a:extLst>
            </p:cNvPr>
            <p:cNvSpPr txBox="1"/>
            <p:nvPr/>
          </p:nvSpPr>
          <p:spPr>
            <a:xfrm>
              <a:off x="-2877244" y="3123392"/>
              <a:ext cx="3181366" cy="1296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Kể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tự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tin,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biết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kết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hợp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cử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chỉ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điệu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bộ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80E7C400-AE01-4578-99D8-288566EB6C8D}"/>
              </a:ext>
            </a:extLst>
          </p:cNvPr>
          <p:cNvGrpSpPr/>
          <p:nvPr/>
        </p:nvGrpSpPr>
        <p:grpSpPr>
          <a:xfrm>
            <a:off x="2515184" y="3381741"/>
            <a:ext cx="7679107" cy="3785552"/>
            <a:chOff x="2827063" y="3191960"/>
            <a:chExt cx="7679107" cy="3785552"/>
          </a:xfrm>
        </p:grpSpPr>
        <p:pic>
          <p:nvPicPr>
            <p:cNvPr id="35" name="PA_图片 6">
              <a:extLst>
                <a:ext uri="{FF2B5EF4-FFF2-40B4-BE49-F238E27FC236}">
                  <a16:creationId xmlns:a16="http://schemas.microsoft.com/office/drawing/2014/main" id="{9555258F-28AA-45E9-99AE-D6F9D4D697FA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063" y="3191960"/>
              <a:ext cx="7679107" cy="3785552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CF663E4-22E1-46B4-A189-4EF1289C479A}"/>
                </a:ext>
              </a:extLst>
            </p:cNvPr>
            <p:cNvSpPr txBox="1"/>
            <p:nvPr/>
          </p:nvSpPr>
          <p:spPr>
            <a:xfrm>
              <a:off x="4187085" y="4109890"/>
              <a:ext cx="4630366" cy="1943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Thể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hiện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được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giọng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kể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phù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hợp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phân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biệt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được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giọng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đọc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của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nhân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vật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ECCF5BAD-6952-4BF5-BFA7-1E123E9098A5}"/>
              </a:ext>
            </a:extLst>
          </p:cNvPr>
          <p:cNvGrpSpPr/>
          <p:nvPr/>
        </p:nvGrpSpPr>
        <p:grpSpPr>
          <a:xfrm>
            <a:off x="142534" y="1209028"/>
            <a:ext cx="5694730" cy="3295447"/>
            <a:chOff x="6435112" y="1133830"/>
            <a:chExt cx="5694730" cy="3295447"/>
          </a:xfrm>
        </p:grpSpPr>
        <p:pic>
          <p:nvPicPr>
            <p:cNvPr id="36" name="PA_图片 6">
              <a:extLst>
                <a:ext uri="{FF2B5EF4-FFF2-40B4-BE49-F238E27FC236}">
                  <a16:creationId xmlns:a16="http://schemas.microsoft.com/office/drawing/2014/main" id="{5DF38753-0D78-45E1-9FB4-360550AA63F5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5112" y="1133830"/>
              <a:ext cx="5694730" cy="3295447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AE96EF29-9D46-4CDD-A702-017DDEDBB417}"/>
                </a:ext>
              </a:extLst>
            </p:cNvPr>
            <p:cNvSpPr txBox="1"/>
            <p:nvPr/>
          </p:nvSpPr>
          <p:spPr>
            <a:xfrm>
              <a:off x="7074759" y="2029658"/>
              <a:ext cx="4415435" cy="1296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Kể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đúng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nội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dung </a:t>
              </a:r>
            </a:p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câu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chuyện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15309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F334468-1D62-4D62-9BEF-8558D344C468}"/>
              </a:ext>
            </a:extLst>
          </p:cNvPr>
          <p:cNvSpPr txBox="1"/>
          <p:nvPr/>
        </p:nvSpPr>
        <p:spPr>
          <a:xfrm>
            <a:off x="562937" y="1783265"/>
            <a:ext cx="11258632" cy="3438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Liên</a:t>
            </a:r>
            <a:r>
              <a:rPr lang="en-US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hệ</a:t>
            </a:r>
            <a:r>
              <a:rPr lang="en-US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algn="ctr"/>
            <a:endParaRPr lang="en-US" sz="40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Con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hiện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 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Hãy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chia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sẻ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suy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C2CC96-37BA-4813-8362-30E3F1EE12D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828" b="56954" l="12780" r="88658">
                        <a14:foregroundMark x1="42652" y1="33642" x2="59904" y2="31126"/>
                        <a14:foregroundMark x1="44569" y1="29139" x2="41534" y2="34570"/>
                        <a14:foregroundMark x1="47764" y1="49934" x2="54313" y2="54305"/>
                        <a14:foregroundMark x1="44728" y1="44503" x2="47444" y2="54967"/>
                        <a14:foregroundMark x1="14217" y1="27550" x2="15176" y2="25828"/>
                        <a14:foregroundMark x1="16294" y1="24901" x2="20767" y2="24901"/>
                        <a14:foregroundMark x1="21246" y1="25828" x2="22524" y2="28874"/>
                        <a14:foregroundMark x1="22524" y1="29669" x2="17891" y2="34437"/>
                        <a14:foregroundMark x1="18211" y1="38013" x2="18211" y2="38013"/>
                        <a14:foregroundMark x1="26837" y1="11258" x2="26837" y2="10464"/>
                        <a14:foregroundMark x1="27476" y1="9669" x2="29872" y2="9272"/>
                        <a14:foregroundMark x1="29872" y1="9272" x2="31629" y2="10464"/>
                        <a14:foregroundMark x1="31789" y1="11126" x2="31789" y2="12450"/>
                        <a14:foregroundMark x1="31789" y1="12715" x2="29073" y2="15762"/>
                        <a14:foregroundMark x1="29393" y1="18675" x2="29393" y2="18675"/>
                        <a14:foregroundMark x1="73003" y1="14967" x2="73003" y2="12583"/>
                        <a14:foregroundMark x1="75559" y1="23709" x2="75559" y2="23709"/>
                        <a14:foregroundMark x1="44888" y1="55762" x2="53195" y2="553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54" t="6128" r="10981" b="43731"/>
          <a:stretch/>
        </p:blipFill>
        <p:spPr>
          <a:xfrm>
            <a:off x="466684" y="520704"/>
            <a:ext cx="3110711" cy="2453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5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7A4F39FD-C0EC-41A9-BF82-864349009500}"/>
              </a:ext>
            </a:extLst>
          </p:cNvPr>
          <p:cNvGrpSpPr/>
          <p:nvPr/>
        </p:nvGrpSpPr>
        <p:grpSpPr>
          <a:xfrm>
            <a:off x="1414290" y="1574897"/>
            <a:ext cx="9944100" cy="1511202"/>
            <a:chOff x="1249190" y="1917798"/>
            <a:chExt cx="9944100" cy="1511202"/>
          </a:xfrm>
        </p:grpSpPr>
        <p:sp>
          <p:nvSpPr>
            <p:cNvPr id="11" name="AutoShape 5">
              <a:extLst>
                <a:ext uri="{FF2B5EF4-FFF2-40B4-BE49-F238E27FC236}">
                  <a16:creationId xmlns:a16="http://schemas.microsoft.com/office/drawing/2014/main" id="{5D128685-5AC5-4F6A-BFDE-98194CDDCE8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249190" y="1917798"/>
              <a:ext cx="9944100" cy="1511202"/>
            </a:xfrm>
            <a:prstGeom prst="roundRect">
              <a:avLst>
                <a:gd name="adj" fmla="val 41152"/>
              </a:avLst>
            </a:prstGeom>
            <a:noFill/>
            <a:ln w="38100">
              <a:prstDash val="lgDashDot"/>
              <a:headEnd/>
              <a:tailEnd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eaLnBrk="1" hangingPunct="1"/>
              <a:endParaRPr lang="vi-VN" sz="2667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C6249FF-40ED-4813-9521-BA7C63C23B84}"/>
                </a:ext>
              </a:extLst>
            </p:cNvPr>
            <p:cNvSpPr/>
            <p:nvPr/>
          </p:nvSpPr>
          <p:spPr>
            <a:xfrm>
              <a:off x="1906070" y="2078635"/>
              <a:ext cx="928722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Kể</a:t>
              </a:r>
              <a:r>
                <a:rPr lang="en-US" sz="36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cho</a:t>
              </a:r>
              <a:r>
                <a:rPr lang="en-US" sz="36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người</a:t>
              </a:r>
              <a:r>
                <a:rPr lang="en-US" sz="36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thân</a:t>
              </a:r>
              <a:r>
                <a:rPr lang="en-US" sz="36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nghe</a:t>
              </a:r>
              <a:r>
                <a:rPr lang="en-US" sz="36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câu</a:t>
              </a:r>
              <a:r>
                <a:rPr lang="en-US" sz="36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chuyện</a:t>
              </a:r>
              <a:r>
                <a:rPr lang="en-US" sz="36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Niềm</a:t>
              </a:r>
              <a:r>
                <a:rPr lang="en-US" sz="36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vui</a:t>
              </a:r>
              <a:r>
                <a:rPr lang="en-US" sz="36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của</a:t>
              </a:r>
              <a:r>
                <a:rPr lang="en-US" sz="36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Bi </a:t>
              </a:r>
              <a:r>
                <a:rPr lang="en-US" sz="36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</a:t>
              </a:r>
              <a:r>
                <a:rPr lang="en-US" sz="36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Bống</a:t>
              </a:r>
              <a:r>
                <a:rPr lang="en-US" sz="36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  <a:endParaRPr lang="en-US" sz="3600" b="1" i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4BB6FCE6-B2E6-4DE9-B59D-948A8C80FD58}"/>
              </a:ext>
            </a:extLst>
          </p:cNvPr>
          <p:cNvSpPr txBox="1"/>
          <p:nvPr/>
        </p:nvSpPr>
        <p:spPr>
          <a:xfrm>
            <a:off x="469900" y="2891665"/>
            <a:ext cx="11557000" cy="3217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G:</a:t>
            </a:r>
          </a:p>
          <a:p>
            <a:pPr defTabSz="444500">
              <a:lnSpc>
                <a:spcPct val="130000"/>
              </a:lnSpc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-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Niềm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Bi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defTabSz="444500">
              <a:lnSpc>
                <a:spcPct val="130000"/>
              </a:lnSpc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- Quan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sát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minh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gợi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ý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dưới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nhớ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nội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dung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defTabSz="444500">
              <a:lnSpc>
                <a:spcPct val="130000"/>
              </a:lnSpc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-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lần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lượt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B4E6A23-6C9F-46AB-91C1-C6EA47F21058}"/>
              </a:ext>
            </a:extLst>
          </p:cNvPr>
          <p:cNvSpPr txBox="1"/>
          <p:nvPr/>
        </p:nvSpPr>
        <p:spPr>
          <a:xfrm>
            <a:off x="0" y="353380"/>
            <a:ext cx="3072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Vận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dụng</a:t>
            </a:r>
            <a:endParaRPr lang="en-US" sz="40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iCiel Crocant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5546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5">
            <a:extLst>
              <a:ext uri="{FF2B5EF4-FFF2-40B4-BE49-F238E27FC236}">
                <a16:creationId xmlns:a16="http://schemas.microsoft.com/office/drawing/2014/main" id="{6D336546-DCB4-44A1-9408-72467C3E80A9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4545" y="1889211"/>
            <a:ext cx="2114756" cy="1620749"/>
          </a:xfrm>
          <a:prstGeom prst="rect">
            <a:avLst/>
          </a:prstGeom>
        </p:spPr>
      </p:pic>
      <p:pic>
        <p:nvPicPr>
          <p:cNvPr id="11" name="图片 41">
            <a:extLst>
              <a:ext uri="{FF2B5EF4-FFF2-40B4-BE49-F238E27FC236}">
                <a16:creationId xmlns:a16="http://schemas.microsoft.com/office/drawing/2014/main" id="{F0CA763B-28AA-4F2E-B16E-CEE647F245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4160" y="423862"/>
            <a:ext cx="1331922" cy="2163314"/>
          </a:xfrm>
          <a:prstGeom prst="rect">
            <a:avLst/>
          </a:prstGeom>
        </p:spPr>
      </p:pic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ACEF646-EF93-4CC8-B63F-673BE5B2BFB0}"/>
              </a:ext>
            </a:extLst>
          </p:cNvPr>
          <p:cNvSpPr txBox="1"/>
          <p:nvPr/>
        </p:nvSpPr>
        <p:spPr>
          <a:xfrm>
            <a:off x="2418156" y="1246382"/>
            <a:ext cx="5434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Củng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cố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-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dặn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dò</a:t>
            </a:r>
            <a:endParaRPr lang="en-US" sz="40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iCiel Crocante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2DA03E-49DD-41F8-B79F-FB60F57AF135}"/>
              </a:ext>
            </a:extLst>
          </p:cNvPr>
          <p:cNvSpPr txBox="1"/>
          <p:nvPr/>
        </p:nvSpPr>
        <p:spPr>
          <a:xfrm>
            <a:off x="471606" y="2642736"/>
            <a:ext cx="11248787" cy="22075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Niềm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Bi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-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: 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	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xinh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26.</a:t>
            </a:r>
          </a:p>
        </p:txBody>
      </p:sp>
      <p:pic>
        <p:nvPicPr>
          <p:cNvPr id="10" name="图片 39">
            <a:extLst>
              <a:ext uri="{FF2B5EF4-FFF2-40B4-BE49-F238E27FC236}">
                <a16:creationId xmlns:a16="http://schemas.microsoft.com/office/drawing/2014/main" id="{BA3AC262-0CFA-437F-8EEC-1E1473D1C86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1" y="4876677"/>
            <a:ext cx="2341563" cy="1981323"/>
          </a:xfrm>
          <a:prstGeom prst="rect">
            <a:avLst/>
          </a:prstGeom>
        </p:spPr>
      </p:pic>
      <p:pic>
        <p:nvPicPr>
          <p:cNvPr id="12" name="图片 43">
            <a:extLst>
              <a:ext uri="{FF2B5EF4-FFF2-40B4-BE49-F238E27FC236}">
                <a16:creationId xmlns:a16="http://schemas.microsoft.com/office/drawing/2014/main" id="{88688721-FFAF-4DDA-811B-7DEE30BCC51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78" y="3789894"/>
            <a:ext cx="1331922" cy="2149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223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图片 39">
            <a:extLst>
              <a:ext uri="{FF2B5EF4-FFF2-40B4-BE49-F238E27FC236}">
                <a16:creationId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78" y="1419214"/>
            <a:ext cx="2864392" cy="2423717"/>
          </a:xfrm>
          <a:prstGeom prst="rect">
            <a:avLst/>
          </a:prstGeom>
        </p:spPr>
      </p:pic>
      <p:pic>
        <p:nvPicPr>
          <p:cNvPr id="9" name="图片 43">
            <a:extLst>
              <a:ext uri="{FF2B5EF4-FFF2-40B4-BE49-F238E27FC236}">
                <a16:creationId xmlns:a16="http://schemas.microsoft.com/office/drawing/2014/main" id="{839B62AF-AC7B-4DF2-8D1A-02CAE1D3E4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55" y="332431"/>
            <a:ext cx="1629316" cy="2629124"/>
          </a:xfrm>
          <a:prstGeom prst="rect">
            <a:avLst/>
          </a:prstGeom>
        </p:spPr>
      </p:pic>
      <p:pic>
        <p:nvPicPr>
          <p:cNvPr id="10" name="图片 30">
            <a:extLst>
              <a:ext uri="{FF2B5EF4-FFF2-40B4-BE49-F238E27FC236}">
                <a16:creationId xmlns:a16="http://schemas.microsoft.com/office/drawing/2014/main" id="{EBF68672-5F38-4E5A-9D6B-7255921E42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5144" y="2481669"/>
            <a:ext cx="2546478" cy="432434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1996048" y="2824492"/>
            <a:ext cx="7633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918622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2A43C0E-358A-47FF-B5DB-E1B2398A407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7568" b="73874" l="157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85" t="18323" r="3367" b="26431"/>
          <a:stretch/>
        </p:blipFill>
        <p:spPr>
          <a:xfrm rot="21199307">
            <a:off x="-220482" y="5285400"/>
            <a:ext cx="3377623" cy="1445068"/>
          </a:xfrm>
          <a:prstGeom prst="rect">
            <a:avLst/>
          </a:prstGeom>
        </p:spPr>
      </p:pic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文本框 22">
            <a:extLst>
              <a:ext uri="{FF2B5EF4-FFF2-40B4-BE49-F238E27FC236}">
                <a16:creationId xmlns:a16="http://schemas.microsoft.com/office/drawing/2014/main" id="{5E1EDF17-5BE6-466C-91CE-71CC55C7279F}"/>
              </a:ext>
            </a:extLst>
          </p:cNvPr>
          <p:cNvSpPr txBox="1"/>
          <p:nvPr/>
        </p:nvSpPr>
        <p:spPr>
          <a:xfrm>
            <a:off x="2762656" y="465816"/>
            <a:ext cx="9727660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9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 thơ bé, em lớn lên bên câu chuyện cổ tích của mẹ.</a:t>
            </a:r>
            <a:endParaRPr lang="en-US" sz="29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vi-VN" sz="29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 Cầu Vồng lấp lánh, câu chuyện lớn theo em từng ngày,</a:t>
            </a:r>
            <a:endParaRPr lang="en-US" sz="29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vi-VN" sz="29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 em hồn nhiên hát ca....lá la lá la la la la ..</a:t>
            </a:r>
            <a:endParaRPr lang="en-US" sz="29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vi-VN" sz="29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Cầu Vồng ơi!! một ngày kia hãy bừng sáng lên!!</a:t>
            </a:r>
            <a:endParaRPr lang="en-US" sz="29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vi-VN" sz="29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 em cười khi em vui màu đỏ thắm rơi trên bầu trời,</a:t>
            </a:r>
            <a:endParaRPr lang="en-US" sz="29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vi-VN" sz="29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ngước nhìn và em mơ ngày mai rất đẹp ...</a:t>
            </a:r>
            <a:endParaRPr lang="en-US" sz="29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vi-VN" sz="29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Tình yêu đến, em ước mơ như câu chuyện cổ tích của mẹ.</a:t>
            </a:r>
            <a:endParaRPr lang="en-US" sz="29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vi-VN" sz="29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 Cầu Vồng lấp lánh, có Hoàng Tử khôi ngô bên đời,</a:t>
            </a:r>
            <a:endParaRPr lang="en-US" sz="29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vi-VN" sz="29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 em hồn nhiên hát ca....lá la la la la la la...</a:t>
            </a:r>
            <a:endParaRPr lang="en-US" sz="29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vi-VN" sz="29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Cầu Vồng ơi và tình yêu hãy bừng sáng lên ...</a:t>
            </a:r>
            <a:endParaRPr lang="en-US" sz="29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vi-VN" sz="29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 em buồn cho Mưa rơi, màu lam tím rơi trên bầu trời.</a:t>
            </a:r>
            <a:endParaRPr lang="en-US" sz="29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vi-VN" sz="29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ngước nhìn và em mơ ngày mai nắng hồng...</a:t>
            </a:r>
            <a:endParaRPr lang="en-US" sz="29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vi-VN" sz="29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 em cười cho em vui, màu hồng mãi ghi lên cuộc đời,</a:t>
            </a:r>
            <a:endParaRPr lang="en-US" sz="29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vi-VN" sz="29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 sắc màu Cầu Vồng kia sẽ luôn sáng lên bên em ....</a:t>
            </a:r>
            <a:endParaRPr lang="en-US" sz="29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文本框 22">
            <a:extLst>
              <a:ext uri="{FF2B5EF4-FFF2-40B4-BE49-F238E27FC236}">
                <a16:creationId xmlns:a16="http://schemas.microsoft.com/office/drawing/2014/main" id="{CC32A6CB-750A-454F-92BF-C393A9F1EB75}"/>
              </a:ext>
            </a:extLst>
          </p:cNvPr>
          <p:cNvSpPr txBox="1"/>
          <p:nvPr/>
        </p:nvSpPr>
        <p:spPr>
          <a:xfrm>
            <a:off x="361806" y="1045813"/>
            <a:ext cx="214421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Bảy</a:t>
            </a: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Sắc</a:t>
            </a: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cầu</a:t>
            </a: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vồng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pic>
        <p:nvPicPr>
          <p:cNvPr id="2" name="Bay-Sac-Cau-Vong-Be-Bao-An (mp3cut.net)">
            <a:hlinkClick r:id="" action="ppaction://media"/>
            <a:extLst>
              <a:ext uri="{FF2B5EF4-FFF2-40B4-BE49-F238E27FC236}">
                <a16:creationId xmlns:a16="http://schemas.microsoft.com/office/drawing/2014/main" id="{002611AF-011F-4452-860C-3C4494BE910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459248" y="5645081"/>
            <a:ext cx="1160932" cy="1160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92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95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5539102"/>
            <a:ext cx="12192000" cy="1314313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1"/>
            <a:ext cx="12192000" cy="228062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4C192728-4658-4B68-84F2-6C58310DB543}"/>
              </a:ext>
            </a:extLst>
          </p:cNvPr>
          <p:cNvSpPr txBox="1"/>
          <p:nvPr/>
        </p:nvSpPr>
        <p:spPr>
          <a:xfrm>
            <a:off x="97841" y="142702"/>
            <a:ext cx="7523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tiếp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hoàn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thành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dưới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AF1539E-2761-4EBA-99CF-9B258CCEF7CC}"/>
              </a:ext>
            </a:extLst>
          </p:cNvPr>
          <p:cNvSpPr txBox="1"/>
          <p:nvPr/>
        </p:nvSpPr>
        <p:spPr>
          <a:xfrm>
            <a:off x="1752081" y="3323500"/>
            <a:ext cx="36506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cầu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vồng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hiện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ra, </a:t>
            </a:r>
          </a:p>
          <a:p>
            <a:pPr algn="ctr"/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(…).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8296C59-DABD-43E9-A204-C05614AC231D}"/>
              </a:ext>
            </a:extLst>
          </p:cNvPr>
          <p:cNvSpPr txBox="1"/>
          <p:nvPr/>
        </p:nvSpPr>
        <p:spPr>
          <a:xfrm>
            <a:off x="6812513" y="3323501"/>
            <a:ext cx="46564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bảy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hũ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vàng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Bống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sẽ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(…) </a:t>
            </a:r>
          </a:p>
          <a:p>
            <a:pPr algn="ctr"/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Bi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sẽ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(…)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ABDF4AE-2205-42C7-B45A-52E1A93A84E2}"/>
              </a:ext>
            </a:extLst>
          </p:cNvPr>
          <p:cNvSpPr txBox="1"/>
          <p:nvPr/>
        </p:nvSpPr>
        <p:spPr>
          <a:xfrm>
            <a:off x="1243795" y="6334780"/>
            <a:ext cx="45626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cầu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vồng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biến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mất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(…).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A9663D7-3CAB-42C8-A312-B76890A8C7DD}"/>
              </a:ext>
            </a:extLst>
          </p:cNvPr>
          <p:cNvSpPr txBox="1"/>
          <p:nvPr/>
        </p:nvSpPr>
        <p:spPr>
          <a:xfrm>
            <a:off x="4060756" y="596795"/>
            <a:ext cx="4350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Niềm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Bi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Bống</a:t>
            </a:r>
            <a:endParaRPr lang="en-US" sz="32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FD9A5D59-0495-49B9-B82E-0FE1E779432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188" t="3333" r="8230" b="12223"/>
          <a:stretch/>
        </p:blipFill>
        <p:spPr>
          <a:xfrm>
            <a:off x="1648062" y="1311648"/>
            <a:ext cx="3755296" cy="210888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0F78EED-A93A-411F-A89E-C39791DF6EC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605" t="3518" r="7708" b="11111"/>
          <a:stretch/>
        </p:blipFill>
        <p:spPr>
          <a:xfrm>
            <a:off x="6969045" y="1311648"/>
            <a:ext cx="3755296" cy="210888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A522618-C5EA-422F-9628-DA36B4C0970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8958" t="13130" r="11250" b="13130"/>
          <a:stretch/>
        </p:blipFill>
        <p:spPr>
          <a:xfrm>
            <a:off x="6969045" y="4179885"/>
            <a:ext cx="3755296" cy="212288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61BB227-3894-45F8-99E3-99F757CCDD62}"/>
              </a:ext>
            </a:extLst>
          </p:cNvPr>
          <p:cNvSpPr txBox="1"/>
          <p:nvPr/>
        </p:nvSpPr>
        <p:spPr>
          <a:xfrm>
            <a:off x="7050195" y="6015554"/>
            <a:ext cx="36741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bảy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hũ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vàng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vẫn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(…).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AAD22F6-F685-4278-BE6B-274882CBC9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72289" y="4114263"/>
            <a:ext cx="4115135" cy="2188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269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>
            <a:extLst>
              <a:ext uri="{FF2B5EF4-FFF2-40B4-BE49-F238E27FC236}">
                <a16:creationId xmlns:a16="http://schemas.microsoft.com/office/drawing/2014/main" id="{927F55D4-F20C-4831-B39C-A8A4B07DE56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57EA8894-6B28-46B2-ADCF-1C482AEF24F3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6" name="Rectangle: Top Corners Rounded 5">
              <a:extLst>
                <a:ext uri="{FF2B5EF4-FFF2-40B4-BE49-F238E27FC236}">
                  <a16:creationId xmlns:a16="http://schemas.microsoft.com/office/drawing/2014/main" id="{4FBE9689-C0BF-4BEB-9204-38A529670E51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: Top Corners Rounded 6">
              <a:extLst>
                <a:ext uri="{FF2B5EF4-FFF2-40B4-BE49-F238E27FC236}">
                  <a16:creationId xmlns:a16="http://schemas.microsoft.com/office/drawing/2014/main" id="{7198FD89-4A4B-4A74-B12A-8AE6AF110D7E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7946AB16-B2AB-45F9-A451-0B244E1FD06A}"/>
              </a:ext>
            </a:extLst>
          </p:cNvPr>
          <p:cNvSpPr txBox="1"/>
          <p:nvPr/>
        </p:nvSpPr>
        <p:spPr>
          <a:xfrm>
            <a:off x="245946" y="1513515"/>
            <a:ext cx="35892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nhân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ai?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E8AEB7C-B0D8-46AA-A915-450D430A75B2}"/>
              </a:ext>
            </a:extLst>
          </p:cNvPr>
          <p:cNvSpPr txBox="1"/>
          <p:nvPr/>
        </p:nvSpPr>
        <p:spPr>
          <a:xfrm>
            <a:off x="249451" y="3328597"/>
            <a:ext cx="35892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Nét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888E39D-5C45-410D-AB41-81F6A95111B4}"/>
              </a:ext>
            </a:extLst>
          </p:cNvPr>
          <p:cNvSpPr txBox="1"/>
          <p:nvPr/>
        </p:nvSpPr>
        <p:spPr>
          <a:xfrm>
            <a:off x="249451" y="4715479"/>
            <a:ext cx="35892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diễn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ra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lúc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F22D544-BD18-4FCF-9DE7-EADD66B2B2A4}"/>
              </a:ext>
            </a:extLst>
          </p:cNvPr>
          <p:cNvSpPr txBox="1"/>
          <p:nvPr/>
        </p:nvSpPr>
        <p:spPr>
          <a:xfrm>
            <a:off x="249451" y="1457233"/>
            <a:ext cx="39498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nhân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Bi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769522E-DE2D-46B6-904D-230277D5DE8B}"/>
              </a:ext>
            </a:extLst>
          </p:cNvPr>
          <p:cNvSpPr txBox="1"/>
          <p:nvPr/>
        </p:nvSpPr>
        <p:spPr>
          <a:xfrm>
            <a:off x="249451" y="3406429"/>
            <a:ext cx="39498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vẻ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hào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hứng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873CEFE-AF0C-4B03-AEB7-130ACC1A25FE}"/>
              </a:ext>
            </a:extLst>
          </p:cNvPr>
          <p:cNvSpPr txBox="1"/>
          <p:nvPr/>
        </p:nvSpPr>
        <p:spPr>
          <a:xfrm>
            <a:off x="249451" y="4718654"/>
            <a:ext cx="420191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diễn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ra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nhìn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vồng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hiện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ra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vồng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mất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30FC5EE8-0A06-4589-B4B9-CED5B9A7D95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828" b="56954" l="12780" r="88658">
                        <a14:foregroundMark x1="42652" y1="33642" x2="59904" y2="31126"/>
                        <a14:foregroundMark x1="44569" y1="29139" x2="41534" y2="34570"/>
                        <a14:foregroundMark x1="47764" y1="49934" x2="54313" y2="54305"/>
                        <a14:foregroundMark x1="44728" y1="44503" x2="47444" y2="54967"/>
                        <a14:foregroundMark x1="14217" y1="27550" x2="15176" y2="25828"/>
                        <a14:foregroundMark x1="16294" y1="24901" x2="20767" y2="24901"/>
                        <a14:foregroundMark x1="21246" y1="25828" x2="22524" y2="28874"/>
                        <a14:foregroundMark x1="22524" y1="29669" x2="17891" y2="34437"/>
                        <a14:foregroundMark x1="18211" y1="38013" x2="18211" y2="38013"/>
                        <a14:foregroundMark x1="26837" y1="11258" x2="26837" y2="10464"/>
                        <a14:foregroundMark x1="27476" y1="9669" x2="29872" y2="9272"/>
                        <a14:foregroundMark x1="29872" y1="9272" x2="31629" y2="10464"/>
                        <a14:foregroundMark x1="31789" y1="11126" x2="31789" y2="12450"/>
                        <a14:foregroundMark x1="31789" y1="12715" x2="29073" y2="15762"/>
                        <a14:foregroundMark x1="29393" y1="18675" x2="29393" y2="18675"/>
                        <a14:foregroundMark x1="73003" y1="14967" x2="73003" y2="12583"/>
                        <a14:foregroundMark x1="75559" y1="23709" x2="75559" y2="23709"/>
                        <a14:foregroundMark x1="44888" y1="55762" x2="53195" y2="553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54" t="6128" r="10981" b="43731"/>
          <a:stretch/>
        </p:blipFill>
        <p:spPr>
          <a:xfrm>
            <a:off x="0" y="-17620"/>
            <a:ext cx="1587500" cy="1252214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0E44CCFF-3BA8-45DD-B0B9-BE91E30D5A09}"/>
              </a:ext>
            </a:extLst>
          </p:cNvPr>
          <p:cNvSpPr txBox="1"/>
          <p:nvPr/>
        </p:nvSpPr>
        <p:spPr>
          <a:xfrm>
            <a:off x="6321174" y="581304"/>
            <a:ext cx="4350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Niềm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Bi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Bống</a:t>
            </a:r>
            <a:endParaRPr lang="en-US" sz="32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7AB2725-44BA-461B-BD7D-932B752258D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188" t="3333" r="8230" b="12223"/>
          <a:stretch/>
        </p:blipFill>
        <p:spPr>
          <a:xfrm>
            <a:off x="4451369" y="1373175"/>
            <a:ext cx="3754075" cy="21082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493EB2B-3BC1-44F4-B0E6-61C5847E261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7605" t="3518" r="7708" b="11111"/>
          <a:stretch/>
        </p:blipFill>
        <p:spPr>
          <a:xfrm>
            <a:off x="8349141" y="1941527"/>
            <a:ext cx="3754075" cy="21082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FF22DD9-2079-4ED4-B88E-A727B52F7D5A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8958" t="13130" r="11250" b="13130"/>
          <a:stretch/>
        </p:blipFill>
        <p:spPr>
          <a:xfrm>
            <a:off x="8349142" y="4498670"/>
            <a:ext cx="3754075" cy="212219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988DBB5-E0BB-428F-B50F-04C1186C0F6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43009" y="3802838"/>
            <a:ext cx="4077652" cy="216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267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1" grpId="1"/>
      <p:bldP spid="22" grpId="0"/>
      <p:bldP spid="22" grpId="1"/>
      <p:bldP spid="23" grpId="0"/>
      <p:bldP spid="23" grpId="1"/>
      <p:bldP spid="27" grpId="0"/>
      <p:bldP spid="28" grpId="0"/>
      <p:bldP spid="29" grpId="0"/>
      <p:bldP spid="3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>
            <a:extLst>
              <a:ext uri="{FF2B5EF4-FFF2-40B4-BE49-F238E27FC236}">
                <a16:creationId xmlns:a16="http://schemas.microsoft.com/office/drawing/2014/main" id="{927F55D4-F20C-4831-B39C-A8A4B07DE56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57EA8894-6B28-46B2-ADCF-1C482AEF24F3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6" name="Rectangle: Top Corners Rounded 5">
              <a:extLst>
                <a:ext uri="{FF2B5EF4-FFF2-40B4-BE49-F238E27FC236}">
                  <a16:creationId xmlns:a16="http://schemas.microsoft.com/office/drawing/2014/main" id="{4FBE9689-C0BF-4BEB-9204-38A529670E51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: Top Corners Rounded 6">
              <a:extLst>
                <a:ext uri="{FF2B5EF4-FFF2-40B4-BE49-F238E27FC236}">
                  <a16:creationId xmlns:a16="http://schemas.microsoft.com/office/drawing/2014/main" id="{7198FD89-4A4B-4A74-B12A-8AE6AF110D7E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Freeform 24">
            <a:extLst>
              <a:ext uri="{FF2B5EF4-FFF2-40B4-BE49-F238E27FC236}">
                <a16:creationId xmlns:a16="http://schemas.microsoft.com/office/drawing/2014/main" id="{F37F9333-DF13-46C3-8B85-A4BE9F96FED4}"/>
              </a:ext>
            </a:extLst>
          </p:cNvPr>
          <p:cNvSpPr>
            <a:spLocks noEditPoints="1"/>
          </p:cNvSpPr>
          <p:nvPr/>
        </p:nvSpPr>
        <p:spPr bwMode="auto">
          <a:xfrm rot="16200000">
            <a:off x="1849207" y="2075931"/>
            <a:ext cx="192671" cy="592478"/>
          </a:xfrm>
          <a:custGeom>
            <a:avLst/>
            <a:gdLst>
              <a:gd name="T0" fmla="*/ 56 w 80"/>
              <a:gd name="T1" fmla="*/ 172 h 235"/>
              <a:gd name="T2" fmla="*/ 57 w 80"/>
              <a:gd name="T3" fmla="*/ 146 h 235"/>
              <a:gd name="T4" fmla="*/ 62 w 80"/>
              <a:gd name="T5" fmla="*/ 146 h 235"/>
              <a:gd name="T6" fmla="*/ 56 w 80"/>
              <a:gd name="T7" fmla="*/ 172 h 235"/>
              <a:gd name="T8" fmla="*/ 47 w 80"/>
              <a:gd name="T9" fmla="*/ 169 h 235"/>
              <a:gd name="T10" fmla="*/ 43 w 80"/>
              <a:gd name="T11" fmla="*/ 147 h 235"/>
              <a:gd name="T12" fmla="*/ 46 w 80"/>
              <a:gd name="T13" fmla="*/ 147 h 235"/>
              <a:gd name="T14" fmla="*/ 47 w 80"/>
              <a:gd name="T15" fmla="*/ 153 h 235"/>
              <a:gd name="T16" fmla="*/ 47 w 80"/>
              <a:gd name="T17" fmla="*/ 169 h 235"/>
              <a:gd name="T18" fmla="*/ 26 w 80"/>
              <a:gd name="T19" fmla="*/ 152 h 235"/>
              <a:gd name="T20" fmla="*/ 20 w 80"/>
              <a:gd name="T21" fmla="*/ 147 h 235"/>
              <a:gd name="T22" fmla="*/ 31 w 80"/>
              <a:gd name="T23" fmla="*/ 147 h 235"/>
              <a:gd name="T24" fmla="*/ 32 w 80"/>
              <a:gd name="T25" fmla="*/ 153 h 235"/>
              <a:gd name="T26" fmla="*/ 40 w 80"/>
              <a:gd name="T27" fmla="*/ 189 h 235"/>
              <a:gd name="T28" fmla="*/ 26 w 80"/>
              <a:gd name="T29" fmla="*/ 152 h 235"/>
              <a:gd name="T30" fmla="*/ 10 w 80"/>
              <a:gd name="T31" fmla="*/ 148 h 235"/>
              <a:gd name="T32" fmla="*/ 22 w 80"/>
              <a:gd name="T33" fmla="*/ 168 h 235"/>
              <a:gd name="T34" fmla="*/ 10 w 80"/>
              <a:gd name="T35" fmla="*/ 148 h 235"/>
              <a:gd name="T36" fmla="*/ 21 w 80"/>
              <a:gd name="T37" fmla="*/ 77 h 235"/>
              <a:gd name="T38" fmla="*/ 25 w 80"/>
              <a:gd name="T39" fmla="*/ 94 h 235"/>
              <a:gd name="T40" fmla="*/ 21 w 80"/>
              <a:gd name="T41" fmla="*/ 77 h 235"/>
              <a:gd name="T42" fmla="*/ 21 w 80"/>
              <a:gd name="T43" fmla="*/ 75 h 235"/>
              <a:gd name="T44" fmla="*/ 19 w 80"/>
              <a:gd name="T45" fmla="*/ 63 h 235"/>
              <a:gd name="T46" fmla="*/ 21 w 80"/>
              <a:gd name="T47" fmla="*/ 75 h 235"/>
              <a:gd name="T48" fmla="*/ 27 w 80"/>
              <a:gd name="T49" fmla="*/ 110 h 235"/>
              <a:gd name="T50" fmla="*/ 27 w 80"/>
              <a:gd name="T51" fmla="*/ 110 h 235"/>
              <a:gd name="T52" fmla="*/ 78 w 80"/>
              <a:gd name="T53" fmla="*/ 142 h 235"/>
              <a:gd name="T54" fmla="*/ 40 w 80"/>
              <a:gd name="T55" fmla="*/ 139 h 235"/>
              <a:gd name="T56" fmla="*/ 23 w 80"/>
              <a:gd name="T57" fmla="*/ 3 h 235"/>
              <a:gd name="T58" fmla="*/ 13 w 80"/>
              <a:gd name="T59" fmla="*/ 3 h 235"/>
              <a:gd name="T60" fmla="*/ 15 w 80"/>
              <a:gd name="T61" fmla="*/ 34 h 235"/>
              <a:gd name="T62" fmla="*/ 19 w 80"/>
              <a:gd name="T63" fmla="*/ 62 h 235"/>
              <a:gd name="T64" fmla="*/ 11 w 80"/>
              <a:gd name="T65" fmla="*/ 13 h 235"/>
              <a:gd name="T66" fmla="*/ 0 w 80"/>
              <a:gd name="T67" fmla="*/ 11 h 235"/>
              <a:gd name="T68" fmla="*/ 23 w 80"/>
              <a:gd name="T69" fmla="*/ 139 h 235"/>
              <a:gd name="T70" fmla="*/ 11 w 80"/>
              <a:gd name="T71" fmla="*/ 139 h 235"/>
              <a:gd name="T72" fmla="*/ 6 w 80"/>
              <a:gd name="T73" fmla="*/ 147 h 235"/>
              <a:gd name="T74" fmla="*/ 0 w 80"/>
              <a:gd name="T75" fmla="*/ 152 h 235"/>
              <a:gd name="T76" fmla="*/ 42 w 80"/>
              <a:gd name="T77" fmla="*/ 234 h 235"/>
              <a:gd name="T78" fmla="*/ 51 w 80"/>
              <a:gd name="T79" fmla="*/ 232 h 235"/>
              <a:gd name="T80" fmla="*/ 63 w 80"/>
              <a:gd name="T81" fmla="*/ 183 h 235"/>
              <a:gd name="T82" fmla="*/ 76 w 80"/>
              <a:gd name="T83" fmla="*/ 156 h 235"/>
              <a:gd name="T84" fmla="*/ 78 w 80"/>
              <a:gd name="T85" fmla="*/ 142 h 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80" h="235">
                <a:moveTo>
                  <a:pt x="56" y="172"/>
                </a:moveTo>
                <a:cubicBezTo>
                  <a:pt x="58" y="162"/>
                  <a:pt x="57" y="158"/>
                  <a:pt x="57" y="146"/>
                </a:cubicBezTo>
                <a:cubicBezTo>
                  <a:pt x="59" y="147"/>
                  <a:pt x="59" y="146"/>
                  <a:pt x="62" y="146"/>
                </a:cubicBezTo>
                <a:cubicBezTo>
                  <a:pt x="60" y="155"/>
                  <a:pt x="60" y="164"/>
                  <a:pt x="56" y="172"/>
                </a:cubicBezTo>
                <a:moveTo>
                  <a:pt x="47" y="169"/>
                </a:moveTo>
                <a:cubicBezTo>
                  <a:pt x="46" y="160"/>
                  <a:pt x="44" y="154"/>
                  <a:pt x="43" y="147"/>
                </a:cubicBezTo>
                <a:cubicBezTo>
                  <a:pt x="44" y="148"/>
                  <a:pt x="45" y="146"/>
                  <a:pt x="46" y="147"/>
                </a:cubicBezTo>
                <a:cubicBezTo>
                  <a:pt x="45" y="148"/>
                  <a:pt x="47" y="150"/>
                  <a:pt x="47" y="153"/>
                </a:cubicBezTo>
                <a:cubicBezTo>
                  <a:pt x="48" y="159"/>
                  <a:pt x="47" y="166"/>
                  <a:pt x="47" y="169"/>
                </a:cubicBezTo>
                <a:moveTo>
                  <a:pt x="26" y="152"/>
                </a:moveTo>
                <a:cubicBezTo>
                  <a:pt x="24" y="149"/>
                  <a:pt x="20" y="150"/>
                  <a:pt x="20" y="147"/>
                </a:cubicBezTo>
                <a:cubicBezTo>
                  <a:pt x="24" y="146"/>
                  <a:pt x="26" y="147"/>
                  <a:pt x="31" y="147"/>
                </a:cubicBezTo>
                <a:cubicBezTo>
                  <a:pt x="31" y="148"/>
                  <a:pt x="32" y="150"/>
                  <a:pt x="32" y="153"/>
                </a:cubicBezTo>
                <a:cubicBezTo>
                  <a:pt x="38" y="161"/>
                  <a:pt x="38" y="175"/>
                  <a:pt x="40" y="189"/>
                </a:cubicBezTo>
                <a:cubicBezTo>
                  <a:pt x="35" y="175"/>
                  <a:pt x="32" y="165"/>
                  <a:pt x="26" y="152"/>
                </a:cubicBezTo>
                <a:moveTo>
                  <a:pt x="10" y="148"/>
                </a:moveTo>
                <a:cubicBezTo>
                  <a:pt x="16" y="152"/>
                  <a:pt x="19" y="160"/>
                  <a:pt x="22" y="168"/>
                </a:cubicBezTo>
                <a:cubicBezTo>
                  <a:pt x="18" y="161"/>
                  <a:pt x="14" y="154"/>
                  <a:pt x="10" y="148"/>
                </a:cubicBezTo>
                <a:moveTo>
                  <a:pt x="21" y="77"/>
                </a:moveTo>
                <a:cubicBezTo>
                  <a:pt x="24" y="82"/>
                  <a:pt x="24" y="89"/>
                  <a:pt x="25" y="94"/>
                </a:cubicBezTo>
                <a:cubicBezTo>
                  <a:pt x="22" y="90"/>
                  <a:pt x="23" y="83"/>
                  <a:pt x="21" y="77"/>
                </a:cubicBezTo>
                <a:moveTo>
                  <a:pt x="21" y="75"/>
                </a:moveTo>
                <a:cubicBezTo>
                  <a:pt x="20" y="73"/>
                  <a:pt x="20" y="68"/>
                  <a:pt x="19" y="63"/>
                </a:cubicBezTo>
                <a:cubicBezTo>
                  <a:pt x="21" y="67"/>
                  <a:pt x="22" y="72"/>
                  <a:pt x="21" y="75"/>
                </a:cubicBezTo>
                <a:moveTo>
                  <a:pt x="27" y="110"/>
                </a:moveTo>
                <a:cubicBezTo>
                  <a:pt x="29" y="114"/>
                  <a:pt x="27" y="116"/>
                  <a:pt x="27" y="110"/>
                </a:cubicBezTo>
                <a:close/>
                <a:moveTo>
                  <a:pt x="78" y="142"/>
                </a:moveTo>
                <a:cubicBezTo>
                  <a:pt x="71" y="136"/>
                  <a:pt x="52" y="141"/>
                  <a:pt x="40" y="139"/>
                </a:cubicBezTo>
                <a:cubicBezTo>
                  <a:pt x="35" y="93"/>
                  <a:pt x="24" y="52"/>
                  <a:pt x="23" y="3"/>
                </a:cubicBezTo>
                <a:cubicBezTo>
                  <a:pt x="21" y="0"/>
                  <a:pt x="16" y="0"/>
                  <a:pt x="13" y="3"/>
                </a:cubicBezTo>
                <a:cubicBezTo>
                  <a:pt x="13" y="12"/>
                  <a:pt x="14" y="24"/>
                  <a:pt x="15" y="34"/>
                </a:cubicBezTo>
                <a:cubicBezTo>
                  <a:pt x="17" y="45"/>
                  <a:pt x="19" y="56"/>
                  <a:pt x="19" y="62"/>
                </a:cubicBezTo>
                <a:cubicBezTo>
                  <a:pt x="17" y="48"/>
                  <a:pt x="13" y="29"/>
                  <a:pt x="11" y="13"/>
                </a:cubicBezTo>
                <a:cubicBezTo>
                  <a:pt x="8" y="10"/>
                  <a:pt x="4" y="8"/>
                  <a:pt x="0" y="11"/>
                </a:cubicBezTo>
                <a:cubicBezTo>
                  <a:pt x="9" y="51"/>
                  <a:pt x="14" y="94"/>
                  <a:pt x="23" y="139"/>
                </a:cubicBezTo>
                <a:cubicBezTo>
                  <a:pt x="17" y="139"/>
                  <a:pt x="14" y="140"/>
                  <a:pt x="11" y="139"/>
                </a:cubicBezTo>
                <a:cubicBezTo>
                  <a:pt x="8" y="142"/>
                  <a:pt x="3" y="143"/>
                  <a:pt x="6" y="147"/>
                </a:cubicBezTo>
                <a:cubicBezTo>
                  <a:pt x="2" y="147"/>
                  <a:pt x="1" y="150"/>
                  <a:pt x="0" y="152"/>
                </a:cubicBezTo>
                <a:cubicBezTo>
                  <a:pt x="18" y="175"/>
                  <a:pt x="31" y="204"/>
                  <a:pt x="42" y="234"/>
                </a:cubicBezTo>
                <a:cubicBezTo>
                  <a:pt x="46" y="235"/>
                  <a:pt x="49" y="234"/>
                  <a:pt x="51" y="232"/>
                </a:cubicBezTo>
                <a:cubicBezTo>
                  <a:pt x="52" y="215"/>
                  <a:pt x="57" y="198"/>
                  <a:pt x="63" y="183"/>
                </a:cubicBezTo>
                <a:cubicBezTo>
                  <a:pt x="67" y="173"/>
                  <a:pt x="73" y="165"/>
                  <a:pt x="76" y="156"/>
                </a:cubicBezTo>
                <a:cubicBezTo>
                  <a:pt x="78" y="151"/>
                  <a:pt x="80" y="144"/>
                  <a:pt x="78" y="142"/>
                </a:cubicBezTo>
              </a:path>
            </a:pathLst>
          </a:custGeom>
          <a:solidFill>
            <a:srgbClr val="78B832"/>
          </a:solidFill>
          <a:ln>
            <a:noFill/>
          </a:ln>
        </p:spPr>
        <p:txBody>
          <a:bodyPr vert="horz" wrap="square" lIns="91424" tIns="45713" rIns="91424" bIns="45713" numCol="1" anchor="t" anchorCtr="0" compatLnSpc="1"/>
          <a:lstStyle/>
          <a:p>
            <a:pPr defTabSz="1218323">
              <a:defRPr/>
            </a:pPr>
            <a:endParaRPr lang="zh-CN" altLang="en-US" sz="3200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9FA737A-37DF-4F43-931A-CBCD4D2EC72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89800" l="0" r="899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39" t="9125" r="6220" b="21100"/>
          <a:stretch/>
        </p:blipFill>
        <p:spPr>
          <a:xfrm>
            <a:off x="2083632" y="1708003"/>
            <a:ext cx="2211669" cy="122385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5CC2E49-3F98-4A08-851E-16A89B48E4BE}"/>
              </a:ext>
            </a:extLst>
          </p:cNvPr>
          <p:cNvSpPr txBox="1"/>
          <p:nvPr/>
        </p:nvSpPr>
        <p:spPr>
          <a:xfrm>
            <a:off x="6311900" y="325901"/>
            <a:ext cx="4350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Niềm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Bi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Bống</a:t>
            </a:r>
            <a:endParaRPr lang="en-US" sz="32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245A0D2-9256-4711-BEFC-E09D1F55F36D}"/>
              </a:ext>
            </a:extLst>
          </p:cNvPr>
          <p:cNvSpPr txBox="1"/>
          <p:nvPr/>
        </p:nvSpPr>
        <p:spPr>
          <a:xfrm>
            <a:off x="303889" y="3337183"/>
            <a:ext cx="41751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sát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bức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hãy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tiếp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hoàn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thành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dưới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D33718F3-0F7D-45CC-906F-AAC3F37FCCB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25" t="13441" r="22325" b="10505"/>
          <a:stretch/>
        </p:blipFill>
        <p:spPr>
          <a:xfrm>
            <a:off x="320272" y="1757855"/>
            <a:ext cx="1084391" cy="1266231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2E4BC791-91C8-44D9-8B8E-2E899EA76D62}"/>
              </a:ext>
            </a:extLst>
          </p:cNvPr>
          <p:cNvSpPr txBox="1"/>
          <p:nvPr/>
        </p:nvSpPr>
        <p:spPr>
          <a:xfrm>
            <a:off x="4304885" y="2994288"/>
            <a:ext cx="36506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cầu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vồng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hiện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ra, </a:t>
            </a:r>
          </a:p>
          <a:p>
            <a:pPr algn="ctr"/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(…).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A02F44E-9DEE-4481-A106-A8A74B70E574}"/>
              </a:ext>
            </a:extLst>
          </p:cNvPr>
          <p:cNvSpPr txBox="1"/>
          <p:nvPr/>
        </p:nvSpPr>
        <p:spPr>
          <a:xfrm>
            <a:off x="7712996" y="2969872"/>
            <a:ext cx="46564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bảy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hũ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vàng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Bống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sẽ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(…) </a:t>
            </a:r>
          </a:p>
          <a:p>
            <a:pPr algn="ctr"/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Bi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sẽ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(…)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2A64A01-20E0-491A-AC06-0C8D5FCE0E63}"/>
              </a:ext>
            </a:extLst>
          </p:cNvPr>
          <p:cNvSpPr txBox="1"/>
          <p:nvPr/>
        </p:nvSpPr>
        <p:spPr>
          <a:xfrm>
            <a:off x="3955249" y="5983175"/>
            <a:ext cx="45626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cầu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vồng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biến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mất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(…).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AEF24EC0-C9B9-4A26-86E8-FFC20C9C5F2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7188" t="3333" r="8230" b="12223"/>
          <a:stretch/>
        </p:blipFill>
        <p:spPr>
          <a:xfrm>
            <a:off x="4547440" y="959508"/>
            <a:ext cx="3530014" cy="1982373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AD2D4505-83BB-4B07-85D3-336EB2049DAD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7605" t="3518" r="7708" b="11111"/>
          <a:stretch/>
        </p:blipFill>
        <p:spPr>
          <a:xfrm>
            <a:off x="8593208" y="987499"/>
            <a:ext cx="3530014" cy="1982373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EB2547D9-D577-43FE-937C-26FE56A74D9F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8958" t="13130" r="11250" b="13130"/>
          <a:stretch/>
        </p:blipFill>
        <p:spPr>
          <a:xfrm>
            <a:off x="8606739" y="3967217"/>
            <a:ext cx="3506741" cy="1982373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B7944DB0-DE6A-4EEE-BA11-168085501296}"/>
              </a:ext>
            </a:extLst>
          </p:cNvPr>
          <p:cNvSpPr txBox="1"/>
          <p:nvPr/>
        </p:nvSpPr>
        <p:spPr>
          <a:xfrm>
            <a:off x="8352445" y="5874544"/>
            <a:ext cx="36741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bảy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hũ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vàng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vẫn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(…).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0B0495D-93F9-4871-89F3-672AB23815F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86747" y="3878112"/>
            <a:ext cx="3958239" cy="2105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627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>
            <a:extLst>
              <a:ext uri="{FF2B5EF4-FFF2-40B4-BE49-F238E27FC236}">
                <a16:creationId xmlns:a16="http://schemas.microsoft.com/office/drawing/2014/main" id="{927F55D4-F20C-4831-B39C-A8A4B07DE56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57EA8894-6B28-46B2-ADCF-1C482AEF24F3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6" name="Rectangle: Top Corners Rounded 5">
              <a:extLst>
                <a:ext uri="{FF2B5EF4-FFF2-40B4-BE49-F238E27FC236}">
                  <a16:creationId xmlns:a16="http://schemas.microsoft.com/office/drawing/2014/main" id="{4FBE9689-C0BF-4BEB-9204-38A529670E51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: Top Corners Rounded 6">
              <a:extLst>
                <a:ext uri="{FF2B5EF4-FFF2-40B4-BE49-F238E27FC236}">
                  <a16:creationId xmlns:a16="http://schemas.microsoft.com/office/drawing/2014/main" id="{7198FD89-4A4B-4A74-B12A-8AE6AF110D7E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A6D3A52B-C35A-4999-A285-FEF99D6E0DB3}"/>
              </a:ext>
            </a:extLst>
          </p:cNvPr>
          <p:cNvSpPr txBox="1"/>
          <p:nvPr/>
        </p:nvSpPr>
        <p:spPr>
          <a:xfrm>
            <a:off x="5281864" y="1807340"/>
            <a:ext cx="64368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cầu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vồng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hiện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ra, Bi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dưới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chân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cầu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vồng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7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hũ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vàng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0A146F6-050B-4007-A9F4-108278246F58}"/>
              </a:ext>
            </a:extLst>
          </p:cNvPr>
          <p:cNvSpPr txBox="1"/>
          <p:nvPr/>
        </p:nvSpPr>
        <p:spPr>
          <a:xfrm>
            <a:off x="185938" y="4471688"/>
            <a:ext cx="67683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bảy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hũ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vàng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Bống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sẽ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mua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búp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quần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áo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đẹp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; Bi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sẽ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mua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ngựa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ô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D11B58A-2E7E-4A6B-BBDC-59CD436A2EF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188" t="3333" r="8230" b="12223"/>
          <a:stretch/>
        </p:blipFill>
        <p:spPr>
          <a:xfrm>
            <a:off x="107787" y="410255"/>
            <a:ext cx="4952896" cy="278143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DDA1CDA-0A4D-4ED9-99AB-E96ECB1E461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605" t="3518" r="7708" b="11111"/>
          <a:stretch/>
        </p:blipFill>
        <p:spPr>
          <a:xfrm>
            <a:off x="7053166" y="3742935"/>
            <a:ext cx="4952896" cy="2781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322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>
            <a:extLst>
              <a:ext uri="{FF2B5EF4-FFF2-40B4-BE49-F238E27FC236}">
                <a16:creationId xmlns:a16="http://schemas.microsoft.com/office/drawing/2014/main" id="{927F55D4-F20C-4831-B39C-A8A4B07DE56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57EA8894-6B28-46B2-ADCF-1C482AEF24F3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6" name="Rectangle: Top Corners Rounded 5">
              <a:extLst>
                <a:ext uri="{FF2B5EF4-FFF2-40B4-BE49-F238E27FC236}">
                  <a16:creationId xmlns:a16="http://schemas.microsoft.com/office/drawing/2014/main" id="{4FBE9689-C0BF-4BEB-9204-38A529670E51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: Top Corners Rounded 6">
              <a:extLst>
                <a:ext uri="{FF2B5EF4-FFF2-40B4-BE49-F238E27FC236}">
                  <a16:creationId xmlns:a16="http://schemas.microsoft.com/office/drawing/2014/main" id="{7198FD89-4A4B-4A74-B12A-8AE6AF110D7E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12D1F6B7-F661-4738-8E78-BFAE5757E10F}"/>
              </a:ext>
            </a:extLst>
          </p:cNvPr>
          <p:cNvSpPr txBox="1"/>
          <p:nvPr/>
        </p:nvSpPr>
        <p:spPr>
          <a:xfrm>
            <a:off x="304800" y="4767968"/>
            <a:ext cx="64205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bảy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hũ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vàng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vẫn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vẻ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hạnh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phúc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C669577-B515-4487-9406-2E0841E17B0D}"/>
              </a:ext>
            </a:extLst>
          </p:cNvPr>
          <p:cNvSpPr txBox="1"/>
          <p:nvPr/>
        </p:nvSpPr>
        <p:spPr>
          <a:xfrm>
            <a:off x="5584003" y="1135925"/>
            <a:ext cx="64475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cầu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vồng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biến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mất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Bống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sẽ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vẽ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tặng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Bi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ngựa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ô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; Bi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sẽ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vẽ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tặng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Bống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búp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quần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áo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đẹp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DCE21EF-00D9-456C-9A38-B3C7BAF4075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958" t="13130" r="11250" b="13130"/>
          <a:stretch/>
        </p:blipFill>
        <p:spPr>
          <a:xfrm>
            <a:off x="6934305" y="3738605"/>
            <a:ext cx="4952895" cy="279988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2ED7045-535E-466E-95E4-6E8DEF900173}"/>
              </a:ext>
            </a:extLst>
          </p:cNvPr>
          <p:cNvSpPr txBox="1"/>
          <p:nvPr/>
        </p:nvSpPr>
        <p:spPr>
          <a:xfrm>
            <a:off x="5584003" y="2353610"/>
            <a:ext cx="33795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sẽ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vẽ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tặng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…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316522A-AAA4-44D3-8A1D-1030556F9E77}"/>
              </a:ext>
            </a:extLst>
          </p:cNvPr>
          <p:cNvGrpSpPr/>
          <p:nvPr/>
        </p:nvGrpSpPr>
        <p:grpSpPr>
          <a:xfrm>
            <a:off x="315765" y="405677"/>
            <a:ext cx="5268238" cy="2814502"/>
            <a:chOff x="315765" y="405677"/>
            <a:chExt cx="5268238" cy="2814502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B0E36F8-B785-4DBB-B8B4-83EE5B1B7B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5418" t="12406" r="15104" b="13519"/>
            <a:stretch/>
          </p:blipFill>
          <p:spPr>
            <a:xfrm>
              <a:off x="315765" y="420290"/>
              <a:ext cx="4952895" cy="2799889"/>
            </a:xfrm>
            <a:prstGeom prst="rect">
              <a:avLst/>
            </a:prstGeom>
          </p:spPr>
        </p:pic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CB1E70D7-5901-4170-A9F9-5CB8D1B805A8}"/>
                </a:ext>
              </a:extLst>
            </p:cNvPr>
            <p:cNvGrpSpPr/>
            <p:nvPr/>
          </p:nvGrpSpPr>
          <p:grpSpPr>
            <a:xfrm>
              <a:off x="315765" y="405677"/>
              <a:ext cx="2936465" cy="508368"/>
              <a:chOff x="3580598" y="2738397"/>
              <a:chExt cx="2936465" cy="690603"/>
            </a:xfrm>
          </p:grpSpPr>
          <p:sp>
            <p:nvSpPr>
              <p:cNvPr id="2" name="Speech Bubble: Oval 1">
                <a:extLst>
                  <a:ext uri="{FF2B5EF4-FFF2-40B4-BE49-F238E27FC236}">
                    <a16:creationId xmlns:a16="http://schemas.microsoft.com/office/drawing/2014/main" id="{8F41CC04-745B-4265-ABDE-E3E66A1282EC}"/>
                  </a:ext>
                </a:extLst>
              </p:cNvPr>
              <p:cNvSpPr/>
              <p:nvPr/>
            </p:nvSpPr>
            <p:spPr>
              <a:xfrm flipH="1">
                <a:off x="3580598" y="2738397"/>
                <a:ext cx="2820202" cy="690603"/>
              </a:xfrm>
              <a:prstGeom prst="wedgeEllipseCallout">
                <a:avLst>
                  <a:gd name="adj1" fmla="val -13759"/>
                  <a:gd name="adj2" fmla="val 85140"/>
                </a:avLst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728719B-49B2-4844-8526-0BEAE26A98F7}"/>
                  </a:ext>
                </a:extLst>
              </p:cNvPr>
              <p:cNvSpPr txBox="1"/>
              <p:nvPr/>
            </p:nvSpPr>
            <p:spPr>
              <a:xfrm flipH="1">
                <a:off x="3580598" y="2747355"/>
                <a:ext cx="293646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rgbClr val="002060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Anh </a:t>
                </a:r>
                <a:r>
                  <a:rPr lang="en-US" sz="2400" b="1" dirty="0" err="1">
                    <a:solidFill>
                      <a:srgbClr val="002060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sẽ</a:t>
                </a:r>
                <a:r>
                  <a:rPr lang="en-US" sz="2400" b="1" dirty="0">
                    <a:solidFill>
                      <a:srgbClr val="002060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2060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vẽ</a:t>
                </a:r>
                <a:r>
                  <a:rPr lang="en-US" sz="2400" b="1" dirty="0">
                    <a:solidFill>
                      <a:srgbClr val="002060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2060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tặng</a:t>
                </a:r>
                <a:r>
                  <a:rPr lang="en-US" sz="2400" b="1" dirty="0">
                    <a:solidFill>
                      <a:srgbClr val="002060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2060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em</a:t>
                </a:r>
                <a:r>
                  <a:rPr lang="en-US" sz="2400" b="1" dirty="0">
                    <a:solidFill>
                      <a:srgbClr val="002060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…</a:t>
                </a: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674EFCAC-2203-4B38-9A8A-18A4917A652A}"/>
                </a:ext>
              </a:extLst>
            </p:cNvPr>
            <p:cNvGrpSpPr/>
            <p:nvPr/>
          </p:nvGrpSpPr>
          <p:grpSpPr>
            <a:xfrm>
              <a:off x="2647538" y="855748"/>
              <a:ext cx="2936465" cy="508368"/>
              <a:chOff x="3580598" y="2738397"/>
              <a:chExt cx="2936465" cy="690603"/>
            </a:xfrm>
          </p:grpSpPr>
          <p:sp>
            <p:nvSpPr>
              <p:cNvPr id="24" name="Speech Bubble: Oval 23">
                <a:extLst>
                  <a:ext uri="{FF2B5EF4-FFF2-40B4-BE49-F238E27FC236}">
                    <a16:creationId xmlns:a16="http://schemas.microsoft.com/office/drawing/2014/main" id="{12013E81-EA1A-474D-8806-048B7378C69A}"/>
                  </a:ext>
                </a:extLst>
              </p:cNvPr>
              <p:cNvSpPr/>
              <p:nvPr/>
            </p:nvSpPr>
            <p:spPr>
              <a:xfrm flipH="1">
                <a:off x="3580598" y="2738397"/>
                <a:ext cx="2820202" cy="690603"/>
              </a:xfrm>
              <a:prstGeom prst="wedgeEllipseCallout">
                <a:avLst>
                  <a:gd name="adj1" fmla="val 30072"/>
                  <a:gd name="adj2" fmla="val 90136"/>
                </a:avLst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406A739E-6CB4-44C2-861F-132E19328CAE}"/>
                  </a:ext>
                </a:extLst>
              </p:cNvPr>
              <p:cNvSpPr txBox="1"/>
              <p:nvPr/>
            </p:nvSpPr>
            <p:spPr>
              <a:xfrm flipH="1">
                <a:off x="3580598" y="2747355"/>
                <a:ext cx="2936465" cy="6271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err="1">
                    <a:solidFill>
                      <a:srgbClr val="002060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Em</a:t>
                </a:r>
                <a:r>
                  <a:rPr lang="en-US" sz="2400" b="1" dirty="0">
                    <a:solidFill>
                      <a:srgbClr val="002060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2060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sẽ</a:t>
                </a:r>
                <a:r>
                  <a:rPr lang="en-US" sz="2400" b="1" dirty="0">
                    <a:solidFill>
                      <a:srgbClr val="002060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2060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vẽ</a:t>
                </a:r>
                <a:r>
                  <a:rPr lang="en-US" sz="2400" b="1" dirty="0">
                    <a:solidFill>
                      <a:srgbClr val="002060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2060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tặng</a:t>
                </a:r>
                <a:r>
                  <a:rPr lang="en-US" sz="2400" b="1" dirty="0">
                    <a:solidFill>
                      <a:srgbClr val="002060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2060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anh</a:t>
                </a:r>
                <a:r>
                  <a:rPr lang="en-US" sz="2400" b="1" dirty="0">
                    <a:solidFill>
                      <a:srgbClr val="002060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…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83223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1"/>
            <a:ext cx="12192000" cy="228062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DAF1539E-2761-4EBA-99CF-9B258CCEF7CC}"/>
              </a:ext>
            </a:extLst>
          </p:cNvPr>
          <p:cNvSpPr txBox="1"/>
          <p:nvPr/>
        </p:nvSpPr>
        <p:spPr>
          <a:xfrm>
            <a:off x="249033" y="2866768"/>
            <a:ext cx="5715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cầu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vồng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hiện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ra, Bi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dưới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chân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cầu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vồng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7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hũ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vàng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8296C59-DABD-43E9-A204-C05614AC231D}"/>
              </a:ext>
            </a:extLst>
          </p:cNvPr>
          <p:cNvSpPr txBox="1"/>
          <p:nvPr/>
        </p:nvSpPr>
        <p:spPr>
          <a:xfrm>
            <a:off x="5715000" y="2912890"/>
            <a:ext cx="6477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bảy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hũ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vàng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Bống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sẽ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mua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búp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quần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áo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đẹp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; Bi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sẽ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mua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cầu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vồng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ô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61BB227-3894-45F8-99E3-99F757CCDD62}"/>
              </a:ext>
            </a:extLst>
          </p:cNvPr>
          <p:cNvSpPr txBox="1"/>
          <p:nvPr/>
        </p:nvSpPr>
        <p:spPr>
          <a:xfrm>
            <a:off x="9281095" y="4417546"/>
            <a:ext cx="273715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bảy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hũ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vàng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vẫn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vẻ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hạnh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phúc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ABDF4AE-2205-42C7-B45A-52E1A93A84E2}"/>
              </a:ext>
            </a:extLst>
          </p:cNvPr>
          <p:cNvSpPr txBox="1"/>
          <p:nvPr/>
        </p:nvSpPr>
        <p:spPr>
          <a:xfrm>
            <a:off x="3154660" y="4040179"/>
            <a:ext cx="327135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cầu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vồng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biến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mất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Bống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sẽ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tặng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Bi 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ngựa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ô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; Bi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sẽ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vẽ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tặng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Bống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búp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quần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áo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đẹp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A9663D7-3CAB-42C8-A312-B76890A8C7DD}"/>
              </a:ext>
            </a:extLst>
          </p:cNvPr>
          <p:cNvSpPr txBox="1"/>
          <p:nvPr/>
        </p:nvSpPr>
        <p:spPr>
          <a:xfrm>
            <a:off x="4069469" y="165886"/>
            <a:ext cx="4350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Niềm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Bi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Bống</a:t>
            </a:r>
            <a:endParaRPr lang="en-US" sz="32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514C9FBD-FD02-4ACF-A46A-79565B2CB73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188" t="3333" r="8230" b="12223"/>
          <a:stretch/>
        </p:blipFill>
        <p:spPr>
          <a:xfrm>
            <a:off x="727663" y="710982"/>
            <a:ext cx="3754075" cy="21082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3E1086A-E1F6-4804-B868-16C98D0F532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605" t="3518" r="7708" b="11111"/>
          <a:stretch/>
        </p:blipFill>
        <p:spPr>
          <a:xfrm>
            <a:off x="6672741" y="824530"/>
            <a:ext cx="3754075" cy="21082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6FFF16A-8C4D-4456-AC26-09F78D049B1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8958" t="13130" r="23098" b="13130"/>
          <a:stretch/>
        </p:blipFill>
        <p:spPr>
          <a:xfrm>
            <a:off x="6244960" y="4264391"/>
            <a:ext cx="3116807" cy="212219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3B60D71E-4766-456D-B35D-97341C6A894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745" y="4352782"/>
            <a:ext cx="3245461" cy="2085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345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584B8C03-C9B6-4076-9C0D-FAD3162221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89800" l="0" r="899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5527" y="107949"/>
            <a:ext cx="2409939" cy="173623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50509D9-2C93-4465-9949-51EF2CB07CFD}"/>
              </a:ext>
            </a:extLst>
          </p:cNvPr>
          <p:cNvSpPr txBox="1"/>
          <p:nvPr/>
        </p:nvSpPr>
        <p:spPr>
          <a:xfrm>
            <a:off x="0" y="107949"/>
            <a:ext cx="93379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Chọn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 – 2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0AAAD48-EDFC-4854-98CE-0B40E6969FE2}"/>
              </a:ext>
            </a:extLst>
          </p:cNvPr>
          <p:cNvGrpSpPr/>
          <p:nvPr/>
        </p:nvGrpSpPr>
        <p:grpSpPr>
          <a:xfrm>
            <a:off x="249033" y="1119021"/>
            <a:ext cx="5715000" cy="2958156"/>
            <a:chOff x="-854366" y="825710"/>
            <a:chExt cx="6590587" cy="377820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3166C0C-6ED4-402B-951D-BB7F1B667D6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rcRect l="33553" t="28421" r="48487" b="47311"/>
            <a:stretch/>
          </p:blipFill>
          <p:spPr>
            <a:xfrm>
              <a:off x="-11788" y="825710"/>
              <a:ext cx="3563181" cy="2708089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56A0C73-31E4-4182-AA4B-2AA5DC776984}"/>
                </a:ext>
              </a:extLst>
            </p:cNvPr>
            <p:cNvSpPr txBox="1"/>
            <p:nvPr/>
          </p:nvSpPr>
          <p:spPr>
            <a:xfrm>
              <a:off x="-854366" y="3385312"/>
              <a:ext cx="6590587" cy="12186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Khi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cầu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vồng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hiện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ra, Bi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nói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dưới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chân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cầu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vồng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có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7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hũ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vàng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 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6BE4185-4A8D-4A73-9918-63CCFF835E50}"/>
              </a:ext>
            </a:extLst>
          </p:cNvPr>
          <p:cNvGrpSpPr/>
          <p:nvPr/>
        </p:nvGrpSpPr>
        <p:grpSpPr>
          <a:xfrm>
            <a:off x="5715000" y="1135449"/>
            <a:ext cx="6477000" cy="2987850"/>
            <a:chOff x="4149693" y="876492"/>
            <a:chExt cx="7469329" cy="3816131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A86A171-D063-4168-8400-45D09112C5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rcRect l="52960" t="28421" r="30033" b="47311"/>
            <a:stretch/>
          </p:blipFill>
          <p:spPr>
            <a:xfrm>
              <a:off x="5955805" y="876492"/>
              <a:ext cx="3307205" cy="2654534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F48BB46-6A4B-4390-845D-3F8495B9B31E}"/>
                </a:ext>
              </a:extLst>
            </p:cNvPr>
            <p:cNvSpPr txBox="1"/>
            <p:nvPr/>
          </p:nvSpPr>
          <p:spPr>
            <a:xfrm>
              <a:off x="4149693" y="3474022"/>
              <a:ext cx="7469329" cy="1218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Có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bảy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hũ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vàng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Bống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sẽ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mua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búp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bê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quần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áo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đẹp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; Bi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sẽ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mua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cầu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vồng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ô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tô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8292F26-3528-48CE-88DD-5E81D30A36F9}"/>
              </a:ext>
            </a:extLst>
          </p:cNvPr>
          <p:cNvGrpSpPr/>
          <p:nvPr/>
        </p:nvGrpSpPr>
        <p:grpSpPr>
          <a:xfrm>
            <a:off x="6115224" y="4189514"/>
            <a:ext cx="5837951" cy="2485616"/>
            <a:chOff x="6096000" y="4023077"/>
            <a:chExt cx="6732374" cy="3174668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ABE2E6B1-F8DE-40DC-BD4F-EEA0A62D80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rcRect l="52960" t="58014" r="30033" b="17719"/>
            <a:stretch/>
          </p:blipFill>
          <p:spPr>
            <a:xfrm>
              <a:off x="6096000" y="4023077"/>
              <a:ext cx="3540770" cy="3174668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CF0F842-4915-4C9E-BB02-14BB2F4DC8BD}"/>
                </a:ext>
              </a:extLst>
            </p:cNvPr>
            <p:cNvSpPr txBox="1"/>
            <p:nvPr/>
          </p:nvSpPr>
          <p:spPr>
            <a:xfrm>
              <a:off x="9671868" y="4216760"/>
              <a:ext cx="3156506" cy="23192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Không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có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bảy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hũ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vàng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hai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anh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vẫn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vui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vẻ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hạnh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phúc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F8CA44A-CE9B-4EA0-95D8-C29AF6FB74D1}"/>
              </a:ext>
            </a:extLst>
          </p:cNvPr>
          <p:cNvGrpSpPr/>
          <p:nvPr/>
        </p:nvGrpSpPr>
        <p:grpSpPr>
          <a:xfrm>
            <a:off x="97842" y="4143393"/>
            <a:ext cx="6280044" cy="2677656"/>
            <a:chOff x="-1334966" y="3837506"/>
            <a:chExt cx="7242201" cy="3419944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DCD73D9C-9048-41D4-95A8-6FAEB293256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rcRect l="33553" t="58014" r="47007" b="17719"/>
            <a:stretch/>
          </p:blipFill>
          <p:spPr>
            <a:xfrm>
              <a:off x="-1334966" y="3967719"/>
              <a:ext cx="3469648" cy="3022807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D2585A4-E4DF-4720-AA30-9C1CAEC51A74}"/>
                </a:ext>
              </a:extLst>
            </p:cNvPr>
            <p:cNvSpPr txBox="1"/>
            <p:nvPr/>
          </p:nvSpPr>
          <p:spPr>
            <a:xfrm>
              <a:off x="2134683" y="3837506"/>
              <a:ext cx="3772552" cy="34199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Khi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cầu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vồng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biến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mất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Bống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nói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sẽvẽ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tặng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Bi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ngựa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hồng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ô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tô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; Bi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nói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sẽ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vẽ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tặng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Bống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búp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bê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quần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áo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đẹp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9483AA08-85FA-4587-A847-27FB12E03AFC}"/>
              </a:ext>
            </a:extLst>
          </p:cNvPr>
          <p:cNvSpPr txBox="1"/>
          <p:nvPr/>
        </p:nvSpPr>
        <p:spPr>
          <a:xfrm>
            <a:off x="4060756" y="596795"/>
            <a:ext cx="4350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Niềm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Bi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Bống</a:t>
            </a:r>
            <a:endParaRPr lang="en-US" sz="32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1280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710</TotalTime>
  <Words>952</Words>
  <Application>Microsoft Office PowerPoint</Application>
  <PresentationFormat>Widescreen</PresentationFormat>
  <Paragraphs>90</Paragraphs>
  <Slides>15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Arial-Rounded</vt:lpstr>
      <vt:lpstr>Calibri</vt:lpstr>
      <vt:lpstr>Calibri Light</vt:lpstr>
      <vt:lpstr>iCiel Cadena</vt:lpstr>
      <vt:lpstr>iCiel Crocante</vt:lpstr>
      <vt:lpstr>iCiel Nabila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189</cp:revision>
  <dcterms:created xsi:type="dcterms:W3CDTF">2021-06-15T15:52:51Z</dcterms:created>
  <dcterms:modified xsi:type="dcterms:W3CDTF">2021-07-02T15:55:53Z</dcterms:modified>
</cp:coreProperties>
</file>