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2" r:id="rId7"/>
    <p:sldId id="268" r:id="rId8"/>
    <p:sldId id="261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53" d="100"/>
          <a:sy n="53" d="100"/>
        </p:scale>
        <p:origin x="11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.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4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zh-CN" altLang="en-US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62839" y="4041861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NHỮNG NGÀY HÈ CỦA EM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6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12CA4C9-49D0-4ABA-9647-0DABE0464B19}"/>
              </a:ext>
            </a:extLst>
          </p:cNvPr>
          <p:cNvSpPr txBox="1"/>
          <p:nvPr/>
        </p:nvSpPr>
        <p:spPr>
          <a:xfrm>
            <a:off x="454521" y="394853"/>
            <a:ext cx="998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1B095-F996-40C7-AF7C-D1A7FB6DE7D4}"/>
              </a:ext>
            </a:extLst>
          </p:cNvPr>
          <p:cNvSpPr txBox="1"/>
          <p:nvPr/>
        </p:nvSpPr>
        <p:spPr>
          <a:xfrm>
            <a:off x="163830" y="991553"/>
            <a:ext cx="11864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</a:p>
          <a:p>
            <a:pPr marL="914400" lvl="1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Freeform 24">
            <a:extLst>
              <a:ext uri="{FF2B5EF4-FFF2-40B4-BE49-F238E27FC236}">
                <a16:creationId xmlns:a16="http://schemas.microsoft.com/office/drawing/2014/main" id="{A61A775B-F173-4B12-8722-FB76EC16EEF0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829611" y="3435846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DC1EC8-2E2F-4996-AB67-134003AFDA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9" t="9125" r="6220" b="21100"/>
          <a:stretch/>
        </p:blipFill>
        <p:spPr>
          <a:xfrm>
            <a:off x="6583680" y="2573137"/>
            <a:ext cx="4686300" cy="25932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B99A8C-649E-46E9-B37A-AC5663301BA2}"/>
              </a:ext>
            </a:extLst>
          </p:cNvPr>
          <p:cNvSpPr txBox="1"/>
          <p:nvPr/>
        </p:nvSpPr>
        <p:spPr>
          <a:xfrm>
            <a:off x="99060" y="4491063"/>
            <a:ext cx="1209294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2B9734-1DFE-4596-9329-F71795E9BD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2432986" y="2822018"/>
            <a:ext cx="1816768" cy="21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5E8D48-3343-4022-B084-8CEE61C4A3E6}"/>
              </a:ext>
            </a:extLst>
          </p:cNvPr>
          <p:cNvGrpSpPr/>
          <p:nvPr/>
        </p:nvGrpSpPr>
        <p:grpSpPr>
          <a:xfrm>
            <a:off x="1249190" y="1458513"/>
            <a:ext cx="9944100" cy="1175659"/>
            <a:chOff x="1249190" y="1458513"/>
            <a:chExt cx="9944100" cy="1175659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458513"/>
              <a:ext cx="9944100" cy="117565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2289939" y="1723176"/>
              <a:ext cx="82690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2 - 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547306" y="2834066"/>
            <a:ext cx="1005113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D2BD6-C88F-4263-B3DD-BF6DB62FB29D}"/>
              </a:ext>
            </a:extLst>
          </p:cNvPr>
          <p:cNvSpPr txBox="1"/>
          <p:nvPr/>
        </p:nvSpPr>
        <p:spPr>
          <a:xfrm>
            <a:off x="2941342" y="5040770"/>
            <a:ext cx="63093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1277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935514" y="79763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C0B3FC-48D6-49CF-9C39-F008ED7863D8}"/>
              </a:ext>
            </a:extLst>
          </p:cNvPr>
          <p:cNvSpPr txBox="1"/>
          <p:nvPr/>
        </p:nvSpPr>
        <p:spPr>
          <a:xfrm>
            <a:off x="922421" y="2410158"/>
            <a:ext cx="1100815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m Yêu Mùa Hè Quê Em">
            <a:hlinkClick r:id="" action="ppaction://media"/>
            <a:extLst>
              <a:ext uri="{FF2B5EF4-FFF2-40B4-BE49-F238E27FC236}">
                <a16:creationId xmlns:a16="http://schemas.microsoft.com/office/drawing/2014/main" id="{BD79A55B-725A-4C1B-9C3B-0D1D8D813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999" y="1087908"/>
            <a:ext cx="9906000" cy="5572125"/>
          </a:xfrm>
          <a:prstGeom prst="rect">
            <a:avLst/>
          </a:prstGeom>
        </p:spPr>
      </p:pic>
      <p:sp>
        <p:nvSpPr>
          <p:cNvPr id="20" name="文本框 22">
            <a:extLst>
              <a:ext uri="{FF2B5EF4-FFF2-40B4-BE49-F238E27FC236}">
                <a16:creationId xmlns:a16="http://schemas.microsoft.com/office/drawing/2014/main" id="{BBC46CD7-3E16-4B66-BF3F-E3C9BB2D45C7}"/>
              </a:ext>
            </a:extLst>
          </p:cNvPr>
          <p:cNvSpPr txBox="1"/>
          <p:nvPr/>
        </p:nvSpPr>
        <p:spPr>
          <a:xfrm>
            <a:off x="3278519" y="363322"/>
            <a:ext cx="5634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2817435" y="4010166"/>
            <a:ext cx="6858738" cy="2382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6696966" y="578528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1733436" y="568241"/>
            <a:ext cx="3539582" cy="3231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A8B92F-7870-4A54-A10D-1D9A2E6FF989}"/>
              </a:ext>
            </a:extLst>
          </p:cNvPr>
          <p:cNvSpPr txBox="1"/>
          <p:nvPr/>
        </p:nvSpPr>
        <p:spPr>
          <a:xfrm>
            <a:off x="301608" y="3448727"/>
            <a:ext cx="5384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A3884F-73B7-432C-BFA0-3B02D104EC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578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0792"/>
          <a:stretch/>
        </p:blipFill>
        <p:spPr>
          <a:xfrm>
            <a:off x="912937" y="1132859"/>
            <a:ext cx="3381370" cy="21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15261 1.1111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5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18385 -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B041F0-44C4-4824-8811-D7034785C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471121" y="1708776"/>
            <a:ext cx="4657027" cy="4251945"/>
          </a:xfrm>
          <a:prstGeom prst="rect">
            <a:avLst/>
          </a:prstGeom>
        </p:spPr>
      </p:pic>
      <p:sp>
        <p:nvSpPr>
          <p:cNvPr id="22" name="Freeform 24">
            <a:extLst>
              <a:ext uri="{FF2B5EF4-FFF2-40B4-BE49-F238E27FC236}">
                <a16:creationId xmlns:a16="http://schemas.microsoft.com/office/drawing/2014/main" id="{B2706376-EB13-4EFB-AA16-715D01586182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779846" y="3428641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A99991-690C-4839-A3D1-AD7DD370E35D}"/>
              </a:ext>
            </a:extLst>
          </p:cNvPr>
          <p:cNvGrpSpPr/>
          <p:nvPr/>
        </p:nvGrpSpPr>
        <p:grpSpPr>
          <a:xfrm>
            <a:off x="6742695" y="1844061"/>
            <a:ext cx="4527560" cy="3603838"/>
            <a:chOff x="6742695" y="1844061"/>
            <a:chExt cx="4527560" cy="4066480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D9DA2889-113F-4EC4-BFD8-703023CB8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26411C8-E79E-4154-ACC6-0B44F932C0C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AA3741F-81AE-4DFD-A7FE-039FE6E101F6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75E17D-8463-42D0-885A-938EDBC0935D}"/>
                </a:ext>
              </a:extLst>
            </p:cNvPr>
            <p:cNvSpPr txBox="1"/>
            <p:nvPr/>
          </p:nvSpPr>
          <p:spPr>
            <a:xfrm>
              <a:off x="6962271" y="2183598"/>
              <a:ext cx="4088407" cy="3438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đình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vừa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phía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bắc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con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kênh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A4C623A-12CB-4516-AC23-9D25F0FEE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24">
            <a:extLst>
              <a:ext uri="{FF2B5EF4-FFF2-40B4-BE49-F238E27FC236}">
                <a16:creationId xmlns:a16="http://schemas.microsoft.com/office/drawing/2014/main" id="{336C5C16-9792-4096-83B7-2CDE8CF8CBA5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779846" y="3428641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9D72E-32E7-491D-8CCC-FF9814281DA9}"/>
              </a:ext>
            </a:extLst>
          </p:cNvPr>
          <p:cNvGrpSpPr/>
          <p:nvPr/>
        </p:nvGrpSpPr>
        <p:grpSpPr>
          <a:xfrm>
            <a:off x="6742695" y="2112105"/>
            <a:ext cx="4527560" cy="3526836"/>
            <a:chOff x="6742695" y="1844061"/>
            <a:chExt cx="4527560" cy="4066480"/>
          </a:xfrm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E5C2223F-943F-4D9C-B559-5AF58A45A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3E6A10-E778-4DF4-80A9-FD70511FBC9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D0FB712-EC4D-4C43-B48F-0ECEDC37CC1D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C87526-1A5C-4DD8-A465-53773CE961D3}"/>
                </a:ext>
              </a:extLst>
            </p:cNvPr>
            <p:cNvSpPr txBox="1"/>
            <p:nvPr/>
          </p:nvSpPr>
          <p:spPr>
            <a:xfrm>
              <a:off x="6917444" y="2153303"/>
              <a:ext cx="4088407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bãi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xây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lâu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đài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cát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diều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tắm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Xa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tắm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77B2FB9-D478-4B62-9FEE-35056A5986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600588" y="1844061"/>
            <a:ext cx="4527560" cy="42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reeform 24">
            <a:extLst>
              <a:ext uri="{FF2B5EF4-FFF2-40B4-BE49-F238E27FC236}">
                <a16:creationId xmlns:a16="http://schemas.microsoft.com/office/drawing/2014/main" id="{31F773B6-B6E2-45D8-AF6F-C8AC2625E6DF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6460924" y="3137693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E9AEDA-FBC8-49A4-901A-9BDA4A3F6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152C0-979E-44F4-8B71-5B124D84DDF2}"/>
              </a:ext>
            </a:extLst>
          </p:cNvPr>
          <p:cNvGrpSpPr/>
          <p:nvPr/>
        </p:nvGrpSpPr>
        <p:grpSpPr>
          <a:xfrm>
            <a:off x="7318210" y="2037709"/>
            <a:ext cx="4527560" cy="3404884"/>
            <a:chOff x="6742695" y="1844061"/>
            <a:chExt cx="4527560" cy="4066481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6C9A16A2-5D75-4821-BE14-C84341C69A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1"/>
              <a:chOff x="457200" y="1239996"/>
              <a:chExt cx="2177144" cy="280488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5E9B012-F201-49F2-A472-754A636ADEC2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0E62170-C21B-4C4E-BF14-7C7F3CBA8C67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8CCD75-F858-44AE-8F2A-FECE2CABFAA8}"/>
                </a:ext>
              </a:extLst>
            </p:cNvPr>
            <p:cNvSpPr txBox="1"/>
            <p:nvPr/>
          </p:nvSpPr>
          <p:spPr>
            <a:xfrm>
              <a:off x="6962271" y="2056706"/>
              <a:ext cx="4088407" cy="3639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Trông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hăng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dẫn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bóng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đối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thủ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3C5C7A1-1551-4AB9-96AC-E10A37FE33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121185" y="2193930"/>
            <a:ext cx="6498347" cy="30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8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2E45C1D-09DD-41A4-8E4B-1CC24495405F}"/>
              </a:ext>
            </a:extLst>
          </p:cNvPr>
          <p:cNvSpPr txBox="1"/>
          <p:nvPr/>
        </p:nvSpPr>
        <p:spPr>
          <a:xfrm>
            <a:off x="393227" y="3429000"/>
            <a:ext cx="42719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5383730" y="4291543"/>
            <a:ext cx="5792914" cy="2011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8530354" y="899216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4665189" y="866948"/>
            <a:ext cx="3539582" cy="3231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761A16-549E-4D13-BDF1-EE8AF87221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91308" y="602858"/>
            <a:ext cx="2685450" cy="211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9F5CF4-7FA0-41EE-8E7B-9B48989AB990}"/>
              </a:ext>
            </a:extLst>
          </p:cNvPr>
          <p:cNvSpPr txBox="1"/>
          <p:nvPr/>
        </p:nvSpPr>
        <p:spPr>
          <a:xfrm>
            <a:off x="1327150" y="1366897"/>
            <a:ext cx="9537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E092C-8BA0-4C48-91FA-A46A1671E281}"/>
              </a:ext>
            </a:extLst>
          </p:cNvPr>
          <p:cNvSpPr txBox="1"/>
          <p:nvPr/>
        </p:nvSpPr>
        <p:spPr>
          <a:xfrm>
            <a:off x="607303" y="662778"/>
            <a:ext cx="953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B8C03-C9B6-4076-9C0D-FAD316222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13" y="3134348"/>
            <a:ext cx="59626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623095" y="1534249"/>
            <a:ext cx="11258632" cy="417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? Khi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?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466684" y="107949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471</Words>
  <Application>Microsoft Office PowerPoint</Application>
  <PresentationFormat>Widescreen</PresentationFormat>
  <Paragraphs>45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102</cp:revision>
  <dcterms:created xsi:type="dcterms:W3CDTF">2021-06-15T15:52:51Z</dcterms:created>
  <dcterms:modified xsi:type="dcterms:W3CDTF">2021-07-01T06:34:45Z</dcterms:modified>
</cp:coreProperties>
</file>