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5"/>
  </p:notesMasterIdLst>
  <p:sldIdLst>
    <p:sldId id="307" r:id="rId3"/>
    <p:sldId id="258" r:id="rId4"/>
    <p:sldId id="289" r:id="rId5"/>
    <p:sldId id="308" r:id="rId6"/>
    <p:sldId id="309" r:id="rId7"/>
    <p:sldId id="310" r:id="rId8"/>
    <p:sldId id="311" r:id="rId9"/>
    <p:sldId id="290" r:id="rId10"/>
    <p:sldId id="264" r:id="rId11"/>
    <p:sldId id="291" r:id="rId12"/>
    <p:sldId id="292" r:id="rId13"/>
    <p:sldId id="293" r:id="rId14"/>
    <p:sldId id="295" r:id="rId15"/>
    <p:sldId id="305" r:id="rId16"/>
    <p:sldId id="297" r:id="rId17"/>
    <p:sldId id="312" r:id="rId18"/>
    <p:sldId id="313" r:id="rId19"/>
    <p:sldId id="306" r:id="rId20"/>
    <p:sldId id="315" r:id="rId21"/>
    <p:sldId id="317" r:id="rId22"/>
    <p:sldId id="318" r:id="rId23"/>
    <p:sldId id="314" r:id="rId24"/>
    <p:sldId id="319" r:id="rId25"/>
    <p:sldId id="320" r:id="rId26"/>
    <p:sldId id="321" r:id="rId27"/>
    <p:sldId id="299" r:id="rId28"/>
    <p:sldId id="281" r:id="rId29"/>
    <p:sldId id="300" r:id="rId30"/>
    <p:sldId id="303" r:id="rId31"/>
    <p:sldId id="323" r:id="rId32"/>
    <p:sldId id="322" r:id="rId33"/>
    <p:sldId id="302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4" autoAdjust="0"/>
    <p:restoredTop sz="95552" autoAdjust="0"/>
  </p:normalViewPr>
  <p:slideViewPr>
    <p:cSldViewPr snapToGrid="0">
      <p:cViewPr varScale="1">
        <p:scale>
          <a:sx n="70" d="100"/>
          <a:sy n="70" d="100"/>
        </p:scale>
        <p:origin x="-4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asks</a:t>
            </a:r>
            <a:r>
              <a:rPr lang="en-US" baseline="0" dirty="0"/>
              <a:t> some pairs to come to the board</a:t>
            </a:r>
            <a:endParaRPr lang="en-US" dirty="0"/>
          </a:p>
          <a:p>
            <a:r>
              <a:rPr lang="en-US" dirty="0"/>
              <a:t>- T reads the words</a:t>
            </a:r>
            <a:r>
              <a:rPr lang="en-US" baseline="0" dirty="0"/>
              <a:t> and asks </a:t>
            </a:r>
            <a:r>
              <a:rPr lang="en-US" baseline="0" dirty="0" err="1"/>
              <a:t>ss</a:t>
            </a:r>
            <a:r>
              <a:rPr lang="en-US" baseline="0" dirty="0"/>
              <a:t> to slap the correct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2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63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21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346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40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54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05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9/21/2023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89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image" Target="../media/image25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openxmlformats.org/officeDocument/2006/relationships/image" Target="../media/image21.emf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microsoft.com/office/2007/relationships/hdphoto" Target="../media/hdphoto15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8.png"/><Relationship Id="rId36" Type="http://schemas.openxmlformats.org/officeDocument/2006/relationships/image" Target="../media/image23.gif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1.wdp"/><Relationship Id="rId30" Type="http://schemas.openxmlformats.org/officeDocument/2006/relationships/image" Target="../media/image19.png"/><Relationship Id="rId35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6.wav"/><Relationship Id="rId3" Type="http://schemas.microsoft.com/office/2007/relationships/media" Target="../media/media2.wav"/><Relationship Id="rId7" Type="http://schemas.openxmlformats.org/officeDocument/2006/relationships/image" Target="../media/image45.jpeg"/><Relationship Id="rId12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wav"/><Relationship Id="rId7" Type="http://schemas.openxmlformats.org/officeDocument/2006/relationships/image" Target="../media/image45.jpeg"/><Relationship Id="rId12" Type="http://schemas.openxmlformats.org/officeDocument/2006/relationships/image" Target="../media/image53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9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wav"/><Relationship Id="rId7" Type="http://schemas.openxmlformats.org/officeDocument/2006/relationships/image" Target="../media/image45.jpeg"/><Relationship Id="rId12" Type="http://schemas.openxmlformats.org/officeDocument/2006/relationships/image" Target="../media/image55.gif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8.jpeg"/><Relationship Id="rId18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image" Target="../media/image56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NULL" TargetMode="External"/><Relationship Id="rId16" Type="http://schemas.openxmlformats.org/officeDocument/2006/relationships/image" Target="../media/image60.png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0.xml"/><Relationship Id="rId15" Type="http://schemas.microsoft.com/office/2007/relationships/hdphoto" Target="../media/hdphoto23.wdp"/><Relationship Id="rId10" Type="http://schemas.openxmlformats.org/officeDocument/2006/relationships/image" Target="../media/image29.png"/><Relationship Id="rId19" Type="http://schemas.openxmlformats.org/officeDocument/2006/relationships/image" Target="../media/image4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0.png"/><Relationship Id="rId12" Type="http://schemas.microsoft.com/office/2007/relationships/hdphoto" Target="../media/hdphoto22.wdp"/><Relationship Id="rId17" Type="http://schemas.openxmlformats.org/officeDocument/2006/relationships/audio" Target="../media/audio9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5" Type="http://schemas.microsoft.com/office/2007/relationships/hdphoto" Target="../media/hdphoto26.wdp"/><Relationship Id="rId10" Type="http://schemas.microsoft.com/office/2007/relationships/hdphoto" Target="../media/hdphoto25.wdp"/><Relationship Id="rId4" Type="http://schemas.openxmlformats.org/officeDocument/2006/relationships/audio" Target="../media/audio9.wav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30.jp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microsoft.com/office/2007/relationships/hdphoto" Target="../media/hdphoto2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7.jpeg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5" Type="http://schemas.microsoft.com/office/2007/relationships/hdphoto" Target="../media/hdphoto28.wdp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9.png"/><Relationship Id="rId18" Type="http://schemas.openxmlformats.org/officeDocument/2006/relationships/image" Target="../media/image70.png"/><Relationship Id="rId3" Type="http://schemas.microsoft.com/office/2007/relationships/media" Target="../media/media4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69.JPG"/><Relationship Id="rId17" Type="http://schemas.openxmlformats.org/officeDocument/2006/relationships/image" Target="../media/image22.png"/><Relationship Id="rId2" Type="http://schemas.microsoft.com/office/2007/relationships/media" Target="../media/media3.wav"/><Relationship Id="rId16" Type="http://schemas.microsoft.com/office/2007/relationships/hdphoto" Target="../media/hdphoto28.wdp"/><Relationship Id="rId20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68.png"/><Relationship Id="rId5" Type="http://schemas.microsoft.com/office/2007/relationships/media" Target="../media/media5.mp3"/><Relationship Id="rId15" Type="http://schemas.openxmlformats.org/officeDocument/2006/relationships/image" Target="../media/image71.png"/><Relationship Id="rId10" Type="http://schemas.openxmlformats.org/officeDocument/2006/relationships/image" Target="../media/image67.jpeg"/><Relationship Id="rId19" Type="http://schemas.microsoft.com/office/2007/relationships/hdphoto" Target="../media/hdphoto27.wdp"/><Relationship Id="rId4" Type="http://schemas.openxmlformats.org/officeDocument/2006/relationships/audio" Target="../media/media4.mp3"/><Relationship Id="rId9" Type="http://schemas.openxmlformats.org/officeDocument/2006/relationships/audio" Target="../media/audio5.wav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6.jpeg"/><Relationship Id="rId5" Type="http://schemas.openxmlformats.org/officeDocument/2006/relationships/image" Target="../media/image30.jp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72.JPG"/><Relationship Id="rId7" Type="http://schemas.openxmlformats.org/officeDocument/2006/relationships/image" Target="../media/image7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73.png"/><Relationship Id="rId4" Type="http://schemas.openxmlformats.org/officeDocument/2006/relationships/image" Target="../media/image29.png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5.wav"/><Relationship Id="rId7" Type="http://schemas.microsoft.com/office/2007/relationships/hdphoto" Target="../media/hdphoto29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9.png"/><Relationship Id="rId10" Type="http://schemas.openxmlformats.org/officeDocument/2006/relationships/audio" Target="../media/audio6.wav"/><Relationship Id="rId4" Type="http://schemas.openxmlformats.org/officeDocument/2006/relationships/image" Target="../media/image72.JPG"/><Relationship Id="rId9" Type="http://schemas.microsoft.com/office/2007/relationships/hdphoto" Target="../media/hdphoto3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0.png"/><Relationship Id="rId3" Type="http://schemas.openxmlformats.org/officeDocument/2006/relationships/image" Target="../media/image29.png"/><Relationship Id="rId7" Type="http://schemas.openxmlformats.org/officeDocument/2006/relationships/slide" Target="slide25.xml"/><Relationship Id="rId12" Type="http://schemas.openxmlformats.org/officeDocument/2006/relationships/slide" Target="slide24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3.wdp"/><Relationship Id="rId5" Type="http://schemas.openxmlformats.org/officeDocument/2006/relationships/image" Target="../media/image57.png"/><Relationship Id="rId15" Type="http://schemas.openxmlformats.org/officeDocument/2006/relationships/slide" Target="slide26.xml"/><Relationship Id="rId10" Type="http://schemas.openxmlformats.org/officeDocument/2006/relationships/image" Target="../media/image59.png"/><Relationship Id="rId4" Type="http://schemas.openxmlformats.org/officeDocument/2006/relationships/slide" Target="slide22.xml"/><Relationship Id="rId9" Type="http://schemas.openxmlformats.org/officeDocument/2006/relationships/slide" Target="slide23.xml"/><Relationship Id="rId1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microsoft.com/office/2007/relationships/hdphoto" Target="../media/hdphoto31.wdp"/><Relationship Id="rId10" Type="http://schemas.openxmlformats.org/officeDocument/2006/relationships/audio" Target="../media/audio6.wav"/><Relationship Id="rId4" Type="http://schemas.openxmlformats.org/officeDocument/2006/relationships/image" Target="../media/image75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9.png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31.wdp"/><Relationship Id="rId5" Type="http://schemas.openxmlformats.org/officeDocument/2006/relationships/image" Target="../media/image75.png"/><Relationship Id="rId4" Type="http://schemas.microsoft.com/office/2007/relationships/hdphoto" Target="../media/hdphoto23.wdp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audio" Target="../media/audio4.wav"/><Relationship Id="rId7" Type="http://schemas.openxmlformats.org/officeDocument/2006/relationships/image" Target="../media/image75.png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9.wdp"/><Relationship Id="rId11" Type="http://schemas.microsoft.com/office/2007/relationships/hdphoto" Target="../media/hdphoto24.wdp"/><Relationship Id="rId5" Type="http://schemas.openxmlformats.org/officeDocument/2006/relationships/image" Target="../media/image73.png"/><Relationship Id="rId15" Type="http://schemas.openxmlformats.org/officeDocument/2006/relationships/audio" Target="../media/audio2.wav"/><Relationship Id="rId10" Type="http://schemas.openxmlformats.org/officeDocument/2006/relationships/image" Target="../media/image60.png"/><Relationship Id="rId4" Type="http://schemas.openxmlformats.org/officeDocument/2006/relationships/image" Target="../media/image76.jpe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76.jpeg"/><Relationship Id="rId7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30.wdp"/><Relationship Id="rId5" Type="http://schemas.openxmlformats.org/officeDocument/2006/relationships/image" Target="../media/image74.png"/><Relationship Id="rId10" Type="http://schemas.openxmlformats.org/officeDocument/2006/relationships/slide" Target="slide21.xml"/><Relationship Id="rId4" Type="http://schemas.openxmlformats.org/officeDocument/2006/relationships/image" Target="../media/image58.jpeg"/><Relationship Id="rId9" Type="http://schemas.openxmlformats.org/officeDocument/2006/relationships/image" Target="../media/image29.png"/><Relationship Id="rId1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7.jpeg"/><Relationship Id="rId5" Type="http://schemas.openxmlformats.org/officeDocument/2006/relationships/image" Target="../media/image30.jpg"/><Relationship Id="rId4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8.png"/><Relationship Id="rId5" Type="http://schemas.openxmlformats.org/officeDocument/2006/relationships/image" Target="../media/image30.jp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0.png"/><Relationship Id="rId12" Type="http://schemas.openxmlformats.org/officeDocument/2006/relationships/image" Target="../media/image29.png"/><Relationship Id="rId1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35.wdp"/><Relationship Id="rId20" Type="http://schemas.openxmlformats.org/officeDocument/2006/relationships/audio" Target="../media/audio8.wav"/><Relationship Id="rId1" Type="http://schemas.openxmlformats.org/officeDocument/2006/relationships/tags" Target="../tags/tag17.xml"/><Relationship Id="rId6" Type="http://schemas.openxmlformats.org/officeDocument/2006/relationships/image" Target="../media/image79.png"/><Relationship Id="rId11" Type="http://schemas.microsoft.com/office/2007/relationships/hdphoto" Target="../media/hdphoto33.wdp"/><Relationship Id="rId5" Type="http://schemas.openxmlformats.org/officeDocument/2006/relationships/audio" Target="../media/audio1.wav"/><Relationship Id="rId15" Type="http://schemas.openxmlformats.org/officeDocument/2006/relationships/image" Target="../media/image84.png"/><Relationship Id="rId10" Type="http://schemas.openxmlformats.org/officeDocument/2006/relationships/image" Target="../media/image82.png"/><Relationship Id="rId19" Type="http://schemas.microsoft.com/office/2007/relationships/hdphoto" Target="../media/hdphoto36.wdp"/><Relationship Id="rId4" Type="http://schemas.openxmlformats.org/officeDocument/2006/relationships/audio" Target="../media/audio8.wav"/><Relationship Id="rId9" Type="http://schemas.microsoft.com/office/2007/relationships/hdphoto" Target="../media/hdphoto32.wdp"/><Relationship Id="rId14" Type="http://schemas.microsoft.com/office/2007/relationships/hdphoto" Target="../media/hdphoto3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6.mp4"/><Relationship Id="rId7" Type="http://schemas.openxmlformats.org/officeDocument/2006/relationships/image" Target="../media/image88.JPG"/><Relationship Id="rId2" Type="http://schemas.microsoft.com/office/2007/relationships/media" Target="../media/media6.mp4"/><Relationship Id="rId1" Type="http://schemas.openxmlformats.org/officeDocument/2006/relationships/tags" Target="../tags/tag18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7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microsoft.com/office/2007/relationships/hdphoto" Target="../media/hdphoto16.wdp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8.jpg"/><Relationship Id="rId4" Type="http://schemas.openxmlformats.org/officeDocument/2006/relationships/audio" Target="../media/audio7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jpe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g"/><Relationship Id="rId10" Type="http://schemas.microsoft.com/office/2007/relationships/hdphoto" Target="../media/hdphoto18.wdp"/><Relationship Id="rId4" Type="http://schemas.openxmlformats.org/officeDocument/2006/relationships/audio" Target="../media/audio5.wav"/><Relationship Id="rId9" Type="http://schemas.openxmlformats.org/officeDocument/2006/relationships/image" Target="../media/image39.png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32.jpg"/><Relationship Id="rId12" Type="http://schemas.openxmlformats.org/officeDocument/2006/relationships/image" Target="../media/image3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microsoft.com/office/2007/relationships/hdphoto" Target="../media/hdphoto20.wdp"/><Relationship Id="rId5" Type="http://schemas.microsoft.com/office/2007/relationships/hdphoto" Target="../media/hdphoto19.wdp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3.png"/><Relationship Id="rId1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4.jpeg"/><Relationship Id="rId5" Type="http://schemas.openxmlformats.org/officeDocument/2006/relationships/image" Target="../media/image30.jp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9.png"/><Relationship Id="rId3" Type="http://schemas.microsoft.com/office/2007/relationships/media" Target="../media/media2.wav"/><Relationship Id="rId7" Type="http://schemas.openxmlformats.org/officeDocument/2006/relationships/image" Target="../media/image45.jpeg"/><Relationship Id="rId12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48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47" y="4530062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46" y="395164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248753">
            <a:off x="9622366" y="4582528"/>
            <a:ext cx="1382423" cy="179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72825" y="2126237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rug</a:t>
            </a:r>
          </a:p>
        </p:txBody>
      </p:sp>
      <p:pic>
        <p:nvPicPr>
          <p:cNvPr id="6146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/>
          <a:stretch/>
        </p:blipFill>
        <p:spPr bwMode="auto">
          <a:xfrm>
            <a:off x="4319121" y="1014590"/>
            <a:ext cx="7197557" cy="4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23" end="5076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0" name="Picture 4" descr="Hoa Tulip, Những Bông Ho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03">
            <a:off x="11049615" y="454197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68744" y="1939468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sink</a:t>
            </a:r>
          </a:p>
        </p:txBody>
      </p:sp>
      <p:pic>
        <p:nvPicPr>
          <p:cNvPr id="717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4668429" y="1011116"/>
            <a:ext cx="6629886" cy="50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83" end="2673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7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07" y="4196770"/>
            <a:ext cx="2014541" cy="2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p:transition spd="slow">
    <p:pull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3238898" cy="468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184948" y="1684635"/>
            <a:ext cx="1782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sofa</a:t>
            </a:r>
          </a:p>
        </p:txBody>
      </p:sp>
      <p:pic>
        <p:nvPicPr>
          <p:cNvPr id="8194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4640981" y="840887"/>
            <a:ext cx="6484015" cy="53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870" end="448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041" flipH="1">
            <a:off x="9107804" y="3750512"/>
            <a:ext cx="3644640" cy="2955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Tô, Đường Bộ, Đường Phố, Vận Tả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90" y="-6865655"/>
            <a:ext cx="12815133" cy="134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249604" y="3513687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1555261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42695" y="4570719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fridge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939447" y="458431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rug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885164" y="458431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sink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9892661" y="4584309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sofa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6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034654" y="1632522"/>
            <a:ext cx="2927497" cy="2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210195" y="2080043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36021" y="1354965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805494" y="1831974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3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5564" y="130269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43294" y="50348"/>
            <a:ext cx="5710843" cy="769441"/>
            <a:chOff x="343294" y="50348"/>
            <a:chExt cx="5710843" cy="769441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43294" y="50348"/>
              <a:ext cx="5043357" cy="769441"/>
              <a:chOff x="343294" y="50348"/>
              <a:chExt cx="5043357" cy="7694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43294" y="50348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18477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97" y="130269"/>
              <a:ext cx="472440" cy="55116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lick.wav"/>
          </p:stSnd>
        </p:sndAc>
      </p:transition>
    </mc:Choice>
    <mc:Fallback xmlns="">
      <p:transition spd="slow">
        <p:random/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20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230" y="0"/>
            <a:ext cx="1454331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=""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1138216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=""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593770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=""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200010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=""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4611972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6293556" cy="621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itchFamily="66" charset="0"/>
              </a:rPr>
              <a:t> SLAP THE BOARD GAME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0" name="Hexagon 29">
            <a:extLst>
              <a:ext uri="{FF2B5EF4-FFF2-40B4-BE49-F238E27FC236}">
                <a16:creationId xmlns=""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987171" y="1055426"/>
            <a:ext cx="2464357" cy="1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4946262" y="1123344"/>
            <a:ext cx="2132824" cy="19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7416700" y="949963"/>
            <a:ext cx="2372429" cy="21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2157424" y="3339675"/>
            <a:ext cx="2261478" cy="1697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840660" y="3506508"/>
            <a:ext cx="2154485" cy="13638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221">
            <a:off x="7544034" y="3499912"/>
            <a:ext cx="2067651" cy="1318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shreg.wav"/>
          </p:stSnd>
        </p:sndAc>
      </p:transition>
    </mc:Choice>
    <mc:Fallback xmlns="">
      <p:transition spd="slow">
        <p:random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460083" cy="769441"/>
            <a:chOff x="397164" y="323274"/>
            <a:chExt cx="3373859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18207" y="513660"/>
              <a:ext cx="295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4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5 Best Living Room Ideas 2023 - Beautiful Living Room Ideas">
            <a:extLst>
              <a:ext uri="{FF2B5EF4-FFF2-40B4-BE49-F238E27FC236}">
                <a16:creationId xmlns="" xmlns:a16="http://schemas.microsoft.com/office/drawing/2014/main" id="{2AAA4C1F-402D-4D6A-B15D-5E0A543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8" y="888345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=""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993840"/>
            <a:ext cx="418986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809875" y="1693889"/>
            <a:ext cx="2166637" cy="60120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30647" y="11282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new house.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5042" y="1128282"/>
            <a:ext cx="2656133" cy="1609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Great!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607828" y="2185825"/>
            <a:ext cx="465649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7254" y="2349835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living room.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big rug under the table.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880" y="5771213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There is a                              in the living room.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803037" y="5991198"/>
            <a:ext cx="1074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chair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362447" y="5991198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table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932279" y="5978117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97189" y="596597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32912" y="598411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2279" y="215432"/>
            <a:ext cx="540327" cy="609600"/>
          </a:xfrm>
          <a:prstGeom prst="rect">
            <a:avLst/>
          </a:prstGeom>
        </p:spPr>
      </p:pic>
      <p:pic>
        <p:nvPicPr>
          <p:cNvPr id="33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9" end="193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512" y="215432"/>
            <a:ext cx="540327" cy="609600"/>
          </a:xfrm>
          <a:prstGeom prst="rect">
            <a:avLst/>
          </a:prstGeom>
        </p:spPr>
      </p:pic>
      <p:pic>
        <p:nvPicPr>
          <p:cNvPr id="34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3" end="1660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0750" y="230380"/>
            <a:ext cx="540327" cy="609600"/>
          </a:xfrm>
          <a:prstGeom prst="rect">
            <a:avLst/>
          </a:prstGeom>
        </p:spPr>
      </p:pic>
      <p:pic>
        <p:nvPicPr>
          <p:cNvPr id="35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5.1552" end="12739.8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7189" y="208420"/>
            <a:ext cx="540327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3871402-C369-41DD-BFD9-32AED00A2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580621" y="2842074"/>
            <a:ext cx="917598" cy="703417"/>
          </a:xfrm>
          <a:prstGeom prst="rect">
            <a:avLst/>
          </a:prstGeom>
        </p:spPr>
      </p:pic>
      <p:pic>
        <p:nvPicPr>
          <p:cNvPr id="40" name="Picture 2" descr="Ảnh miễn phí của Tủ lạnh nhiều cửa hitachi">
            <a:extLst>
              <a:ext uri="{FF2B5EF4-FFF2-40B4-BE49-F238E27FC236}">
                <a16:creationId xmlns="" xmlns:a16="http://schemas.microsoft.com/office/drawing/2014/main" id="{97D9E4AE-42ED-47E1-88BC-1C9693B1D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180286" y="2473195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  <p:bldP spid="27" grpId="0" animBg="1"/>
      <p:bldP spid="28" grpId="0"/>
      <p:bldP spid="29" grpId="0"/>
      <p:bldP spid="30" grpId="0" animBg="1"/>
      <p:bldP spid="31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85 Best Living Room Ideas 2023 - Beautiful Living Room Ideas">
            <a:extLst>
              <a:ext uri="{FF2B5EF4-FFF2-40B4-BE49-F238E27FC236}">
                <a16:creationId xmlns="" xmlns:a16="http://schemas.microsoft.com/office/drawing/2014/main" id="{5BB66B6E-8B98-47EE-ADE2-7D9D30E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" y="1430467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=""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799003" y="3976882"/>
            <a:ext cx="2937890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071494" y="4401754"/>
            <a:ext cx="3139681" cy="12613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99095" y="4190104"/>
            <a:ext cx="3048285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it is.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3267" y="4785425"/>
            <a:ext cx="2656133" cy="60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Where is the fridge?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520824" y="5061939"/>
            <a:ext cx="4468041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0450" y="5437006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Over there. It’s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next to the sink.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345180" y="2878110"/>
            <a:ext cx="3592872" cy="124801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And is that our kitchen?</a:t>
            </a:r>
          </a:p>
        </p:txBody>
      </p:sp>
      <p:pic>
        <p:nvPicPr>
          <p:cNvPr id="2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041431" y="2998032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8975357" y="5416121"/>
            <a:ext cx="1388218" cy="6306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035509" y="5507064"/>
            <a:ext cx="1328066" cy="44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Cool!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73189" y="781842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is a                                in the kitchen.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787009" y="1001827"/>
            <a:ext cx="135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fridge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522714" y="1001827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sofa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6685" y="97124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16885" y="99474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6885" y="995790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6983456">
            <a:off x="5786909" y="2526884"/>
            <a:ext cx="666241" cy="23984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09.3088" end="10224.34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47515" y="241235"/>
            <a:ext cx="540327" cy="609600"/>
          </a:xfrm>
          <a:prstGeom prst="rect">
            <a:avLst/>
          </a:prstGeom>
        </p:spPr>
      </p:pic>
      <p:pic>
        <p:nvPicPr>
          <p:cNvPr id="38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26.4928" end="8844.8672000000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77662" y="242708"/>
            <a:ext cx="540327" cy="609600"/>
          </a:xfrm>
          <a:prstGeom prst="rect">
            <a:avLst/>
          </a:prstGeom>
        </p:spPr>
      </p:pic>
      <p:pic>
        <p:nvPicPr>
          <p:cNvPr id="39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4.2976" end="6167.06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36569" y="254457"/>
            <a:ext cx="540327" cy="609600"/>
          </a:xfrm>
          <a:prstGeom prst="rect">
            <a:avLst/>
          </a:prstGeom>
        </p:spPr>
      </p:pic>
      <p:pic>
        <p:nvPicPr>
          <p:cNvPr id="40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89.5008" end="2028.6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7513" y="253499"/>
            <a:ext cx="540327" cy="609600"/>
          </a:xfrm>
          <a:prstGeom prst="rect">
            <a:avLst/>
          </a:prstGeom>
        </p:spPr>
      </p:pic>
      <p:pic>
        <p:nvPicPr>
          <p:cNvPr id="41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90.21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22836" y="293362"/>
            <a:ext cx="540327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0494BD-F249-4760-8FEE-8AC919624D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388194" y="3362873"/>
            <a:ext cx="917598" cy="703417"/>
          </a:xfrm>
          <a:prstGeom prst="rect">
            <a:avLst/>
          </a:prstGeom>
        </p:spPr>
      </p:pic>
      <p:pic>
        <p:nvPicPr>
          <p:cNvPr id="2" name="track 2.5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track 2.5_0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  <p:bldP spid="21" grpId="0"/>
      <p:bldP spid="24" grpId="0"/>
      <p:bldP spid="25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33638" y="1519864"/>
            <a:ext cx="5776694" cy="2517715"/>
            <a:chOff x="-11719800" y="4796331"/>
            <a:chExt cx="14696045" cy="4875668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9224" y="6191124"/>
              <a:ext cx="96454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Practice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36" b="8430"/>
            <a:stretch/>
          </p:blipFill>
          <p:spPr>
            <a:xfrm>
              <a:off x="-11719800" y="4796331"/>
              <a:ext cx="4839096" cy="48756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334269" cy="769441"/>
            <a:chOff x="397164" y="323274"/>
            <a:chExt cx="3278686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23034" y="446384"/>
              <a:ext cx="2952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3200" b="1" dirty="0">
                  <a:solidFill>
                    <a:srgbClr val="000000"/>
                  </a:solidFill>
                  <a:latin typeface="Comic Sans MS" pitchFamily="66" charset="0"/>
                  <a:ea typeface="Times New Roman" panose="02020603050405020304" pitchFamily="18" charset="0"/>
                </a:rPr>
                <a:t>Look and say.</a:t>
              </a:r>
              <a:endParaRPr lang="en-US" sz="32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262570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=""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91790" y="2453379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849" y="2762165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room is it?</a:t>
            </a:r>
          </a:p>
        </p:txBody>
      </p:sp>
      <p:sp>
        <p:nvSpPr>
          <p:cNvPr id="16" name="Oval 15"/>
          <p:cNvSpPr/>
          <p:nvPr/>
        </p:nvSpPr>
        <p:spPr>
          <a:xfrm>
            <a:off x="2471657" y="4407108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living room.</a:t>
            </a:r>
          </a:p>
        </p:txBody>
      </p:sp>
    </p:spTree>
    <p:extLst>
      <p:ext uri="{BB962C8B-B14F-4D97-AF65-F5344CB8AC3E}">
        <p14:creationId xmlns:p14="http://schemas.microsoft.com/office/powerpoint/2010/main" val="1413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=""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931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</a:t>
            </a:r>
            <a:r>
              <a:rPr lang="en-US" sz="6600" b="1" spc="5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Home</a:t>
            </a:r>
            <a:endParaRPr lang="en-US" sz="6600" b="1" spc="5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9" name="图片 55">
            <a:extLst>
              <a:ext uri="{FF2B5EF4-FFF2-40B4-BE49-F238E27FC236}">
                <a16:creationId xmlns=""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randomBar dir="vert"/>
    <p:sndAc>
      <p:stSnd>
        <p:snd r:embed="rId4" name="voltag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=""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345676" y="5091515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5676" y="5378414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Is it the bedroom?</a:t>
            </a:r>
          </a:p>
        </p:txBody>
      </p:sp>
      <p:sp>
        <p:nvSpPr>
          <p:cNvPr id="16" name="Oval 15"/>
          <p:cNvSpPr/>
          <p:nvPr/>
        </p:nvSpPr>
        <p:spPr>
          <a:xfrm>
            <a:off x="2128101" y="2184139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570032" y="3214448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2162" y="3440589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it isn’t.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722432" y="4371114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51420" y="465215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kitchen.</a:t>
            </a:r>
          </a:p>
        </p:txBody>
      </p:sp>
    </p:spTree>
    <p:extLst>
      <p:ext uri="{BB962C8B-B14F-4D97-AF65-F5344CB8AC3E}">
        <p14:creationId xmlns:p14="http://schemas.microsoft.com/office/powerpoint/2010/main" val="16527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37;p24"/>
          <p:cNvGrpSpPr/>
          <p:nvPr/>
        </p:nvGrpSpPr>
        <p:grpSpPr>
          <a:xfrm>
            <a:off x="-464024" y="2106851"/>
            <a:ext cx="13443045" cy="5576839"/>
            <a:chOff x="2" y="1703287"/>
            <a:chExt cx="9158173" cy="3469769"/>
          </a:xfrm>
        </p:grpSpPr>
        <p:sp>
          <p:nvSpPr>
            <p:cNvPr id="15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3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1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6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" name="Picture 2" descr="Ảnh miễn phí của Sofa d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1767285" y="-148098"/>
            <a:ext cx="3956028" cy="35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miễn phí của Phòng tắ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7668760" y="4071594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miễn phí của Tủ lạnh nhiều cửa hitachi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7210417" y="425578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Ảnh miễn phí của Những cái thảm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600607" y="4025767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5590" y="265441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22963" y="255846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1125" y="5383750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22963" y="5294657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746685" y="5932260"/>
            <a:ext cx="1003191" cy="5783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07023315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7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5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3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8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8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5931012" cy="1448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259043" y="1060002"/>
            <a:ext cx="446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There’s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sofa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3098806" y="1179343"/>
            <a:ext cx="6138262" cy="55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10594396" y="2406340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849912" y="6107240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40154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6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4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2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7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3602808" y="2023909"/>
            <a:ext cx="5002476" cy="50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69" y="677221"/>
            <a:ext cx="6442785" cy="1000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94378" y="933248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There is a fridge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036954" y="3093046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62" y="859595"/>
            <a:ext cx="7146806" cy="1365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066700" y="1133798"/>
            <a:ext cx="61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There’s a rug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3365302" y="2686947"/>
            <a:ext cx="6236597" cy="41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77975" y="3445837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3165850" y="2023909"/>
            <a:ext cx="6229704" cy="4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217" y="846499"/>
            <a:ext cx="7268809" cy="961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43675" y="1065699"/>
            <a:ext cx="569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sink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8123" y="2529760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=""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3726" y="347947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8010" y="3230196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1.		There is a rug.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2445600" y="382418"/>
            <a:ext cx="7222837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1FCC771-8874-4A9E-B899-75BD9A28FF83}"/>
              </a:ext>
            </a:extLst>
          </p:cNvPr>
          <p:cNvGrpSpPr/>
          <p:nvPr/>
        </p:nvGrpSpPr>
        <p:grpSpPr>
          <a:xfrm>
            <a:off x="1448198" y="1201841"/>
            <a:ext cx="4777107" cy="2028355"/>
            <a:chOff x="1836129" y="1256369"/>
            <a:chExt cx="4777107" cy="202835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C24F0139-D7C2-4D90-B7F9-EDDA6C39A46B}"/>
                </a:ext>
              </a:extLst>
            </p:cNvPr>
            <p:cNvSpPr txBox="1"/>
            <p:nvPr/>
          </p:nvSpPr>
          <p:spPr>
            <a:xfrm>
              <a:off x="3985967" y="2619515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is a chair</a:t>
              </a:r>
              <a:endParaRPr lang="en-US" b="1" dirty="0"/>
            </a:p>
          </p:txBody>
        </p:sp>
        <p:pic>
          <p:nvPicPr>
            <p:cNvPr id="3" name="Picture 2" descr="A picture containing furniture, seat, chair&#10;&#10;Description automatically generated">
              <a:extLst>
                <a:ext uri="{FF2B5EF4-FFF2-40B4-BE49-F238E27FC236}">
                  <a16:creationId xmlns="" xmlns:a16="http://schemas.microsoft.com/office/drawing/2014/main" id="{A2F81EFE-6C46-4F39-BEA9-7B00281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86" y="2323638"/>
              <a:ext cx="998409" cy="96108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7" name="Picture 20">
              <a:extLst>
                <a:ext uri="{FF2B5EF4-FFF2-40B4-BE49-F238E27FC236}">
                  <a16:creationId xmlns="" xmlns:a16="http://schemas.microsoft.com/office/drawing/2014/main" id="{AA44E3E0-6EE6-4DA8-A433-98EB70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95" y="1256369"/>
              <a:ext cx="1000800" cy="10122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980C951-F432-4276-9AC8-1167FA9D47AF}"/>
                </a:ext>
              </a:extLst>
            </p:cNvPr>
            <p:cNvSpPr txBox="1"/>
            <p:nvPr/>
          </p:nvSpPr>
          <p:spPr>
            <a:xfrm>
              <a:off x="3972887" y="1537887"/>
              <a:ext cx="2317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There are two pens</a:t>
              </a:r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FBBE067-A103-436E-BD0A-74A0C3A6E5D1}"/>
                </a:ext>
              </a:extLst>
            </p:cNvPr>
            <p:cNvSpPr/>
            <p:nvPr/>
          </p:nvSpPr>
          <p:spPr>
            <a:xfrm>
              <a:off x="6221548" y="151151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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C299D118-10A2-4807-857C-5997B772C3B0}"/>
                </a:ext>
              </a:extLst>
            </p:cNvPr>
            <p:cNvSpPr/>
            <p:nvPr/>
          </p:nvSpPr>
          <p:spPr>
            <a:xfrm>
              <a:off x="6221548" y="261656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566ADD95-39E3-4F37-B98C-2B73635CEBC3}"/>
                </a:ext>
              </a:extLst>
            </p:cNvPr>
            <p:cNvSpPr/>
            <p:nvPr/>
          </p:nvSpPr>
          <p:spPr>
            <a:xfrm>
              <a:off x="1836129" y="1451138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AU" sz="2400">
                  <a:solidFill>
                    <a:srgbClr val="000000"/>
                  </a:solidFill>
                  <a:ea typeface="Times New Roman" panose="02020603050405020304" pitchFamily="18" charset="0"/>
                </a:rPr>
                <a:t>Ex:</a:t>
              </a:r>
              <a:endParaRPr lang="en-US" sz="3600"/>
            </a:p>
          </p:txBody>
        </p:sp>
      </p:grpSp>
      <p:pic>
        <p:nvPicPr>
          <p:cNvPr id="1026" name="Picture 2" descr="HD Green Brush Stroke Tick Mark Symbol Icon PNG | Citypng">
            <a:extLst>
              <a:ext uri="{FF2B5EF4-FFF2-40B4-BE49-F238E27FC236}">
                <a16:creationId xmlns=""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11" y="3479476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=""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=""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845" y="3460894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43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593894" y="3311880"/>
            <a:ext cx="1470195" cy="9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36580" y="4572548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2.		There is a sofa.</a:t>
            </a:r>
          </a:p>
        </p:txBody>
      </p:sp>
      <p:pic>
        <p:nvPicPr>
          <p:cNvPr id="51" name="Picture 2" descr="HD Green Brush Stroke Tick Mark Symbol Icon PNG | Citypng">
            <a:extLst>
              <a:ext uri="{FF2B5EF4-FFF2-40B4-BE49-F238E27FC236}">
                <a16:creationId xmlns=""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76" y="486695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151619" y="486695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1598961" y="4475484"/>
            <a:ext cx="1315603" cy="11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057018" y="3274930"/>
            <a:ext cx="480368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3.		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There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is a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 sink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in the kitchen.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33617" y="4475484"/>
            <a:ext cx="5459660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4.There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is a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fridge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in the bedroom.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44050" y="347778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670623" y="3274930"/>
            <a:ext cx="1353628" cy="10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6405034" y="4519970"/>
            <a:ext cx="1065232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535085" cy="2098323"/>
            <a:chOff x="-12332131" y="5947268"/>
            <a:chExt cx="16625408" cy="4063497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066906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Guessing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38927" y="2299035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3440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Sink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Sofa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Rug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Fridge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3440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Comic Sans MS" pitchFamily="66" charset="0"/>
              </a:rPr>
              <a:t>There is a sofa in the living room.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=""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spoon.</a:t>
            </a:r>
            <a:endParaRPr lang="en-US" sz="40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73" y="559018"/>
            <a:ext cx="4376504" cy="2790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70" y="-488704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450080" y="84830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4804" l="0" r="8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624" y="1457489"/>
            <a:ext cx="3291840" cy="2098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0" y="1965963"/>
            <a:ext cx="4052423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82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255624" y="2557463"/>
            <a:ext cx="2630539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table.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68214" y="1596980"/>
            <a:ext cx="3374234" cy="3974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4" y="-113628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68214" y="1143847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1430" r="48875"/>
          <a:stretch/>
        </p:blipFill>
        <p:spPr bwMode="auto">
          <a:xfrm>
            <a:off x="4918835" y="1300511"/>
            <a:ext cx="3190597" cy="2978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2"/>
            <a:ext cx="3081707" cy="188740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197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bowl.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_____.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367337" y="1529828"/>
            <a:ext cx="4412245" cy="3532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3" y="-58664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32960" y="1484330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" b="16497"/>
          <a:stretch/>
        </p:blipFill>
        <p:spPr bwMode="auto">
          <a:xfrm>
            <a:off x="4603651" y="1670866"/>
            <a:ext cx="3321150" cy="3041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</p:spTree>
    <p:extLst>
      <p:ext uri="{BB962C8B-B14F-4D97-AF65-F5344CB8AC3E}">
        <p14:creationId xmlns:p14="http://schemas.microsoft.com/office/powerpoint/2010/main" val="389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0" y="3910908"/>
            <a:ext cx="2788565" cy="237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plate.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4209376" y="755117"/>
            <a:ext cx="3925159" cy="398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9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3827" y="157536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2604" r="21564" b="11279"/>
          <a:stretch/>
        </p:blipFill>
        <p:spPr bwMode="auto">
          <a:xfrm>
            <a:off x="4653827" y="1618453"/>
            <a:ext cx="3224731" cy="3125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____.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" y="4486080"/>
            <a:ext cx="2788565" cy="237192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9" y="3781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7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16867" cy="769441"/>
              <a:chOff x="397164" y="323274"/>
              <a:chExt cx="431686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949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</a:t>
                </a:r>
                <a:r>
                  <a:rPr lang="en-US" sz="2800" b="1" dirty="0">
                    <a:latin typeface="Comic Sans MS" pitchFamily="66" charset="0"/>
                  </a:rPr>
                  <a:t>point</a:t>
                </a:r>
                <a:r>
                  <a:rPr lang="en-US" sz="2800" b="1" dirty="0"/>
                  <a:t>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261115" y="1897259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fridge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377759" y="1172112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Ảnh miễn phí của Tủ lạnh nhiều cửa hitach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37" y="663554"/>
            <a:ext cx="5557894" cy="55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23" end="7247.0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65028" y="446384"/>
            <a:ext cx="609600" cy="609600"/>
          </a:xfrm>
          <a:prstGeom prst="rect">
            <a:avLst/>
          </a:prstGeom>
        </p:spPr>
      </p:pic>
      <p:pic>
        <p:nvPicPr>
          <p:cNvPr id="272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E60EA-DAE4-46A2-BC79-942A4D63419A}:3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5F371-B6E3-4006-A7B7-E434D963FB21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30A85-9B8F-4EEF-A017-A1E2847D5A63}:3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BDC12-D4EB-4819-855F-0444BCCBCABF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58ACC-79FC-4E79-9D9D-03207394394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</TotalTime>
  <Words>426</Words>
  <Application>Microsoft Office PowerPoint</Application>
  <PresentationFormat>Custom</PresentationFormat>
  <Paragraphs>140</Paragraphs>
  <Slides>32</Slides>
  <Notes>19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Windows User</cp:lastModifiedBy>
  <cp:revision>117</cp:revision>
  <dcterms:created xsi:type="dcterms:W3CDTF">2022-02-22T14:44:02Z</dcterms:created>
  <dcterms:modified xsi:type="dcterms:W3CDTF">2023-09-21T02:24:00Z</dcterms:modified>
</cp:coreProperties>
</file>