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5" r:id="rId3"/>
    <p:sldId id="326" r:id="rId4"/>
    <p:sldId id="336" r:id="rId5"/>
    <p:sldId id="337" r:id="rId6"/>
    <p:sldId id="344" r:id="rId7"/>
    <p:sldId id="343" r:id="rId8"/>
    <p:sldId id="345" r:id="rId9"/>
    <p:sldId id="339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8" autoAdjust="0"/>
    <p:restoredTop sz="97691" autoAdjust="0"/>
  </p:normalViewPr>
  <p:slideViewPr>
    <p:cSldViewPr snapToGrid="0">
      <p:cViewPr varScale="1">
        <p:scale>
          <a:sx n="69" d="100"/>
          <a:sy n="69" d="100"/>
        </p:scale>
        <p:origin x="87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A2D2D-9BBB-4508-A88F-DA72A7697D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8433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32335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Làm việc thật là vui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76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1352" y="711676"/>
            <a:ext cx="407990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01271" y="2271579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6545" y="3970932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02586" y="558813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 cô ghi mục tiêu.</a:t>
            </a:r>
          </a:p>
        </p:txBody>
      </p:sp>
    </p:spTree>
    <p:extLst>
      <p:ext uri="{BB962C8B-B14F-4D97-AF65-F5344CB8AC3E}">
        <p14:creationId xmlns:p14="http://schemas.microsoft.com/office/powerpoint/2010/main" val="406596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886" y="1518978"/>
            <a:ext cx="9695544" cy="3299765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914" y="824058"/>
            <a:ext cx="1823658" cy="181873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1446" y="1679959"/>
            <a:ext cx="5213345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Làm νμİc κật là νίi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531216" y="2149730"/>
            <a:ext cx="9383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Quaζ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Ǉa, jĊ vật, jĊ wgưƟ Αϛu làm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νμİc. </a:t>
            </a:r>
            <a:endParaRPr lang="vi-VN" sz="3200" b="1" dirty="0">
              <a:latin typeface="HP001 4 hàng" pitchFamily="34" charset="0"/>
              <a:cs typeface="Arial" panose="020B0604020202020204" pitchFamily="34" charset="0"/>
            </a:endParaRPr>
          </a:p>
          <a:p>
            <a:pPr algn="just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   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Cái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đŬg hồ báo ιút, báo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gi.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CΪ gà Ǉrūg gáy vang báo ǇrƟ sắp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sáng. CΪ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Ǉu hú gĊ jùa vải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εín. Càζ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đào wở hΞ εo sắc xuân Όłm ǟực ǟỡ, wgày xuân Όłm Ǉưng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λẂng.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gà trống có nhiệm vụ làm gì?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151251" y="2805928"/>
            <a:ext cx="840591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gà trống gáy vang báo trời sắp sáng.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3870265" y="711073"/>
            <a:ext cx="4443881" cy="967261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1" name="TextBox 50"/>
          <p:cNvSpPr txBox="1"/>
          <p:nvPr/>
        </p:nvSpPr>
        <p:spPr>
          <a:xfrm>
            <a:off x="4421402" y="886958"/>
            <a:ext cx="389274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 bài viết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36931" y="359649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tu hú có nhiệm vụ gì?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40236" y="3497312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2214953" y="4211984"/>
            <a:ext cx="661472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tu hú gọi mùa vải chín.</a:t>
            </a:r>
          </a:p>
        </p:txBody>
      </p:sp>
    </p:spTree>
    <p:extLst>
      <p:ext uri="{BB962C8B-B14F-4D97-AF65-F5344CB8AC3E}">
        <p14:creationId xmlns:p14="http://schemas.microsoft.com/office/powerpoint/2010/main" val="30114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51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đoạn thơ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 việc, báo giờ, sắp sáng, sắc xuân, rực rỡ,...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494976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chữ cái đầu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Khi viết chú ý viết đúng chính tả, các dấu ngắt nghỉ câu.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010" y="1113455"/>
            <a:ext cx="640810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Làm νμİc κật là νίi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650192" y="2499810"/>
            <a:ext cx="8937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latin typeface="HP001 4 hàng" pitchFamily="34" charset="0"/>
                <a:cs typeface="Arial" panose="020B0604020202020204" pitchFamily="34" charset="0"/>
              </a:rPr>
              <a:t>Quaζ </a:t>
            </a:r>
            <a:r>
              <a:rPr lang="vi-VN" sz="3600" b="1" dirty="0">
                <a:latin typeface="HP001 4 hàng" pitchFamily="34" charset="0"/>
                <a:cs typeface="Arial" panose="020B0604020202020204" pitchFamily="34" charset="0"/>
              </a:rPr>
              <a:t>Ǉa, jĊ vật, jĊ wgưƟ Αϛu làm </a:t>
            </a:r>
            <a:r>
              <a:rPr lang="vi-VN" sz="3600" b="1" dirty="0" smtClean="0">
                <a:latin typeface="HP001 4 hàng" pitchFamily="34" charset="0"/>
                <a:cs typeface="Arial" panose="020B0604020202020204" pitchFamily="34" charset="0"/>
              </a:rPr>
              <a:t>νμİc. </a:t>
            </a:r>
            <a:endParaRPr lang="vi-VN" sz="36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289867" y="3180311"/>
            <a:ext cx="1143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latin typeface="HP001 4 hàng" pitchFamily="34" charset="0"/>
                <a:cs typeface="Arial" panose="020B0604020202020204" pitchFamily="34" charset="0"/>
              </a:rPr>
              <a:t>Cái </a:t>
            </a:r>
            <a:r>
              <a:rPr lang="vi-VN" sz="3600" b="1" dirty="0">
                <a:latin typeface="HP001 4 hàng" pitchFamily="34" charset="0"/>
                <a:cs typeface="Arial" panose="020B0604020202020204" pitchFamily="34" charset="0"/>
              </a:rPr>
              <a:t>đŬg hồ báo ιút, báo </a:t>
            </a:r>
            <a:r>
              <a:rPr lang="vi-VN" sz="3600" b="1" dirty="0" smtClean="0">
                <a:latin typeface="HP001 4 hàng" pitchFamily="34" charset="0"/>
                <a:cs typeface="Arial" panose="020B0604020202020204" pitchFamily="34" charset="0"/>
              </a:rPr>
              <a:t>giờ. </a:t>
            </a:r>
            <a:r>
              <a:rPr lang="vi-VN" sz="3600" b="1" dirty="0" smtClean="0">
                <a:latin typeface="HP001 4 hàng" pitchFamily="34" charset="0"/>
                <a:cs typeface="Arial" panose="020B0604020202020204" pitchFamily="34" charset="0"/>
              </a:rPr>
              <a:t>CΪ </a:t>
            </a:r>
            <a:r>
              <a:rPr lang="vi-VN" sz="3600" b="1" dirty="0">
                <a:latin typeface="HP001 4 hàng" pitchFamily="34" charset="0"/>
                <a:cs typeface="Arial" panose="020B0604020202020204" pitchFamily="34" charset="0"/>
              </a:rPr>
              <a:t>gà Ǉrūg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973590" y="5216608"/>
            <a:ext cx="4729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xuân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Όłm Ǉưng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λẂng.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430544" y="3882914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gáy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vang báo ǇrƟ sắp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sáng. CΪ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Ǉu hú gĊ jùa vải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εín. 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023285" y="4538029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Càζ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đào wở hΞ εo sắc xuân Όłm ǟực ǟỡ,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wgày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3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164271" y="569264"/>
            <a:ext cx="114329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Học </a:t>
            </a:r>
            <a:r>
              <a:rPr lang="en-US" sz="3000" b="1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 </a:t>
            </a:r>
            <a:r>
              <a:rPr lang="en-US" sz="30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35726"/>
              </p:ext>
            </p:extLst>
          </p:nvPr>
        </p:nvGraphicFramePr>
        <p:xfrm>
          <a:off x="1269144" y="1358277"/>
          <a:ext cx="4611603" cy="487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giê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11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hát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12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13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k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ca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</a:t>
                      </a:r>
                      <a:r>
                        <a:rPr lang="en-US" sz="3200" spc="-150" baseline="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– lờ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604802"/>
              </p:ext>
            </p:extLst>
          </p:nvPr>
        </p:nvGraphicFramePr>
        <p:xfrm>
          <a:off x="6174861" y="1444349"/>
          <a:ext cx="4611603" cy="47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1615209565"/>
                    </a:ext>
                  </a:extLst>
                </a:gridCol>
              </a:tblGrid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Số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thứ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tự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Tên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319990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m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em-mờ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440451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16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en-nờ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4871777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17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o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462052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18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ô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894435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19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ơ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B8590E9-AACB-4AA7-BF01-493B277D58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6D9AEB-1365-44A3-8829-9B5C294A14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14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8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23754" y="6298673"/>
            <a:ext cx="12211050" cy="1104900"/>
          </a:xfrm>
          <a:prstGeom prst="rect">
            <a:avLst/>
          </a:prstGeom>
        </p:spPr>
      </p:pic>
      <p:pic>
        <p:nvPicPr>
          <p:cNvPr id="20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319" y="5198259"/>
            <a:ext cx="1292858" cy="16882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2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ectangle: Rounded Corners 20">
            <a:extLst/>
          </p:cNvPr>
          <p:cNvSpPr/>
          <p:nvPr/>
        </p:nvSpPr>
        <p:spPr>
          <a:xfrm>
            <a:off x="3334953" y="384973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0">
            <a:extLst/>
          </p:cNvPr>
          <p:cNvSpPr/>
          <p:nvPr/>
        </p:nvSpPr>
        <p:spPr>
          <a:xfrm>
            <a:off x="3334953" y="542799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>
            <a:extLst/>
          </p:cNvPr>
          <p:cNvSpPr/>
          <p:nvPr/>
        </p:nvSpPr>
        <p:spPr>
          <a:xfrm>
            <a:off x="8285548" y="31314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>
            <a:extLst/>
          </p:cNvPr>
          <p:cNvSpPr/>
          <p:nvPr/>
        </p:nvSpPr>
        <p:spPr>
          <a:xfrm>
            <a:off x="8305510" y="39664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>
            <a:extLst/>
          </p:cNvPr>
          <p:cNvSpPr/>
          <p:nvPr/>
        </p:nvSpPr>
        <p:spPr>
          <a:xfrm>
            <a:off x="3334953" y="313853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Rectangle: Rounded Corners 20">
            <a:extLst/>
          </p:cNvPr>
          <p:cNvSpPr/>
          <p:nvPr/>
        </p:nvSpPr>
        <p:spPr>
          <a:xfrm>
            <a:off x="8296748" y="31314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Rectangle: Rounded Corners 20">
            <a:extLst/>
          </p:cNvPr>
          <p:cNvSpPr/>
          <p:nvPr/>
        </p:nvSpPr>
        <p:spPr>
          <a:xfrm>
            <a:off x="3341839" y="54126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0" name="Rectangle: Rounded Corners 20">
            <a:extLst/>
          </p:cNvPr>
          <p:cNvSpPr/>
          <p:nvPr/>
        </p:nvSpPr>
        <p:spPr>
          <a:xfrm>
            <a:off x="3341839" y="385896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1" name="Rectangle: Rounded Corners 20">
            <a:extLst/>
          </p:cNvPr>
          <p:cNvSpPr/>
          <p:nvPr/>
        </p:nvSpPr>
        <p:spPr>
          <a:xfrm>
            <a:off x="3334953" y="313853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20">
            <a:extLst/>
          </p:cNvPr>
          <p:cNvSpPr/>
          <p:nvPr/>
        </p:nvSpPr>
        <p:spPr>
          <a:xfrm>
            <a:off x="8334249" y="55581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3" name="Rectangle: Rounded Corners 20">
            <a:extLst/>
          </p:cNvPr>
          <p:cNvSpPr/>
          <p:nvPr/>
        </p:nvSpPr>
        <p:spPr>
          <a:xfrm>
            <a:off x="8305510" y="3966448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4" name="Rectangle: Rounded Corners 20">
            <a:extLst/>
          </p:cNvPr>
          <p:cNvSpPr/>
          <p:nvPr/>
        </p:nvSpPr>
        <p:spPr>
          <a:xfrm>
            <a:off x="8334249" y="55581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28029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50947" y="340087"/>
            <a:ext cx="11432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Dựa vào chữ cái đầu tiên, sắp xếp tên các cuốn sách theo thứ tự bảng chữ cái.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D94991-54D7-47D7-8127-3D42C5E7A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589" b="80599" l="5198" r="98902">
                        <a14:foregroundMark x1="11420" y1="64583" x2="49048" y2="63672"/>
                        <a14:foregroundMark x1="89385" y1="67057" x2="97072" y2="64583"/>
                        <a14:foregroundMark x1="92094" y1="58333" x2="91069" y2="65885"/>
                        <a14:foregroundMark x1="20498" y1="57682" x2="22548" y2="70182"/>
                        <a14:foregroundMark x1="17789" y1="62760" x2="25329" y2="56771"/>
                        <a14:foregroundMark x1="19327" y1="56120" x2="26501" y2="69531"/>
                        <a14:foregroundMark x1="19473" y1="62240" x2="19473" y2="62240"/>
                        <a14:foregroundMark x1="19473" y1="61589" x2="19473" y2="60677"/>
                        <a14:foregroundMark x1="19619" y1="60026" x2="20351" y2="59115"/>
                        <a14:foregroundMark x1="20498" y1="58854" x2="20498" y2="58854"/>
                      </a14:backgroundRemoval>
                    </a14:imgEffect>
                  </a14:imgLayer>
                </a14:imgProps>
              </a:ext>
            </a:extLst>
          </a:blip>
          <a:srcRect l="7024" t="36396" r="2262" b="23373"/>
          <a:stretch/>
        </p:blipFill>
        <p:spPr>
          <a:xfrm>
            <a:off x="2078035" y="1301191"/>
            <a:ext cx="7978778" cy="1989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D4C7FE-A097-4B86-8754-FA8DC5A5ED06}"/>
              </a:ext>
            </a:extLst>
          </p:cNvPr>
          <p:cNvSpPr txBox="1"/>
          <p:nvPr/>
        </p:nvSpPr>
        <p:spPr>
          <a:xfrm>
            <a:off x="876638" y="3538241"/>
            <a:ext cx="46823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Gà trống nhanh trí.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màu gà.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Kiến và chim bồ câu.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Nàng tiên Ốc.</a:t>
            </a:r>
          </a:p>
          <a:p>
            <a:pPr marL="571500" indent="-571500">
              <a:buFontTx/>
              <a:buChar char="-"/>
            </a:pPr>
            <a:r>
              <a:rPr lang="vi-VN" sz="3200" b="1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 Cản Ngũ.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D518CB-BDA8-4AFC-AE58-1068B346E0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654F54-5797-4934-89BF-6E20543006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507</Words>
  <Application>Microsoft Office PowerPoint</Application>
  <PresentationFormat>Widescreen</PresentationFormat>
  <Paragraphs>101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MyPC</cp:lastModifiedBy>
  <cp:revision>175</cp:revision>
  <dcterms:created xsi:type="dcterms:W3CDTF">2021-06-02T14:23:54Z</dcterms:created>
  <dcterms:modified xsi:type="dcterms:W3CDTF">2022-09-14T14:07:13Z</dcterms:modified>
</cp:coreProperties>
</file>