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UTM Cookies" panose="02040603050506020204" pitchFamily="18" charset="0"/>
      <p:regular r:id="rId12"/>
    </p:embeddedFont>
    <p:embeddedFont>
      <p:font typeface="Pangolin" panose="020B0604020202020204" charset="0"/>
      <p:regular r:id="rId13"/>
    </p:embeddedFont>
    <p:embeddedFont>
      <p:font typeface="UTM Androgyne" panose="02040603050506020204" pitchFamily="18" charset="0"/>
      <p:regular r:id="rId14"/>
    </p:embeddedFont>
    <p:embeddedFont>
      <p:font typeface="Baloo 2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1: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42428"/>
                </a:solidFill>
              </a:rPr>
              <a:t>Sinh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hoạt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dưới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cờ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308</Words>
  <Application>Microsoft Office PowerPoint</Application>
  <PresentationFormat>On-screen Show (16:9)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UTM Cookies</vt:lpstr>
      <vt:lpstr>Pangolin</vt:lpstr>
      <vt:lpstr>UTM Androgyne</vt:lpstr>
      <vt:lpstr>Baloo 2</vt:lpstr>
      <vt:lpstr>Arial</vt:lpstr>
      <vt:lpstr>English Vocabulary Workshop by Slidesgo</vt:lpstr>
      <vt:lpstr>Bài 1: Hình ảnh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28</cp:revision>
  <dcterms:modified xsi:type="dcterms:W3CDTF">2021-06-09T04:13:33Z</dcterms:modified>
</cp:coreProperties>
</file>