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92" r:id="rId4"/>
    <p:sldId id="294" r:id="rId5"/>
    <p:sldId id="275" r:id="rId6"/>
    <p:sldId id="296" r:id="rId7"/>
    <p:sldId id="298" r:id="rId8"/>
    <p:sldId id="299" r:id="rId9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EC8"/>
    <a:srgbClr val="93CDDD"/>
    <a:srgbClr val="FCEC8E"/>
    <a:srgbClr val="00863D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>
        <p:scale>
          <a:sx n="66" d="100"/>
          <a:sy n="66" d="100"/>
        </p:scale>
        <p:origin x="-1506" y="-582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147F-AC46-4FCC-ABC1-68459C41ED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770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274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jpg"/><Relationship Id="rId4" Type="http://schemas.openxmlformats.org/officeDocument/2006/relationships/image" Target="../media/image11.emf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21540" y="2152115"/>
            <a:ext cx="6965260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6335" y="2109520"/>
            <a:ext cx="992332" cy="992332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83896"/>
            <a:ext cx="716280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LỚN LÊN TỪNG NGÀY</a:t>
            </a:r>
            <a:endParaRPr lang="en-US" sz="4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87725" y="2289089"/>
            <a:ext cx="6458415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VIỆC THẬT LÀ VUI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6383" y="3257550"/>
            <a:ext cx="3254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36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3600" b="1" cap="all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36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3600" b="1" cap="all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3600" b="1" cap="all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5" y="3580715"/>
            <a:ext cx="1597116" cy="12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8600" y="11239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213247"/>
            <a:ext cx="78486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nhi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04800" y="289208"/>
            <a:ext cx="2209800" cy="529941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774447" y="1018432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r>
                <a:rPr lang="en-US" sz="2400" dirty="0" err="1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  <a:r>
                <a:rPr lang="en-US" sz="2400" dirty="0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mở</a:t>
              </a:r>
              <a:r>
                <a:rPr lang="en-US" sz="2400" dirty="0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rộng</a:t>
              </a:r>
              <a:endParaRPr lang="en-US" sz="2400" dirty="0">
                <a:solidFill>
                  <a:srgbClr val="0070C0"/>
                </a:solidFill>
                <a:latin typeface="iCiel Cadena" panose="02000503000000020004" pitchFamily="2" charset="0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5791200" y="1733550"/>
            <a:ext cx="2821259" cy="895350"/>
          </a:xfrm>
          <a:prstGeom prst="wedgeRoundRectCallout">
            <a:avLst>
              <a:gd name="adj1" fmla="val -38609"/>
              <a:gd name="adj2" fmla="val 813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66" y="2495550"/>
            <a:ext cx="4861034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036" y="514350"/>
            <a:ext cx="618499" cy="9212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531391"/>
            <a:ext cx="701492" cy="11795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965827"/>
            <a:ext cx="824621" cy="968123"/>
          </a:xfrm>
          <a:prstGeom prst="rect">
            <a:avLst/>
          </a:prstGeom>
        </p:spPr>
      </p:pic>
      <p:pic>
        <p:nvPicPr>
          <p:cNvPr id="21" name="PA_图片 6">
            <a:extLst>
              <a:ext uri="{FF2B5EF4-FFF2-40B4-BE49-F238E27FC236}">
                <a16:creationId xmlns=""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2548"/>
            <a:ext cx="1426521" cy="10338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3346725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Anh </a:t>
            </a:r>
            <a:r>
              <a:rPr lang="en-US" b="1" dirty="0" err="1" smtClean="0">
                <a:solidFill>
                  <a:srgbClr val="002060"/>
                </a:solidFill>
              </a:rPr>
              <a:t>hùng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Trần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Quốc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Toản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19150"/>
            <a:ext cx="4253364" cy="3096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447800" y="4095750"/>
            <a:ext cx="360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đọc</a:t>
            </a:r>
            <a:r>
              <a:rPr lang="en-US" sz="2400" b="1" dirty="0" smtClean="0">
                <a:solidFill>
                  <a:srgbClr val="002060"/>
                </a:solidFill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</a:rPr>
              <a:t>Bóp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nát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quả</a:t>
            </a:r>
            <a:r>
              <a:rPr lang="en-US" sz="2400" b="1" dirty="0" smtClean="0">
                <a:solidFill>
                  <a:srgbClr val="002060"/>
                </a:solidFill>
              </a:rPr>
              <a:t> cam”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92" y="534611"/>
            <a:ext cx="2150292" cy="257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574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timgsa.baidu.com/timg?image&amp;quality=80&amp;size=b9999_10000&amp;sec=1503731140348&amp;di=95bb1541e248716a9ca7f8cd835c0af6&amp;imgtype=0&amp;src=http%3A%2F%2Fyuer.qpx.com%2Fuploads%2Fallimg%2F160819%2F1-160Q9141455206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627" y="3585457"/>
            <a:ext cx="811112" cy="882121"/>
          </a:xfrm>
          <a:prstGeom prst="rect">
            <a:avLst/>
          </a:prstGeom>
        </p:spPr>
      </p:pic>
      <p:pic>
        <p:nvPicPr>
          <p:cNvPr id="11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26" y="3392705"/>
            <a:ext cx="261375" cy="2611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21416231">
            <a:off x="512332" y="2271762"/>
            <a:ext cx="990600" cy="2090140"/>
            <a:chOff x="537708" y="302902"/>
            <a:chExt cx="1801082" cy="4229330"/>
          </a:xfrm>
        </p:grpSpPr>
        <p:pic>
          <p:nvPicPr>
            <p:cNvPr id="15" name="图片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62852" y="1705992"/>
              <a:ext cx="1575938" cy="2826240"/>
            </a:xfrm>
            <a:prstGeom prst="rect">
              <a:avLst/>
            </a:prstGeom>
          </p:spPr>
        </p:pic>
        <p:pic>
          <p:nvPicPr>
            <p:cNvPr id="16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949491" flipH="1">
              <a:off x="537708" y="302902"/>
              <a:ext cx="1237688" cy="1543680"/>
            </a:xfrm>
            <a:prstGeom prst="rect">
              <a:avLst/>
            </a:prstGeom>
          </p:spPr>
        </p:pic>
      </p:grpSp>
      <p:pic>
        <p:nvPicPr>
          <p:cNvPr id="17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91583">
            <a:off x="8751958" y="2312043"/>
            <a:ext cx="439037" cy="438609"/>
          </a:xfrm>
          <a:prstGeom prst="rect">
            <a:avLst/>
          </a:prstGeom>
        </p:spPr>
      </p:pic>
      <p:pic>
        <p:nvPicPr>
          <p:cNvPr id="18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1801">
            <a:off x="-1116253" y="234294"/>
            <a:ext cx="618499" cy="921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26" y="436362"/>
            <a:ext cx="2971800" cy="4189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57" y="259049"/>
            <a:ext cx="2135939" cy="2403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172200" y="2815904"/>
            <a:ext cx="2496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iCiel Mijas" pitchFamily="50" charset="0"/>
              </a:rPr>
              <a:t>Nữ</a:t>
            </a:r>
            <a:r>
              <a:rPr lang="en-US" sz="2000" dirty="0" smtClean="0">
                <a:solidFill>
                  <a:srgbClr val="002060"/>
                </a:solidFill>
                <a:latin typeface="iCiel Mijas" pitchFamily="50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Ciel Mijas" pitchFamily="50" charset="0"/>
              </a:rPr>
              <a:t>anh</a:t>
            </a:r>
            <a:r>
              <a:rPr lang="en-US" sz="2000" dirty="0" smtClean="0">
                <a:solidFill>
                  <a:srgbClr val="002060"/>
                </a:solidFill>
                <a:latin typeface="iCiel Mijas" pitchFamily="50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Ciel Mijas" pitchFamily="50" charset="0"/>
              </a:rPr>
              <a:t>hùng</a:t>
            </a:r>
            <a:r>
              <a:rPr lang="en-US" sz="2000" dirty="0" smtClean="0">
                <a:solidFill>
                  <a:srgbClr val="002060"/>
                </a:solidFill>
                <a:latin typeface="iCiel Mijas" pitchFamily="50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Ciel Mijas" pitchFamily="50" charset="0"/>
              </a:rPr>
              <a:t>Võ</a:t>
            </a:r>
            <a:r>
              <a:rPr lang="en-US" sz="2000" dirty="0" smtClean="0">
                <a:solidFill>
                  <a:srgbClr val="002060"/>
                </a:solidFill>
                <a:latin typeface="iCiel Mijas" pitchFamily="50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Ciel Mijas" pitchFamily="50" charset="0"/>
              </a:rPr>
              <a:t>Thị</a:t>
            </a:r>
            <a:r>
              <a:rPr lang="en-US" sz="2000" dirty="0" smtClean="0">
                <a:solidFill>
                  <a:srgbClr val="002060"/>
                </a:solidFill>
                <a:latin typeface="iCiel Mijas" pitchFamily="50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Ciel Mijas" pitchFamily="50" charset="0"/>
              </a:rPr>
              <a:t>Sáu</a:t>
            </a:r>
            <a:endParaRPr lang="en-US" sz="2000" dirty="0">
              <a:solidFill>
                <a:srgbClr val="002060"/>
              </a:solidFill>
              <a:latin typeface="iCiel Mija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28134" y="285750"/>
            <a:ext cx="62444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799" y="375047"/>
            <a:ext cx="757144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994844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19050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26191" r="21355" b="18254"/>
          <a:stretch/>
        </p:blipFill>
        <p:spPr bwMode="auto">
          <a:xfrm>
            <a:off x="1151378" y="930844"/>
            <a:ext cx="740228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1164" y="666750"/>
            <a:ext cx="492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CÙNG TRAO ĐỔI</a:t>
            </a:r>
            <a:endParaRPr lang="en-US" sz="54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Ciel Mijas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2111164" y="1406903"/>
            <a:ext cx="5269609" cy="3739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850378">
            <a:off x="7415207" y="144843"/>
            <a:ext cx="2047960" cy="523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7764470" y="393501"/>
            <a:ext cx="1661796" cy="523608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=""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151424" y="353862"/>
            <a:ext cx="1524347" cy="5430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7382272" y="2535739"/>
            <a:ext cx="1873823" cy="30132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573"/>
            <a:ext cx="1798719" cy="36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581526"/>
            <a:ext cx="9144000" cy="558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9144000" cy="27622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701939" y="852600"/>
            <a:ext cx="407622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3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3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3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3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3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337957" y="2110980"/>
            <a:ext cx="635824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hặc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9" y="1416908"/>
            <a:ext cx="1586067" cy="1215562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" y="3657508"/>
            <a:ext cx="1756172" cy="1485992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20" y="317896"/>
            <a:ext cx="998942" cy="1622486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" y="2842420"/>
            <a:ext cx="998942" cy="1611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64" y="3775018"/>
            <a:ext cx="834553" cy="12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581526"/>
            <a:ext cx="9144000" cy="558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9144000" cy="27622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9" y="1416908"/>
            <a:ext cx="1586067" cy="1215562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" y="3657508"/>
            <a:ext cx="1756172" cy="1485992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20" y="317896"/>
            <a:ext cx="998942" cy="1622486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" y="2842420"/>
            <a:ext cx="998942" cy="1611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64" y="3775018"/>
            <a:ext cx="834553" cy="12349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799838" y="1441729"/>
            <a:ext cx="5724859" cy="900236"/>
          </a:xfrm>
          <a:prstGeom prst="rect">
            <a:avLst/>
          </a:prstGeom>
          <a:noFill/>
        </p:spPr>
        <p:txBody>
          <a:bodyPr wrap="square" lIns="68569" tIns="34285" rIns="68569" bIns="34285" rtlCol="0">
            <a:spAutoFit/>
          </a:bodyPr>
          <a:lstStyle/>
          <a:p>
            <a:pPr algn="ctr" defTabSz="685696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685696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4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129</Words>
  <Application>Microsoft Office PowerPoint</Application>
  <PresentationFormat>On-screen Show (16:9)</PresentationFormat>
  <Paragraphs>26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357</cp:revision>
  <dcterms:created xsi:type="dcterms:W3CDTF">2020-12-08T15:48:47Z</dcterms:created>
  <dcterms:modified xsi:type="dcterms:W3CDTF">2021-07-04T03:39:36Z</dcterms:modified>
</cp:coreProperties>
</file>