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7" r:id="rId2"/>
    <p:sldId id="325" r:id="rId3"/>
    <p:sldId id="301" r:id="rId4"/>
    <p:sldId id="302" r:id="rId5"/>
    <p:sldId id="319" r:id="rId6"/>
    <p:sldId id="305" r:id="rId7"/>
    <p:sldId id="320" r:id="rId8"/>
    <p:sldId id="321" r:id="rId9"/>
    <p:sldId id="307" r:id="rId10"/>
    <p:sldId id="308" r:id="rId11"/>
    <p:sldId id="324" r:id="rId12"/>
    <p:sldId id="326" r:id="rId13"/>
    <p:sldId id="310" r:id="rId14"/>
    <p:sldId id="311" r:id="rId15"/>
    <p:sldId id="327" r:id="rId16"/>
    <p:sldId id="328" r:id="rId17"/>
    <p:sldId id="323" r:id="rId18"/>
    <p:sldId id="329" r:id="rId19"/>
    <p:sldId id="312" r:id="rId20"/>
    <p:sldId id="318" r:id="rId21"/>
    <p:sldId id="283" r:id="rId22"/>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616" y="388"/>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35786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13</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19</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20</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21</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7/7/2021</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0.jpg"/><Relationship Id="rId3" Type="http://schemas.openxmlformats.org/officeDocument/2006/relationships/image" Target="../media/image26.png"/><Relationship Id="rId7" Type="http://schemas.openxmlformats.org/officeDocument/2006/relationships/image" Target="../media/image30.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5.jp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21.jp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emf"/><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6.emf"/><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6.wdp"/><Relationship Id="rId4" Type="http://schemas.openxmlformats.org/officeDocument/2006/relationships/image" Target="../media/image28.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emf"/><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xml"/><Relationship Id="rId7" Type="http://schemas.openxmlformats.org/officeDocument/2006/relationships/image" Target="../media/image28.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endParaRPr>
          </a:p>
        </p:txBody>
      </p:sp>
      <p:grpSp>
        <p:nvGrpSpPr>
          <p:cNvPr id="2" name="Group 1"/>
          <p:cNvGrpSpPr/>
          <p:nvPr/>
        </p:nvGrpSpPr>
        <p:grpSpPr>
          <a:xfrm>
            <a:off x="4957504" y="3902747"/>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grpSp>
      <p:grpSp>
        <p:nvGrpSpPr>
          <p:cNvPr id="10" name="Group 9"/>
          <p:cNvGrpSpPr/>
          <p:nvPr/>
        </p:nvGrpSpPr>
        <p:grpSpPr>
          <a:xfrm>
            <a:off x="3228647" y="3823254"/>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176251" cy="984735"/>
          </a:xfrm>
          <a:prstGeom prst="rect">
            <a:avLst/>
          </a:prstGeom>
          <a:noFill/>
        </p:spPr>
        <p:txBody>
          <a:bodyPr wrap="square" lIns="162473" tIns="81237" rIns="162473" bIns="81237" rtlCol="0">
            <a:spAutoFit/>
          </a:bodyPr>
          <a:lstStyle/>
          <a:p>
            <a:pPr algn="ctr"/>
            <a:r>
              <a:rPr lang="en-US" sz="5333"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53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29" name="TextBox 28"/>
          <p:cNvSpPr txBox="1"/>
          <p:nvPr/>
        </p:nvSpPr>
        <p:spPr>
          <a:xfrm>
            <a:off x="2486936" y="394920"/>
            <a:ext cx="12733867" cy="1805407"/>
          </a:xfrm>
          <a:prstGeom prst="rect">
            <a:avLst/>
          </a:prstGeom>
          <a:noFill/>
        </p:spPr>
        <p:txBody>
          <a:bodyPr wrap="square" lIns="162473" tIns="81237" rIns="162473" bIns="81237" rtlCol="0">
            <a:spAutoFit/>
          </a:bodyPr>
          <a:lstStyle/>
          <a:p>
            <a:pPr algn="ct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1</a:t>
            </a:r>
          </a:p>
        </p:txBody>
      </p:sp>
      <p:sp>
        <p:nvSpPr>
          <p:cNvPr id="33" name="TextBox 32"/>
          <p:cNvSpPr txBox="1"/>
          <p:nvPr/>
        </p:nvSpPr>
        <p:spPr>
          <a:xfrm>
            <a:off x="3185114" y="3906335"/>
            <a:ext cx="1761067"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iCiel Cadena" panose="02000503000000020004" pitchFamily="2" charset="0"/>
                <a:ea typeface="Arial-Rounded" pitchFamily="34" charset="0"/>
                <a:cs typeface="Arial-Rounded" pitchFamily="34" charset="0"/>
              </a:rPr>
              <a:t>Bài</a:t>
            </a:r>
            <a:endParaRPr lang="en-US" sz="4267" b="1" dirty="0">
              <a:solidFill>
                <a:schemeClr val="bg1"/>
              </a:solidFill>
              <a:latin typeface="iCiel Cadena" panose="02000503000000020004" pitchFamily="2" charset="0"/>
              <a:ea typeface="Arial-Rounded" pitchFamily="34" charset="0"/>
              <a:cs typeface="Arial-Rounded" pitchFamily="34" charset="0"/>
            </a:endParaRPr>
          </a:p>
          <a:p>
            <a:pPr algn="ctr"/>
            <a:r>
              <a:rPr lang="en-US" sz="5689" b="1" dirty="0" smtClean="0">
                <a:solidFill>
                  <a:schemeClr val="bg1"/>
                </a:solidFill>
                <a:latin typeface="iCiel Cadena" panose="02000503000000020004" pitchFamily="2" charset="0"/>
                <a:ea typeface="Arial-Rounded" pitchFamily="34" charset="0"/>
                <a:cs typeface="Times New Roman" pitchFamily="18" charset="0"/>
              </a:rPr>
              <a:t>4</a:t>
            </a:r>
            <a:endParaRPr lang="en-US" sz="5689" b="1" dirty="0">
              <a:solidFill>
                <a:schemeClr val="bg1"/>
              </a:solidFill>
              <a:latin typeface="iCiel Cadena" panose="02000503000000020004" pitchFamily="2" charset="0"/>
              <a:ea typeface="Arial-Rounded" pitchFamily="34" charset="0"/>
              <a:cs typeface="Times New Roman" pitchFamily="18" charset="0"/>
            </a:endParaRPr>
          </a:p>
        </p:txBody>
      </p:sp>
      <p:sp>
        <p:nvSpPr>
          <p:cNvPr id="24" name="TextBox 23"/>
          <p:cNvSpPr txBox="1"/>
          <p:nvPr/>
        </p:nvSpPr>
        <p:spPr>
          <a:xfrm>
            <a:off x="4926599" y="4201905"/>
            <a:ext cx="8989247" cy="1066937"/>
          </a:xfrm>
          <a:prstGeom prst="rect">
            <a:avLst/>
          </a:prstGeom>
          <a:noFill/>
        </p:spPr>
        <p:txBody>
          <a:bodyPr wrap="square" lIns="162473" tIns="81237" rIns="162473" bIns="81237" rtlCol="0">
            <a:spAutoFit/>
          </a:bodyPr>
          <a:lstStyle/>
          <a:p>
            <a:pPr algn="ctr"/>
            <a:r>
              <a:rPr lang="en-US" sz="5867" b="1" dirty="0" smtClean="0">
                <a:solidFill>
                  <a:srgbClr val="0070C0"/>
                </a:solidFill>
                <a:latin typeface="r0c0i Linotte" pitchFamily="2" charset="0"/>
                <a:ea typeface="Arial-Rounded" pitchFamily="34" charset="0"/>
                <a:cs typeface="Arial-Rounded" pitchFamily="34" charset="0"/>
              </a:rPr>
              <a:t>LÀM VIỆC THẬT LÀ VUI</a:t>
            </a:r>
            <a:endParaRPr lang="en-US" sz="5867" b="1" dirty="0">
              <a:solidFill>
                <a:srgbClr val="0070C0"/>
              </a:solidFill>
              <a:latin typeface="r0c0i Linotte" pitchFamily="2" charset="0"/>
              <a:ea typeface="Arial-Rounded" pitchFamily="34" charset="0"/>
              <a:cs typeface="Arial-Rounded" pitchFamily="34" charset="0"/>
            </a:endParaRP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endParaRPr>
          </a:p>
        </p:txBody>
      </p:sp>
      <p:sp>
        <p:nvSpPr>
          <p:cNvPr id="27"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bldLst>
      <p:bldP spid="2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79966" y="6296426"/>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560" y="1794423"/>
            <a:ext cx="6845514" cy="5116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16" y="894575"/>
            <a:ext cx="6567636" cy="475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ounded Rectangle 9"/>
          <p:cNvSpPr/>
          <p:nvPr/>
        </p:nvSpPr>
        <p:spPr>
          <a:xfrm>
            <a:off x="9423471" y="730073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cú</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mèo</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文本框 6">
            <a:extLst>
              <a:ext uri="{FF2B5EF4-FFF2-40B4-BE49-F238E27FC236}">
                <a16:creationId xmlns:a16="http://schemas.microsoft.com/office/drawing/2014/main" id="{40492B02-98B6-4E81-9A77-773825039D2E}"/>
              </a:ext>
            </a:extLst>
          </p:cNvPr>
          <p:cNvSpPr txBox="1"/>
          <p:nvPr/>
        </p:nvSpPr>
        <p:spPr>
          <a:xfrm>
            <a:off x="9423471" y="8155951"/>
            <a:ext cx="5857671" cy="748988"/>
          </a:xfrm>
          <a:prstGeom prst="rect">
            <a:avLst/>
          </a:prstGeom>
          <a:noFill/>
        </p:spPr>
        <p:txBody>
          <a:bodyPr wrap="square" rtlCol="0">
            <a:spAutoFit/>
          </a:bodyPr>
          <a:lstStyle/>
          <a:p>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Rúc</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dài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739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ou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63041" y="51328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Luyện</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đọc</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nhóm</a:t>
            </a:r>
            <a:endParaRPr lang="zh-CN" altLang="en-US"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66485" y="209022"/>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608488" y="4267576"/>
            <a:ext cx="14937354" cy="1484252"/>
          </a:xfrm>
          <a:prstGeom prst="rect">
            <a:avLst/>
          </a:prstGeom>
          <a:noFill/>
          <a:ln>
            <a:noFill/>
          </a:ln>
        </p:spPr>
        <p:txBody>
          <a:bodyPr wrap="square">
            <a:spAutoFit/>
          </a:bodyPr>
          <a:lstStyle/>
          <a:p>
            <a:pPr algn="ctr" defTabSz="1625519">
              <a:lnSpc>
                <a:spcPct val="150000"/>
              </a:lnSpc>
              <a:defRPr/>
            </a:pP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Tìm</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hiểu</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bài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82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Trả</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lời</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câu</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hỏi</a:t>
            </a:r>
            <a:endPar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p:cNvSpPr txBox="1"/>
          <p:nvPr/>
        </p:nvSpPr>
        <p:spPr>
          <a:xfrm>
            <a:off x="1194926" y="839889"/>
            <a:ext cx="13354582" cy="830997"/>
          </a:xfrm>
          <a:prstGeom prst="rect">
            <a:avLst/>
          </a:prstGeom>
          <a:noFill/>
        </p:spPr>
        <p:txBody>
          <a:bodyPr wrap="square" rtlCol="0">
            <a:spAutoFit/>
          </a:bodyPr>
          <a:lstStyle/>
          <a:p>
            <a:pPr algn="just"/>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20" name="Rounded Rectangle 19"/>
          <p:cNvSpPr/>
          <p:nvPr/>
        </p:nvSpPr>
        <p:spPr>
          <a:xfrm>
            <a:off x="717402" y="5515672"/>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5027" y="1927084"/>
            <a:ext cx="4186890" cy="3129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0566" y="1973294"/>
            <a:ext cx="4194869" cy="3037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971" y="1988553"/>
            <a:ext cx="4401669" cy="3130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Rounded Rectangle 28"/>
          <p:cNvSpPr/>
          <p:nvPr/>
        </p:nvSpPr>
        <p:spPr>
          <a:xfrm>
            <a:off x="5870545" y="5461018"/>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ounded Rectangle 29"/>
          <p:cNvSpPr/>
          <p:nvPr/>
        </p:nvSpPr>
        <p:spPr>
          <a:xfrm>
            <a:off x="11325027" y="5463549"/>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ou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 grpId="0"/>
      <p:bldP spid="20"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smtClean="0">
                <a:solidFill>
                  <a:schemeClr val="tx2"/>
                </a:solidFill>
                <a:cs typeface="+mn-ea"/>
                <a:sym typeface="+mn-lt"/>
              </a:rPr>
              <a:t> </a:t>
            </a:r>
            <a:endParaRPr lang="zh-CN" altLang="en-US" sz="3200" dirty="0">
              <a:solidFill>
                <a:schemeClr val="tx2"/>
              </a:solidFill>
              <a:cs typeface="+mn-ea"/>
              <a:sym typeface="+mn-lt"/>
            </a:endParaRP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8"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11" name="TextBox 10"/>
          <p:cNvSpPr txBox="1"/>
          <p:nvPr/>
        </p:nvSpPr>
        <p:spPr>
          <a:xfrm>
            <a:off x="1018355" y="199232"/>
            <a:ext cx="13710899" cy="1569660"/>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vai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933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8" grpId="0"/>
      <p:bldP spid="11"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smtClean="0">
                <a:solidFill>
                  <a:schemeClr val="tx2"/>
                </a:solidFill>
                <a:cs typeface="+mn-ea"/>
                <a:sym typeface="+mn-lt"/>
              </a:rPr>
              <a:t> </a:t>
            </a:r>
            <a:endParaRPr lang="zh-CN" altLang="en-US" sz="3200" dirty="0">
              <a:solidFill>
                <a:schemeClr val="tx2"/>
              </a:solidFill>
              <a:cs typeface="+mn-ea"/>
              <a:sym typeface="+mn-lt"/>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8"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11" name="TextBox 10"/>
          <p:cNvSpPr txBox="1"/>
          <p:nvPr/>
        </p:nvSpPr>
        <p:spPr>
          <a:xfrm>
            <a:off x="1018355" y="199232"/>
            <a:ext cx="13710899" cy="830997"/>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p:cNvGrpSpPr/>
          <p:nvPr/>
        </p:nvGrpSpPr>
        <p:grpSpPr>
          <a:xfrm>
            <a:off x="6724532" y="3458331"/>
            <a:ext cx="2619327" cy="2450619"/>
            <a:chOff x="4378373" y="1760689"/>
            <a:chExt cx="3435254" cy="3355932"/>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8373" y="1760689"/>
              <a:ext cx="3435254" cy="3355932"/>
            </a:xfrm>
            <a:prstGeom prst="rect">
              <a:avLst/>
            </a:prstGeom>
          </p:spPr>
        </p:pic>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309" b="100000" l="0" r="100000">
                          <a14:foregroundMark x1="41056" y1="32235" x2="44477" y2="50360"/>
                          <a14:foregroundMark x1="57087" y1="39032" x2="61290" y2="41916"/>
                        </a14:backgroundRemoval>
                      </a14:imgEffect>
                    </a14:imgLayer>
                  </a14:imgProps>
                </a:ext>
                <a:ext uri="{28A0092B-C50C-407E-A947-70E740481C1C}">
                  <a14:useLocalDpi xmlns:a14="http://schemas.microsoft.com/office/drawing/2010/main" val="0"/>
                </a:ext>
              </a:extLst>
            </a:blip>
            <a:stretch>
              <a:fillRect/>
            </a:stretch>
          </p:blipFill>
          <p:spPr>
            <a:xfrm>
              <a:off x="4896645" y="2588327"/>
              <a:ext cx="2210422" cy="2098064"/>
            </a:xfrm>
            <a:prstGeom prst="rect">
              <a:avLst/>
            </a:prstGeom>
          </p:spPr>
        </p:pic>
      </p:grpSp>
      <p:sp>
        <p:nvSpPr>
          <p:cNvPr id="23" name="Cloud Callout 22"/>
          <p:cNvSpPr/>
          <p:nvPr/>
        </p:nvSpPr>
        <p:spPr>
          <a:xfrm>
            <a:off x="6669224" y="1107048"/>
            <a:ext cx="3043183" cy="1458239"/>
          </a:xfrm>
          <a:prstGeom prst="cloudCallout">
            <a:avLst>
              <a:gd name="adj1" fmla="val 418"/>
              <a:gd name="adj2" fmla="val 1109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bài</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Cloud Callout 23"/>
          <p:cNvSpPr/>
          <p:nvPr/>
        </p:nvSpPr>
        <p:spPr>
          <a:xfrm>
            <a:off x="10460060" y="3564726"/>
            <a:ext cx="3309884" cy="1458239"/>
          </a:xfrm>
          <a:prstGeom prst="cloudCallout">
            <a:avLst>
              <a:gd name="adj1" fmla="val -84210"/>
              <a:gd name="adj2" fmla="val -2100"/>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Đi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học</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Cloud Callout 24"/>
          <p:cNvSpPr/>
          <p:nvPr/>
        </p:nvSpPr>
        <p:spPr>
          <a:xfrm>
            <a:off x="8805118" y="6467576"/>
            <a:ext cx="3309884" cy="1458239"/>
          </a:xfrm>
          <a:prstGeom prst="cloudCallout">
            <a:avLst>
              <a:gd name="adj1" fmla="val -60965"/>
              <a:gd name="adj2" fmla="val -92492"/>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Quét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nhà</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Cloud Callout 25"/>
          <p:cNvSpPr/>
          <p:nvPr/>
        </p:nvSpPr>
        <p:spPr>
          <a:xfrm>
            <a:off x="3978650" y="6467575"/>
            <a:ext cx="3572889" cy="1458239"/>
          </a:xfrm>
          <a:prstGeom prst="cloudCallout">
            <a:avLst>
              <a:gd name="adj1" fmla="val 44461"/>
              <a:gd name="adj2" fmla="val -98497"/>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Nhặt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rau</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Cloud Callout 26"/>
          <p:cNvSpPr/>
          <p:nvPr/>
        </p:nvSpPr>
        <p:spPr>
          <a:xfrm>
            <a:off x="1018354" y="3268751"/>
            <a:ext cx="4746740" cy="1806389"/>
          </a:xfrm>
          <a:prstGeom prst="cloudCallout">
            <a:avLst>
              <a:gd name="adj1" fmla="val 70580"/>
              <a:gd name="adj2" fmla="val 135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với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em</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đỡ</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mẹ</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174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smtClean="0">
                <a:solidFill>
                  <a:schemeClr val="tx2"/>
                </a:solidFill>
                <a:cs typeface="+mn-ea"/>
                <a:sym typeface="+mn-lt"/>
              </a:rPr>
              <a:t> </a:t>
            </a:r>
            <a:endParaRPr lang="zh-CN" altLang="en-US" sz="3200" dirty="0">
              <a:solidFill>
                <a:schemeClr val="tx2"/>
              </a:solidFill>
              <a:cs typeface="+mn-ea"/>
              <a:sym typeface="+mn-lt"/>
            </a:endParaRP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8"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11" name="TextBox 10"/>
          <p:cNvSpPr txBox="1"/>
          <p:nvPr/>
        </p:nvSpPr>
        <p:spPr>
          <a:xfrm>
            <a:off x="928173" y="713905"/>
            <a:ext cx="13710899" cy="830997"/>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Theo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luôn</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bận</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rộn</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lúc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cũng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060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8" grpId="0"/>
      <p:bldP spid="11"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iCiel Cadena" panose="02000503000000020004" pitchFamily="2" charset="0"/>
                <a:ea typeface="微软雅黑" panose="020B0503020204020204" pitchFamily="34" charset="-122"/>
              </a:rPr>
              <a:t>Luyện</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đọc</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lại</a:t>
            </a:r>
            <a:endParaRPr lang="zh-CN" altLang="en-US" sz="7200" b="1" spc="1067" dirty="0">
              <a:solidFill>
                <a:srgbClr val="002060"/>
              </a:solidFill>
              <a:latin typeface="iCiel Cadena" panose="02000503000000020004" pitchFamily="2"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08488" y="151097"/>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863087" y="4120448"/>
            <a:ext cx="10268059" cy="3139321"/>
          </a:xfrm>
          <a:prstGeom prst="rect">
            <a:avLst/>
          </a:prstGeom>
          <a:noFill/>
          <a:ln>
            <a:noFill/>
          </a:ln>
        </p:spPr>
        <p:txBody>
          <a:bodyPr wrap="square">
            <a:spAutoFit/>
          </a:bodyPr>
          <a:lstStyle/>
          <a:p>
            <a:pPr algn="ctr" defTabSz="1625519">
              <a:lnSpc>
                <a:spcPct val="150000"/>
              </a:lnSpc>
              <a:defRPr/>
            </a:pP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Luyện</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tập</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theo</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văn</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bản</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đọc</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23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531" y="7499986"/>
            <a:ext cx="2631539" cy="2022833"/>
          </a:xfrm>
          <a:prstGeom prst="rect">
            <a:avLst/>
          </a:prstGeom>
        </p:spPr>
      </p:pic>
      <p:sp>
        <p:nvSpPr>
          <p:cNvPr id="41" name="TextBox 40"/>
          <p:cNvSpPr txBox="1"/>
          <p:nvPr/>
        </p:nvSpPr>
        <p:spPr>
          <a:xfrm>
            <a:off x="1011237" y="822531"/>
            <a:ext cx="14398502" cy="1569660"/>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hợp</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5761652" y="6511853"/>
            <a:ext cx="3010966" cy="3010966"/>
          </a:xfrm>
          <a:prstGeom prst="rect">
            <a:avLst/>
          </a:prstGeom>
        </p:spPr>
      </p:pic>
      <p:sp>
        <p:nvSpPr>
          <p:cNvPr id="21"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2" name="TextBox 1"/>
          <p:cNvSpPr txBox="1"/>
          <p:nvPr/>
        </p:nvSpPr>
        <p:spPr>
          <a:xfrm>
            <a:off x="3112169" y="2304019"/>
            <a:ext cx="962526" cy="923330"/>
          </a:xfrm>
          <a:prstGeom prst="rect">
            <a:avLst/>
          </a:prstGeom>
          <a:noFill/>
        </p:spPr>
        <p:txBody>
          <a:bodyPr wrap="square" rtlCol="0">
            <a:spAutoFit/>
          </a:bodyPr>
          <a:lstStyle/>
          <a:p>
            <a:r>
              <a:rPr lang="en-US" sz="5400" b="1" dirty="0" smtClean="0">
                <a:latin typeface="Arial-Rounded" panose="020B0500000000000000" pitchFamily="34" charset="0"/>
                <a:ea typeface="Arial-Rounded" panose="020B0500000000000000" pitchFamily="34" charset="0"/>
                <a:cs typeface="Arial-Rounded" panose="020B0500000000000000" pitchFamily="34" charset="0"/>
              </a:rPr>
              <a:t>A</a:t>
            </a:r>
            <a:endParaRPr lang="en-US" sz="5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p:cNvSpPr txBox="1"/>
          <p:nvPr/>
        </p:nvSpPr>
        <p:spPr>
          <a:xfrm>
            <a:off x="11946116" y="2295939"/>
            <a:ext cx="962526" cy="923330"/>
          </a:xfrm>
          <a:prstGeom prst="rect">
            <a:avLst/>
          </a:prstGeom>
          <a:noFill/>
        </p:spPr>
        <p:txBody>
          <a:bodyPr wrap="square" rtlCol="0">
            <a:spAutoFit/>
          </a:bodyPr>
          <a:lstStyle/>
          <a:p>
            <a:r>
              <a:rPr lang="en-US" sz="5400" b="1" dirty="0" smtClean="0">
                <a:latin typeface="Arial-Rounded" panose="020B0500000000000000" pitchFamily="34" charset="0"/>
                <a:ea typeface="Arial-Rounded" panose="020B0500000000000000" pitchFamily="34" charset="0"/>
                <a:cs typeface="Arial-Rounded" panose="020B0500000000000000" pitchFamily="34" charset="0"/>
              </a:rPr>
              <a:t>B</a:t>
            </a:r>
            <a:endParaRPr lang="en-US" sz="5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p:cNvSpPr/>
          <p:nvPr/>
        </p:nvSpPr>
        <p:spPr>
          <a:xfrm>
            <a:off x="770023" y="3274670"/>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770023" y="469955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754565" y="620331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ectangle 30"/>
          <p:cNvSpPr/>
          <p:nvPr/>
        </p:nvSpPr>
        <p:spPr>
          <a:xfrm>
            <a:off x="8309811" y="3227349"/>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hú</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vải</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chín</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p:cNvSpPr/>
          <p:nvPr/>
        </p:nvSpPr>
        <p:spPr>
          <a:xfrm>
            <a:off x="8309811" y="461216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Gáy</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vang</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sắp</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32"/>
          <p:cNvSpPr/>
          <p:nvPr/>
        </p:nvSpPr>
        <p:spPr>
          <a:xfrm>
            <a:off x="8309811" y="603720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sâu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màng</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a:stCxn id="28" idx="3"/>
            <a:endCxn id="32" idx="1"/>
          </p:cNvCxnSpPr>
          <p:nvPr/>
        </p:nvCxnSpPr>
        <p:spPr>
          <a:xfrm>
            <a:off x="5903497" y="3890849"/>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903497" y="5484311"/>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5" name="Straight Connector 34"/>
          <p:cNvCxnSpPr>
            <a:endCxn id="31" idx="1"/>
          </p:cNvCxnSpPr>
          <p:nvPr/>
        </p:nvCxnSpPr>
        <p:spPr>
          <a:xfrm flipV="1">
            <a:off x="5903497" y="3843528"/>
            <a:ext cx="2406314" cy="3065823"/>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1" grpId="0"/>
      <p:bldP spid="2" grpId="0"/>
      <p:bldP spid="22" grpId="0"/>
      <p:bldP spid="28"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71698"/>
            <a:ext cx="16256000" cy="8960085"/>
          </a:xfrm>
          <a:prstGeom prst="rect">
            <a:avLst/>
          </a:prstGeom>
          <a:noFill/>
          <a:ln w="9525">
            <a:noFill/>
          </a:ln>
        </p:spPr>
      </p:pic>
      <p:pic>
        <p:nvPicPr>
          <p:cNvPr id="42" name="图片 46114" descr="02"/>
          <p:cNvPicPr>
            <a:picLocks noChangeAspect="1"/>
          </p:cNvPicPr>
          <p:nvPr/>
        </p:nvPicPr>
        <p:blipFill>
          <a:blip r:embed="rId4"/>
          <a:stretch>
            <a:fillRect/>
          </a:stretch>
        </p:blipFill>
        <p:spPr>
          <a:xfrm>
            <a:off x="2310957" y="3168923"/>
            <a:ext cx="8583083" cy="1519767"/>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0364484" y="3654597"/>
            <a:ext cx="6175149" cy="5882553"/>
          </a:xfrm>
          <a:prstGeom prst="rect">
            <a:avLst/>
          </a:prstGeom>
          <a:noFill/>
          <a:ln w="9525">
            <a:noFill/>
          </a:ln>
        </p:spPr>
      </p:pic>
      <p:sp>
        <p:nvSpPr>
          <p:cNvPr id="8" name="TextBox 7"/>
          <p:cNvSpPr txBox="1"/>
          <p:nvPr/>
        </p:nvSpPr>
        <p:spPr>
          <a:xfrm>
            <a:off x="11579133" y="2854376"/>
            <a:ext cx="4367203" cy="1569660"/>
          </a:xfrm>
          <a:prstGeom prst="rect">
            <a:avLst/>
          </a:prstGeom>
          <a:noFill/>
          <a:ln>
            <a:noFill/>
          </a:ln>
        </p:spPr>
        <p:txBody>
          <a:bodyPr wrap="square" rtlCol="0">
            <a:spAutoFit/>
          </a:bodyPr>
          <a:lstStyle/>
          <a:p>
            <a:pPr>
              <a:lnSpc>
                <a:spcPct val="200000"/>
              </a:lnSpc>
            </a:pP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MỤC TIÊU</a:t>
            </a:r>
            <a:endParaRPr lang="zh-CN" alt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2495375" y="4551741"/>
            <a:ext cx="497252" cy="830997"/>
          </a:xfrm>
          <a:prstGeom prst="rect">
            <a:avLst/>
          </a:prstGeom>
          <a:noFill/>
        </p:spPr>
        <p:txBody>
          <a:bodyPr wrap="none" rtlCol="0">
            <a:spAutoFit/>
          </a:bodyPr>
          <a:lstStyle/>
          <a:p>
            <a:r>
              <a:rPr lang="en-US" altLang="zh-CN" sz="4800" dirty="0">
                <a:solidFill>
                  <a:schemeClr val="bg1"/>
                </a:solidFill>
              </a:rPr>
              <a:t>3</a:t>
            </a:r>
            <a:endParaRPr lang="zh-CN" altLang="en-US" sz="4800" dirty="0">
              <a:solidFill>
                <a:schemeClr val="bg1"/>
              </a:solidFill>
            </a:endParaRPr>
          </a:p>
        </p:txBody>
      </p:sp>
      <p:sp>
        <p:nvSpPr>
          <p:cNvPr id="17" name="TextBox 16"/>
          <p:cNvSpPr txBox="1"/>
          <p:nvPr/>
        </p:nvSpPr>
        <p:spPr>
          <a:xfrm>
            <a:off x="4166748" y="6352207"/>
            <a:ext cx="497252" cy="830997"/>
          </a:xfrm>
          <a:prstGeom prst="rect">
            <a:avLst/>
          </a:prstGeom>
          <a:noFill/>
        </p:spPr>
        <p:txBody>
          <a:bodyPr wrap="none" rtlCol="0">
            <a:spAutoFit/>
          </a:bodyPr>
          <a:lstStyle/>
          <a:p>
            <a:r>
              <a:rPr lang="en-US" altLang="zh-CN" sz="4800" dirty="0">
                <a:solidFill>
                  <a:schemeClr val="bg1"/>
                </a:solidFill>
              </a:rPr>
              <a:t>4</a:t>
            </a:r>
            <a:endParaRPr lang="zh-CN" altLang="en-US" sz="4800" dirty="0">
              <a:solidFill>
                <a:schemeClr val="bg1"/>
              </a:solidFill>
            </a:endParaRPr>
          </a:p>
        </p:txBody>
      </p:sp>
      <p:pic>
        <p:nvPicPr>
          <p:cNvPr id="25" name="图片 46112" descr="01"/>
          <p:cNvPicPr>
            <a:picLocks noChangeAspect="1"/>
          </p:cNvPicPr>
          <p:nvPr/>
        </p:nvPicPr>
        <p:blipFill>
          <a:blip r:embed="rId6"/>
          <a:stretch>
            <a:fillRect/>
          </a:stretch>
        </p:blipFill>
        <p:spPr>
          <a:xfrm>
            <a:off x="2244691" y="1760179"/>
            <a:ext cx="8583083" cy="1519767"/>
          </a:xfrm>
          <a:prstGeom prst="rect">
            <a:avLst/>
          </a:prstGeom>
          <a:noFill/>
          <a:ln w="9525">
            <a:noFill/>
          </a:ln>
        </p:spPr>
      </p:pic>
      <p:sp>
        <p:nvSpPr>
          <p:cNvPr id="26" name="TextBox 71"/>
          <p:cNvSpPr txBox="1"/>
          <p:nvPr/>
        </p:nvSpPr>
        <p:spPr>
          <a:xfrm>
            <a:off x="4985529" y="2282041"/>
            <a:ext cx="4946649" cy="584775"/>
          </a:xfrm>
          <a:prstGeom prst="rect">
            <a:avLst/>
          </a:prstGeom>
          <a:noFill/>
          <a:ln w="9525">
            <a:noFill/>
          </a:ln>
        </p:spPr>
        <p:txBody>
          <a:bodyPr>
            <a:spAutoFit/>
          </a:bodyPr>
          <a:lstStyle/>
          <a:p>
            <a:pPr lvl="0" eaLnBrk="0" hangingPunct="0"/>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ghi</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mục</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tiêu</a:t>
            </a:r>
            <a:endParaRPr lang="zh-CN" alt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图片 46116" descr="03"/>
          <p:cNvPicPr>
            <a:picLocks noChangeAspect="1"/>
          </p:cNvPicPr>
          <p:nvPr/>
        </p:nvPicPr>
        <p:blipFill>
          <a:blip r:embed="rId7"/>
          <a:stretch>
            <a:fillRect/>
          </a:stretch>
        </p:blipFill>
        <p:spPr>
          <a:xfrm>
            <a:off x="2244691" y="4568997"/>
            <a:ext cx="8585200" cy="1517649"/>
          </a:xfrm>
          <a:prstGeom prst="rect">
            <a:avLst/>
          </a:prstGeom>
          <a:noFill/>
          <a:ln w="9525">
            <a:noFill/>
          </a:ln>
        </p:spPr>
      </p:pic>
      <p:pic>
        <p:nvPicPr>
          <p:cNvPr id="28" name="图片 46117" descr="04"/>
          <p:cNvPicPr>
            <a:picLocks noChangeAspect="1"/>
          </p:cNvPicPr>
          <p:nvPr/>
        </p:nvPicPr>
        <p:blipFill>
          <a:blip r:embed="rId8"/>
          <a:stretch>
            <a:fillRect/>
          </a:stretch>
        </p:blipFill>
        <p:spPr>
          <a:xfrm>
            <a:off x="2303958" y="6092997"/>
            <a:ext cx="8587316" cy="1517649"/>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2534674" y="6109929"/>
            <a:ext cx="1462617" cy="1462616"/>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2549491" y="1825796"/>
            <a:ext cx="1462616"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2528324" y="3282063"/>
            <a:ext cx="1462616" cy="1462616"/>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2528324" y="4670596"/>
            <a:ext cx="1253067" cy="1481667"/>
          </a:xfrm>
          <a:prstGeom prst="rect">
            <a:avLst/>
          </a:prstGeom>
          <a:noFill/>
          <a:ln w="9525">
            <a:noFill/>
          </a:ln>
        </p:spPr>
      </p:pic>
      <p:sp>
        <p:nvSpPr>
          <p:cNvPr id="43" name="TextBox 71"/>
          <p:cNvSpPr txBox="1"/>
          <p:nvPr/>
        </p:nvSpPr>
        <p:spPr>
          <a:xfrm>
            <a:off x="5071429" y="3705594"/>
            <a:ext cx="4946649" cy="584775"/>
          </a:xfrm>
          <a:prstGeom prst="rect">
            <a:avLst/>
          </a:prstGeom>
          <a:noFill/>
          <a:ln w="9525">
            <a:noFill/>
          </a:ln>
        </p:spPr>
        <p:txBody>
          <a:bodyPr>
            <a:spAutoFit/>
          </a:bodyPr>
          <a:lstStyle/>
          <a:p>
            <a:pPr lvl="0" eaLnBrk="0" hangingPunct="0"/>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ghi</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mục</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tiêu</a:t>
            </a:r>
            <a:endParaRPr lang="zh-CN" alt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71"/>
          <p:cNvSpPr txBox="1"/>
          <p:nvPr/>
        </p:nvSpPr>
        <p:spPr>
          <a:xfrm>
            <a:off x="5201936" y="4971389"/>
            <a:ext cx="4946649" cy="584775"/>
          </a:xfrm>
          <a:prstGeom prst="rect">
            <a:avLst/>
          </a:prstGeom>
          <a:noFill/>
          <a:ln w="9525">
            <a:noFill/>
          </a:ln>
        </p:spPr>
        <p:txBody>
          <a:bodyPr>
            <a:spAutoFit/>
          </a:bodyPr>
          <a:lstStyle/>
          <a:p>
            <a:pPr lvl="0" eaLnBrk="0" hangingPunct="0"/>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ghi</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mục</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tiêu</a:t>
            </a:r>
            <a:endParaRPr lang="zh-CN" alt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71"/>
          <p:cNvSpPr txBox="1"/>
          <p:nvPr/>
        </p:nvSpPr>
        <p:spPr>
          <a:xfrm>
            <a:off x="5134202" y="6552459"/>
            <a:ext cx="4946649" cy="584775"/>
          </a:xfrm>
          <a:prstGeom prst="rect">
            <a:avLst/>
          </a:prstGeom>
          <a:noFill/>
          <a:ln w="9525">
            <a:noFill/>
          </a:ln>
        </p:spPr>
        <p:txBody>
          <a:bodyPr>
            <a:spAutoFit/>
          </a:bodyPr>
          <a:lstStyle/>
          <a:p>
            <a:pPr lvl="0" eaLnBrk="0" hangingPunct="0"/>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ghi</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mục</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tiêu</a:t>
            </a:r>
            <a:endParaRPr lang="zh-CN" alt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136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3" y="-48163"/>
            <a:ext cx="16256000" cy="914337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19" y="-48164"/>
            <a:ext cx="12099084" cy="865056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699" y="6313025"/>
            <a:ext cx="4715303" cy="276467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549" y="-33855"/>
            <a:ext cx="4873344" cy="2580683"/>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536" y="5582825"/>
            <a:ext cx="4035459" cy="3346703"/>
          </a:xfrm>
          <a:prstGeom prst="rect">
            <a:avLst/>
          </a:prstGeom>
        </p:spPr>
      </p:pic>
      <p:sp>
        <p:nvSpPr>
          <p:cNvPr id="10" name="TextBox 9"/>
          <p:cNvSpPr txBox="1"/>
          <p:nvPr/>
        </p:nvSpPr>
        <p:spPr>
          <a:xfrm>
            <a:off x="3064042" y="2064511"/>
            <a:ext cx="10427369" cy="707886"/>
          </a:xfrm>
          <a:prstGeom prst="rect">
            <a:avLst/>
          </a:prstGeom>
          <a:noFill/>
        </p:spPr>
        <p:txBody>
          <a:bodyPr wrap="square" rtlCol="0">
            <a:spAutoFit/>
          </a:bodyPr>
          <a:lstStyle/>
          <a:p>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13" name="TextBox 12"/>
          <p:cNvSpPr txBox="1"/>
          <p:nvPr/>
        </p:nvSpPr>
        <p:spPr>
          <a:xfrm>
            <a:off x="3064042" y="3115782"/>
            <a:ext cx="10427369" cy="707886"/>
          </a:xfrm>
          <a:prstGeom prst="rect">
            <a:avLst/>
          </a:prstGeom>
          <a:noFill/>
        </p:spPr>
        <p:txBody>
          <a:bodyPr wrap="square" rtlCol="0">
            <a:spAutoFit/>
          </a:bodyPr>
          <a:lstStyle/>
          <a:p>
            <a:pPr algn="ct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nhảy</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dây</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3657183" y="2861994"/>
            <a:ext cx="10177528" cy="2062359"/>
          </a:xfrm>
          <a:prstGeom prst="rect">
            <a:avLst/>
          </a:prstGeom>
          <a:noFill/>
        </p:spPr>
        <p:txBody>
          <a:bodyPr wrap="square" rtlCol="0">
            <a:spAutoFit/>
          </a:bodyPr>
          <a:lstStyle/>
          <a:p>
            <a:pPr algn="ctr">
              <a:lnSpc>
                <a:spcPct val="150000"/>
              </a:lnSpc>
            </a:pPr>
            <a:r>
              <a:rPr lang="en-US" sz="4267" dirty="0" err="1">
                <a:solidFill>
                  <a:srgbClr val="FF0000"/>
                </a:solidFill>
                <a:latin typeface="iCiel Crocante" panose="02000000000000000000" pitchFamily="2" charset="0"/>
              </a:rPr>
              <a:t>Tạm</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biệt</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và</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hẹn</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gặp</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lại</a:t>
            </a:r>
            <a:r>
              <a:rPr lang="en-US" sz="4267" dirty="0">
                <a:solidFill>
                  <a:srgbClr val="FF0000"/>
                </a:solidFill>
                <a:latin typeface="iCiel Crocante" panose="02000000000000000000" pitchFamily="2" charset="0"/>
              </a:rPr>
              <a:t> </a:t>
            </a:r>
          </a:p>
          <a:p>
            <a:pPr algn="ctr">
              <a:lnSpc>
                <a:spcPct val="150000"/>
              </a:lnSpc>
            </a:pPr>
            <a:r>
              <a:rPr lang="en-US" sz="4267" dirty="0" err="1">
                <a:solidFill>
                  <a:srgbClr val="FF0000"/>
                </a:solidFill>
                <a:latin typeface="iCiel Crocante" panose="02000000000000000000" pitchFamily="2" charset="0"/>
              </a:rPr>
              <a:t>các</a:t>
            </a:r>
            <a:r>
              <a:rPr lang="en-US" sz="4267" dirty="0">
                <a:solidFill>
                  <a:srgbClr val="FF0000"/>
                </a:solidFill>
                <a:latin typeface="iCiel Crocante" panose="02000000000000000000" pitchFamily="2" charset="0"/>
              </a:rPr>
              <a:t> con </a:t>
            </a:r>
            <a:r>
              <a:rPr lang="en-US" sz="4267" dirty="0" err="1">
                <a:solidFill>
                  <a:srgbClr val="FF0000"/>
                </a:solidFill>
                <a:latin typeface="iCiel Crocante" panose="02000000000000000000" pitchFamily="2" charset="0"/>
              </a:rPr>
              <a:t>vào</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những</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tiết</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học</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sau</a:t>
            </a:r>
            <a:r>
              <a:rPr lang="en-US" sz="4267" dirty="0">
                <a:solidFill>
                  <a:srgbClr val="FF0000"/>
                </a:solidFill>
                <a:latin typeface="iCiel Crocante" panose="02000000000000000000" pitchFamily="2" charset="0"/>
              </a:rPr>
              <a:t>!</a:t>
            </a:r>
          </a:p>
        </p:txBody>
      </p:sp>
      <p:sp>
        <p:nvSpPr>
          <p:cNvPr id="10"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53206" y="1393221"/>
            <a:ext cx="13288122" cy="1395167"/>
          </a:xfrm>
          <a:prstGeom prst="rect">
            <a:avLst/>
          </a:prstGeom>
          <a:noFill/>
        </p:spPr>
        <p:txBody>
          <a:bodyPr wrap="square" lIns="162473" tIns="81237" rIns="162473" bIns="81237" rtlCol="0">
            <a:spAutoFit/>
          </a:bodyPr>
          <a:lstStyle/>
          <a:p>
            <a:pPr algn="just"/>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Quan</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sát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cho</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biết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người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vật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trong</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đang</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gì</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440798" y="642361"/>
            <a:ext cx="2286360"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4267" dirty="0">
                  <a:solidFill>
                    <a:srgbClr val="0070C0"/>
                  </a:solidFill>
                  <a:latin typeface="iCiel Cadena" panose="02000503000000020004" pitchFamily="2" charset="0"/>
                </a:rPr>
                <a:t>ĐỌC</a:t>
              </a: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613662"/>
            <a:ext cx="1855305" cy="1192695"/>
          </a:xfrm>
          <a:prstGeom prst="rect">
            <a:avLst/>
          </a:prstGeom>
        </p:spPr>
      </p:pic>
      <p:sp>
        <p:nvSpPr>
          <p:cNvPr id="14" name="Text Box 1"/>
          <p:cNvSpPr txBox="1"/>
          <p:nvPr/>
        </p:nvSpPr>
        <p:spPr>
          <a:xfrm>
            <a:off x="2727158" y="8671562"/>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Lst>
          </a:blip>
          <a:srcRect l="37420" t="42166" r="31732" b="28757"/>
          <a:stretch/>
        </p:blipFill>
        <p:spPr>
          <a:xfrm>
            <a:off x="3101447" y="2838850"/>
            <a:ext cx="10053106" cy="5330355"/>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endPar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5242446" y="7653431"/>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có</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mấy</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706777" y="278258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3" name="Left Bracket 2"/>
          <p:cNvSpPr/>
          <p:nvPr/>
        </p:nvSpPr>
        <p:spPr>
          <a:xfrm>
            <a:off x="635431" y="1690911"/>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Left Bracket 15"/>
          <p:cNvSpPr/>
          <p:nvPr/>
        </p:nvSpPr>
        <p:spPr>
          <a:xfrm flipH="1">
            <a:off x="11034792" y="2939549"/>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Left Bracket 16"/>
          <p:cNvSpPr/>
          <p:nvPr/>
        </p:nvSpPr>
        <p:spPr>
          <a:xfrm>
            <a:off x="11360259" y="2939550"/>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Left Bracket 17"/>
          <p:cNvSpPr/>
          <p:nvPr/>
        </p:nvSpPr>
        <p:spPr>
          <a:xfrm flipH="1">
            <a:off x="12973548" y="4880465"/>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P spid="3"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endPar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6614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7277659" y="2199380"/>
            <a:ext cx="16028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155110"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875421"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420320" y="6882477"/>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2288138" y="6896746"/>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858116"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5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382097"/>
            <a:ext cx="13463960" cy="9526097"/>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286225" y="2776532"/>
            <a:ext cx="2971800" cy="830997"/>
          </a:xfrm>
          <a:prstGeom prst="rect">
            <a:avLst/>
          </a:prstGeom>
          <a:noFill/>
        </p:spPr>
        <p:txBody>
          <a:bodyPr wrap="square" rtlCol="0">
            <a:spAutoFit/>
          </a:bodyPr>
          <a:lstStyle/>
          <a:p>
            <a:r>
              <a:rPr lang="en-US" sz="4800" b="1" dirty="0">
                <a:solidFill>
                  <a:schemeClr val="accent5">
                    <a:lumMod val="75000"/>
                  </a:schemeClr>
                </a:solidFill>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việc</a:t>
            </a:r>
            <a:endParaRPr lang="en-US" sz="4800" b="1" dirty="0">
              <a:solidFill>
                <a:schemeClr val="accent5">
                  <a:lumMod val="75000"/>
                </a:schemeClr>
              </a:solidFill>
            </a:endParaRPr>
          </a:p>
        </p:txBody>
      </p:sp>
      <p:sp>
        <p:nvSpPr>
          <p:cNvPr id="12"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13" name="TextBox 12"/>
          <p:cNvSpPr txBox="1"/>
          <p:nvPr/>
        </p:nvSpPr>
        <p:spPr>
          <a:xfrm>
            <a:off x="4414119" y="3716249"/>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tích</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tắc</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4414119" y="4814626"/>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thức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dậy</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4381258" y="5771154"/>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s</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ắc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xuân</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7723726" y="2776532"/>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rực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rỡ</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7707296" y="3716249"/>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quét</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nhà</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p:cNvSpPr txBox="1"/>
          <p:nvPr/>
        </p:nvSpPr>
        <p:spPr>
          <a:xfrm>
            <a:off x="7707296" y="4699657"/>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nhặt</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rau</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7646380" y="5731648"/>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lúc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nào</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endPar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6614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7277659" y="2199380"/>
            <a:ext cx="16028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155110"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875421"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420320" y="6882477"/>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2288138" y="6896746"/>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858116"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02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2" name="Group 21">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5031209" y="706530"/>
            <a:ext cx="5418667" cy="8400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a:t>
            </a:r>
            <a:r>
              <a:rPr lang="en-US" sz="4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endPar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图片 2">
            <a:extLst>
              <a:ext uri="{FF2B5EF4-FFF2-40B4-BE49-F238E27FC236}">
                <a16:creationId xmlns:a16="http://schemas.microsoft.com/office/drawing/2014/main" id="{9499C835-6942-4985-A2C8-7F05A71FA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5772" y="5842860"/>
            <a:ext cx="4121121" cy="4121121"/>
          </a:xfrm>
          <a:prstGeom prst="rect">
            <a:avLst/>
          </a:prstGeom>
        </p:spPr>
      </p:pic>
      <p:pic>
        <p:nvPicPr>
          <p:cNvPr id="8"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6050337"/>
            <a:ext cx="4176486" cy="4176486"/>
          </a:xfrm>
          <a:prstGeom prst="rect">
            <a:avLst/>
          </a:prstGeom>
        </p:spPr>
      </p:pic>
      <p:sp>
        <p:nvSpPr>
          <p:cNvPr id="10" name="Rounded Rectangle 9"/>
          <p:cNvSpPr/>
          <p:nvPr/>
        </p:nvSpPr>
        <p:spPr>
          <a:xfrm>
            <a:off x="347851" y="2044443"/>
            <a:ext cx="13492135" cy="18301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Cành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đào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nở</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hoa</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sắc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rực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rỡ</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tưng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bừng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en-US" sz="4000" dirty="0"/>
          </a:p>
        </p:txBody>
      </p:sp>
      <p:sp>
        <p:nvSpPr>
          <p:cNvPr id="11" name="Rounded Rectangle 10"/>
          <p:cNvSpPr/>
          <p:nvPr/>
        </p:nvSpPr>
        <p:spPr>
          <a:xfrm>
            <a:off x="2088243" y="4220203"/>
            <a:ext cx="13492135" cy="1830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395288">
              <a:lnSpc>
                <a:spcPct val="12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Chim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mèo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chập</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tối</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hốc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rúc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có</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ích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ruộng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3" name="Straight Connector 12"/>
          <p:cNvCxnSpPr/>
          <p:nvPr/>
        </p:nvCxnSpPr>
        <p:spPr>
          <a:xfrm flipH="1">
            <a:off x="4649492" y="2044443"/>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10771323" y="21057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4510008"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flipH="1">
            <a:off x="4695988"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5765371"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12398646"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flipH="1">
            <a:off x="10895309"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flipH="1">
            <a:off x="11019295"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2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18666" y="64515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nghĩa</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文本框 6">
            <a:extLst>
              <a:ext uri="{FF2B5EF4-FFF2-40B4-BE49-F238E27FC236}">
                <a16:creationId xmlns:a16="http://schemas.microsoft.com/office/drawing/2014/main" id="{40492B02-98B6-4E81-9A77-773825039D2E}"/>
              </a:ext>
            </a:extLst>
          </p:cNvPr>
          <p:cNvSpPr txBox="1"/>
          <p:nvPr/>
        </p:nvSpPr>
        <p:spPr>
          <a:xfrm>
            <a:off x="806600" y="1561271"/>
            <a:ext cx="11049603" cy="748988"/>
          </a:xfrm>
          <a:prstGeom prst="rect">
            <a:avLst/>
          </a:prstGeom>
          <a:noFill/>
        </p:spPr>
        <p:txBody>
          <a:bodyPr wrap="square" rtlCol="0">
            <a:spAutoFit/>
          </a:bodyPr>
          <a:lstStyle/>
          <a:p>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文本框 6">
            <a:extLst>
              <a:ext uri="{FF2B5EF4-FFF2-40B4-BE49-F238E27FC236}">
                <a16:creationId xmlns:a16="http://schemas.microsoft.com/office/drawing/2014/main" id="{40492B02-98B6-4E81-9A77-773825039D2E}"/>
              </a:ext>
            </a:extLst>
          </p:cNvPr>
          <p:cNvSpPr txBox="1"/>
          <p:nvPr/>
        </p:nvSpPr>
        <p:spPr>
          <a:xfrm>
            <a:off x="682613" y="2339306"/>
            <a:ext cx="14567719" cy="748988"/>
          </a:xfrm>
          <a:prstGeom prst="rect">
            <a:avLst/>
          </a:prstGeom>
          <a:noFill/>
        </p:spPr>
        <p:txBody>
          <a:bodyPr wrap="square" rtlCol="0">
            <a:spAutoFit/>
          </a:bodyPr>
          <a:lstStyle/>
          <a:p>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Tưng</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bừng</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quang</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khí</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nhịp</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tươi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883" y="3306584"/>
            <a:ext cx="8874724" cy="512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10" name="Group 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1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3184</TotalTime>
  <Words>1003</Words>
  <Application>Microsoft Office PowerPoint</Application>
  <PresentationFormat>Custom</PresentationFormat>
  <Paragraphs>106</Paragraphs>
  <Slides>21</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微软雅黑</vt:lpstr>
      <vt:lpstr>Arial</vt:lpstr>
      <vt:lpstr>Arial-Rounded</vt:lpstr>
      <vt:lpstr>Calibri</vt:lpstr>
      <vt:lpstr>Calibri Light</vt:lpstr>
      <vt:lpstr>等线</vt:lpstr>
      <vt:lpstr>iCiel Cadena</vt:lpstr>
      <vt:lpstr>iCiel Crocante</vt:lpstr>
      <vt:lpstr>iCiel Mijas</vt:lpstr>
      <vt:lpstr>r0c0i Linotte</vt:lpstr>
      <vt:lpstr>SVN-Gretoon</vt:lpstr>
      <vt:lpstr>Times New Roman</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94</cp:revision>
  <dcterms:created xsi:type="dcterms:W3CDTF">2021-05-31T08:31:14Z</dcterms:created>
  <dcterms:modified xsi:type="dcterms:W3CDTF">2021-07-07T06:39:27Z</dcterms:modified>
</cp:coreProperties>
</file>