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66" r:id="rId4"/>
    <p:sldId id="258" r:id="rId5"/>
    <p:sldId id="270" r:id="rId6"/>
    <p:sldId id="268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0.jpeg"/><Relationship Id="rId7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2.jpeg"/><Relationship Id="rId4" Type="http://schemas.openxmlformats.org/officeDocument/2006/relationships/image" Target="../media/image31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3: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0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dirty="0" smtClean="0"/>
              <a:t>– </a:t>
            </a:r>
            <a:r>
              <a:rPr lang="en-US" sz="2800" b="1" dirty="0"/>
              <a:t>6 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</a:rPr>
              <a:t>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smtClean="0"/>
              <a:t>90 – 50 = 40</a:t>
            </a:r>
          </a:p>
          <a:p>
            <a:pPr algn="ctr"/>
            <a:r>
              <a:rPr lang="en-US" sz="2800" b="1" dirty="0" smtClean="0"/>
              <a:t>90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4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 :</a:t>
            </a:r>
          </a:p>
          <a:p>
            <a:pPr algn="ctr"/>
            <a:r>
              <a:rPr lang="en-US" sz="2800" b="1" dirty="0" smtClean="0"/>
              <a:t>10 </a:t>
            </a:r>
            <a:r>
              <a:rPr lang="en-US" sz="2800" b="1" dirty="0"/>
              <a:t>+ </a:t>
            </a:r>
            <a:r>
              <a:rPr lang="en-US" sz="2800" b="1" dirty="0" smtClean="0"/>
              <a:t>       = </a:t>
            </a:r>
            <a:r>
              <a:rPr lang="en-US" sz="2800" b="1" dirty="0"/>
              <a:t>15 + 5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  <p:sp>
        <p:nvSpPr>
          <p:cNvPr id="2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86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32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99</a:t>
            </a:r>
            <a:endParaRPr lang="en-US" sz="3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47</a:t>
            </a:r>
            <a:endParaRPr lang="en-US" sz="3200" dirty="0"/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20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27</a:t>
            </a:r>
            <a:endParaRPr lang="en-US" sz="3200" dirty="0"/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23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42</a:t>
            </a:r>
            <a:endParaRPr lang="en-US" sz="3200" dirty="0"/>
          </a:p>
        </p:txBody>
      </p: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49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85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76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793</Words>
  <Application>Microsoft Office PowerPoint</Application>
  <PresentationFormat>Widescreen</PresentationFormat>
  <Paragraphs>171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Book Antiqua</vt:lpstr>
      <vt:lpstr>Calibri</vt:lpstr>
      <vt:lpstr>Calibri Light</vt:lpstr>
      <vt:lpstr>等线</vt:lpstr>
      <vt:lpstr>iCiel Mijas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2021-05-26T03:43:33Z</dcterms:created>
  <dcterms:modified xsi:type="dcterms:W3CDTF">2021-05-29T07:42:49Z</dcterms:modified>
</cp:coreProperties>
</file>