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9" r:id="rId3"/>
    <p:sldId id="258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39" autoAdjust="0"/>
    <p:restoredTop sz="81283" autoAdjust="0"/>
  </p:normalViewPr>
  <p:slideViewPr>
    <p:cSldViewPr snapToGrid="0">
      <p:cViewPr varScale="1">
        <p:scale>
          <a:sx n="60" d="100"/>
          <a:sy n="60" d="100"/>
        </p:scale>
        <p:origin x="14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7330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50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53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sò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2, </a:t>
            </a:r>
            <a:r>
              <a:rPr lang="en-US" baseline="0" dirty="0" err="1" smtClean="0"/>
              <a:t>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91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2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22801" y="630742"/>
            <a:ext cx="793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3: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Các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thành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phần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của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trừ</a:t>
            </a:r>
            <a:endParaRPr lang="en-US" sz="5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9054" y="2938662"/>
            <a:ext cx="6317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Book Antiqua" panose="02040602050305030304" pitchFamily="18" charset="0"/>
              </a:rPr>
              <a:t>Tiết</a:t>
            </a:r>
            <a:r>
              <a:rPr lang="en-US" sz="4400" b="1" dirty="0" smtClean="0">
                <a:latin typeface="Book Antiqua" panose="02040602050305030304" pitchFamily="18" charset="0"/>
              </a:rPr>
              <a:t> 3: </a:t>
            </a:r>
            <a:r>
              <a:rPr lang="en-US" sz="4400" b="1" dirty="0" err="1" smtClean="0">
                <a:latin typeface="Book Antiqua" panose="02040602050305030304" pitchFamily="18" charset="0"/>
              </a:rPr>
              <a:t>Luyện</a:t>
            </a:r>
            <a:r>
              <a:rPr lang="en-US" sz="4400" b="1" dirty="0" smtClean="0">
                <a:latin typeface="Book Antiqua" panose="02040602050305030304" pitchFamily="18" charset="0"/>
              </a:rPr>
              <a:t> </a:t>
            </a:r>
            <a:r>
              <a:rPr lang="en-US" sz="4400" b="1" dirty="0" err="1" smtClean="0">
                <a:latin typeface="Book Antiqua" panose="02040602050305030304" pitchFamily="18" charset="0"/>
              </a:rPr>
              <a:t>tập</a:t>
            </a:r>
            <a:endParaRPr lang="en-US" sz="4400" b="1" dirty="0">
              <a:latin typeface="Book Antiqua" panose="02040602050305030304" pitchFamily="18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0629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36" y="1894596"/>
            <a:ext cx="11359532" cy="4870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78" y="-9191"/>
            <a:ext cx="3180255" cy="6877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5637" y="839098"/>
            <a:ext cx="1412042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672" y="88973"/>
            <a:ext cx="3415544" cy="14557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25" y="3328984"/>
            <a:ext cx="4679911" cy="1019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6" name="图片 31755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266" y="3202647"/>
            <a:ext cx="4468974" cy="1019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7" name="图片 31756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266" y="4348090"/>
            <a:ext cx="4468974" cy="1019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8478" y="5103574"/>
            <a:ext cx="3126256" cy="20749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6377" y="181200"/>
            <a:ext cx="1729937" cy="19471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24" y="4329766"/>
            <a:ext cx="4679911" cy="10191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465910" y="1534018"/>
            <a:ext cx="709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75, 64, 87, 46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9822" y="3407969"/>
            <a:ext cx="378741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= 70 + 5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73662" y="3519766"/>
            <a:ext cx="385290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= 60 + 4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99822" y="4516535"/>
            <a:ext cx="378741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= 80 + 7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3662" y="4554024"/>
            <a:ext cx="385290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= 40 + 6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4191655" y="61410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999910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5" grpId="0" animBg="1"/>
      <p:bldP spid="16" grpId="0" animBg="1"/>
      <p:bldP spid="18" grpId="0" animBg="1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157285"/>
              </p:ext>
            </p:extLst>
          </p:nvPr>
        </p:nvGraphicFramePr>
        <p:xfrm>
          <a:off x="2168704" y="262852"/>
          <a:ext cx="5940650" cy="10166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7253">
                  <a:extLst>
                    <a:ext uri="{9D8B030D-6E8A-4147-A177-3AD203B41FA5}">
                      <a16:colId xmlns:a16="http://schemas.microsoft.com/office/drawing/2014/main" val="445180498"/>
                    </a:ext>
                  </a:extLst>
                </a:gridCol>
                <a:gridCol w="1319038">
                  <a:extLst>
                    <a:ext uri="{9D8B030D-6E8A-4147-A177-3AD203B41FA5}">
                      <a16:colId xmlns:a16="http://schemas.microsoft.com/office/drawing/2014/main" val="635703943"/>
                    </a:ext>
                  </a:extLst>
                </a:gridCol>
                <a:gridCol w="1328667">
                  <a:extLst>
                    <a:ext uri="{9D8B030D-6E8A-4147-A177-3AD203B41FA5}">
                      <a16:colId xmlns:a16="http://schemas.microsoft.com/office/drawing/2014/main" val="3250306580"/>
                    </a:ext>
                  </a:extLst>
                </a:gridCol>
                <a:gridCol w="1335692">
                  <a:extLst>
                    <a:ext uri="{9D8B030D-6E8A-4147-A177-3AD203B41FA5}">
                      <a16:colId xmlns:a16="http://schemas.microsoft.com/office/drawing/2014/main" val="122851537"/>
                    </a:ext>
                  </a:extLst>
                </a:gridCol>
              </a:tblGrid>
              <a:tr h="51699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Đỏ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Vàng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7055"/>
                  </a:ext>
                </a:extLst>
              </a:tr>
              <a:tr h="49969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ngôi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7929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903846" y="689867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8891" y="689866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036" y="-603693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3"/>
          <p:cNvGrpSpPr/>
          <p:nvPr/>
        </p:nvGrpSpPr>
        <p:grpSpPr>
          <a:xfrm>
            <a:off x="-34492" y="5734638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62978" y="262852"/>
            <a:ext cx="1052274" cy="58861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4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Bài 2</a:t>
            </a:r>
            <a:endParaRPr lang="zh-CN" altLang="en-US" sz="2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61662" y="262852"/>
            <a:ext cx="1039660" cy="6417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81813" y="746529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216525" y="791502"/>
            <a:ext cx="589502" cy="4848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34" name="Rounded Rectangle 33"/>
          <p:cNvSpPr/>
          <p:nvPr/>
        </p:nvSpPr>
        <p:spPr>
          <a:xfrm>
            <a:off x="5808182" y="782162"/>
            <a:ext cx="602558" cy="4942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35" name="Rounded Rectangle 34"/>
          <p:cNvSpPr/>
          <p:nvPr/>
        </p:nvSpPr>
        <p:spPr>
          <a:xfrm>
            <a:off x="4567385" y="860392"/>
            <a:ext cx="580359" cy="352181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11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2F5E5"/>
              </a:clrFrom>
              <a:clrTo>
                <a:srgbClr val="F2F5E5">
                  <a:alpha val="0"/>
                </a:srgbClr>
              </a:clrTo>
            </a:clrChange>
          </a:blip>
          <a:srcRect l="16186" t="27162" r="48812" b="34809"/>
          <a:stretch/>
        </p:blipFill>
        <p:spPr>
          <a:xfrm>
            <a:off x="97654" y="2049717"/>
            <a:ext cx="5117871" cy="312766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651957" y="1378037"/>
            <a:ext cx="6279445" cy="21929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lphaLcPeriod"/>
            </a:pP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ngôi</a:t>
            </a:r>
            <a:r>
              <a:rPr lang="en-US" sz="2400" dirty="0" smtClean="0"/>
              <a:t> </a:t>
            </a:r>
            <a:r>
              <a:rPr lang="en-US" sz="2400" dirty="0" err="1" smtClean="0"/>
              <a:t>sao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đỏ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ngôi</a:t>
            </a:r>
            <a:r>
              <a:rPr lang="en-US" sz="2400" dirty="0" smtClean="0"/>
              <a:t> </a:t>
            </a:r>
            <a:r>
              <a:rPr lang="en-US" sz="2400" dirty="0" err="1" smtClean="0"/>
              <a:t>sao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9" name="Rounded Rectangle 28"/>
          <p:cNvSpPr/>
          <p:nvPr/>
        </p:nvSpPr>
        <p:spPr>
          <a:xfrm>
            <a:off x="5495612" y="3764061"/>
            <a:ext cx="6523154" cy="20272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b.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hiệu</a:t>
            </a:r>
            <a:r>
              <a:rPr lang="en-US" sz="2400" dirty="0" smtClean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ngôi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 smtClean="0"/>
              <a:t>xanh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ngôi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59331" y="2437805"/>
            <a:ext cx="2481705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+ 8 = 19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430" y="2842632"/>
            <a:ext cx="627140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06027" y="4538229"/>
            <a:ext cx="2481705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8 = 2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51957" y="4960302"/>
            <a:ext cx="6462831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488847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27" grpId="0" animBg="1"/>
      <p:bldP spid="28" grpId="0" animBg="1"/>
      <p:bldP spid="30" grpId="0"/>
      <p:bldP spid="30" grpId="1"/>
      <p:bldP spid="33" grpId="0"/>
      <p:bldP spid="34" grpId="0"/>
      <p:bldP spid="35" grpId="0" animBg="1"/>
      <p:bldP spid="4" grpId="0" animBg="1"/>
      <p:bldP spid="29" grpId="0" animBg="1"/>
      <p:bldP spid="31" grpId="0"/>
      <p:bldP spid="32" grpId="0"/>
      <p:bldP spid="36" grpId="0"/>
      <p:bldP spid="37" grpId="0"/>
      <p:bldP spid="22" grpId="0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995"/>
            <a:ext cx="12260090" cy="705865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780576" y="1286146"/>
            <a:ext cx="1523481" cy="1490844"/>
            <a:chOff x="3871503" y="2444872"/>
            <a:chExt cx="1625593" cy="15987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56" t="34208" r="1415" b="33738"/>
            <a:stretch/>
          </p:blipFill>
          <p:spPr>
            <a:xfrm>
              <a:off x="3871503" y="2444872"/>
              <a:ext cx="1625593" cy="1598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525054" y="2752713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50</a:t>
              </a:r>
              <a:endParaRPr lang="en-US" sz="28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64465" y="1295559"/>
            <a:ext cx="1620737" cy="1490844"/>
            <a:chOff x="5416230" y="2435636"/>
            <a:chExt cx="1616358" cy="15298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3" t="67779" r="50948" b="1245"/>
            <a:stretch/>
          </p:blipFill>
          <p:spPr>
            <a:xfrm>
              <a:off x="5416230" y="2435636"/>
              <a:ext cx="1616358" cy="152988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968895" y="2752713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60</a:t>
              </a:r>
              <a:endParaRPr lang="en-US" sz="28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34919" y="1286146"/>
            <a:ext cx="1562913" cy="1546878"/>
            <a:chOff x="7032588" y="2477382"/>
            <a:chExt cx="1625593" cy="15987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56" t="34208" r="1415" b="33738"/>
            <a:stretch/>
          </p:blipFill>
          <p:spPr>
            <a:xfrm>
              <a:off x="7032588" y="2477382"/>
              <a:ext cx="1625593" cy="159872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612638" y="2772497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70</a:t>
              </a:r>
              <a:endParaRPr lang="en-US" sz="2800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8978" y="109386"/>
            <a:ext cx="12217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706241" y="2838759"/>
            <a:ext cx="1655988" cy="1471439"/>
            <a:chOff x="777367" y="4759479"/>
            <a:chExt cx="1655988" cy="147143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" t="2290" r="53986" b="68619"/>
            <a:stretch/>
          </p:blipFill>
          <p:spPr>
            <a:xfrm>
              <a:off x="777367" y="4759479"/>
              <a:ext cx="1655988" cy="147143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711784" y="4969333"/>
              <a:ext cx="4278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B</a:t>
              </a:r>
              <a:endParaRPr lang="en-US" sz="28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269879" y="1271802"/>
            <a:ext cx="1510445" cy="1462796"/>
            <a:chOff x="8568080" y="2455089"/>
            <a:chExt cx="1616358" cy="152988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3" t="67779" r="50948" b="1245"/>
            <a:stretch/>
          </p:blipFill>
          <p:spPr>
            <a:xfrm>
              <a:off x="8568080" y="2455089"/>
              <a:ext cx="1616358" cy="152988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9108576" y="2772497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40</a:t>
              </a:r>
              <a:endParaRPr lang="en-US" sz="280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17396" y="2844050"/>
            <a:ext cx="1458761" cy="1422203"/>
            <a:chOff x="2468315" y="4759479"/>
            <a:chExt cx="1458761" cy="14222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6" t="34344" r="51855" b="33737"/>
            <a:stretch/>
          </p:blipFill>
          <p:spPr>
            <a:xfrm>
              <a:off x="2468315" y="4759479"/>
              <a:ext cx="1458761" cy="142220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897131" y="4969610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30</a:t>
              </a:r>
              <a:endParaRPr lang="en-US" sz="28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821493" y="2845603"/>
            <a:ext cx="1454119" cy="1466148"/>
            <a:chOff x="3927077" y="4764770"/>
            <a:chExt cx="1454119" cy="14661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46" t="68013" r="2554" b="-202"/>
            <a:stretch/>
          </p:blipFill>
          <p:spPr>
            <a:xfrm>
              <a:off x="3927077" y="4764770"/>
              <a:ext cx="1454119" cy="146614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355892" y="5037390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41</a:t>
              </a:r>
              <a:endParaRPr lang="en-US" sz="28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269879" y="2838759"/>
            <a:ext cx="1458761" cy="1422203"/>
            <a:chOff x="5420798" y="4754188"/>
            <a:chExt cx="1458761" cy="142220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6" t="34344" r="51855" b="33737"/>
            <a:stretch/>
          </p:blipFill>
          <p:spPr>
            <a:xfrm>
              <a:off x="5420798" y="4754188"/>
              <a:ext cx="1458761" cy="142220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86090" y="5022150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35</a:t>
              </a:r>
              <a:endParaRPr lang="en-US" sz="28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728640" y="2844050"/>
            <a:ext cx="1454119" cy="1466148"/>
            <a:chOff x="6879559" y="4759479"/>
            <a:chExt cx="1454119" cy="146614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46" t="68013" r="2554" b="-202"/>
            <a:stretch/>
          </p:blipFill>
          <p:spPr>
            <a:xfrm>
              <a:off x="6879559" y="4759479"/>
              <a:ext cx="1454119" cy="146614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363983" y="5037390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39</a:t>
              </a:r>
              <a:endParaRPr lang="en-US" sz="2800" b="1" dirty="0"/>
            </a:p>
          </p:txBody>
        </p:sp>
      </p:grpSp>
      <p:sp>
        <p:nvSpPr>
          <p:cNvPr id="39" name="Oval 38"/>
          <p:cNvSpPr/>
          <p:nvPr/>
        </p:nvSpPr>
        <p:spPr>
          <a:xfrm>
            <a:off x="7017818" y="2914215"/>
            <a:ext cx="1005759" cy="90823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552975" y="2893995"/>
            <a:ext cx="1005759" cy="90823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156611" y="1303660"/>
            <a:ext cx="1661612" cy="1427571"/>
            <a:chOff x="2139677" y="2468146"/>
            <a:chExt cx="1731826" cy="1552178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" t="2290" r="53986" b="68619"/>
            <a:stretch/>
          </p:blipFill>
          <p:spPr>
            <a:xfrm>
              <a:off x="2139677" y="2468146"/>
              <a:ext cx="1731826" cy="1552178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3110939" y="2732652"/>
              <a:ext cx="4044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3249976" y="4230477"/>
            <a:ext cx="7142490" cy="24330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41</a:t>
            </a:r>
          </a:p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30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41 – 30 = 11</a:t>
            </a:r>
          </a:p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11.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-86627" y="5249277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9469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06888 -0.04004 C -0.08321 -0.04907 -0.10469 -0.05393 -0.12722 -0.05393 C -0.15287 -0.05393 -0.17331 -0.04907 -0.18763 -0.04004 L -0.25638 -1.48148E-6 " pathEditMode="relative" rAng="0" ptsTypes="AAAAA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-270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6705 -0.04004 C 0.08099 -0.04907 0.10195 -0.05393 0.12395 -0.05393 C 0.14895 -0.05393 0.16901 -0.04907 0.18294 -0.04004 L 0.25 -4.81481E-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 animBg="1"/>
      <p:bldP spid="42" grpId="0" animBg="1"/>
      <p:bldP spid="40" grpId="0"/>
      <p:bldP spid="4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200"/>
            <a:ext cx="12192000" cy="76962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18641" y="1509309"/>
            <a:ext cx="2820318" cy="1299991"/>
          </a:xfrm>
          <a:prstGeom prst="wedgeEllipseCallout">
            <a:avLst>
              <a:gd name="adj1" fmla="val 29949"/>
              <a:gd name="adj2" fmla="val 910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Xin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chào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9" name="Oval Callout 8"/>
          <p:cNvSpPr/>
          <p:nvPr/>
        </p:nvSpPr>
        <p:spPr>
          <a:xfrm flipH="1">
            <a:off x="6432883" y="-609599"/>
            <a:ext cx="4370989" cy="2768904"/>
          </a:xfrm>
          <a:prstGeom prst="wedgeEllipseCallout">
            <a:avLst>
              <a:gd name="adj1" fmla="val -45833"/>
              <a:gd name="adj2" fmla="val 771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chúng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thu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thập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những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sò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chứa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trên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bãi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cát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để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viết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được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thành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những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phép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tính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trừ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đúng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!!</a:t>
            </a:r>
          </a:p>
        </p:txBody>
      </p:sp>
      <p:pic>
        <p:nvPicPr>
          <p:cNvPr id="10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04801" y="6045200"/>
            <a:ext cx="812800" cy="812800"/>
          </a:xfrm>
          <a:prstGeom prst="rect">
            <a:avLst/>
          </a:prstGeom>
        </p:spPr>
      </p:pic>
      <p:sp>
        <p:nvSpPr>
          <p:cNvPr id="6" name="Text Box 1"/>
          <p:cNvSpPr txBox="1"/>
          <p:nvPr/>
        </p:nvSpPr>
        <p:spPr>
          <a:xfrm>
            <a:off x="4031433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64191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873" r="209"/>
          <a:stretch/>
        </p:blipFill>
        <p:spPr>
          <a:xfrm>
            <a:off x="0" y="0"/>
            <a:ext cx="12166600" cy="680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3" t="48247" r="39167" b="25712"/>
          <a:stretch/>
        </p:blipFill>
        <p:spPr>
          <a:xfrm rot="15388287">
            <a:off x="8729931" y="4613698"/>
            <a:ext cx="787934" cy="65226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438028" y="2602332"/>
            <a:ext cx="1095114" cy="842869"/>
            <a:chOff x="8138520" y="2465452"/>
            <a:chExt cx="1095114" cy="84286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91" t="18126" r="15625" b="53333"/>
            <a:stretch/>
          </p:blipFill>
          <p:spPr>
            <a:xfrm>
              <a:off x="8138520" y="2465452"/>
              <a:ext cx="1095114" cy="84286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481139" y="2626189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45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75300" y="5846725"/>
            <a:ext cx="1130300" cy="949766"/>
            <a:chOff x="5575300" y="5846725"/>
            <a:chExt cx="1130300" cy="94976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4" t="8259" r="39244" b="57269"/>
            <a:stretch/>
          </p:blipFill>
          <p:spPr>
            <a:xfrm>
              <a:off x="5575300" y="5846725"/>
              <a:ext cx="1130300" cy="94976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852881" y="6090775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54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4497" y="4664506"/>
            <a:ext cx="1308099" cy="949064"/>
            <a:chOff x="7164497" y="4664506"/>
            <a:chExt cx="1308099" cy="9490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31" b="75196"/>
            <a:stretch/>
          </p:blipFill>
          <p:spPr>
            <a:xfrm>
              <a:off x="7164497" y="4664506"/>
              <a:ext cx="1308099" cy="94906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13609" y="4908205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32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388421" y="3263778"/>
            <a:ext cx="963743" cy="814159"/>
            <a:chOff x="8659662" y="3832251"/>
            <a:chExt cx="963743" cy="8141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17" t="53551" r="-1184"/>
            <a:stretch/>
          </p:blipFill>
          <p:spPr>
            <a:xfrm>
              <a:off x="8659662" y="3832251"/>
              <a:ext cx="917874" cy="814159"/>
            </a:xfrm>
            <a:prstGeom prst="ellipse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870910" y="3977079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937708" y="4661580"/>
            <a:ext cx="1346201" cy="1354311"/>
            <a:chOff x="9969499" y="4627012"/>
            <a:chExt cx="1346201" cy="13543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96" t="30926" r="3210" b="38148"/>
            <a:stretch/>
          </p:blipFill>
          <p:spPr>
            <a:xfrm>
              <a:off x="9969499" y="4627012"/>
              <a:ext cx="1346201" cy="135431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403391" y="5021250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43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66104" y="5694269"/>
            <a:ext cx="1257301" cy="1092200"/>
            <a:chOff x="8366104" y="5694269"/>
            <a:chExt cx="1257301" cy="1092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01" t="-1127" r="17494" b="76625"/>
            <a:stretch/>
          </p:blipFill>
          <p:spPr>
            <a:xfrm>
              <a:off x="8366104" y="5694269"/>
              <a:ext cx="1257301" cy="10922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825041" y="6009536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22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1" t="-1127" r="17494" b="76625"/>
          <a:stretch/>
        </p:blipFill>
        <p:spPr>
          <a:xfrm>
            <a:off x="2699933" y="6159285"/>
            <a:ext cx="718133" cy="6238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4" t="8259" r="39244" b="57269"/>
          <a:stretch/>
        </p:blipFill>
        <p:spPr>
          <a:xfrm rot="1890196">
            <a:off x="7192851" y="3832251"/>
            <a:ext cx="621153" cy="5219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3" t="48247" r="39167" b="25712"/>
          <a:stretch/>
        </p:blipFill>
        <p:spPr>
          <a:xfrm rot="15388287">
            <a:off x="8749827" y="4617333"/>
            <a:ext cx="787934" cy="6522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1" t="18126" r="15625" b="53333"/>
          <a:stretch/>
        </p:blipFill>
        <p:spPr>
          <a:xfrm rot="18454630">
            <a:off x="8641079" y="3737962"/>
            <a:ext cx="719461" cy="553743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593037" y="876870"/>
            <a:ext cx="5387991" cy="332937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109849" y="2528543"/>
            <a:ext cx="982344" cy="724780"/>
            <a:chOff x="8138520" y="2465452"/>
            <a:chExt cx="1095114" cy="842869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91" t="18126" r="15625" b="53333"/>
            <a:stretch/>
          </p:blipFill>
          <p:spPr>
            <a:xfrm>
              <a:off x="8138520" y="2465452"/>
              <a:ext cx="1095114" cy="842869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8481139" y="2626189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45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09849" y="1127558"/>
            <a:ext cx="869574" cy="705365"/>
            <a:chOff x="5575300" y="5846725"/>
            <a:chExt cx="1130300" cy="949766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4" t="8259" r="39244" b="57269"/>
            <a:stretch/>
          </p:blipFill>
          <p:spPr>
            <a:xfrm>
              <a:off x="5575300" y="5846725"/>
              <a:ext cx="1130300" cy="949766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852881" y="6090775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54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541797" y="1097268"/>
            <a:ext cx="1046475" cy="645965"/>
            <a:chOff x="7164497" y="4664506"/>
            <a:chExt cx="1308099" cy="949064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31" b="75196"/>
            <a:stretch/>
          </p:blipFill>
          <p:spPr>
            <a:xfrm>
              <a:off x="7164497" y="4664506"/>
              <a:ext cx="1308099" cy="949064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7613609" y="4908205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32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648855" y="2503533"/>
            <a:ext cx="861282" cy="711865"/>
            <a:chOff x="8659662" y="3832251"/>
            <a:chExt cx="963743" cy="814159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17" t="53551" r="-1184"/>
            <a:stretch/>
          </p:blipFill>
          <p:spPr>
            <a:xfrm>
              <a:off x="8659662" y="3832251"/>
              <a:ext cx="917874" cy="814159"/>
            </a:xfrm>
            <a:prstGeom prst="ellipse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8870910" y="3977079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72764" y="2562945"/>
            <a:ext cx="931745" cy="690378"/>
            <a:chOff x="9969499" y="4627012"/>
            <a:chExt cx="1346201" cy="1354311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96" t="30926" r="3210" b="38148"/>
            <a:stretch/>
          </p:blipFill>
          <p:spPr>
            <a:xfrm>
              <a:off x="9969499" y="4627012"/>
              <a:ext cx="1346201" cy="1354311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10403391" y="5021250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43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215350" y="998916"/>
            <a:ext cx="1050563" cy="825346"/>
            <a:chOff x="8366104" y="5694269"/>
            <a:chExt cx="1257301" cy="1092200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01" t="-1127" r="17494" b="76625"/>
            <a:stretch/>
          </p:blipFill>
          <p:spPr>
            <a:xfrm>
              <a:off x="8366104" y="5694269"/>
              <a:ext cx="1257301" cy="109220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8825041" y="6009536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22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64129" y="1804214"/>
            <a:ext cx="869574" cy="705365"/>
            <a:chOff x="5575300" y="5846725"/>
            <a:chExt cx="1130300" cy="949766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4" t="8259" r="39244" b="57269"/>
            <a:stretch/>
          </p:blipFill>
          <p:spPr>
            <a:xfrm>
              <a:off x="5575300" y="5846725"/>
              <a:ext cx="1130300" cy="949766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5852881" y="6090775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54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189653" y="1833913"/>
            <a:ext cx="1046475" cy="645965"/>
            <a:chOff x="7164497" y="4664506"/>
            <a:chExt cx="1308099" cy="949064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31" b="75196"/>
            <a:stretch/>
          </p:blipFill>
          <p:spPr>
            <a:xfrm>
              <a:off x="7164497" y="4664506"/>
              <a:ext cx="1308099" cy="949064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613609" y="4908205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32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505670" y="1737599"/>
            <a:ext cx="1050563" cy="825346"/>
            <a:chOff x="8366104" y="5694269"/>
            <a:chExt cx="1257301" cy="1092200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01" t="-1127" r="17494" b="76625"/>
            <a:stretch/>
          </p:blipFill>
          <p:spPr>
            <a:xfrm>
              <a:off x="8366104" y="5694269"/>
              <a:ext cx="1257301" cy="109220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8825041" y="6009536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22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152307" y="3333888"/>
            <a:ext cx="982344" cy="724780"/>
            <a:chOff x="8138520" y="2465452"/>
            <a:chExt cx="1095114" cy="842869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91" t="18126" r="15625" b="53333"/>
            <a:stretch/>
          </p:blipFill>
          <p:spPr>
            <a:xfrm>
              <a:off x="8138520" y="2465452"/>
              <a:ext cx="1095114" cy="842869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8481139" y="2626189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45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327118" y="3333888"/>
            <a:ext cx="861282" cy="711865"/>
            <a:chOff x="8659662" y="3832251"/>
            <a:chExt cx="963743" cy="814159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17" t="53551" r="-1184"/>
            <a:stretch/>
          </p:blipFill>
          <p:spPr>
            <a:xfrm>
              <a:off x="8659662" y="3832251"/>
              <a:ext cx="917874" cy="814159"/>
            </a:xfrm>
            <a:prstGeom prst="ellipse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8870910" y="3977079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671979" y="3383187"/>
            <a:ext cx="931745" cy="690378"/>
            <a:chOff x="9969499" y="4627012"/>
            <a:chExt cx="1346201" cy="1354311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96" t="30926" r="3210" b="38148"/>
            <a:stretch/>
          </p:blipFill>
          <p:spPr>
            <a:xfrm>
              <a:off x="9969499" y="4627012"/>
              <a:ext cx="1346201" cy="1354311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10403391" y="5021250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43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t="26524" r="68562" b="39076"/>
          <a:stretch/>
        </p:blipFill>
        <p:spPr>
          <a:xfrm rot="7007406">
            <a:off x="4009532" y="5720550"/>
            <a:ext cx="733386" cy="103963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1" t="22961" r="36744" b="45876"/>
          <a:stretch/>
        </p:blipFill>
        <p:spPr>
          <a:xfrm rot="13128088">
            <a:off x="7831477" y="2201125"/>
            <a:ext cx="735049" cy="795146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2131902" y="1168412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690983" y="1207095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19794" y="1927626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678875" y="1966309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184435" y="2622256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743516" y="2660939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174148" y="3439436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733229" y="3478119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 Box 1"/>
          <p:cNvSpPr txBox="1"/>
          <p:nvPr/>
        </p:nvSpPr>
        <p:spPr>
          <a:xfrm>
            <a:off x="153832" y="82931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450548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47" grpId="0" animBg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18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19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>
            <a:extLst>
              <a:ext uri="{FF2B5EF4-FFF2-40B4-BE49-F238E27FC236}">
                <a16:creationId xmlns:a16="http://schemas.microsoft.com/office/drawing/2014/main" id="{D8ADB7B6-DA26-4D4F-967C-85BA935C5562}"/>
              </a:ext>
            </a:extLst>
          </p:cNvPr>
          <p:cNvSpPr txBox="1"/>
          <p:nvPr/>
        </p:nvSpPr>
        <p:spPr>
          <a:xfrm>
            <a:off x="5098994" y="2955521"/>
            <a:ext cx="2952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THANK YOU!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22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997289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75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3" grpId="0"/>
      <p:bldP spid="22" grpId="0"/>
      <p:bldP spid="2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439</Words>
  <Application>Microsoft Office PowerPoint</Application>
  <PresentationFormat>Widescreen</PresentationFormat>
  <Paragraphs>89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微软雅黑</vt:lpstr>
      <vt:lpstr>Aharoni</vt:lpstr>
      <vt:lpstr>Arial</vt:lpstr>
      <vt:lpstr>Book Antiqua</vt:lpstr>
      <vt:lpstr>Calibri</vt:lpstr>
      <vt:lpstr>Calibri Light</vt:lpstr>
      <vt:lpstr>等线</vt:lpstr>
      <vt:lpstr>iCiel Mijas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MyPC</cp:lastModifiedBy>
  <cp:revision>40</cp:revision>
  <dcterms:created xsi:type="dcterms:W3CDTF">2021-05-26T03:43:33Z</dcterms:created>
  <dcterms:modified xsi:type="dcterms:W3CDTF">2021-09-13T06:11:36Z</dcterms:modified>
</cp:coreProperties>
</file>