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84" r:id="rId3"/>
    <p:sldId id="286" r:id="rId4"/>
    <p:sldId id="290" r:id="rId5"/>
    <p:sldId id="287" r:id="rId6"/>
    <p:sldId id="288" r:id="rId7"/>
    <p:sldId id="275" r:id="rId8"/>
    <p:sldId id="289" r:id="rId9"/>
    <p:sldId id="272" r:id="rId10"/>
  </p:sldIdLst>
  <p:sldSz cx="9144000" cy="5143500" type="screen16x9"/>
  <p:notesSz cx="6858000" cy="9144000"/>
  <p:defaultTextStyle>
    <a:defPPr>
      <a:defRPr lang="en-US"/>
    </a:defPPr>
    <a:lvl1pPr marL="0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955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910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865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821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776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731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686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5641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AEC8"/>
    <a:srgbClr val="93CDDD"/>
    <a:srgbClr val="FCEC8E"/>
    <a:srgbClr val="00863D"/>
    <a:srgbClr val="F68426"/>
    <a:srgbClr val="FFC611"/>
    <a:srgbClr val="FFD347"/>
    <a:srgbClr val="FFD243"/>
    <a:srgbClr val="EBF6F9"/>
    <a:srgbClr val="BEE3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655" autoAdjust="0"/>
  </p:normalViewPr>
  <p:slideViewPr>
    <p:cSldViewPr>
      <p:cViewPr varScale="1">
        <p:scale>
          <a:sx n="84" d="100"/>
          <a:sy n="84" d="100"/>
        </p:scale>
        <p:origin x="996" y="102"/>
      </p:cViewPr>
      <p:guideLst>
        <p:guide orient="horz" pos="1620"/>
        <p:guide pos="2880"/>
      </p:guideLst>
    </p:cSldViewPr>
  </p:slid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17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34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051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068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086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103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120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137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591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8370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2759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GV </a:t>
            </a:r>
            <a:r>
              <a:rPr lang="en-US" dirty="0" err="1" smtClean="0"/>
              <a:t>kích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chuột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từng</a:t>
            </a:r>
            <a:r>
              <a:rPr lang="en-US" baseline="0" dirty="0" smtClean="0"/>
              <a:t> ô </a:t>
            </a:r>
            <a:r>
              <a:rPr lang="en-US" baseline="0" dirty="0" err="1" smtClean="0"/>
              <a:t>cột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đáp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án</a:t>
            </a:r>
            <a:r>
              <a:rPr lang="en-US" baseline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8940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0233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523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6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5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9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8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8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7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7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6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6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5" indent="0">
              <a:buNone/>
              <a:defRPr sz="2000" b="1"/>
            </a:lvl2pPr>
            <a:lvl3pPr marL="913910" indent="0">
              <a:buNone/>
              <a:defRPr sz="1800" b="1"/>
            </a:lvl3pPr>
            <a:lvl4pPr marL="1370865" indent="0">
              <a:buNone/>
              <a:defRPr sz="1600" b="1"/>
            </a:lvl4pPr>
            <a:lvl5pPr marL="1827821" indent="0">
              <a:buNone/>
              <a:defRPr sz="1600" b="1"/>
            </a:lvl5pPr>
            <a:lvl6pPr marL="2284776" indent="0">
              <a:buNone/>
              <a:defRPr sz="1600" b="1"/>
            </a:lvl6pPr>
            <a:lvl7pPr marL="2741731" indent="0">
              <a:buNone/>
              <a:defRPr sz="1600" b="1"/>
            </a:lvl7pPr>
            <a:lvl8pPr marL="3198686" indent="0">
              <a:buNone/>
              <a:defRPr sz="1600" b="1"/>
            </a:lvl8pPr>
            <a:lvl9pPr marL="365564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5" indent="0">
              <a:buNone/>
              <a:defRPr sz="2000" b="1"/>
            </a:lvl2pPr>
            <a:lvl3pPr marL="913910" indent="0">
              <a:buNone/>
              <a:defRPr sz="1800" b="1"/>
            </a:lvl3pPr>
            <a:lvl4pPr marL="1370865" indent="0">
              <a:buNone/>
              <a:defRPr sz="1600" b="1"/>
            </a:lvl4pPr>
            <a:lvl5pPr marL="1827821" indent="0">
              <a:buNone/>
              <a:defRPr sz="1600" b="1"/>
            </a:lvl5pPr>
            <a:lvl6pPr marL="2284776" indent="0">
              <a:buNone/>
              <a:defRPr sz="1600" b="1"/>
            </a:lvl6pPr>
            <a:lvl7pPr marL="2741731" indent="0">
              <a:buNone/>
              <a:defRPr sz="1600" b="1"/>
            </a:lvl7pPr>
            <a:lvl8pPr marL="3198686" indent="0">
              <a:buNone/>
              <a:defRPr sz="1600" b="1"/>
            </a:lvl8pPr>
            <a:lvl9pPr marL="3655641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955" indent="0">
              <a:buNone/>
              <a:defRPr sz="1200"/>
            </a:lvl2pPr>
            <a:lvl3pPr marL="913910" indent="0">
              <a:buNone/>
              <a:defRPr sz="1000"/>
            </a:lvl3pPr>
            <a:lvl4pPr marL="1370865" indent="0">
              <a:buNone/>
              <a:defRPr sz="900"/>
            </a:lvl4pPr>
            <a:lvl5pPr marL="1827821" indent="0">
              <a:buNone/>
              <a:defRPr sz="900"/>
            </a:lvl5pPr>
            <a:lvl6pPr marL="2284776" indent="0">
              <a:buNone/>
              <a:defRPr sz="900"/>
            </a:lvl6pPr>
            <a:lvl7pPr marL="2741731" indent="0">
              <a:buNone/>
              <a:defRPr sz="900"/>
            </a:lvl7pPr>
            <a:lvl8pPr marL="3198686" indent="0">
              <a:buNone/>
              <a:defRPr sz="900"/>
            </a:lvl8pPr>
            <a:lvl9pPr marL="365564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955" indent="0">
              <a:buNone/>
              <a:defRPr sz="2800"/>
            </a:lvl2pPr>
            <a:lvl3pPr marL="913910" indent="0">
              <a:buNone/>
              <a:defRPr sz="2400"/>
            </a:lvl3pPr>
            <a:lvl4pPr marL="1370865" indent="0">
              <a:buNone/>
              <a:defRPr sz="2000"/>
            </a:lvl4pPr>
            <a:lvl5pPr marL="1827821" indent="0">
              <a:buNone/>
              <a:defRPr sz="2000"/>
            </a:lvl5pPr>
            <a:lvl6pPr marL="2284776" indent="0">
              <a:buNone/>
              <a:defRPr sz="2000"/>
            </a:lvl6pPr>
            <a:lvl7pPr marL="2741731" indent="0">
              <a:buNone/>
              <a:defRPr sz="2000"/>
            </a:lvl7pPr>
            <a:lvl8pPr marL="3198686" indent="0">
              <a:buNone/>
              <a:defRPr sz="2000"/>
            </a:lvl8pPr>
            <a:lvl9pPr marL="3655641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955" indent="0">
              <a:buNone/>
              <a:defRPr sz="1200"/>
            </a:lvl2pPr>
            <a:lvl3pPr marL="913910" indent="0">
              <a:buNone/>
              <a:defRPr sz="1000"/>
            </a:lvl3pPr>
            <a:lvl4pPr marL="1370865" indent="0">
              <a:buNone/>
              <a:defRPr sz="900"/>
            </a:lvl4pPr>
            <a:lvl5pPr marL="1827821" indent="0">
              <a:buNone/>
              <a:defRPr sz="900"/>
            </a:lvl5pPr>
            <a:lvl6pPr marL="2284776" indent="0">
              <a:buNone/>
              <a:defRPr sz="900"/>
            </a:lvl6pPr>
            <a:lvl7pPr marL="2741731" indent="0">
              <a:buNone/>
              <a:defRPr sz="900"/>
            </a:lvl7pPr>
            <a:lvl8pPr marL="3198686" indent="0">
              <a:buNone/>
              <a:defRPr sz="900"/>
            </a:lvl8pPr>
            <a:lvl9pPr marL="3655641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391" tIns="45696" rIns="91391" bIns="4569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391" tIns="45696" rIns="91391" bIns="4569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9/9/2021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391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6" indent="-342716" algn="l" defTabSz="91391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52" indent="-285597" algn="l" defTabSz="91391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88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43" indent="-228478" algn="l" defTabSz="91391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98" indent="-228478" algn="l" defTabSz="91391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253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208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164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119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55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10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65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21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76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31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86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641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5.png"/><Relationship Id="rId4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5.xml"/><Relationship Id="rId7" Type="http://schemas.microsoft.com/office/2007/relationships/hdphoto" Target="../media/hdphoto7.wdp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14.png"/><Relationship Id="rId11" Type="http://schemas.openxmlformats.org/officeDocument/2006/relationships/image" Target="../media/image17.png"/><Relationship Id="rId5" Type="http://schemas.microsoft.com/office/2007/relationships/hdphoto" Target="../media/hdphoto6.wdp"/><Relationship Id="rId10" Type="http://schemas.openxmlformats.org/officeDocument/2006/relationships/image" Target="../media/image16.png"/><Relationship Id="rId4" Type="http://schemas.openxmlformats.org/officeDocument/2006/relationships/image" Target="../media/image13.png"/><Relationship Id="rId9" Type="http://schemas.microsoft.com/office/2007/relationships/hdphoto" Target="../media/hdphoto8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17799" y="-14642"/>
            <a:ext cx="9252641" cy="194355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sp>
        <p:nvSpPr>
          <p:cNvPr id="18" name="Flowchart: Document 17"/>
          <p:cNvSpPr/>
          <p:nvPr/>
        </p:nvSpPr>
        <p:spPr>
          <a:xfrm>
            <a:off x="-43199" y="10758"/>
            <a:ext cx="9252641" cy="177722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ln>
            <a:solidFill>
              <a:srgbClr val="00B0F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5010150"/>
            <a:ext cx="9144000" cy="133350"/>
          </a:xfrm>
          <a:prstGeom prst="rect">
            <a:avLst/>
          </a:prstGeom>
          <a:solidFill>
            <a:srgbClr val="50AE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1721540" y="2152115"/>
            <a:ext cx="6965260" cy="975143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76335" y="2109520"/>
            <a:ext cx="992332" cy="992332"/>
            <a:chOff x="1212273" y="1084984"/>
            <a:chExt cx="992332" cy="992332"/>
          </a:xfrm>
          <a:solidFill>
            <a:srgbClr val="00B0F0"/>
          </a:solidFill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659635" y="-848744"/>
            <a:ext cx="2469633" cy="2296731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50AEC8"/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accent5">
                  <a:lumMod val="40000"/>
                  <a:lumOff val="60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CEC8E"/>
            </a:solidFill>
            <a:ln>
              <a:solidFill>
                <a:srgbClr val="FCEC8E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2700" y="178394"/>
            <a:ext cx="1341530" cy="110794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6600" b="1" dirty="0" smtClean="0">
                <a:solidFill>
                  <a:schemeClr val="accent6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1</a:t>
            </a:r>
            <a:endParaRPr lang="en-US" sz="6600" b="1" dirty="0">
              <a:solidFill>
                <a:schemeClr val="accent6"/>
              </a:solidFill>
              <a:latin typeface="Arial Rounded MT Bold" pitchFamily="34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676400" y="483896"/>
            <a:ext cx="7162800" cy="707838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40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 LỚN LÊN TỪNG NGÀY</a:t>
            </a:r>
            <a:endParaRPr lang="en-US" sz="4000" b="1" dirty="0">
              <a:ln w="3175">
                <a:solidFill>
                  <a:schemeClr val="bg1"/>
                </a:solidFill>
              </a:ln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62000" y="2162639"/>
            <a:ext cx="990600" cy="954059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  <a:endParaRPr lang="en-US" sz="2800" b="1" dirty="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587725" y="2289089"/>
            <a:ext cx="6458415" cy="64628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NGÀY HÔM QUA ĐÂU RỒI?</a:t>
            </a:r>
            <a:endParaRPr lang="en-US" sz="3600" b="1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3900" y1="14630" x2="33500" y2="15000"/>
                        <a14:foregroundMark x1="79000" y1="24815" x2="82900" y2="31852"/>
                        <a14:foregroundMark x1="15600" y1="33889" x2="18300" y2="28519"/>
                        <a14:foregroundMark x1="21000" y1="24537" x2="24700" y2="21759"/>
                        <a14:foregroundMark x1="26800" y1="18889" x2="32600" y2="16389"/>
                        <a14:foregroundMark x1="22000" y1="68889" x2="25900" y2="72500"/>
                        <a14:foregroundMark x1="86600" y1="42593" x2="86600" y2="46852"/>
                        <a14:foregroundMark x1="87800" y1="43426" x2="87500" y2="48796"/>
                        <a14:foregroundMark x1="13100" y1="40926" x2="13400" y2="49630"/>
                        <a14:foregroundMark x1="46600" y1="11852" x2="52100" y2="11852"/>
                        <a14:foregroundMark x1="28700" y1="74815" x2="36000" y2="78981"/>
                        <a14:foregroundMark x1="37800" y1="79259" x2="44800" y2="804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3028950"/>
            <a:ext cx="1632939" cy="17635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200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739" y="3432298"/>
            <a:ext cx="932806" cy="968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30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5010150"/>
            <a:ext cx="9144000" cy="1333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-3744"/>
            <a:ext cx="9144000" cy="20934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grpSp>
        <p:nvGrpSpPr>
          <p:cNvPr id="12" name="组合 43"/>
          <p:cNvGrpSpPr/>
          <p:nvPr/>
        </p:nvGrpSpPr>
        <p:grpSpPr>
          <a:xfrm>
            <a:off x="2999101" y="950362"/>
            <a:ext cx="313637" cy="206924"/>
            <a:chOff x="1421109" y="2518338"/>
            <a:chExt cx="156021" cy="187275"/>
          </a:xfrm>
        </p:grpSpPr>
        <p:sp>
          <p:nvSpPr>
            <p:cNvPr id="30" name="弧形 47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endParaRPr lang="zh-CN" altLang="en-US" sz="2800" b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31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just">
                <a:lnSpc>
                  <a:spcPct val="150000"/>
                </a:lnSpc>
              </a:pPr>
              <a:endParaRPr lang="zh-CN" altLang="en-US" sz="2800" b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13" name="文本框 6"/>
          <p:cNvSpPr txBox="1">
            <a:spLocks noChangeArrowheads="1"/>
          </p:cNvSpPr>
          <p:nvPr/>
        </p:nvSpPr>
        <p:spPr bwMode="auto">
          <a:xfrm>
            <a:off x="3494003" y="683815"/>
            <a:ext cx="4659397" cy="953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9pPr>
          </a:lstStyle>
          <a:p>
            <a:pPr algn="just" defTabSz="5143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b="1" dirty="0" err="1" smtClean="0">
                <a:solidFill>
                  <a:srgbClr val="92D050"/>
                </a:solidFill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Tìm</a:t>
            </a:r>
            <a:r>
              <a:rPr lang="en-US" altLang="zh-CN" sz="2800" b="1" dirty="0" smtClean="0">
                <a:solidFill>
                  <a:srgbClr val="92D050"/>
                </a:solidFill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b="1" dirty="0" err="1" smtClean="0">
                <a:solidFill>
                  <a:srgbClr val="92D050"/>
                </a:solidFill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được</a:t>
            </a:r>
            <a:r>
              <a:rPr lang="en-US" altLang="zh-CN" sz="2800" b="1" dirty="0" smtClean="0">
                <a:solidFill>
                  <a:srgbClr val="92D050"/>
                </a:solidFill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b="1" dirty="0" err="1" smtClean="0">
                <a:solidFill>
                  <a:srgbClr val="92D050"/>
                </a:solidFill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từ</a:t>
            </a:r>
            <a:r>
              <a:rPr lang="en-US" altLang="zh-CN" sz="2800" b="1" dirty="0" smtClean="0">
                <a:solidFill>
                  <a:srgbClr val="92D050"/>
                </a:solidFill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b="1" dirty="0" err="1" smtClean="0">
                <a:solidFill>
                  <a:srgbClr val="92D050"/>
                </a:solidFill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chỉ</a:t>
            </a:r>
            <a:r>
              <a:rPr lang="en-US" altLang="zh-CN" sz="2800" b="1" dirty="0" smtClean="0">
                <a:solidFill>
                  <a:srgbClr val="92D050"/>
                </a:solidFill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b="1" dirty="0" err="1" smtClean="0">
                <a:solidFill>
                  <a:srgbClr val="92D050"/>
                </a:solidFill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sự</a:t>
            </a:r>
            <a:r>
              <a:rPr lang="en-US" altLang="zh-CN" sz="2800" b="1" dirty="0" smtClean="0">
                <a:solidFill>
                  <a:srgbClr val="92D050"/>
                </a:solidFill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b="1" dirty="0" err="1" smtClean="0">
                <a:solidFill>
                  <a:srgbClr val="92D050"/>
                </a:solidFill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vật</a:t>
            </a:r>
            <a:r>
              <a:rPr lang="en-US" altLang="zh-CN" sz="2800" b="1" dirty="0" smtClean="0">
                <a:solidFill>
                  <a:srgbClr val="92D050"/>
                </a:solidFill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, </a:t>
            </a:r>
            <a:r>
              <a:rPr lang="en-US" altLang="zh-CN" sz="2800" b="1" dirty="0" err="1" smtClean="0">
                <a:solidFill>
                  <a:srgbClr val="92D050"/>
                </a:solidFill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hoạt</a:t>
            </a:r>
            <a:r>
              <a:rPr lang="en-US" altLang="zh-CN" sz="2800" b="1" dirty="0" smtClean="0">
                <a:solidFill>
                  <a:srgbClr val="92D050"/>
                </a:solidFill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b="1" dirty="0" err="1" smtClean="0">
                <a:solidFill>
                  <a:srgbClr val="92D050"/>
                </a:solidFill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động</a:t>
            </a:r>
            <a:r>
              <a:rPr lang="en-US" altLang="zh-CN" sz="2800" b="1" dirty="0" smtClean="0">
                <a:solidFill>
                  <a:srgbClr val="92D050"/>
                </a:solidFill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.</a:t>
            </a:r>
            <a:endParaRPr lang="zh-CN" altLang="en-US" sz="2800" b="1" dirty="0">
              <a:solidFill>
                <a:srgbClr val="92D050"/>
              </a:solidFill>
              <a:latin typeface="iCiel Cadena" panose="02000503000000020004" pitchFamily="2" charset="0"/>
              <a:ea typeface="字魂59号-创粗黑" panose="00000500000000000000" pitchFamily="2" charset="-122"/>
              <a:cs typeface="Arial" pitchFamily="34" charset="0"/>
              <a:sym typeface="字魂59号-创粗黑" panose="00000500000000000000" pitchFamily="2" charset="-122"/>
            </a:endParaRPr>
          </a:p>
        </p:txBody>
      </p:sp>
      <p:grpSp>
        <p:nvGrpSpPr>
          <p:cNvPr id="14" name="组合 756"/>
          <p:cNvGrpSpPr/>
          <p:nvPr/>
        </p:nvGrpSpPr>
        <p:grpSpPr>
          <a:xfrm>
            <a:off x="2999101" y="1848203"/>
            <a:ext cx="313637" cy="206924"/>
            <a:chOff x="1421109" y="2518338"/>
            <a:chExt cx="156021" cy="187275"/>
          </a:xfrm>
        </p:grpSpPr>
        <p:sp>
          <p:nvSpPr>
            <p:cNvPr id="28" name="弧形 760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endParaRPr lang="zh-CN" altLang="en-US" sz="2800" b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9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just">
                <a:lnSpc>
                  <a:spcPct val="150000"/>
                </a:lnSpc>
              </a:pPr>
              <a:endParaRPr lang="zh-CN" altLang="en-US" sz="2800" b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20" name="文本框 6"/>
          <p:cNvSpPr txBox="1">
            <a:spLocks noChangeArrowheads="1"/>
          </p:cNvSpPr>
          <p:nvPr/>
        </p:nvSpPr>
        <p:spPr bwMode="auto">
          <a:xfrm>
            <a:off x="3494003" y="2276782"/>
            <a:ext cx="5323474" cy="523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9pPr>
          </a:lstStyle>
          <a:p>
            <a:pPr algn="just" defTabSz="5143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b="1" dirty="0" err="1" smtClean="0">
                <a:solidFill>
                  <a:srgbClr val="FFC000"/>
                </a:solidFill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Tạo</a:t>
            </a:r>
            <a:r>
              <a:rPr lang="en-US" altLang="zh-CN" sz="2800" b="1" dirty="0" smtClean="0">
                <a:solidFill>
                  <a:srgbClr val="FFC000"/>
                </a:solidFill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b="1" dirty="0" err="1" smtClean="0">
                <a:solidFill>
                  <a:srgbClr val="FFC000"/>
                </a:solidFill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được</a:t>
            </a:r>
            <a:r>
              <a:rPr lang="en-US" altLang="zh-CN" sz="2800" b="1" dirty="0" smtClean="0">
                <a:solidFill>
                  <a:srgbClr val="FFC000"/>
                </a:solidFill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b="1" dirty="0" err="1" smtClean="0">
                <a:solidFill>
                  <a:srgbClr val="FFC000"/>
                </a:solidFill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câu</a:t>
            </a:r>
            <a:r>
              <a:rPr lang="en-US" altLang="zh-CN" sz="2800" b="1" dirty="0" smtClean="0">
                <a:solidFill>
                  <a:srgbClr val="FFC000"/>
                </a:solidFill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b="1" dirty="0" err="1" smtClean="0">
                <a:solidFill>
                  <a:srgbClr val="FFC000"/>
                </a:solidFill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giới</a:t>
            </a:r>
            <a:r>
              <a:rPr lang="en-US" altLang="zh-CN" sz="2800" b="1" dirty="0" smtClean="0">
                <a:solidFill>
                  <a:srgbClr val="FFC000"/>
                </a:solidFill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b="1" dirty="0" err="1" smtClean="0">
                <a:solidFill>
                  <a:srgbClr val="FFC000"/>
                </a:solidFill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thiệu</a:t>
            </a:r>
            <a:r>
              <a:rPr lang="en-US" altLang="zh-CN" sz="2800" b="1" dirty="0" smtClean="0">
                <a:solidFill>
                  <a:srgbClr val="FFC000"/>
                </a:solidFill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.</a:t>
            </a:r>
            <a:endParaRPr lang="zh-CN" altLang="en-US" sz="2800" b="1" dirty="0">
              <a:solidFill>
                <a:srgbClr val="FFC000"/>
              </a:solidFill>
              <a:latin typeface="iCiel Cadena" panose="02000503000000020004" pitchFamily="2" charset="0"/>
              <a:ea typeface="字魂59号-创粗黑" panose="00000500000000000000" pitchFamily="2" charset="-122"/>
              <a:cs typeface="Arial" pitchFamily="34" charset="0"/>
              <a:sym typeface="字魂59号-创粗黑" panose="00000500000000000000" pitchFamily="2" charset="-122"/>
            </a:endParaRPr>
          </a:p>
        </p:txBody>
      </p:sp>
      <p:grpSp>
        <p:nvGrpSpPr>
          <p:cNvPr id="21" name="组合 763"/>
          <p:cNvGrpSpPr/>
          <p:nvPr/>
        </p:nvGrpSpPr>
        <p:grpSpPr>
          <a:xfrm>
            <a:off x="2999101" y="2790937"/>
            <a:ext cx="313637" cy="206924"/>
            <a:chOff x="1421109" y="2518338"/>
            <a:chExt cx="156021" cy="187275"/>
          </a:xfrm>
        </p:grpSpPr>
        <p:sp>
          <p:nvSpPr>
            <p:cNvPr id="26" name="弧形 767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endParaRPr lang="zh-CN" altLang="en-US" sz="2800" b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7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just">
                <a:lnSpc>
                  <a:spcPct val="150000"/>
                </a:lnSpc>
              </a:pPr>
              <a:endParaRPr lang="zh-CN" altLang="en-US" sz="2800" b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22" name="组合 770"/>
          <p:cNvGrpSpPr/>
          <p:nvPr/>
        </p:nvGrpSpPr>
        <p:grpSpPr>
          <a:xfrm>
            <a:off x="2966903" y="3733670"/>
            <a:ext cx="313637" cy="206924"/>
            <a:chOff x="1421109" y="2518338"/>
            <a:chExt cx="156021" cy="187275"/>
          </a:xfrm>
        </p:grpSpPr>
        <p:sp>
          <p:nvSpPr>
            <p:cNvPr id="24" name="弧形 774"/>
            <p:cNvSpPr/>
            <p:nvPr/>
          </p:nvSpPr>
          <p:spPr>
            <a:xfrm>
              <a:off x="1421109" y="2549592"/>
              <a:ext cx="156021" cy="156021"/>
            </a:xfrm>
            <a:prstGeom prst="arc">
              <a:avLst>
                <a:gd name="adj1" fmla="val 16200000"/>
                <a:gd name="adj2" fmla="val 20666359"/>
              </a:avLst>
            </a:prstGeom>
            <a:ln w="28575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endParaRPr lang="zh-CN" altLang="en-US" sz="2800" b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  <p:sp>
          <p:nvSpPr>
            <p:cNvPr id="25" name="Oval 5"/>
            <p:cNvSpPr>
              <a:spLocks noChangeArrowheads="1"/>
            </p:cNvSpPr>
            <p:nvPr/>
          </p:nvSpPr>
          <p:spPr bwMode="auto">
            <a:xfrm flipH="1">
              <a:off x="1422312" y="2518338"/>
              <a:ext cx="45719" cy="473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algn="just">
                <a:lnSpc>
                  <a:spcPct val="150000"/>
                </a:lnSpc>
              </a:pPr>
              <a:endParaRPr lang="zh-CN" altLang="en-US" sz="2800" b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23" name="文本框 6"/>
          <p:cNvSpPr txBox="1">
            <a:spLocks noChangeArrowheads="1"/>
          </p:cNvSpPr>
          <p:nvPr/>
        </p:nvSpPr>
        <p:spPr bwMode="auto">
          <a:xfrm>
            <a:off x="3461805" y="3598994"/>
            <a:ext cx="5355672" cy="523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charset="0"/>
                <a:ea typeface="方正宋刻本秀楷简体" panose="02000000000000000000" pitchFamily="2" charset="-122"/>
              </a:defRPr>
            </a:lvl9pPr>
          </a:lstStyle>
          <a:p>
            <a:pPr algn="just" defTabSz="5143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b="1" dirty="0" err="1" smtClean="0">
                <a:solidFill>
                  <a:srgbClr val="F7898C"/>
                </a:solidFill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Viết</a:t>
            </a:r>
            <a:r>
              <a:rPr lang="en-US" altLang="zh-CN" sz="2800" b="1" dirty="0" smtClean="0">
                <a:solidFill>
                  <a:srgbClr val="F7898C"/>
                </a:solidFill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b="1" dirty="0" err="1" smtClean="0">
                <a:solidFill>
                  <a:srgbClr val="F7898C"/>
                </a:solidFill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được</a:t>
            </a:r>
            <a:r>
              <a:rPr lang="en-US" altLang="zh-CN" sz="2800" b="1" dirty="0" smtClean="0">
                <a:solidFill>
                  <a:srgbClr val="F7898C"/>
                </a:solidFill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b="1" dirty="0" err="1" smtClean="0">
                <a:solidFill>
                  <a:srgbClr val="F7898C"/>
                </a:solidFill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câu</a:t>
            </a:r>
            <a:r>
              <a:rPr lang="en-US" altLang="zh-CN" sz="2800" b="1" dirty="0" smtClean="0">
                <a:solidFill>
                  <a:srgbClr val="F7898C"/>
                </a:solidFill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b="1" dirty="0" err="1" smtClean="0">
                <a:solidFill>
                  <a:srgbClr val="F7898C"/>
                </a:solidFill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giới</a:t>
            </a:r>
            <a:r>
              <a:rPr lang="en-US" altLang="zh-CN" sz="2800" b="1" dirty="0" smtClean="0">
                <a:solidFill>
                  <a:srgbClr val="F7898C"/>
                </a:solidFill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 </a:t>
            </a:r>
            <a:r>
              <a:rPr lang="en-US" altLang="zh-CN" sz="2800" b="1" dirty="0" err="1" smtClean="0">
                <a:solidFill>
                  <a:srgbClr val="F7898C"/>
                </a:solidFill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thiệu</a:t>
            </a:r>
            <a:r>
              <a:rPr lang="en-US" altLang="zh-CN" sz="2800" b="1" dirty="0" smtClean="0">
                <a:solidFill>
                  <a:srgbClr val="F7898C"/>
                </a:solidFill>
                <a:latin typeface="iCiel Cadena" panose="02000503000000020004" pitchFamily="2" charset="0"/>
                <a:ea typeface="字魂59号-创粗黑" panose="00000500000000000000" pitchFamily="2" charset="-122"/>
                <a:cs typeface="Arial" pitchFamily="34" charset="0"/>
                <a:sym typeface="字魂59号-创粗黑" panose="00000500000000000000" pitchFamily="2" charset="-122"/>
              </a:rPr>
              <a:t>.</a:t>
            </a:r>
            <a:endParaRPr lang="zh-CN" altLang="en-US" sz="2800" b="1" dirty="0">
              <a:solidFill>
                <a:srgbClr val="F7898C"/>
              </a:solidFill>
              <a:latin typeface="iCiel Cadena" panose="02000503000000020004" pitchFamily="2" charset="0"/>
              <a:ea typeface="字魂59号-创粗黑" panose="00000500000000000000" pitchFamily="2" charset="-122"/>
              <a:cs typeface="Arial" pitchFamily="34" charset="0"/>
              <a:sym typeface="字魂59号-创粗黑" panose="00000500000000000000" pitchFamily="2" charset="-122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230" r="89549">
                        <a14:foregroundMark x1="20902" y1="23925" x2="9836" y2="45968"/>
                        <a14:foregroundMark x1="10861" y1="46774" x2="12705" y2="69892"/>
                        <a14:foregroundMark x1="16189" y1="36290" x2="23361" y2="69086"/>
                        <a14:foregroundMark x1="13934" y1="40860" x2="13320" y2="75538"/>
                        <a14:foregroundMark x1="15779" y1="69892" x2="29918" y2="87634"/>
                        <a14:foregroundMark x1="22336" y1="70699" x2="37500" y2="82527"/>
                        <a14:foregroundMark x1="18033" y1="37097" x2="40164" y2="23387"/>
                        <a14:foregroundMark x1="17418" y1="32796" x2="37705" y2="21774"/>
                        <a14:foregroundMark x1="22131" y1="24194" x2="37500" y2="18548"/>
                        <a14:foregroundMark x1="42828" y1="23118" x2="52869" y2="36290"/>
                        <a14:foregroundMark x1="41189" y1="45699" x2="33402" y2="66129"/>
                        <a14:foregroundMark x1="34631" y1="41667" x2="31762" y2="62097"/>
                        <a14:foregroundMark x1="68443" y1="9140" x2="65984" y2="13172"/>
                        <a14:foregroundMark x1="69467" y1="9409" x2="62090" y2="209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679" y="787141"/>
            <a:ext cx="911736" cy="695113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-2415540" y="1848203"/>
            <a:ext cx="75209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Mục</a:t>
            </a:r>
            <a:r>
              <a:rPr lang="en-US" sz="4400" dirty="0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tiêu</a:t>
            </a:r>
            <a:endParaRPr lang="en-US" sz="44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230" r="89549">
                        <a14:foregroundMark x1="20902" y1="23925" x2="9836" y2="45968"/>
                        <a14:foregroundMark x1="10861" y1="46774" x2="12705" y2="69892"/>
                        <a14:foregroundMark x1="16189" y1="36290" x2="23361" y2="69086"/>
                        <a14:foregroundMark x1="13934" y1="40860" x2="13320" y2="75538"/>
                        <a14:foregroundMark x1="15779" y1="69892" x2="29918" y2="87634"/>
                        <a14:foregroundMark x1="22336" y1="70699" x2="37500" y2="82527"/>
                        <a14:foregroundMark x1="18033" y1="37097" x2="40164" y2="23387"/>
                        <a14:foregroundMark x1="17418" y1="32796" x2="37705" y2="21774"/>
                        <a14:foregroundMark x1="22131" y1="24194" x2="37500" y2="18548"/>
                        <a14:foregroundMark x1="42828" y1="23118" x2="52869" y2="36290"/>
                        <a14:foregroundMark x1="41189" y1="45699" x2="33402" y2="66129"/>
                        <a14:foregroundMark x1="34631" y1="41667" x2="31762" y2="62097"/>
                        <a14:foregroundMark x1="68443" y1="9140" x2="65984" y2="13172"/>
                        <a14:foregroundMark x1="69467" y1="9409" x2="62090" y2="209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391" y="2139791"/>
            <a:ext cx="911736" cy="69511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230" r="89549">
                        <a14:foregroundMark x1="20902" y1="23925" x2="9836" y2="45968"/>
                        <a14:foregroundMark x1="10861" y1="46774" x2="12705" y2="69892"/>
                        <a14:foregroundMark x1="16189" y1="36290" x2="23361" y2="69086"/>
                        <a14:foregroundMark x1="13934" y1="40860" x2="13320" y2="75538"/>
                        <a14:foregroundMark x1="15779" y1="69892" x2="29918" y2="87634"/>
                        <a14:foregroundMark x1="22336" y1="70699" x2="37500" y2="82527"/>
                        <a14:foregroundMark x1="18033" y1="37097" x2="40164" y2="23387"/>
                        <a14:foregroundMark x1="17418" y1="32796" x2="37705" y2="21774"/>
                        <a14:foregroundMark x1="22131" y1="24194" x2="37500" y2="18548"/>
                        <a14:foregroundMark x1="42828" y1="23118" x2="52869" y2="36290"/>
                        <a14:foregroundMark x1="41189" y1="45699" x2="33402" y2="66129"/>
                        <a14:foregroundMark x1="34631" y1="41667" x2="31762" y2="62097"/>
                        <a14:foregroundMark x1="68443" y1="9140" x2="65984" y2="13172"/>
                        <a14:foregroundMark x1="69467" y1="9409" x2="62090" y2="209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043" y="3486150"/>
            <a:ext cx="911736" cy="695113"/>
          </a:xfrm>
          <a:prstGeom prst="rect">
            <a:avLst/>
          </a:prstGeom>
        </p:spPr>
      </p:pic>
      <p:pic>
        <p:nvPicPr>
          <p:cNvPr id="36" name="PA_图片 6">
            <a:extLst>
              <a:ext uri="{FF2B5EF4-FFF2-40B4-BE49-F238E27FC236}">
                <a16:creationId xmlns:a16="http://schemas.microsoft.com/office/drawing/2014/main" id="{C378B74D-6369-4A10-A6E5-ABCCDB19158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2548"/>
            <a:ext cx="2057400" cy="1491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96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6419 0.85926 L 0.86419 0.85926 C 0.86133 0.86297 0.85885 0.86713 0.85573 0.86991 C 0.8543 0.8713 0.8526 0.87153 0.85104 0.87199 C 0.84531 0.87408 0.84023 0.875 0.83438 0.87639 L 0.79271 0.87408 C 0.78906 0.87385 0.78542 0.87361 0.78203 0.87199 C 0.7806 0.87153 0.77982 0.86852 0.77839 0.86783 C 0.77487 0.86574 0.77122 0.86505 0.76771 0.86366 C 0.75859 0.85973 0.76732 0.8625 0.75456 0.85926 C 0.74688 0.85486 0.75495 0.85926 0.74154 0.85301 C 0.73581 0.85024 0.7293 0.84653 0.7237 0.84445 C 0.72044 0.84352 0.71732 0.84329 0.71406 0.84236 C 0.71172 0.8419 0.70938 0.84098 0.70703 0.84028 C 0.70221 0.8375 0.69753 0.83403 0.69271 0.83172 C 0.68737 0.8294 0.68112 0.82709 0.67604 0.82338 C 0.67044 0.81922 0.66953 0.81783 0.66523 0.81274 C 0.66081 0.78102 0.66328 0.80209 0.66523 0.73033 C 0.66536 0.72593 0.66615 0.72176 0.66654 0.7176 C 0.66797 0.69561 0.66784 0.6838 0.66888 0.66042 C 0.67109 0.61019 0.66901 0.66111 0.67122 0.62662 C 0.67175 0.61875 0.67201 0.61088 0.6724 0.60324 C 0.67279 0.58357 0.67357 0.56366 0.67357 0.54399 C 0.67357 0.54121 0.67552 0.48658 0.67122 0.46343 C 0.67057 0.45996 0.66992 0.45625 0.66888 0.45301 C 0.66797 0.44977 0.66654 0.44723 0.66523 0.44445 C 0.66445 0.44028 0.66419 0.43565 0.66289 0.43172 C 0.66094 0.4257 0.65794 0.42061 0.65573 0.41482 C 0.65495 0.41274 0.6543 0.41042 0.65339 0.40857 C 0.65195 0.40556 0.65039 0.40232 0.64857 0.4 C 0.64727 0.39815 0.64531 0.39746 0.64388 0.39584 C 0.64219 0.39399 0.64089 0.39098 0.63906 0.38936 C 0.63685 0.3875 0.63438 0.38681 0.6319 0.38519 C 0.62995 0.3838 0.628 0.38218 0.62604 0.38102 C 0.61966 0.37686 0.61979 0.37709 0.61406 0.37454 C 0.60234 0.36412 0.61706 0.37709 0.60339 0.36621 C 0.60182 0.36482 0.60039 0.36274 0.59857 0.36204 C 0.59518 0.36042 0.59154 0.36019 0.58789 0.35973 C 0.55143 0.35486 0.58112 0.36042 0.5569 0.35556 C 0.54909 0.35602 0.51706 0.35672 0.50339 0.35973 C 0.50208 0.36019 0.50104 0.36135 0.49974 0.36204 C 0.4974 0.36297 0.49505 0.36343 0.49271 0.36412 C 0.48242 0.3669 0.4849 0.36598 0.47357 0.36829 L 0.46406 0.37037 C 0.45182 0.36899 0.43945 0.36899 0.42721 0.36621 C 0.42422 0.36551 0.42161 0.36181 0.41888 0.35973 C 0.41654 0.35811 0.41406 0.35695 0.41172 0.35556 L 0.40456 0.34283 C 0.40339 0.34074 0.40234 0.33843 0.40104 0.33658 C 0.39779 0.33241 0.39479 0.32778 0.39141 0.32385 C 0.39023 0.32246 0.38906 0.32107 0.38789 0.31968 C 0.38633 0.3176 0.38477 0.31505 0.38307 0.3132 C 0.38164 0.31158 0.37995 0.31065 0.37839 0.30903 C 0.37708 0.30764 0.37604 0.30602 0.37474 0.30486 C 0.3737 0.30371 0.3724 0.30348 0.37122 0.30255 C 0.36719 0.3 0.36341 0.29607 0.35938 0.29422 C 0.35612 0.29283 0.35286 0.2919 0.34974 0.29005 C 0.32122 0.27153 0.3418 0.28102 0.32839 0.27524 C 0.32682 0.27292 0.32487 0.27153 0.32357 0.26875 C 0.32279 0.26713 0.32305 0.26436 0.3224 0.2625 C 0.32148 0.25996 0.32005 0.25811 0.31888 0.25602 L 0.31641 0.24329 C 0.31602 0.24121 0.31563 0.23912 0.31523 0.23704 L 0.31406 0.22848 C 0.31367 0.22153 0.31393 0.21412 0.31289 0.20741 C 0.31237 0.20394 0.31029 0.20209 0.30925 0.19885 C 0.30208 0.17639 0.31745 0.21482 0.30456 0.18403 C 0.30221 0.17199 0.30508 0.18287 0.29857 0.17153 C 0.2944 0.16412 0.29388 0.15834 0.28906 0.15232 C 0.28802 0.15116 0.28659 0.15116 0.28555 0.15024 C 0.28346 0.14838 0.28164 0.14561 0.27956 0.14399 C 0.27721 0.14213 0.27474 0.14144 0.2724 0.13959 C 0.27057 0.13843 0.26536 0.13449 0.26289 0.13334 C 0.26094 0.13241 0.25885 0.13195 0.2569 0.13125 C 0.24661 0.13195 0.2362 0.13172 0.22591 0.13334 C 0.22266 0.1338 0.21966 0.13704 0.21641 0.1375 L 0.20456 0.13959 C 0.2013 0.14028 0.19818 0.14121 0.19505 0.1419 C 0.19023 0.1426 0.18555 0.14329 0.18073 0.14399 C 0.17917 0.14468 0.17747 0.14514 0.17591 0.14607 C 0.17474 0.14653 0.17357 0.14769 0.1724 0.14815 C 0.17044 0.14908 0.16836 0.14954 0.16641 0.15024 C 0.15833 0.15741 0.15755 0.1588 0.14505 0.16297 C 0.13997 0.16459 0.13464 0.16436 0.12956 0.16505 C 0.10104 0.16945 0.1375 0.16598 0.08542 0.16922 C 0.08385 0.16991 0.08229 0.17107 0.08073 0.17153 C 0.05964 0.1757 0.07005 0.16991 0.06042 0.1757 C 0.05052 0.175 0.0405 0.17616 0.03073 0.17361 C 0.0293 0.17315 0.02943 0.16875 0.02839 0.16713 C 0.02734 0.16574 0.02591 0.16574 0.02474 0.16505 C 0.02253 0.15348 0.02487 0.16389 0.02122 0.15232 C 0.01888 0.14514 0.01888 0.14468 0.01758 0.1375 C 0.01719 0.11713 0.01693 0.09653 0.01641 0.07616 C 0.01615 0.0669 0.01589 0.05787 0.01523 0.04861 C 0.0151 0.04653 0.01471 0.04422 0.01406 0.04236 C 0.01341 0.04051 0.0125 0.03959 0.01172 0.0382 L 0.01523 0.0382 " pathEditMode="relative" ptsTypes="AAAAAAAAAAAAAAAAAAAAAAAAAAAAAAAAAAAAAAAAAAAAAAAAAAAAAAAAAAAAAAAAAAAAAAAAAAAAAAAAAAAAAAAAAAAAAAAAA">
                                      <p:cBhvr>
                                        <p:cTn id="5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" grpId="0"/>
      <p:bldP spid="23" grpId="0"/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5010150"/>
            <a:ext cx="9144000" cy="1333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-3744"/>
            <a:ext cx="9144000" cy="20934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6" t="48138" r="82480" b="40081"/>
          <a:stretch/>
        </p:blipFill>
        <p:spPr bwMode="auto">
          <a:xfrm>
            <a:off x="0" y="953224"/>
            <a:ext cx="927367" cy="783196"/>
          </a:xfrm>
          <a:prstGeom prst="flowChartConnec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Oval 36"/>
          <p:cNvSpPr/>
          <p:nvPr/>
        </p:nvSpPr>
        <p:spPr>
          <a:xfrm>
            <a:off x="1066800" y="1123950"/>
            <a:ext cx="609600" cy="609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752600" y="1213247"/>
            <a:ext cx="7391400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dirty="0" err="1"/>
              <a:t>Nhìn</a:t>
            </a:r>
            <a:r>
              <a:rPr lang="en-US" dirty="0"/>
              <a:t> </a:t>
            </a:r>
            <a:r>
              <a:rPr lang="en-US" dirty="0" err="1"/>
              <a:t>tranh</a:t>
            </a:r>
            <a:r>
              <a:rPr lang="en-US" dirty="0"/>
              <a:t>,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ngữ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838200" y="1885950"/>
            <a:ext cx="7391400" cy="203127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-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sinh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,... 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-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cặp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,… 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38200" y="3953578"/>
            <a:ext cx="7391400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,…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 flipV="1">
            <a:off x="3581400" y="1733550"/>
            <a:ext cx="1524000" cy="13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41"/>
          <p:cNvGrpSpPr/>
          <p:nvPr/>
        </p:nvGrpSpPr>
        <p:grpSpPr>
          <a:xfrm>
            <a:off x="304800" y="289208"/>
            <a:ext cx="1931756" cy="529942"/>
            <a:chOff x="9566064" y="964372"/>
            <a:chExt cx="5446164" cy="698253"/>
          </a:xfrm>
        </p:grpSpPr>
        <p:sp>
          <p:nvSpPr>
            <p:cNvPr id="4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/>
            </a:p>
          </p:txBody>
        </p:sp>
        <p:sp>
          <p:nvSpPr>
            <p:cNvPr id="44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/>
            </a:p>
          </p:txBody>
        </p:sp>
        <p:sp>
          <p:nvSpPr>
            <p:cNvPr id="45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r>
                <a:rPr lang="en-US" sz="2400" dirty="0" err="1" smtClean="0">
                  <a:solidFill>
                    <a:srgbClr val="0070C0"/>
                  </a:solidFill>
                  <a:latin typeface="iCiel Cadena" panose="02000503000000020004" pitchFamily="2" charset="0"/>
                </a:rPr>
                <a:t>Luyện</a:t>
              </a:r>
              <a:r>
                <a:rPr lang="en-US" sz="2400" dirty="0" smtClean="0">
                  <a:solidFill>
                    <a:srgbClr val="0070C0"/>
                  </a:solidFill>
                  <a:latin typeface="iCiel Cadena" panose="02000503000000020004" pitchFamily="2" charset="0"/>
                </a:rPr>
                <a:t> </a:t>
              </a:r>
              <a:r>
                <a:rPr lang="en-US" sz="2400" dirty="0" err="1" smtClean="0">
                  <a:solidFill>
                    <a:srgbClr val="0070C0"/>
                  </a:solidFill>
                  <a:latin typeface="iCiel Cadena" panose="02000503000000020004" pitchFamily="2" charset="0"/>
                </a:rPr>
                <a:t>tập</a:t>
              </a:r>
              <a:endParaRPr lang="en-US" sz="2400" dirty="0">
                <a:solidFill>
                  <a:srgbClr val="0070C0"/>
                </a:solidFill>
                <a:latin typeface="iCiel Cadena" panose="02000503000000020004" pitchFamily="2" charset="0"/>
              </a:endParaRPr>
            </a:p>
          </p:txBody>
        </p:sp>
      </p:grpSp>
      <p:sp>
        <p:nvSpPr>
          <p:cNvPr id="46" name="Rounded Rectangular Callout 45"/>
          <p:cNvSpPr/>
          <p:nvPr/>
        </p:nvSpPr>
        <p:spPr>
          <a:xfrm>
            <a:off x="5715000" y="1295400"/>
            <a:ext cx="3448050" cy="895350"/>
          </a:xfrm>
          <a:prstGeom prst="wedgeRoundRectCallout">
            <a:avLst>
              <a:gd name="adj1" fmla="val -3047"/>
              <a:gd name="adj2" fmla="val 79936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Thảo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luận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endParaRPr lang="en-US" sz="28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768" l="125" r="100000">
                        <a14:foregroundMark x1="13125" y1="53202" x2="18250" y2="52463"/>
                        <a14:foregroundMark x1="26125" y1="60099" x2="38250" y2="38670"/>
                        <a14:foregroundMark x1="12125" y1="92857" x2="80125" y2="75369"/>
                        <a14:foregroundMark x1="79000" y1="91379" x2="90250" y2="98030"/>
                        <a14:foregroundMark x1="60500" y1="33990" x2="64875" y2="34729"/>
                        <a14:foregroundMark x1="58250" y1="47537" x2="73375" y2="45320"/>
                        <a14:foregroundMark x1="60625" y1="85222" x2="59250" y2="98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050" y="3013267"/>
            <a:ext cx="3810000" cy="19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935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/>
      <p:bldP spid="39" grpId="0"/>
      <p:bldP spid="40" grpId="0"/>
      <p:bldP spid="4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527" t="13802" r="28256" b="18490"/>
          <a:stretch/>
        </p:blipFill>
        <p:spPr bwMode="auto">
          <a:xfrm>
            <a:off x="1905000" y="319561"/>
            <a:ext cx="5448300" cy="4690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5010150"/>
            <a:ext cx="9144000" cy="1333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-3744"/>
            <a:ext cx="9144000" cy="20934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89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5010150"/>
            <a:ext cx="9144000" cy="1333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-3744"/>
            <a:ext cx="9144000" cy="20934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1639055" y="133350"/>
            <a:ext cx="586590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all" spc="0" dirty="0" err="1" smtClean="0">
                <a:ln w="9000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iCiel Crocante" panose="02000000000000000000" pitchFamily="2" charset="0"/>
              </a:rPr>
              <a:t>Trò</a:t>
            </a:r>
            <a:r>
              <a:rPr lang="en-US" sz="4800" b="1" cap="all" spc="0" dirty="0" smtClean="0">
                <a:ln w="9000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800" b="1" cap="all" spc="0" dirty="0" err="1" smtClean="0">
                <a:ln w="9000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iCiel Crocante" panose="02000000000000000000" pitchFamily="2" charset="0"/>
              </a:rPr>
              <a:t>chơi</a:t>
            </a:r>
            <a:endParaRPr lang="en-US" sz="4800" b="1" cap="all" spc="0" dirty="0" smtClean="0">
              <a:ln w="9000" cmpd="sng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  <a:latin typeface="iCiel Crocante" panose="02000000000000000000" pitchFamily="2" charset="0"/>
            </a:endParaRPr>
          </a:p>
          <a:p>
            <a:pPr algn="ctr"/>
            <a:r>
              <a:rPr lang="en-US" sz="4800" b="1" cap="all" dirty="0" smtClean="0">
                <a:ln w="9000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iCiel Crocante" panose="02000000000000000000" pitchFamily="2" charset="0"/>
              </a:rPr>
              <a:t>Ai </a:t>
            </a:r>
            <a:r>
              <a:rPr lang="en-US" sz="4800" b="1" cap="all" dirty="0" err="1" smtClean="0">
                <a:ln w="9000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iCiel Crocante" panose="02000000000000000000" pitchFamily="2" charset="0"/>
              </a:rPr>
              <a:t>nhanh</a:t>
            </a:r>
            <a:r>
              <a:rPr lang="en-US" sz="4800" b="1" cap="all" dirty="0" smtClean="0">
                <a:ln w="9000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iCiel Crocante" panose="02000000000000000000" pitchFamily="2" charset="0"/>
              </a:rPr>
              <a:t>, </a:t>
            </a:r>
            <a:r>
              <a:rPr lang="en-US" sz="4800" b="1" cap="all" dirty="0" err="1" smtClean="0">
                <a:ln w="9000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iCiel Crocante" panose="02000000000000000000" pitchFamily="2" charset="0"/>
              </a:rPr>
              <a:t>ai</a:t>
            </a:r>
            <a:r>
              <a:rPr lang="en-US" sz="4800" b="1" cap="all" dirty="0" smtClean="0">
                <a:ln w="9000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800" b="1" cap="all" dirty="0" err="1" smtClean="0">
                <a:ln w="9000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iCiel Crocante" panose="02000000000000000000" pitchFamily="2" charset="0"/>
              </a:rPr>
              <a:t>đúng</a:t>
            </a:r>
            <a:r>
              <a:rPr lang="en-US" sz="4800" b="1" cap="all" dirty="0" smtClean="0">
                <a:ln w="9000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iCiel Crocante" panose="02000000000000000000" pitchFamily="2" charset="0"/>
              </a:rPr>
              <a:t>?</a:t>
            </a:r>
            <a:endParaRPr lang="en-US" sz="4800" b="1" cap="all" spc="0" dirty="0">
              <a:ln w="9000" cmpd="sng">
                <a:solidFill>
                  <a:srgbClr val="00B050"/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52400" y="1809750"/>
            <a:ext cx="8839200" cy="309310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dirty="0" err="1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Cách</a:t>
            </a:r>
            <a:r>
              <a:rPr lang="en-US" sz="2600" dirty="0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chơi</a:t>
            </a:r>
            <a:r>
              <a:rPr lang="en-US" sz="2600" dirty="0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: </a:t>
            </a:r>
            <a:r>
              <a:rPr lang="en-US" sz="2600" dirty="0" err="1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Mỗi</a:t>
            </a:r>
            <a:r>
              <a:rPr lang="en-US" sz="2600" dirty="0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đội</a:t>
            </a:r>
            <a:r>
              <a:rPr lang="en-US" sz="2600" dirty="0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gồm</a:t>
            </a:r>
            <a:r>
              <a:rPr lang="en-US" sz="2600" dirty="0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5 </a:t>
            </a:r>
            <a:r>
              <a:rPr lang="en-US" sz="2600" dirty="0" err="1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thành</a:t>
            </a:r>
            <a:r>
              <a:rPr lang="en-US" sz="2600" dirty="0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viên</a:t>
            </a:r>
            <a:r>
              <a:rPr lang="en-US" sz="2600" dirty="0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. </a:t>
            </a:r>
            <a:r>
              <a:rPr lang="en-US" sz="2600" dirty="0" err="1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Nhiệm</a:t>
            </a:r>
            <a:r>
              <a:rPr lang="en-US" sz="2600" dirty="0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vụ</a:t>
            </a:r>
            <a:r>
              <a:rPr lang="en-US" sz="2600" dirty="0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của</a:t>
            </a:r>
            <a:r>
              <a:rPr lang="en-US" sz="2600" dirty="0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mỗi</a:t>
            </a:r>
            <a:r>
              <a:rPr lang="en-US" sz="2600" dirty="0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đội</a:t>
            </a:r>
            <a:r>
              <a:rPr lang="en-US" sz="2600" dirty="0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2600" dirty="0" err="1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nhìn</a:t>
            </a:r>
            <a:r>
              <a:rPr lang="en-US" sz="2600" dirty="0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tranh</a:t>
            </a:r>
            <a:r>
              <a:rPr lang="en-US" sz="2600" dirty="0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tìm</a:t>
            </a:r>
            <a:r>
              <a:rPr lang="en-US" sz="2600" dirty="0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từ</a:t>
            </a:r>
            <a:r>
              <a:rPr lang="en-US" sz="2600" dirty="0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ngữ</a:t>
            </a:r>
            <a:r>
              <a:rPr lang="en-US" sz="2600" dirty="0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và</a:t>
            </a:r>
            <a:r>
              <a:rPr lang="en-US" sz="2600" dirty="0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hoàn</a:t>
            </a:r>
            <a:r>
              <a:rPr lang="en-US" sz="2600" dirty="0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thành</a:t>
            </a:r>
            <a:r>
              <a:rPr lang="en-US" sz="2600" dirty="0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bảng</a:t>
            </a:r>
            <a:r>
              <a:rPr lang="en-US" sz="2600" dirty="0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600" dirty="0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	</a:t>
            </a:r>
            <a:r>
              <a:rPr lang="en-US" sz="2600" dirty="0" err="1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Lần</a:t>
            </a:r>
            <a:r>
              <a:rPr lang="en-US" sz="2600" dirty="0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lượt</a:t>
            </a:r>
            <a:r>
              <a:rPr lang="en-US" sz="2600" dirty="0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các</a:t>
            </a:r>
            <a:r>
              <a:rPr lang="en-US" sz="2600" dirty="0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thành</a:t>
            </a:r>
            <a:r>
              <a:rPr lang="en-US" sz="2600" dirty="0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viên</a:t>
            </a:r>
            <a:r>
              <a:rPr lang="en-US" sz="2600" dirty="0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trong</a:t>
            </a:r>
            <a:r>
              <a:rPr lang="en-US" sz="2600" dirty="0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nhóm</a:t>
            </a:r>
            <a:r>
              <a:rPr lang="en-US" sz="2600" dirty="0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sẽ</a:t>
            </a:r>
            <a:r>
              <a:rPr lang="en-US" sz="2600" dirty="0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lên</a:t>
            </a:r>
            <a:r>
              <a:rPr lang="en-US" sz="2600" dirty="0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chơi</a:t>
            </a:r>
            <a:r>
              <a:rPr lang="en-US" sz="2600" dirty="0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. </a:t>
            </a:r>
            <a:r>
              <a:rPr lang="en-US" sz="2600" dirty="0" err="1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Kết</a:t>
            </a:r>
            <a:r>
              <a:rPr lang="en-US" sz="2600" dirty="0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thúc</a:t>
            </a:r>
            <a:r>
              <a:rPr lang="en-US" sz="2600" dirty="0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trò</a:t>
            </a:r>
            <a:r>
              <a:rPr lang="en-US" sz="2600" dirty="0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chơi</a:t>
            </a:r>
            <a:r>
              <a:rPr lang="en-US" sz="2600" dirty="0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, </a:t>
            </a:r>
            <a:r>
              <a:rPr lang="en-US" sz="2600" dirty="0" err="1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đội</a:t>
            </a:r>
            <a:r>
              <a:rPr lang="en-US" sz="2600" dirty="0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nào</a:t>
            </a:r>
            <a:r>
              <a:rPr lang="en-US" sz="2600" dirty="0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hoàn</a:t>
            </a:r>
            <a:r>
              <a:rPr lang="en-US" sz="2600" dirty="0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thành</a:t>
            </a:r>
            <a:r>
              <a:rPr lang="en-US" sz="2600" dirty="0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đúng</a:t>
            </a:r>
            <a:r>
              <a:rPr lang="en-US" sz="2600" dirty="0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và</a:t>
            </a:r>
            <a:r>
              <a:rPr lang="en-US" sz="2600" dirty="0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nhanh</a:t>
            </a:r>
            <a:r>
              <a:rPr lang="en-US" sz="2600" dirty="0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hơn</a:t>
            </a:r>
            <a:r>
              <a:rPr lang="en-US" sz="2600" dirty="0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đội</a:t>
            </a:r>
            <a:r>
              <a:rPr lang="en-US" sz="2600" dirty="0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đó</a:t>
            </a:r>
            <a:r>
              <a:rPr lang="en-US" sz="2600" dirty="0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sẽ</a:t>
            </a:r>
            <a:r>
              <a:rPr lang="en-US" sz="2600" dirty="0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giành</a:t>
            </a:r>
            <a:r>
              <a:rPr lang="en-US" sz="2600" dirty="0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chiến</a:t>
            </a:r>
            <a:r>
              <a:rPr lang="en-US" sz="2600" dirty="0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 </a:t>
            </a:r>
            <a:r>
              <a:rPr lang="en-US" sz="2600" dirty="0" err="1" smtClean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thắng</a:t>
            </a:r>
            <a:r>
              <a:rPr lang="en-US" sz="2600" dirty="0">
                <a:solidFill>
                  <a:srgbClr val="002060"/>
                </a:solidFill>
                <a:latin typeface="iCiel Nabila" pitchFamily="2" charset="0"/>
                <a:ea typeface="Arial-Rounded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39" name="图片 6">
            <a:extLst>
              <a:ext uri="{FF2B5EF4-FFF2-40B4-BE49-F238E27FC236}">
                <a16:creationId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852" y="346257"/>
            <a:ext cx="1242640" cy="902018"/>
          </a:xfrm>
          <a:prstGeom prst="rect">
            <a:avLst/>
          </a:prstGeom>
        </p:spPr>
      </p:pic>
      <p:pic>
        <p:nvPicPr>
          <p:cNvPr id="40" name="图片 7">
            <a:extLst>
              <a:ext uri="{FF2B5EF4-FFF2-40B4-BE49-F238E27FC236}">
                <a16:creationId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939139"/>
            <a:ext cx="1331922" cy="1020785"/>
          </a:xfrm>
          <a:prstGeom prst="rect">
            <a:avLst/>
          </a:prstGeom>
        </p:spPr>
      </p:pic>
      <p:pic>
        <p:nvPicPr>
          <p:cNvPr id="42" name="图片 10">
            <a:extLst>
              <a:ext uri="{FF2B5EF4-FFF2-40B4-BE49-F238E27FC236}">
                <a16:creationId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366" y="285771"/>
            <a:ext cx="823892" cy="1338169"/>
          </a:xfrm>
          <a:prstGeom prst="rect">
            <a:avLst/>
          </a:prstGeom>
        </p:spPr>
      </p:pic>
      <p:pic>
        <p:nvPicPr>
          <p:cNvPr id="43" name="PA_图片 6">
            <a:extLst>
              <a:ext uri="{FF2B5EF4-FFF2-40B4-BE49-F238E27FC236}">
                <a16:creationId xmlns:a16="http://schemas.microsoft.com/office/drawing/2014/main" id="{C378B74D-6369-4A10-A6E5-ABCCDB19158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2548"/>
            <a:ext cx="2057400" cy="1491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935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86419 0.85926 L 0.86419 0.85926 C 0.86133 0.86297 0.85885 0.86713 0.85573 0.86991 C 0.8543 0.8713 0.8526 0.87153 0.85104 0.87199 C 0.84531 0.87408 0.84023 0.875 0.83438 0.87639 L 0.79271 0.87408 C 0.78906 0.87385 0.78542 0.87361 0.78203 0.87199 C 0.7806 0.87153 0.77982 0.86852 0.77839 0.86783 C 0.77487 0.86574 0.77122 0.86505 0.76771 0.86366 C 0.75859 0.85973 0.76732 0.8625 0.75456 0.85926 C 0.74688 0.85486 0.75495 0.85926 0.74154 0.85301 C 0.73581 0.85024 0.7293 0.84653 0.7237 0.84445 C 0.72044 0.84352 0.71732 0.84329 0.71406 0.84236 C 0.71172 0.8419 0.70938 0.84098 0.70703 0.84028 C 0.70221 0.8375 0.69753 0.83403 0.69271 0.83172 C 0.68737 0.8294 0.68112 0.82709 0.67604 0.82338 C 0.67044 0.81922 0.66953 0.81783 0.66523 0.81274 C 0.66081 0.78102 0.66328 0.80209 0.66523 0.73033 C 0.66536 0.72593 0.66615 0.72176 0.66654 0.7176 C 0.66797 0.69561 0.66784 0.6838 0.66888 0.66042 C 0.67109 0.61019 0.66901 0.66111 0.67122 0.62662 C 0.67175 0.61875 0.67201 0.61088 0.6724 0.60324 C 0.67279 0.58357 0.67357 0.56366 0.67357 0.54399 C 0.67357 0.54121 0.67552 0.48658 0.67122 0.46343 C 0.67057 0.45996 0.66992 0.45625 0.66888 0.45301 C 0.66797 0.44977 0.66654 0.44723 0.66523 0.44445 C 0.66445 0.44028 0.66419 0.43565 0.66289 0.43172 C 0.66094 0.4257 0.65794 0.42061 0.65573 0.41482 C 0.65495 0.41274 0.6543 0.41042 0.65339 0.40857 C 0.65195 0.40556 0.65039 0.40232 0.64857 0.4 C 0.64727 0.39815 0.64531 0.39746 0.64388 0.39584 C 0.64219 0.39399 0.64089 0.39098 0.63906 0.38936 C 0.63685 0.3875 0.63438 0.38681 0.6319 0.38519 C 0.62995 0.3838 0.628 0.38218 0.62604 0.38102 C 0.61966 0.37686 0.61979 0.37709 0.61406 0.37454 C 0.60234 0.36412 0.61706 0.37709 0.60339 0.36621 C 0.60182 0.36482 0.60039 0.36274 0.59857 0.36204 C 0.59518 0.36042 0.59154 0.36019 0.58789 0.35973 C 0.55143 0.35486 0.58112 0.36042 0.5569 0.35556 C 0.54909 0.35602 0.51706 0.35672 0.50339 0.35973 C 0.50208 0.36019 0.50104 0.36135 0.49974 0.36204 C 0.4974 0.36297 0.49505 0.36343 0.49271 0.36412 C 0.48242 0.3669 0.4849 0.36598 0.47357 0.36829 L 0.46406 0.37037 C 0.45182 0.36899 0.43945 0.36899 0.42721 0.36621 C 0.42422 0.36551 0.42161 0.36181 0.41888 0.35973 C 0.41654 0.35811 0.41406 0.35695 0.41172 0.35556 L 0.40456 0.34283 C 0.40339 0.34074 0.40234 0.33843 0.40104 0.33658 C 0.39779 0.33241 0.39479 0.32778 0.39141 0.32385 C 0.39023 0.32246 0.38906 0.32107 0.38789 0.31968 C 0.38633 0.3176 0.38477 0.31505 0.38307 0.3132 C 0.38164 0.31158 0.37995 0.31065 0.37839 0.30903 C 0.37708 0.30764 0.37604 0.30602 0.37474 0.30486 C 0.3737 0.30371 0.3724 0.30348 0.37122 0.30255 C 0.36719 0.3 0.36341 0.29607 0.35938 0.29422 C 0.35612 0.29283 0.35286 0.2919 0.34974 0.29005 C 0.32122 0.27153 0.3418 0.28102 0.32839 0.27524 C 0.32682 0.27292 0.32487 0.27153 0.32357 0.26875 C 0.32279 0.26713 0.32305 0.26436 0.3224 0.2625 C 0.32148 0.25996 0.32005 0.25811 0.31888 0.25602 L 0.31641 0.24329 C 0.31602 0.24121 0.31563 0.23912 0.31523 0.23704 L 0.31406 0.22848 C 0.31367 0.22153 0.31393 0.21412 0.31289 0.20741 C 0.31237 0.20394 0.31029 0.20209 0.30925 0.19885 C 0.30208 0.17639 0.31745 0.21482 0.30456 0.18403 C 0.30221 0.17199 0.30508 0.18287 0.29857 0.17153 C 0.2944 0.16412 0.29388 0.15834 0.28906 0.15232 C 0.28802 0.15116 0.28659 0.15116 0.28555 0.15024 C 0.28346 0.14838 0.28164 0.14561 0.27956 0.14399 C 0.27721 0.14213 0.27474 0.14144 0.2724 0.13959 C 0.27057 0.13843 0.26536 0.13449 0.26289 0.13334 C 0.26094 0.13241 0.25885 0.13195 0.2569 0.13125 C 0.24661 0.13195 0.2362 0.13172 0.22591 0.13334 C 0.22266 0.1338 0.21966 0.13704 0.21641 0.1375 L 0.20456 0.13959 C 0.2013 0.14028 0.19818 0.14121 0.19505 0.1419 C 0.19023 0.1426 0.18555 0.14329 0.18073 0.14399 C 0.17917 0.14468 0.17747 0.14514 0.17591 0.14607 C 0.17474 0.14653 0.17357 0.14769 0.1724 0.14815 C 0.17044 0.14908 0.16836 0.14954 0.16641 0.15024 C 0.15833 0.15741 0.15755 0.1588 0.14505 0.16297 C 0.13997 0.16459 0.13464 0.16436 0.12956 0.16505 C 0.10104 0.16945 0.1375 0.16598 0.08542 0.16922 C 0.08385 0.16991 0.08229 0.17107 0.08073 0.17153 C 0.05964 0.1757 0.07005 0.16991 0.06042 0.1757 C 0.05052 0.175 0.0405 0.17616 0.03073 0.17361 C 0.0293 0.17315 0.02943 0.16875 0.02839 0.16713 C 0.02734 0.16574 0.02591 0.16574 0.02474 0.16505 C 0.02253 0.15348 0.02487 0.16389 0.02122 0.15232 C 0.01888 0.14514 0.01888 0.14468 0.01758 0.1375 C 0.01719 0.11713 0.01693 0.09653 0.01641 0.07616 C 0.01615 0.0669 0.01589 0.05787 0.01523 0.04861 C 0.0151 0.04653 0.01471 0.04422 0.01406 0.04236 C 0.01341 0.04051 0.0125 0.03959 0.01172 0.0382 L 0.01523 0.0382 " pathEditMode="relative" ptsTypes="AAAAAAAAAAAAAAAAAAAAAAAAAAAAAAAAAAAAAAAAAAAAAAAAAAAAAAAAAAAAAAAAAAAAAAAAAAAAAAAAAAAAAAAAAAAAAAAAA">
                                      <p:cBhvr>
                                        <p:cTn id="2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A_图片 3">
            <a:extLst>
              <a:ext uri="{FF2B5EF4-FFF2-40B4-BE49-F238E27FC236}">
                <a16:creationId xmlns:a16="http://schemas.microsoft.com/office/drawing/2014/main" id="{AF0A5502-3EA7-4C7E-A1AB-C889E4F2995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799" y="268024"/>
            <a:ext cx="8496063" cy="474212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5010150"/>
            <a:ext cx="9144000" cy="1333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-3744"/>
            <a:ext cx="9144000" cy="20934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8393158"/>
              </p:ext>
            </p:extLst>
          </p:nvPr>
        </p:nvGraphicFramePr>
        <p:xfrm>
          <a:off x="1295400" y="2038350"/>
          <a:ext cx="6553201" cy="3596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02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17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20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b="1" dirty="0" err="1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Từ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chỉ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sự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vật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en-US" sz="2800" b="1" dirty="0" err="1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Chỉ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hoạt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động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61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b="1" dirty="0" err="1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Chỉ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người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2800" b="1" dirty="0" err="1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Chỉ</a:t>
                      </a:r>
                      <a:r>
                        <a:rPr lang="en-US" sz="2800" b="1" baseline="0" dirty="0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00206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vật</a:t>
                      </a:r>
                      <a:endParaRPr lang="en-US" sz="2800" b="1" dirty="0">
                        <a:solidFill>
                          <a:srgbClr val="00206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41861"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 smtClean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học</a:t>
                      </a:r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sinh</a:t>
                      </a:r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 </a:t>
                      </a:r>
                    </a:p>
                    <a:p>
                      <a:pPr algn="l"/>
                      <a:r>
                        <a:rPr lang="en-US" sz="2800" b="1" dirty="0" err="1" smtClean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cô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giáo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 </a:t>
                      </a:r>
                    </a:p>
                    <a:p>
                      <a:pPr algn="l"/>
                      <a:r>
                        <a:rPr lang="en-US" sz="2800" b="1" baseline="0" dirty="0" err="1" smtClean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bác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sĩ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.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 smtClean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cặp</a:t>
                      </a:r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sách</a:t>
                      </a:r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khăn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mặt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 </a:t>
                      </a:r>
                      <a:r>
                        <a:rPr lang="en-US" sz="2800" b="1" baseline="0" dirty="0" err="1" smtClean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quần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áo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 </a:t>
                      </a:r>
                      <a:r>
                        <a:rPr lang="en-US" sz="2800" b="1" baseline="0" dirty="0" err="1" smtClean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mũ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.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1" dirty="0" err="1" smtClean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đi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học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  </a:t>
                      </a:r>
                    </a:p>
                    <a:p>
                      <a:pPr algn="l"/>
                      <a:r>
                        <a:rPr lang="en-US" sz="2800" b="1" baseline="0" dirty="0" err="1" smtClean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chải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1" baseline="0" dirty="0" err="1" smtClean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đầu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.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4940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/>
        </p:nvSpPr>
        <p:spPr>
          <a:xfrm>
            <a:off x="228134" y="508505"/>
            <a:ext cx="624449" cy="609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66799" y="597802"/>
            <a:ext cx="7571445" cy="830948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Kết</a:t>
            </a:r>
            <a:r>
              <a:rPr lang="en-US" sz="2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hợp</a:t>
            </a:r>
            <a:r>
              <a:rPr lang="en-US" sz="2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2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2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cột</a:t>
            </a:r>
            <a:r>
              <a:rPr lang="en-US" sz="2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 </a:t>
            </a:r>
            <a:r>
              <a:rPr lang="en-US" sz="2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2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2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cột</a:t>
            </a:r>
            <a:r>
              <a:rPr lang="en-US" sz="2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 </a:t>
            </a:r>
            <a:r>
              <a:rPr lang="en-US" sz="2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tạo</a:t>
            </a:r>
            <a:r>
              <a:rPr lang="en-US" sz="2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sz="2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2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giới</a:t>
            </a:r>
            <a:r>
              <a:rPr lang="en-US" sz="2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thiệu</a:t>
            </a:r>
            <a:r>
              <a:rPr lang="en-US" sz="2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endParaRPr lang="en-US" sz="24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Bạn Hà"/>
          <p:cNvSpPr/>
          <p:nvPr/>
        </p:nvSpPr>
        <p:spPr>
          <a:xfrm>
            <a:off x="769434" y="2219092"/>
            <a:ext cx="2076450" cy="533399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Bố em"/>
          <p:cNvSpPr/>
          <p:nvPr/>
        </p:nvSpPr>
        <p:spPr>
          <a:xfrm>
            <a:off x="788484" y="3028951"/>
            <a:ext cx="2076450" cy="533399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Trường em"/>
          <p:cNvSpPr/>
          <p:nvPr/>
        </p:nvSpPr>
        <p:spPr>
          <a:xfrm>
            <a:off x="762000" y="3867151"/>
            <a:ext cx="2076450" cy="533399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684085" y="2219092"/>
            <a:ext cx="4837616" cy="533399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bác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sĩ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3684085" y="3867151"/>
            <a:ext cx="4837616" cy="533399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sinh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2A.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3641038" y="3028950"/>
            <a:ext cx="4880663" cy="594956"/>
            <a:chOff x="3641038" y="3028950"/>
            <a:chExt cx="4880663" cy="594956"/>
          </a:xfrm>
        </p:grpSpPr>
        <p:sp>
          <p:nvSpPr>
            <p:cNvPr id="33" name="Rounded Rectangle 32"/>
            <p:cNvSpPr/>
            <p:nvPr/>
          </p:nvSpPr>
          <p:spPr>
            <a:xfrm>
              <a:off x="3684085" y="3028950"/>
              <a:ext cx="4837616" cy="533399"/>
            </a:xfrm>
            <a:prstGeom prst="round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2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641038" y="3100686"/>
              <a:ext cx="474681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Trường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Tiểu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học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Lê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Quý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Đôn</a:t>
              </a:r>
              <a:endPara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cxnSp>
        <p:nvCxnSpPr>
          <p:cNvPr id="10" name="Straight Connector 9"/>
          <p:cNvCxnSpPr>
            <a:stCxn id="2" idx="3"/>
            <a:endCxn id="42" idx="1"/>
          </p:cNvCxnSpPr>
          <p:nvPr/>
        </p:nvCxnSpPr>
        <p:spPr>
          <a:xfrm>
            <a:off x="2845884" y="2485792"/>
            <a:ext cx="838201" cy="1648059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21" idx="3"/>
            <a:endCxn id="32" idx="1"/>
          </p:cNvCxnSpPr>
          <p:nvPr/>
        </p:nvCxnSpPr>
        <p:spPr>
          <a:xfrm flipV="1">
            <a:off x="2864934" y="2485792"/>
            <a:ext cx="819151" cy="809859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22" idx="3"/>
            <a:endCxn id="3" idx="1"/>
          </p:cNvCxnSpPr>
          <p:nvPr/>
        </p:nvCxnSpPr>
        <p:spPr>
          <a:xfrm flipV="1">
            <a:off x="2838450" y="3362296"/>
            <a:ext cx="802588" cy="771555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474284" y="1581151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</a:t>
            </a:r>
            <a:endParaRPr lang="en-US" sz="28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851370" y="1581151"/>
            <a:ext cx="3770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4994844"/>
            <a:ext cx="9144000" cy="1333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algn="ctr"/>
            <a:endParaRPr lang="en-US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-19050"/>
            <a:ext cx="9144000" cy="20934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algn="ctr"/>
            <a:endParaRPr lang="en-US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128797" y="1013276"/>
            <a:ext cx="1081003" cy="584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352800" y="985152"/>
            <a:ext cx="640080" cy="584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8062997" y="1048851"/>
            <a:ext cx="548640" cy="584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638800" y="1047750"/>
            <a:ext cx="640080" cy="584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137399" y="1438726"/>
            <a:ext cx="1188720" cy="584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1870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" grpId="0" animBg="1"/>
      <p:bldP spid="21" grpId="0" animBg="1"/>
      <p:bldP spid="22" grpId="0" animBg="1"/>
      <p:bldP spid="32" grpId="0" animBg="1"/>
      <p:bldP spid="42" grpId="0" animBg="1"/>
      <p:bldP spid="17" grpId="0"/>
      <p:bldP spid="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9907" b="93056" l="11571" r="84143">
                        <a14:foregroundMark x1="32429" y1="53796" x2="35143" y2="49352"/>
                        <a14:foregroundMark x1="35143" y1="49167" x2="35143" y2="49167"/>
                        <a14:foregroundMark x1="39714" y1="44722" x2="53000" y2="42500"/>
                        <a14:foregroundMark x1="41571" y1="40741" x2="46143" y2="43426"/>
                        <a14:foregroundMark x1="54571" y1="41759" x2="48429" y2="48611"/>
                        <a14:foregroundMark x1="55286" y1="47685" x2="58429" y2="46944"/>
                        <a14:foregroundMark x1="39714" y1="80278" x2="39000" y2="88611"/>
                        <a14:foregroundMark x1="59857" y1="80000" x2="65571" y2="87870"/>
                        <a14:foregroundMark x1="31286" y1="91389" x2="44286" y2="87130"/>
                        <a14:foregroundMark x1="44714" y1="87130" x2="45857" y2="86204"/>
                        <a14:foregroundMark x1="45857" y1="86204" x2="45857" y2="86204"/>
                        <a14:foregroundMark x1="46143" y1="85648" x2="46143" y2="85648"/>
                        <a14:foregroundMark x1="37857" y1="91574" x2="47000" y2="86944"/>
                        <a14:foregroundMark x1="47000" y1="86944" x2="47000" y2="86944"/>
                        <a14:foregroundMark x1="57286" y1="85926" x2="61857" y2="84907"/>
                        <a14:foregroundMark x1="64857" y1="81019" x2="71000" y2="84167"/>
                        <a14:foregroundMark x1="42429" y1="81204" x2="45857" y2="84722"/>
                        <a14:foregroundMark x1="42714" y1="40741" x2="53000" y2="41759"/>
                        <a14:foregroundMark x1="66000" y1="47685" x2="67857" y2="54815"/>
                        <a14:foregroundMark x1="67286" y1="90093" x2="77714" y2="89259"/>
                        <a14:foregroundMark x1="77714" y1="89259" x2="77714" y2="89259"/>
                        <a14:foregroundMark x1="77714" y1="89259" x2="77714" y2="89259"/>
                        <a14:foregroundMark x1="77714" y1="89259" x2="77714" y2="89259"/>
                        <a14:foregroundMark x1="77714" y1="89259" x2="77714" y2="89259"/>
                        <a14:foregroundMark x1="77714" y1="89259" x2="77714" y2="89259"/>
                        <a14:backgroundMark x1="72429" y1="40463" x2="74000" y2="50093"/>
                        <a14:backgroundMark x1="67571" y1="47685" x2="74000" y2="515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597802"/>
            <a:ext cx="3039261" cy="4793348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28134" y="361950"/>
            <a:ext cx="624449" cy="609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6799" y="451247"/>
            <a:ext cx="7571445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2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2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giới</a:t>
            </a:r>
            <a:r>
              <a:rPr lang="en-US" sz="2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thiệu</a:t>
            </a:r>
            <a:r>
              <a:rPr lang="en-US" sz="2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2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mẫu</a:t>
            </a:r>
            <a:r>
              <a:rPr lang="en-US" sz="2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2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24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</a:t>
            </a:r>
            <a:endParaRPr lang="en-US" sz="24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1219200" y="907545"/>
            <a:ext cx="2705100" cy="531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5150414" y="1059418"/>
            <a:ext cx="3475130" cy="978932"/>
            <a:chOff x="5150414" y="1059418"/>
            <a:chExt cx="3475130" cy="978932"/>
          </a:xfrm>
        </p:grpSpPr>
        <p:sp>
          <p:nvSpPr>
            <p:cNvPr id="17" name="Oval Callout 16"/>
            <p:cNvSpPr/>
            <p:nvPr/>
          </p:nvSpPr>
          <p:spPr>
            <a:xfrm>
              <a:off x="5150414" y="1059418"/>
              <a:ext cx="3307786" cy="978932"/>
            </a:xfrm>
            <a:prstGeom prst="wedgeEllipseCallout">
              <a:avLst>
                <a:gd name="adj1" fmla="val -47826"/>
                <a:gd name="adj2" fmla="val 48660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150414" y="1268651"/>
              <a:ext cx="34751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lang="en-US" sz="28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</a:t>
              </a:r>
              <a:r>
                <a:rPr lang="en-US" sz="28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học</a:t>
              </a:r>
              <a:r>
                <a:rPr lang="en-US" sz="28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sinh</a:t>
              </a:r>
              <a:r>
                <a:rPr lang="en-US" sz="28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lớp</a:t>
              </a:r>
              <a:r>
                <a:rPr lang="en-US" sz="2800" b="1" dirty="0" smtClean="0">
                  <a:solidFill>
                    <a:srgbClr val="0070C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2.</a:t>
              </a:r>
              <a:endParaRPr lang="en-US" sz="28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363" b="97878" l="750" r="90000">
                        <a14:foregroundMark x1="14375" y1="45194" x2="32000" y2="80275"/>
                        <a14:foregroundMark x1="40375" y1="89638" x2="40125" y2="96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-139922"/>
            <a:ext cx="5257800" cy="526437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41" b="92315" l="1286" r="99857">
                        <a14:foregroundMark x1="43143" y1="40278" x2="51143" y2="46667"/>
                        <a14:foregroundMark x1="51143" y1="46667" x2="51143" y2="46667"/>
                        <a14:foregroundMark x1="35571" y1="24722" x2="35571" y2="24722"/>
                        <a14:foregroundMark x1="35571" y1="24722" x2="61857" y2="23704"/>
                        <a14:foregroundMark x1="40429" y1="33333" x2="43857" y2="32315"/>
                        <a14:foregroundMark x1="44714" y1="32130" x2="53857" y2="31852"/>
                        <a14:foregroundMark x1="30143" y1="49907" x2="30143" y2="49907"/>
                        <a14:foregroundMark x1="30143" y1="49907" x2="40429" y2="48611"/>
                        <a14:foregroundMark x1="40429" y1="77500" x2="40429" y2="77500"/>
                        <a14:foregroundMark x1="39714" y1="77315" x2="39714" y2="88611"/>
                        <a14:foregroundMark x1="39714" y1="88611" x2="39714" y2="88611"/>
                        <a14:foregroundMark x1="61429" y1="78056" x2="61429" y2="78056"/>
                        <a14:foregroundMark x1="61429" y1="78056" x2="64429" y2="87685"/>
                        <a14:foregroundMark x1="64429" y1="87685" x2="64429" y2="87685"/>
                        <a14:foregroundMark x1="31714" y1="91389" x2="31714" y2="91389"/>
                        <a14:foregroundMark x1="31714" y1="91389" x2="42429" y2="86389"/>
                        <a14:foregroundMark x1="43571" y1="85648" x2="44714" y2="85463"/>
                        <a14:foregroundMark x1="44714" y1="84907" x2="44714" y2="84907"/>
                        <a14:foregroundMark x1="45429" y1="84167" x2="45429" y2="84167"/>
                        <a14:foregroundMark x1="45429" y1="84167" x2="45429" y2="84167"/>
                        <a14:foregroundMark x1="66714" y1="82685" x2="66714" y2="82685"/>
                        <a14:foregroundMark x1="67571" y1="83704" x2="77429" y2="87870"/>
                        <a14:foregroundMark x1="57286" y1="86944" x2="57286" y2="86944"/>
                        <a14:foregroundMark x1="57286" y1="86944" x2="60286" y2="83981"/>
                        <a14:foregroundMark x1="36286" y1="91389" x2="47286" y2="87870"/>
                        <a14:foregroundMark x1="55286" y1="89630" x2="80429" y2="89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08" t="-2494" r="11420" b="60109"/>
          <a:stretch/>
        </p:blipFill>
        <p:spPr>
          <a:xfrm>
            <a:off x="3302000" y="1054100"/>
            <a:ext cx="1896930" cy="1495038"/>
          </a:xfrm>
          <a:prstGeom prst="ellipse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41" b="92315" l="1286" r="99857">
                        <a14:foregroundMark x1="43143" y1="40278" x2="51143" y2="46667"/>
                        <a14:foregroundMark x1="51143" y1="46667" x2="51143" y2="46667"/>
                        <a14:foregroundMark x1="35571" y1="24722" x2="35571" y2="24722"/>
                        <a14:foregroundMark x1="35571" y1="24722" x2="61857" y2="23704"/>
                        <a14:foregroundMark x1="40429" y1="33333" x2="43857" y2="32315"/>
                        <a14:foregroundMark x1="44714" y1="32130" x2="53857" y2="31852"/>
                        <a14:foregroundMark x1="30143" y1="49907" x2="30143" y2="49907"/>
                        <a14:foregroundMark x1="30143" y1="49907" x2="40429" y2="48611"/>
                        <a14:foregroundMark x1="40429" y1="77500" x2="40429" y2="77500"/>
                        <a14:foregroundMark x1="39714" y1="77315" x2="39714" y2="88611"/>
                        <a14:foregroundMark x1="39714" y1="88611" x2="39714" y2="88611"/>
                        <a14:foregroundMark x1="61429" y1="78056" x2="61429" y2="78056"/>
                        <a14:foregroundMark x1="61429" y1="78056" x2="64429" y2="87685"/>
                        <a14:foregroundMark x1="64429" y1="87685" x2="64429" y2="87685"/>
                        <a14:foregroundMark x1="31714" y1="91389" x2="31714" y2="91389"/>
                        <a14:foregroundMark x1="31714" y1="91389" x2="42429" y2="86389"/>
                        <a14:foregroundMark x1="43571" y1="85648" x2="44714" y2="85463"/>
                        <a14:foregroundMark x1="44714" y1="84907" x2="44714" y2="84907"/>
                        <a14:foregroundMark x1="45429" y1="84167" x2="45429" y2="84167"/>
                        <a14:foregroundMark x1="45429" y1="84167" x2="45429" y2="84167"/>
                        <a14:foregroundMark x1="66714" y1="82685" x2="66714" y2="82685"/>
                        <a14:foregroundMark x1="67571" y1="83704" x2="77429" y2="87870"/>
                        <a14:foregroundMark x1="57286" y1="86944" x2="57286" y2="86944"/>
                        <a14:foregroundMark x1="57286" y1="86944" x2="60286" y2="83981"/>
                        <a14:foregroundMark x1="36286" y1="91389" x2="47286" y2="87870"/>
                        <a14:foregroundMark x1="55286" y1="89630" x2="80429" y2="89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427" t="32392" r="15028" b="47058"/>
          <a:stretch/>
        </p:blipFill>
        <p:spPr>
          <a:xfrm rot="21323467">
            <a:off x="4757160" y="2286355"/>
            <a:ext cx="721876" cy="867394"/>
          </a:xfrm>
          <a:prstGeom prst="teardrop">
            <a:avLst/>
          </a:prstGeom>
        </p:spPr>
      </p:pic>
      <p:pic>
        <p:nvPicPr>
          <p:cNvPr id="22" name="Picture 21" hidden="1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41" b="92315" l="1286" r="99857">
                        <a14:foregroundMark x1="43143" y1="40278" x2="51143" y2="46667"/>
                        <a14:foregroundMark x1="51143" y1="46667" x2="51143" y2="46667"/>
                        <a14:foregroundMark x1="35571" y1="24722" x2="35571" y2="24722"/>
                        <a14:foregroundMark x1="35571" y1="24722" x2="61857" y2="23704"/>
                        <a14:foregroundMark x1="40429" y1="33333" x2="43857" y2="32315"/>
                        <a14:foregroundMark x1="44714" y1="32130" x2="53857" y2="31852"/>
                        <a14:foregroundMark x1="30143" y1="49907" x2="30143" y2="49907"/>
                        <a14:foregroundMark x1="30143" y1="49907" x2="40429" y2="48611"/>
                        <a14:foregroundMark x1="40429" y1="77500" x2="40429" y2="77500"/>
                        <a14:foregroundMark x1="39714" y1="77315" x2="39714" y2="88611"/>
                        <a14:foregroundMark x1="39714" y1="88611" x2="39714" y2="88611"/>
                        <a14:foregroundMark x1="61429" y1="78056" x2="61429" y2="78056"/>
                        <a14:foregroundMark x1="61429" y1="78056" x2="64429" y2="87685"/>
                        <a14:foregroundMark x1="64429" y1="87685" x2="64429" y2="87685"/>
                        <a14:foregroundMark x1="31714" y1="91389" x2="31714" y2="91389"/>
                        <a14:foregroundMark x1="31714" y1="91389" x2="42429" y2="86389"/>
                        <a14:foregroundMark x1="43571" y1="85648" x2="44714" y2="85463"/>
                        <a14:foregroundMark x1="44714" y1="84907" x2="44714" y2="84907"/>
                        <a14:foregroundMark x1="45429" y1="84167" x2="45429" y2="84167"/>
                        <a14:foregroundMark x1="45429" y1="84167" x2="45429" y2="84167"/>
                        <a14:foregroundMark x1="66714" y1="82685" x2="66714" y2="82685"/>
                        <a14:foregroundMark x1="67571" y1="83704" x2="77429" y2="87870"/>
                        <a14:foregroundMark x1="57286" y1="86944" x2="57286" y2="86944"/>
                        <a14:foregroundMark x1="57286" y1="86944" x2="60286" y2="83981"/>
                        <a14:foregroundMark x1="36286" y1="91389" x2="47286" y2="87870"/>
                        <a14:foregroundMark x1="55286" y1="89630" x2="80429" y2="89167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085" t="34016" r="9216" b="42811"/>
          <a:stretch/>
        </p:blipFill>
        <p:spPr>
          <a:xfrm rot="10800000">
            <a:off x="3991168" y="2888994"/>
            <a:ext cx="1000350" cy="978156"/>
          </a:xfrm>
          <a:prstGeom prst="ellipse">
            <a:avLst/>
          </a:prstGeom>
          <a:ln>
            <a:noFill/>
          </a:ln>
          <a:effectLst>
            <a:glow rad="127000">
              <a:schemeClr val="accent1">
                <a:alpha val="0"/>
              </a:schemeClr>
            </a:glow>
            <a:outerShdw sx="1000" sy="1000" algn="ctr" rotWithShape="0">
              <a:schemeClr val="bg1">
                <a:alpha val="0"/>
              </a:schemeClr>
            </a:outerShdw>
            <a:reflection stA="0" endPos="65000" dist="50800" dir="5400000" sy="-100000" algn="bl" rotWithShape="0"/>
          </a:effectLst>
        </p:spPr>
      </p:pic>
      <p:sp>
        <p:nvSpPr>
          <p:cNvPr id="14" name="Rectangle 13"/>
          <p:cNvSpPr/>
          <p:nvPr/>
        </p:nvSpPr>
        <p:spPr>
          <a:xfrm>
            <a:off x="0" y="4994844"/>
            <a:ext cx="9144000" cy="13335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algn="ctr"/>
            <a:endParaRPr lang="en-US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-19050"/>
            <a:ext cx="9144000" cy="20934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algn="ctr"/>
            <a:endParaRPr lang="en-US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8076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782181"/>
            <a:ext cx="6096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Dặn</a:t>
            </a:r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dò</a:t>
            </a:r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</a:t>
            </a:r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giới</a:t>
            </a:r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thiệu</a:t>
            </a:r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28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16.</a:t>
            </a:r>
            <a:endParaRPr lang="en-US" sz="28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511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|3.4|1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1424</TotalTime>
  <Words>254</Words>
  <Application>Microsoft Office PowerPoint</Application>
  <PresentationFormat>On-screen Show (16:9)</PresentationFormat>
  <Paragraphs>54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Arial</vt:lpstr>
      <vt:lpstr>Arial Rounded MT Bold</vt:lpstr>
      <vt:lpstr>Arial-Rounded</vt:lpstr>
      <vt:lpstr>Calibri</vt:lpstr>
      <vt:lpstr>iCiel Cadena</vt:lpstr>
      <vt:lpstr>iCiel Crocante</vt:lpstr>
      <vt:lpstr>iCiel Nabila</vt:lpstr>
      <vt:lpstr>Times New Roman</vt:lpstr>
      <vt:lpstr>字魂59号-创粗黑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MyPC</cp:lastModifiedBy>
  <cp:revision>288</cp:revision>
  <dcterms:created xsi:type="dcterms:W3CDTF">2020-12-08T15:48:47Z</dcterms:created>
  <dcterms:modified xsi:type="dcterms:W3CDTF">2021-09-09T08:34:58Z</dcterms:modified>
</cp:coreProperties>
</file>