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6" r:id="rId3"/>
    <p:sldId id="276" r:id="rId4"/>
    <p:sldId id="266" r:id="rId5"/>
    <p:sldId id="265" r:id="rId6"/>
    <p:sldId id="258" r:id="rId7"/>
    <p:sldId id="278" r:id="rId8"/>
    <p:sldId id="261" r:id="rId9"/>
    <p:sldId id="262" r:id="rId10"/>
    <p:sldId id="257" r:id="rId11"/>
    <p:sldId id="263" r:id="rId12"/>
    <p:sldId id="269" r:id="rId13"/>
    <p:sldId id="275" r:id="rId14"/>
    <p:sldId id="268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0" y="72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6D1D-1BAA-4E3D-8E6E-29E76967F2C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4C87-682F-4267-92B5-FDA4E3CC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2,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2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trigger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3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263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736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57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279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99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41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188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4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196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43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475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681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17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0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85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microsoft.com/office/2007/relationships/hdphoto" Target="../media/hdphoto23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slide" Target="slide15.xml"/><Relationship Id="rId26" Type="http://schemas.openxmlformats.org/officeDocument/2006/relationships/slide" Target="slide17.xml"/><Relationship Id="rId39" Type="http://schemas.microsoft.com/office/2007/relationships/hdphoto" Target="../media/hdphoto33.wdp"/><Relationship Id="rId21" Type="http://schemas.openxmlformats.org/officeDocument/2006/relationships/image" Target="../media/image30.png"/><Relationship Id="rId34" Type="http://schemas.microsoft.com/office/2007/relationships/hdphoto" Target="../media/hdphoto32.wdp"/><Relationship Id="rId42" Type="http://schemas.openxmlformats.org/officeDocument/2006/relationships/image" Target="../media/image56.png"/><Relationship Id="rId47" Type="http://schemas.microsoft.com/office/2007/relationships/hdphoto" Target="../media/hdphoto37.wdp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6" Type="http://schemas.microsoft.com/office/2007/relationships/hdphoto" Target="../media/hdphoto18.wdp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11" Type="http://schemas.openxmlformats.org/officeDocument/2006/relationships/image" Target="../media/image45.png"/><Relationship Id="rId24" Type="http://schemas.openxmlformats.org/officeDocument/2006/relationships/image" Target="../media/image49.png"/><Relationship Id="rId32" Type="http://schemas.microsoft.com/office/2007/relationships/hdphoto" Target="../media/hdphoto31.wdp"/><Relationship Id="rId37" Type="http://schemas.openxmlformats.org/officeDocument/2006/relationships/image" Target="../media/image53.png"/><Relationship Id="rId40" Type="http://schemas.openxmlformats.org/officeDocument/2006/relationships/image" Target="../media/image55.png"/><Relationship Id="rId45" Type="http://schemas.microsoft.com/office/2007/relationships/hdphoto" Target="../media/hdphoto36.wdp"/><Relationship Id="rId5" Type="http://schemas.openxmlformats.org/officeDocument/2006/relationships/image" Target="../media/image42.png"/><Relationship Id="rId15" Type="http://schemas.openxmlformats.org/officeDocument/2006/relationships/image" Target="../media/image31.png"/><Relationship Id="rId23" Type="http://schemas.openxmlformats.org/officeDocument/2006/relationships/slide" Target="slide18.xml"/><Relationship Id="rId28" Type="http://schemas.microsoft.com/office/2007/relationships/hdphoto" Target="../media/hdphoto30.wdp"/><Relationship Id="rId36" Type="http://schemas.microsoft.com/office/2007/relationships/hdphoto" Target="../media/hdphoto21.wdp"/><Relationship Id="rId10" Type="http://schemas.microsoft.com/office/2007/relationships/hdphoto" Target="../media/hdphoto27.wdp"/><Relationship Id="rId19" Type="http://schemas.openxmlformats.org/officeDocument/2006/relationships/image" Target="../media/image48.png"/><Relationship Id="rId31" Type="http://schemas.openxmlformats.org/officeDocument/2006/relationships/image" Target="../media/image51.png"/><Relationship Id="rId44" Type="http://schemas.openxmlformats.org/officeDocument/2006/relationships/image" Target="../media/image57.png"/><Relationship Id="rId4" Type="http://schemas.microsoft.com/office/2007/relationships/hdphoto" Target="../media/hdphoto24.wdp"/><Relationship Id="rId9" Type="http://schemas.openxmlformats.org/officeDocument/2006/relationships/image" Target="../media/image44.png"/><Relationship Id="rId14" Type="http://schemas.openxmlformats.org/officeDocument/2006/relationships/slide" Target="slide14.xml"/><Relationship Id="rId22" Type="http://schemas.microsoft.com/office/2007/relationships/hdphoto" Target="../media/hdphoto17.wdp"/><Relationship Id="rId27" Type="http://schemas.openxmlformats.org/officeDocument/2006/relationships/image" Target="../media/image50.png"/><Relationship Id="rId30" Type="http://schemas.microsoft.com/office/2007/relationships/hdphoto" Target="../media/hdphoto20.wdp"/><Relationship Id="rId35" Type="http://schemas.openxmlformats.org/officeDocument/2006/relationships/image" Target="../media/image34.png"/><Relationship Id="rId43" Type="http://schemas.microsoft.com/office/2007/relationships/hdphoto" Target="../media/hdphoto35.wdp"/><Relationship Id="rId8" Type="http://schemas.microsoft.com/office/2007/relationships/hdphoto" Target="../media/hdphoto26.wdp"/><Relationship Id="rId3" Type="http://schemas.openxmlformats.org/officeDocument/2006/relationships/image" Target="../media/image41.png"/><Relationship Id="rId12" Type="http://schemas.microsoft.com/office/2007/relationships/hdphoto" Target="../media/hdphoto28.wdp"/><Relationship Id="rId17" Type="http://schemas.openxmlformats.org/officeDocument/2006/relationships/image" Target="../media/image47.png"/><Relationship Id="rId25" Type="http://schemas.microsoft.com/office/2007/relationships/hdphoto" Target="../media/hdphoto29.wdp"/><Relationship Id="rId33" Type="http://schemas.openxmlformats.org/officeDocument/2006/relationships/image" Target="../media/image52.png"/><Relationship Id="rId38" Type="http://schemas.openxmlformats.org/officeDocument/2006/relationships/image" Target="../media/image54.png"/><Relationship Id="rId46" Type="http://schemas.openxmlformats.org/officeDocument/2006/relationships/image" Target="../media/image58.png"/><Relationship Id="rId20" Type="http://schemas.openxmlformats.org/officeDocument/2006/relationships/slide" Target="slide16.xml"/><Relationship Id="rId41" Type="http://schemas.microsoft.com/office/2007/relationships/hdphoto" Target="../media/hdphoto3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microsoft.com/office/2007/relationships/hdphoto" Target="../media/hdphoto20.wdp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microsoft.com/office/2007/relationships/hdphoto" Target="../media/hdphoto32.wdp"/><Relationship Id="rId9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11.xml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11.xml"/><Relationship Id="rId4" Type="http://schemas.microsoft.com/office/2007/relationships/hdphoto" Target="../media/hdphoto2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11.xml"/><Relationship Id="rId4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11.xml"/><Relationship Id="rId4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11.xml"/><Relationship Id="rId4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4.wdp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8.wdp"/><Relationship Id="rId7" Type="http://schemas.microsoft.com/office/2007/relationships/hdphoto" Target="../media/hdphoto11.wdp"/><Relationship Id="rId12" Type="http://schemas.openxmlformats.org/officeDocument/2006/relationships/image" Target="../media/image27.png"/><Relationship Id="rId17" Type="http://schemas.microsoft.com/office/2007/relationships/hdphoto" Target="../media/hdphoto16.wdp"/><Relationship Id="rId25" Type="http://schemas.microsoft.com/office/2007/relationships/hdphoto" Target="../media/hdphoto20.wdp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microsoft.com/office/2007/relationships/hdphoto" Target="../media/hdphoto22.wdp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24" Type="http://schemas.openxmlformats.org/officeDocument/2006/relationships/image" Target="../media/image33.png"/><Relationship Id="rId5" Type="http://schemas.microsoft.com/office/2007/relationships/hdphoto" Target="../media/hdphoto10.wdp"/><Relationship Id="rId15" Type="http://schemas.microsoft.com/office/2007/relationships/hdphoto" Target="../media/hdphoto15.wdp"/><Relationship Id="rId23" Type="http://schemas.microsoft.com/office/2007/relationships/hdphoto" Target="../media/hdphoto19.wdp"/><Relationship Id="rId28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microsoft.com/office/2007/relationships/hdphoto" Target="../media/hdphoto17.wdp"/><Relationship Id="rId31" Type="http://schemas.openxmlformats.org/officeDocument/2006/relationships/image" Target="../media/image37.png"/><Relationship Id="rId4" Type="http://schemas.openxmlformats.org/officeDocument/2006/relationships/image" Target="../media/image23.jpeg"/><Relationship Id="rId9" Type="http://schemas.microsoft.com/office/2007/relationships/hdphoto" Target="../media/hdphoto12.wdp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microsoft.com/office/2007/relationships/hdphoto" Target="../media/hdphoto21.wdp"/><Relationship Id="rId30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30420B1-D9CC-4F5D-A6C0-0030A2ED3084}"/>
              </a:ext>
            </a:extLst>
          </p:cNvPr>
          <p:cNvSpPr txBox="1"/>
          <p:nvPr/>
        </p:nvSpPr>
        <p:spPr>
          <a:xfrm>
            <a:off x="2555602" y="1580125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1:  ÔN TẬP VÀ BỔ SUNG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57AAD-1B2B-4F18-9B2F-EFD549DBCE5C}"/>
              </a:ext>
            </a:extLst>
          </p:cNvPr>
          <p:cNvSpPr txBox="1"/>
          <p:nvPr/>
        </p:nvSpPr>
        <p:spPr>
          <a:xfrm>
            <a:off x="1145326" y="2854801"/>
            <a:ext cx="101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2: Tia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sau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DA323AA2-41E7-451E-8116-A8593052E5C0}"/>
              </a:ext>
            </a:extLst>
          </p:cNvPr>
          <p:cNvSpPr txBox="1"/>
          <p:nvPr/>
        </p:nvSpPr>
        <p:spPr>
          <a:xfrm>
            <a:off x="6190564" y="4437821"/>
            <a:ext cx="18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62EB4259-D060-403B-AFC2-52744D43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44F67325-BE3B-4D65-B647-E6DEE6D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ảnh có liên quan">
            <a:extLst>
              <a:ext uri="{FF2B5EF4-FFF2-40B4-BE49-F238E27FC236}">
                <a16:creationId xmlns:a16="http://schemas.microsoft.com/office/drawing/2014/main" id="{1C980318-867E-405F-94B0-54FB3AA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96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monkey cartoon">
            <a:extLst>
              <a:ext uri="{FF2B5EF4-FFF2-40B4-BE49-F238E27FC236}">
                <a16:creationId xmlns:a16="http://schemas.microsoft.com/office/drawing/2014/main" id="{993C0524-C05F-40C4-A2D3-14EEEFEC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có liên quan">
            <a:extLst>
              <a:ext uri="{FF2B5EF4-FFF2-40B4-BE49-F238E27FC236}">
                <a16:creationId xmlns:a16="http://schemas.microsoft.com/office/drawing/2014/main" id="{87C15F19-BE41-4675-A657-7E344F18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20263" y="-2614931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228E464-930C-41E4-BBFA-A8FF006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613" y="-165097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ảnh có liên quan">
            <a:extLst>
              <a:ext uri="{FF2B5EF4-FFF2-40B4-BE49-F238E27FC236}">
                <a16:creationId xmlns:a16="http://schemas.microsoft.com/office/drawing/2014/main" id="{F45A7AA1-0028-4B60-9D97-09B2052F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429960" y="276774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F895CC76-54F3-4CA7-AA9E-C30B19307AFD}"/>
              </a:ext>
            </a:extLst>
          </p:cNvPr>
          <p:cNvSpPr txBox="1"/>
          <p:nvPr/>
        </p:nvSpPr>
        <p:spPr>
          <a:xfrm>
            <a:off x="2527127" y="2505670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-127000"/>
            <a:ext cx="1198998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79945" y="2070896"/>
            <a:ext cx="92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91967" y="2070896"/>
            <a:ext cx="90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</a:t>
            </a:r>
            <a:r>
              <a:rPr lang="en-US" sz="4400" b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2.</a:t>
            </a:r>
            <a:endParaRPr lang="en-US" sz="4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4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1B21D66-79EA-4687-B248-E7332A64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07DF7DC-6EFC-4C28-8A62-0AAA296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EA7A6D5-D7B4-4C71-847C-3FD07D1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1145700" y="2340136"/>
            <a:ext cx="2021692" cy="2021692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1459474" y="2547162"/>
            <a:ext cx="1301959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chemeClr val="bg1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chemeClr val="bg1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75852" y="1382612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33176" y="2829211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61433" y="4230894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836003" y="508722"/>
            <a:ext cx="2977116" cy="1402680"/>
          </a:xfrm>
          <a:prstGeom prst="bracketPair">
            <a:avLst>
              <a:gd name="adj" fmla="val 0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52FD8E6-48FB-4BFE-AE86-B4C899BB98F3}"/>
              </a:ext>
            </a:extLst>
          </p:cNvPr>
          <p:cNvGrpSpPr/>
          <p:nvPr/>
        </p:nvGrpSpPr>
        <p:grpSpPr>
          <a:xfrm>
            <a:off x="5249" y="0"/>
            <a:ext cx="12192000" cy="5054600"/>
            <a:chOff x="0" y="0"/>
            <a:chExt cx="12192000" cy="505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1D29D-044D-4A10-9A79-813E0D50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39" b="-19628"/>
            <a:stretch/>
          </p:blipFill>
          <p:spPr>
            <a:xfrm>
              <a:off x="5249" y="0"/>
              <a:ext cx="12186751" cy="505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47C062-4475-4CFA-B9DA-716080B1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481" b="47130" l="12240" r="38958">
                          <a14:foregroundMark x1="23906" y1="32870" x2="23125" y2="31481"/>
                          <a14:foregroundMark x1="17292" y1="28704" x2="18281" y2="30463"/>
                          <a14:foregroundMark x1="19531" y1="38519" x2="35000" y2="41111"/>
                        </a14:backgroundRemoval>
                      </a14:imgEffect>
                    </a14:imgLayer>
                  </a14:imgProps>
                </a:ext>
              </a:extLst>
            </a:blip>
            <a:srcRect l="11773" t="25426" r="61018" b="51783"/>
            <a:stretch/>
          </p:blipFill>
          <p:spPr>
            <a:xfrm>
              <a:off x="0" y="0"/>
              <a:ext cx="2977116" cy="1402680"/>
            </a:xfrm>
            <a:prstGeom prst="bracketPair">
              <a:avLst>
                <a:gd name="adj" fmla="val 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632CC-2AEE-4AF4-9053-3E2DA1DE3ED0}"/>
              </a:ext>
            </a:extLst>
          </p:cNvPr>
          <p:cNvGrpSpPr/>
          <p:nvPr/>
        </p:nvGrpSpPr>
        <p:grpSpPr>
          <a:xfrm>
            <a:off x="5249" y="411328"/>
            <a:ext cx="12192000" cy="6446672"/>
            <a:chOff x="0" y="411328"/>
            <a:chExt cx="12192000" cy="6446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ED8981-F72B-4D80-93CC-A7F7EB6595B5}"/>
                </a:ext>
              </a:extLst>
            </p:cNvPr>
            <p:cNvGrpSpPr/>
            <p:nvPr/>
          </p:nvGrpSpPr>
          <p:grpSpPr>
            <a:xfrm>
              <a:off x="0" y="411328"/>
              <a:ext cx="12192000" cy="6446672"/>
              <a:chOff x="0" y="411328"/>
              <a:chExt cx="12192000" cy="64466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D0D546D-E305-4AAF-B5CC-1A15EBB1D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53" b="6296"/>
              <a:stretch/>
            </p:blipFill>
            <p:spPr>
              <a:xfrm>
                <a:off x="0" y="838199"/>
                <a:ext cx="12192000" cy="601980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1D50D2C-7CF9-4DDE-A0F4-CDE8F3F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388" y="411328"/>
                <a:ext cx="5650012" cy="586907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5C5645-F865-4031-AA7A-AAD2E3BD5706}"/>
                </a:ext>
              </a:extLst>
            </p:cNvPr>
            <p:cNvGrpSpPr/>
            <p:nvPr/>
          </p:nvGrpSpPr>
          <p:grpSpPr>
            <a:xfrm>
              <a:off x="3901354" y="1801085"/>
              <a:ext cx="722424" cy="656453"/>
              <a:chOff x="3731042" y="2679986"/>
              <a:chExt cx="785921" cy="6773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3B62832-855D-4FA0-A196-BD43A39E4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7CA9DD-87A3-4C72-B060-AF733E3BD6C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6E719A-532D-4B1E-BBA2-006FB3C4C02E}"/>
                </a:ext>
              </a:extLst>
            </p:cNvPr>
            <p:cNvGrpSpPr/>
            <p:nvPr/>
          </p:nvGrpSpPr>
          <p:grpSpPr>
            <a:xfrm>
              <a:off x="4233036" y="2397876"/>
              <a:ext cx="722424" cy="656453"/>
              <a:chOff x="3731042" y="2679986"/>
              <a:chExt cx="785921" cy="67733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306F521-9345-478D-9AA3-4345D3B4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0BE3B1-3908-447D-88C4-5E54CA8360FA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EC658-CE02-434D-B15D-C8EDC4C54ABF}"/>
                </a:ext>
              </a:extLst>
            </p:cNvPr>
            <p:cNvGrpSpPr/>
            <p:nvPr/>
          </p:nvGrpSpPr>
          <p:grpSpPr>
            <a:xfrm>
              <a:off x="4719990" y="3014902"/>
              <a:ext cx="722424" cy="656453"/>
              <a:chOff x="3731042" y="2679986"/>
              <a:chExt cx="785921" cy="6773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7128402-E48A-44B1-B4C2-9999833A4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AE52DC-1916-404B-BD34-87183002D651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E171E2-FB65-409B-B047-8FB6A5882584}"/>
                </a:ext>
              </a:extLst>
            </p:cNvPr>
            <p:cNvGrpSpPr/>
            <p:nvPr/>
          </p:nvGrpSpPr>
          <p:grpSpPr>
            <a:xfrm>
              <a:off x="3320798" y="2639284"/>
              <a:ext cx="722424" cy="656453"/>
              <a:chOff x="3731042" y="2679986"/>
              <a:chExt cx="785921" cy="67733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9ACB867-D52A-4A34-9BA3-D0070C4E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BA91B0-FF17-46E2-81C9-92515A99F4B9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E57136-0B01-4186-95F6-6E420B048128}"/>
                </a:ext>
              </a:extLst>
            </p:cNvPr>
            <p:cNvGrpSpPr/>
            <p:nvPr/>
          </p:nvGrpSpPr>
          <p:grpSpPr>
            <a:xfrm>
              <a:off x="3847419" y="3256310"/>
              <a:ext cx="722424" cy="656453"/>
              <a:chOff x="3731042" y="2679986"/>
              <a:chExt cx="785921" cy="6773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3E0F55A-19AB-43E9-A29D-FA0699996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E5652-9ED0-4AB7-B4D8-1815CD0E6DBC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0BCC2B-FFEA-4359-8A7B-49F371E05AE2}"/>
                </a:ext>
              </a:extLst>
            </p:cNvPr>
            <p:cNvGrpSpPr/>
            <p:nvPr/>
          </p:nvGrpSpPr>
          <p:grpSpPr>
            <a:xfrm>
              <a:off x="4674945" y="1329214"/>
              <a:ext cx="722424" cy="656453"/>
              <a:chOff x="3731042" y="2679986"/>
              <a:chExt cx="785921" cy="67733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8284EB5-A994-4C15-8AA6-ED7443147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F5A0CA-9C51-4613-8FCE-6DD1FD3F170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A99F23-011A-4978-A693-748840ABCB2B}"/>
                </a:ext>
              </a:extLst>
            </p:cNvPr>
            <p:cNvGrpSpPr/>
            <p:nvPr/>
          </p:nvGrpSpPr>
          <p:grpSpPr>
            <a:xfrm>
              <a:off x="5161899" y="1946240"/>
              <a:ext cx="722424" cy="656453"/>
              <a:chOff x="3731042" y="2679986"/>
              <a:chExt cx="785921" cy="67733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2A0D082-5000-473E-BB9B-0C62A63AB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FFB8E5-2254-4F2E-B3AD-FA3128A989D7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FA8FCC-C156-457A-BA8C-3C27BE752607}"/>
                </a:ext>
              </a:extLst>
            </p:cNvPr>
            <p:cNvGrpSpPr/>
            <p:nvPr/>
          </p:nvGrpSpPr>
          <p:grpSpPr>
            <a:xfrm>
              <a:off x="5734788" y="3025287"/>
              <a:ext cx="722424" cy="656453"/>
              <a:chOff x="3731042" y="2679986"/>
              <a:chExt cx="785921" cy="6773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9BC9375-7206-44FF-94AF-20E58007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FC8D8B-AF8C-4C5D-95B7-53362479E25B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B8DDBF-0B80-4781-964B-515AA9831798}"/>
                </a:ext>
              </a:extLst>
            </p:cNvPr>
            <p:cNvGrpSpPr/>
            <p:nvPr/>
          </p:nvGrpSpPr>
          <p:grpSpPr>
            <a:xfrm>
              <a:off x="6634892" y="2928083"/>
              <a:ext cx="722424" cy="656453"/>
              <a:chOff x="3731042" y="2679986"/>
              <a:chExt cx="785921" cy="67733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8C1122-76D4-4CF3-9B25-99BBB621B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1E81C-FA95-43FF-93B6-BA482E1049C4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387063-E680-41AF-9B79-073CE82C1CA9}"/>
                </a:ext>
              </a:extLst>
            </p:cNvPr>
            <p:cNvGrpSpPr/>
            <p:nvPr/>
          </p:nvGrpSpPr>
          <p:grpSpPr>
            <a:xfrm>
              <a:off x="6209112" y="2094264"/>
              <a:ext cx="725039" cy="756589"/>
              <a:chOff x="3728197" y="2679986"/>
              <a:chExt cx="788766" cy="6773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EB53F52-8F4E-4C9E-85FE-488CCC94D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B3B6E7-08F5-48C9-BF33-3C118AC86F7D}"/>
                  </a:ext>
                </a:extLst>
              </p:cNvPr>
              <p:cNvSpPr txBox="1"/>
              <p:nvPr/>
            </p:nvSpPr>
            <p:spPr>
              <a:xfrm>
                <a:off x="3728197" y="2751667"/>
                <a:ext cx="78592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8734EE-5810-4EDC-AE2C-ADC3EB59C6DB}"/>
                </a:ext>
              </a:extLst>
            </p:cNvPr>
            <p:cNvGrpSpPr/>
            <p:nvPr/>
          </p:nvGrpSpPr>
          <p:grpSpPr>
            <a:xfrm>
              <a:off x="5868139" y="1279145"/>
              <a:ext cx="722424" cy="756589"/>
              <a:chOff x="3731042" y="2679986"/>
              <a:chExt cx="785921" cy="677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BC31AB4-E610-4AB7-BCC5-2F67F3B7B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FF6DA9-A645-4CA2-8D47-B5224958AE52}"/>
                  </a:ext>
                </a:extLst>
              </p:cNvPr>
              <p:cNvSpPr txBox="1"/>
              <p:nvPr/>
            </p:nvSpPr>
            <p:spPr>
              <a:xfrm>
                <a:off x="3880176" y="2763036"/>
                <a:ext cx="60587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C90FC-B5CD-47F2-B3D8-9B819708D0B1}"/>
              </a:ext>
            </a:extLst>
          </p:cNvPr>
          <p:cNvGrpSpPr/>
          <p:nvPr/>
        </p:nvGrpSpPr>
        <p:grpSpPr>
          <a:xfrm>
            <a:off x="214612" y="2375075"/>
            <a:ext cx="3227241" cy="2198145"/>
            <a:chOff x="56043" y="2298357"/>
            <a:chExt cx="3227241" cy="21981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1719558-FA31-4707-B38A-0D5C0AF8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D3D152-DEC8-44C5-9299-2BD11CE11DDD}"/>
                </a:ext>
              </a:extLst>
            </p:cNvPr>
            <p:cNvSpPr txBox="1"/>
            <p:nvPr/>
          </p:nvSpPr>
          <p:spPr>
            <a:xfrm>
              <a:off x="223637" y="2597443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A!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7BAB7F-AECE-4F70-A058-67C59513F5F1}"/>
              </a:ext>
            </a:extLst>
          </p:cNvPr>
          <p:cNvGrpSpPr/>
          <p:nvPr/>
        </p:nvGrpSpPr>
        <p:grpSpPr>
          <a:xfrm flipH="1">
            <a:off x="8404457" y="1686400"/>
            <a:ext cx="3227241" cy="2198145"/>
            <a:chOff x="56043" y="2298357"/>
            <a:chExt cx="3227241" cy="21981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BB46D0-03E8-4299-8A6C-65827BA3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>
              <a:off x="323996" y="2508235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FF377CB-4512-40AD-A8BB-C42FFFB87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278" b="60463" l="39219" r="51458">
                        <a14:foregroundMark x1="43021" y1="45000" x2="46458" y2="45185"/>
                        <a14:foregroundMark x1="46563" y1="45093" x2="46563" y2="45093"/>
                        <a14:foregroundMark x1="43385" y1="58796" x2="43698" y2="59074"/>
                        <a14:foregroundMark x1="45052" y1="58241" x2="45729" y2="58426"/>
                        <a14:foregroundMark x1="42604" y1="51574" x2="42396" y2="51852"/>
                        <a14:foregroundMark x1="41302" y1="46574" x2="41615" y2="47407"/>
                        <a14:foregroundMark x1="45833" y1="47407" x2="46146" y2="47222"/>
                        <a14:foregroundMark x1="46146" y1="47222" x2="46146" y2="47222"/>
                        <a14:foregroundMark x1="45677" y1="50741" x2="45729" y2="51944"/>
                        <a14:foregroundMark x1="42813" y1="47870" x2="43177" y2="47870"/>
                        <a14:foregroundMark x1="46146" y1="50463" x2="46563" y2="50556"/>
                      </a14:backgroundRemoval>
                    </a14:imgEffect>
                  </a14:imgLayer>
                </a14:imgProps>
              </a:ext>
            </a:extLst>
          </a:blip>
          <a:srcRect l="40500" t="39579" r="50000" b="38807"/>
          <a:stretch/>
        </p:blipFill>
        <p:spPr>
          <a:xfrm>
            <a:off x="1434645" y="3990174"/>
            <a:ext cx="2252614" cy="28828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FA4A21-5C77-4744-9B6D-B89B12D1C8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78" b="67870" l="66146" r="77500">
                        <a14:foregroundMark x1="71094" y1="40000" x2="72083" y2="40741"/>
                        <a14:foregroundMark x1="69688" y1="50833" x2="70521" y2="48796"/>
                        <a14:foregroundMark x1="71354" y1="48981" x2="72708" y2="51019"/>
                        <a14:foregroundMark x1="72448" y1="48056" x2="73177" y2="49722"/>
                        <a14:foregroundMark x1="72708" y1="48241" x2="73333" y2="48981"/>
                        <a14:foregroundMark x1="71042" y1="52685" x2="71458" y2="54259"/>
                        <a14:foregroundMark x1="71250" y1="63611" x2="71250" y2="64815"/>
                        <a14:foregroundMark x1="72813" y1="63056" x2="72344" y2="64907"/>
                        <a14:foregroundMark x1="70625" y1="59352" x2="70677" y2="62593"/>
                        <a14:foregroundMark x1="68646" y1="52593" x2="69271" y2="53426"/>
                        <a14:foregroundMark x1="69375" y1="53333" x2="69688" y2="53333"/>
                        <a14:foregroundMark x1="70000" y1="52870" x2="69844" y2="53241"/>
                        <a14:foregroundMark x1="74063" y1="54074" x2="74948" y2="55556"/>
                        <a14:foregroundMark x1="75052" y1="55926" x2="75365" y2="56759"/>
                        <a14:foregroundMark x1="70260" y1="54352" x2="69635" y2="56667"/>
                        <a14:foregroundMark x1="69583" y1="57130" x2="69323" y2="58241"/>
                        <a14:foregroundMark x1="72083" y1="50648" x2="72083" y2="51204"/>
                        <a14:foregroundMark x1="69531" y1="64722" x2="69427" y2="65185"/>
                        <a14:foregroundMark x1="69427" y1="65185" x2="69635" y2="65648"/>
                        <a14:foregroundMark x1="69688" y1="65833" x2="69740" y2="65926"/>
                        <a14:foregroundMark x1="72969" y1="65185" x2="73177" y2="66111"/>
                        <a14:foregroundMark x1="73021" y1="59167" x2="73021" y2="60648"/>
                        <a14:foregroundMark x1="73021" y1="60741" x2="73125" y2="62222"/>
                        <a14:foregroundMark x1="73125" y1="62315" x2="73125" y2="62963"/>
                        <a14:foregroundMark x1="73125" y1="62778" x2="72760" y2="64630"/>
                        <a14:backgroundMark x1="73073" y1="59352" x2="73073" y2="59352"/>
                        <a14:backgroundMark x1="73073" y1="59352" x2="73073" y2="60278"/>
                        <a14:backgroundMark x1="73125" y1="60463" x2="73177" y2="61481"/>
                        <a14:backgroundMark x1="73177" y1="61389" x2="73177" y2="62407"/>
                        <a14:backgroundMark x1="73281" y1="62778" x2="72865" y2="64444"/>
                        <a14:backgroundMark x1="73177" y1="62593" x2="73073" y2="63241"/>
                      </a14:backgroundRemoval>
                    </a14:imgEffect>
                  </a14:imgLayer>
                </a14:imgProps>
              </a:ext>
            </a:extLst>
          </a:blip>
          <a:srcRect l="65930" t="37364" r="20989" b="28528"/>
          <a:stretch/>
        </p:blipFill>
        <p:spPr>
          <a:xfrm>
            <a:off x="7694572" y="3256311"/>
            <a:ext cx="2660368" cy="34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9C469-9073-499E-A78E-25E61095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81" b="67778" l="65938" r="76771">
                        <a14:foregroundMark x1="70313" y1="52593" x2="72708" y2="53148"/>
                      </a14:backgroundRemoval>
                    </a14:imgEffect>
                  </a14:imgLayer>
                </a14:imgProps>
              </a:ext>
            </a:extLst>
          </a:blip>
          <a:srcRect l="66641" t="45448" r="24230" b="32848"/>
          <a:stretch/>
        </p:blipFill>
        <p:spPr>
          <a:xfrm>
            <a:off x="9128783" y="626484"/>
            <a:ext cx="2295097" cy="30693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29BB3B-F1B8-4F80-B064-AB6F014137A6}"/>
              </a:ext>
            </a:extLst>
          </p:cNvPr>
          <p:cNvGrpSpPr/>
          <p:nvPr/>
        </p:nvGrpSpPr>
        <p:grpSpPr>
          <a:xfrm>
            <a:off x="1266466" y="1995825"/>
            <a:ext cx="7574829" cy="198784"/>
            <a:chOff x="1300814" y="1898374"/>
            <a:chExt cx="7574829" cy="28823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CC5E44-4F25-4AA5-966F-2CCB902C8BF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11B9EFA-A3C2-4C5F-BCDD-84BE5ED17213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FDDED8-2207-4FED-BA7D-D9A46D4F2ED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494C90-429C-4507-A76D-60E671B494C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D98E6B-0920-4AE6-90F9-2CC86C6BEB24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AE7A75-BB2A-4D01-827E-68DBBDB39BD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601B6-8EC9-4269-B65F-C334ABF68A3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9C7274-1A4B-4FB5-BB8C-A06EE79D107B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30ABE7-A2CA-4314-8274-3DE583552C1F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81F765-F1CD-4366-96F7-D1D4A1DB0BE3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78525-71A1-45E6-B022-B6BFAD1E7857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E8547C-9E14-4FF1-8F69-D85169A66DAB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B9014D-10F6-4131-85D6-E533B246ECF4}"/>
              </a:ext>
            </a:extLst>
          </p:cNvPr>
          <p:cNvSpPr txBox="1"/>
          <p:nvPr/>
        </p:nvSpPr>
        <p:spPr>
          <a:xfrm>
            <a:off x="901206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307E5-FF64-4D29-8C4F-92FDBE261EED}"/>
              </a:ext>
            </a:extLst>
          </p:cNvPr>
          <p:cNvSpPr txBox="1"/>
          <p:nvPr/>
        </p:nvSpPr>
        <p:spPr>
          <a:xfrm>
            <a:off x="15770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28CD0-249D-48EC-94C3-5163C78EC08B}"/>
              </a:ext>
            </a:extLst>
          </p:cNvPr>
          <p:cNvSpPr txBox="1"/>
          <p:nvPr/>
        </p:nvSpPr>
        <p:spPr>
          <a:xfrm>
            <a:off x="22628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73B49-E0C8-4E57-825B-F5622C682E70}"/>
              </a:ext>
            </a:extLst>
          </p:cNvPr>
          <p:cNvSpPr txBox="1"/>
          <p:nvPr/>
        </p:nvSpPr>
        <p:spPr>
          <a:xfrm>
            <a:off x="293872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4DC1B-9119-4881-AFAB-16966B2AEA67}"/>
              </a:ext>
            </a:extLst>
          </p:cNvPr>
          <p:cNvSpPr txBox="1"/>
          <p:nvPr/>
        </p:nvSpPr>
        <p:spPr>
          <a:xfrm>
            <a:off x="366924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5109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56F8F-CFFC-45D6-9EE2-D84191C78C7C}"/>
              </a:ext>
            </a:extLst>
          </p:cNvPr>
          <p:cNvSpPr txBox="1"/>
          <p:nvPr/>
        </p:nvSpPr>
        <p:spPr>
          <a:xfrm>
            <a:off x="5020970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FA586-6F46-4BE1-B923-48CAC3101E5D}"/>
              </a:ext>
            </a:extLst>
          </p:cNvPr>
          <p:cNvSpPr txBox="1"/>
          <p:nvPr/>
        </p:nvSpPr>
        <p:spPr>
          <a:xfrm>
            <a:off x="569683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F6729D-C36E-4742-8A44-527EC130CB9C}"/>
              </a:ext>
            </a:extLst>
          </p:cNvPr>
          <p:cNvSpPr txBox="1"/>
          <p:nvPr/>
        </p:nvSpPr>
        <p:spPr>
          <a:xfrm>
            <a:off x="642735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D4181-6F12-4CD6-96AE-F1A5F67E3379}"/>
              </a:ext>
            </a:extLst>
          </p:cNvPr>
          <p:cNvSpPr txBox="1"/>
          <p:nvPr/>
        </p:nvSpPr>
        <p:spPr>
          <a:xfrm>
            <a:off x="7103212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A64D80-1970-485D-B3C0-8521E582A969}"/>
              </a:ext>
            </a:extLst>
          </p:cNvPr>
          <p:cNvSpPr txBox="1"/>
          <p:nvPr/>
        </p:nvSpPr>
        <p:spPr>
          <a:xfrm>
            <a:off x="775831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7AEDB-2687-4FB3-A22C-7C83CA1815F6}"/>
              </a:ext>
            </a:extLst>
          </p:cNvPr>
          <p:cNvGrpSpPr/>
          <p:nvPr/>
        </p:nvGrpSpPr>
        <p:grpSpPr>
          <a:xfrm rot="21349622" flipH="1">
            <a:off x="7946175" y="198099"/>
            <a:ext cx="3227241" cy="1191270"/>
            <a:chOff x="56043" y="2298357"/>
            <a:chExt cx="3227241" cy="1123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861362-2EAB-46F9-99BA-5F90CDD3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>
              <a:off x="56043" y="2298357"/>
              <a:ext cx="3227241" cy="1123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9D75F-3387-466C-A3FF-9CA4E0DAC89C}"/>
                </a:ext>
              </a:extLst>
            </p:cNvPr>
            <p:cNvSpPr txBox="1"/>
            <p:nvPr/>
          </p:nvSpPr>
          <p:spPr>
            <a:xfrm>
              <a:off x="323996" y="2523031"/>
              <a:ext cx="2649722" cy="49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81A6AC-BED9-4FF4-B3FA-15589E9DB97E}"/>
              </a:ext>
            </a:extLst>
          </p:cNvPr>
          <p:cNvSpPr/>
          <p:nvPr/>
        </p:nvSpPr>
        <p:spPr>
          <a:xfrm>
            <a:off x="901342" y="2337104"/>
            <a:ext cx="739892" cy="739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51205-7663-4319-9B8A-599461A5C9AC}"/>
              </a:ext>
            </a:extLst>
          </p:cNvPr>
          <p:cNvSpPr txBox="1"/>
          <p:nvPr/>
        </p:nvSpPr>
        <p:spPr>
          <a:xfrm flipH="1">
            <a:off x="2051834" y="3429000"/>
            <a:ext cx="9481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4306" y="2445484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01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31DDE8-5C32-4610-B522-8651EDED441E}"/>
              </a:ext>
            </a:extLst>
          </p:cNvPr>
          <p:cNvGrpSpPr/>
          <p:nvPr/>
        </p:nvGrpSpPr>
        <p:grpSpPr>
          <a:xfrm>
            <a:off x="2415374" y="1387578"/>
            <a:ext cx="7574829" cy="198784"/>
            <a:chOff x="1300814" y="1898374"/>
            <a:chExt cx="7574829" cy="28823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2307E27-1AB4-43CE-8F29-38EF2A45C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C83D29B-1823-4CE0-B8BC-2570FA7D6500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2E7C38-36E7-4565-BB3B-16EFC687B383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76D726-F916-40D6-B424-B8BFBA0B0F27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F0769D-53ED-4522-A153-81F74AE12CEC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F7F43-A08E-4917-A0D1-582AA4265AD1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29DB12-5953-4668-AEE1-66EDDBE5599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A02CB6-4E7F-48E9-A25C-049A0419EC03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3F073F-988D-4D3C-9CF6-FF8ADEA9730D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DCFC2-F457-4AB9-8190-379E7B3E0C6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E2175-FCE9-465E-854A-E8817F54097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A6FB43-5795-4E1F-9005-09428B20D18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A8333C-E5E7-428A-AE10-4A6A5BC5B413}"/>
              </a:ext>
            </a:extLst>
          </p:cNvPr>
          <p:cNvSpPr txBox="1"/>
          <p:nvPr/>
        </p:nvSpPr>
        <p:spPr>
          <a:xfrm>
            <a:off x="2050114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BC16C-4EB6-494E-A1D2-5749A9C79DA1}"/>
              </a:ext>
            </a:extLst>
          </p:cNvPr>
          <p:cNvSpPr txBox="1"/>
          <p:nvPr/>
        </p:nvSpPr>
        <p:spPr>
          <a:xfrm>
            <a:off x="27259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A9D96-7477-45E7-ABF1-677342934C4C}"/>
              </a:ext>
            </a:extLst>
          </p:cNvPr>
          <p:cNvSpPr txBox="1"/>
          <p:nvPr/>
        </p:nvSpPr>
        <p:spPr>
          <a:xfrm>
            <a:off x="34117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1C17C-29D8-48FC-8CE9-848FE88BFD26}"/>
              </a:ext>
            </a:extLst>
          </p:cNvPr>
          <p:cNvSpPr txBox="1"/>
          <p:nvPr/>
        </p:nvSpPr>
        <p:spPr>
          <a:xfrm>
            <a:off x="408763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39951-8413-4ADD-843A-0F1B6B15DB1F}"/>
              </a:ext>
            </a:extLst>
          </p:cNvPr>
          <p:cNvSpPr txBox="1"/>
          <p:nvPr/>
        </p:nvSpPr>
        <p:spPr>
          <a:xfrm>
            <a:off x="481815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EB3F9-C2AD-4D44-A744-FD345B109A71}"/>
              </a:ext>
            </a:extLst>
          </p:cNvPr>
          <p:cNvSpPr txBox="1"/>
          <p:nvPr/>
        </p:nvSpPr>
        <p:spPr>
          <a:xfrm>
            <a:off x="5494017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18595-FE97-41AB-8669-F325D44BD65A}"/>
              </a:ext>
            </a:extLst>
          </p:cNvPr>
          <p:cNvSpPr txBox="1"/>
          <p:nvPr/>
        </p:nvSpPr>
        <p:spPr>
          <a:xfrm>
            <a:off x="6169878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FCF89-F82C-4DE5-B520-CECA6E0B9376}"/>
              </a:ext>
            </a:extLst>
          </p:cNvPr>
          <p:cNvSpPr txBox="1"/>
          <p:nvPr/>
        </p:nvSpPr>
        <p:spPr>
          <a:xfrm>
            <a:off x="684573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31AE3-1349-4CC6-B583-2341E15A7AEC}"/>
              </a:ext>
            </a:extLst>
          </p:cNvPr>
          <p:cNvSpPr txBox="1"/>
          <p:nvPr/>
        </p:nvSpPr>
        <p:spPr>
          <a:xfrm>
            <a:off x="757625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8A0B3-01A2-4935-BCBC-D6146B12C134}"/>
              </a:ext>
            </a:extLst>
          </p:cNvPr>
          <p:cNvSpPr txBox="1"/>
          <p:nvPr/>
        </p:nvSpPr>
        <p:spPr>
          <a:xfrm>
            <a:off x="8252120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76773-DA26-4964-AD8A-02B83BA6EE58}"/>
              </a:ext>
            </a:extLst>
          </p:cNvPr>
          <p:cNvSpPr txBox="1"/>
          <p:nvPr/>
        </p:nvSpPr>
        <p:spPr>
          <a:xfrm>
            <a:off x="890722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E200A5-96C2-4536-B13B-F49E8FFCB3FB}"/>
              </a:ext>
            </a:extLst>
          </p:cNvPr>
          <p:cNvSpPr/>
          <p:nvPr/>
        </p:nvSpPr>
        <p:spPr>
          <a:xfrm>
            <a:off x="1427589" y="89035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5E6CE2-9CD8-43CF-9425-A6107C87E905}"/>
              </a:ext>
            </a:extLst>
          </p:cNvPr>
          <p:cNvSpPr/>
          <p:nvPr/>
        </p:nvSpPr>
        <p:spPr>
          <a:xfrm>
            <a:off x="4913235" y="1817453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25CE8A-DC55-4ED2-9C3C-E9EAD2FC2889}"/>
              </a:ext>
            </a:extLst>
          </p:cNvPr>
          <p:cNvSpPr/>
          <p:nvPr/>
        </p:nvSpPr>
        <p:spPr>
          <a:xfrm>
            <a:off x="4196954" y="1817453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AAFC80-1541-474A-8A4B-1CBF55A4C361}"/>
              </a:ext>
            </a:extLst>
          </p:cNvPr>
          <p:cNvSpPr/>
          <p:nvPr/>
        </p:nvSpPr>
        <p:spPr>
          <a:xfrm>
            <a:off x="5615878" y="1817453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FC2224-FD4F-4EDE-8401-C72E1709CD45}"/>
              </a:ext>
            </a:extLst>
          </p:cNvPr>
          <p:cNvGrpSpPr/>
          <p:nvPr/>
        </p:nvGrpSpPr>
        <p:grpSpPr>
          <a:xfrm>
            <a:off x="4436070" y="1254039"/>
            <a:ext cx="699154" cy="231090"/>
            <a:chOff x="4329281" y="2373388"/>
            <a:chExt cx="717534" cy="23109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F0031C0-ED51-48CD-A352-CDBBF085F9DD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BC8832-0D12-43B1-9193-ADF788A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2B3CB0-1E03-4B0F-A31F-1BEF31938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8216D-3F93-4E43-99D9-C5ECEDF2D4BB}"/>
              </a:ext>
            </a:extLst>
          </p:cNvPr>
          <p:cNvGrpSpPr/>
          <p:nvPr/>
        </p:nvGrpSpPr>
        <p:grpSpPr>
          <a:xfrm flipH="1">
            <a:off x="5156113" y="1253848"/>
            <a:ext cx="672500" cy="231090"/>
            <a:chOff x="4329281" y="2373388"/>
            <a:chExt cx="717534" cy="231090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D6B6F2E6-21A7-4B78-AE2F-3F3EB991A50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40382A-D12E-4F76-A4CE-9FADCECAF1AA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DB3DF05-16E1-4979-95E0-DC7227DA5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0055E9-ED99-489E-B9C7-347230534907}"/>
              </a:ext>
            </a:extLst>
          </p:cNvPr>
          <p:cNvGrpSpPr/>
          <p:nvPr/>
        </p:nvGrpSpPr>
        <p:grpSpPr>
          <a:xfrm>
            <a:off x="3037899" y="4937728"/>
            <a:ext cx="7574829" cy="198784"/>
            <a:chOff x="1300814" y="1898374"/>
            <a:chExt cx="7574829" cy="2882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B47F866-B33D-40C8-87F3-29929698E4B3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6AF-C108-4DDB-B12B-F354C87374EE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236648-487A-4AB8-92E0-993544A2056A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792D2B-5C53-443A-9060-9AA90541CE0B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2E84EB3-DA61-487C-A171-915EBD85970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96FEFA-C984-4F8C-B0B1-C9A60852D8C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63FDEE-9F9E-4DD2-B84F-FF8258E4EDB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610597-F75F-4B9B-ADDE-9E1F8EE489A9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D6F2DA-2795-4034-839B-93F03ECA74D8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F5A942C-C68B-434C-AC2F-23B79AC3521A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BC0B53E-9B93-4139-A355-BC19B0EE481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54FC41-9F7B-40F6-9D4D-3501011482E0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351488E-F700-4DBA-B8CC-7F456A3B1ABF}"/>
              </a:ext>
            </a:extLst>
          </p:cNvPr>
          <p:cNvSpPr txBox="1"/>
          <p:nvPr/>
        </p:nvSpPr>
        <p:spPr>
          <a:xfrm>
            <a:off x="2672639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980CC7-E890-4BD4-A382-6D58ED267B07}"/>
              </a:ext>
            </a:extLst>
          </p:cNvPr>
          <p:cNvSpPr txBox="1"/>
          <p:nvPr/>
        </p:nvSpPr>
        <p:spPr>
          <a:xfrm>
            <a:off x="33485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DE7B6E-52C9-4288-BD20-DE2400663F59}"/>
              </a:ext>
            </a:extLst>
          </p:cNvPr>
          <p:cNvSpPr txBox="1"/>
          <p:nvPr/>
        </p:nvSpPr>
        <p:spPr>
          <a:xfrm>
            <a:off x="40343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2C9E18-6639-4E9D-8451-D586D4957379}"/>
              </a:ext>
            </a:extLst>
          </p:cNvPr>
          <p:cNvSpPr txBox="1"/>
          <p:nvPr/>
        </p:nvSpPr>
        <p:spPr>
          <a:xfrm>
            <a:off x="471016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09BC24-AAFF-4B42-BC4B-D1729C81F87C}"/>
              </a:ext>
            </a:extLst>
          </p:cNvPr>
          <p:cNvSpPr txBox="1"/>
          <p:nvPr/>
        </p:nvSpPr>
        <p:spPr>
          <a:xfrm>
            <a:off x="544068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914181-2713-47CB-9731-4D09E283D026}"/>
              </a:ext>
            </a:extLst>
          </p:cNvPr>
          <p:cNvSpPr txBox="1"/>
          <p:nvPr/>
        </p:nvSpPr>
        <p:spPr>
          <a:xfrm>
            <a:off x="6116542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9CD3FDC-0BDE-4472-8FBA-0343BE7F1829}"/>
              </a:ext>
            </a:extLst>
          </p:cNvPr>
          <p:cNvSpPr txBox="1"/>
          <p:nvPr/>
        </p:nvSpPr>
        <p:spPr>
          <a:xfrm>
            <a:off x="6792403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CED206-8B4F-4435-9B07-E9F71D990D00}"/>
              </a:ext>
            </a:extLst>
          </p:cNvPr>
          <p:cNvSpPr txBox="1"/>
          <p:nvPr/>
        </p:nvSpPr>
        <p:spPr>
          <a:xfrm>
            <a:off x="746826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43CC6A-1986-4A1A-941D-338EE31027FC}"/>
              </a:ext>
            </a:extLst>
          </p:cNvPr>
          <p:cNvSpPr txBox="1"/>
          <p:nvPr/>
        </p:nvSpPr>
        <p:spPr>
          <a:xfrm>
            <a:off x="819878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244F1-BE69-44A2-88E2-4DF74E029DA9}"/>
              </a:ext>
            </a:extLst>
          </p:cNvPr>
          <p:cNvSpPr txBox="1"/>
          <p:nvPr/>
        </p:nvSpPr>
        <p:spPr>
          <a:xfrm>
            <a:off x="8874645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463CE6-1098-46E2-8766-2B2E6ABE9891}"/>
              </a:ext>
            </a:extLst>
          </p:cNvPr>
          <p:cNvSpPr txBox="1"/>
          <p:nvPr/>
        </p:nvSpPr>
        <p:spPr>
          <a:xfrm>
            <a:off x="952975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F9FE5B6-3DD5-4836-B47A-963E52D69772}"/>
              </a:ext>
            </a:extLst>
          </p:cNvPr>
          <p:cNvSpPr/>
          <p:nvPr/>
        </p:nvSpPr>
        <p:spPr>
          <a:xfrm>
            <a:off x="2050114" y="444050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F71525-8EB0-4EE7-BD3B-69ACBEAE45CA}"/>
              </a:ext>
            </a:extLst>
          </p:cNvPr>
          <p:cNvSpPr/>
          <p:nvPr/>
        </p:nvSpPr>
        <p:spPr>
          <a:xfrm>
            <a:off x="8987522" y="5367602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2C302F5-98A7-4026-8897-8B651DA9CCBC}"/>
              </a:ext>
            </a:extLst>
          </p:cNvPr>
          <p:cNvSpPr/>
          <p:nvPr/>
        </p:nvSpPr>
        <p:spPr>
          <a:xfrm>
            <a:off x="8320645" y="5367602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DA4CC0B-403E-4327-A907-F74692EFB07E}"/>
              </a:ext>
            </a:extLst>
          </p:cNvPr>
          <p:cNvSpPr/>
          <p:nvPr/>
        </p:nvSpPr>
        <p:spPr>
          <a:xfrm>
            <a:off x="9623896" y="5347292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FF97F1A-122D-40A0-A76D-70B043D52F5F}"/>
              </a:ext>
            </a:extLst>
          </p:cNvPr>
          <p:cNvGrpSpPr/>
          <p:nvPr/>
        </p:nvGrpSpPr>
        <p:grpSpPr>
          <a:xfrm>
            <a:off x="8525068" y="4770530"/>
            <a:ext cx="699154" cy="231090"/>
            <a:chOff x="4329281" y="2373388"/>
            <a:chExt cx="717534" cy="231090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9A533854-2E3D-439E-A1E9-86D38D71004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E2ECE8-5278-4AE2-9B73-DECFD585887E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DF49CE-DF12-423B-AF69-2C3A45AFF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288C145-CAA9-45D6-8B06-C8B057A37A03}"/>
              </a:ext>
            </a:extLst>
          </p:cNvPr>
          <p:cNvGrpSpPr/>
          <p:nvPr/>
        </p:nvGrpSpPr>
        <p:grpSpPr>
          <a:xfrm flipH="1">
            <a:off x="9245111" y="4770339"/>
            <a:ext cx="672500" cy="231090"/>
            <a:chOff x="4329281" y="2373388"/>
            <a:chExt cx="717534" cy="231090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2F88F4CC-31B9-43C3-A1FF-3BB446E34C7B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EC4E05E-5F99-43FC-921A-6018A86FAA5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D97A8C2-FC36-48C5-9F38-5FD488FFB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9664AF9-CA81-4A53-B6A2-CE9DEF8909BC}"/>
              </a:ext>
            </a:extLst>
          </p:cNvPr>
          <p:cNvSpPr txBox="1"/>
          <p:nvPr/>
        </p:nvSpPr>
        <p:spPr>
          <a:xfrm flipH="1">
            <a:off x="1862372" y="3087323"/>
            <a:ext cx="493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024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3067874" cy="1311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6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4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8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64253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70815D-656D-41C5-A66E-5E680CA5590A}"/>
              </a:ext>
            </a:extLst>
          </p:cNvPr>
          <p:cNvGrpSpPr/>
          <p:nvPr/>
        </p:nvGrpSpPr>
        <p:grpSpPr>
          <a:xfrm>
            <a:off x="808452" y="379140"/>
            <a:ext cx="10142045" cy="1039682"/>
            <a:chOff x="496218" y="1572321"/>
            <a:chExt cx="10142045" cy="10396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AE29CA-2E73-4FAB-9791-26FC8AEA8E2B}"/>
                </a:ext>
              </a:extLst>
            </p:cNvPr>
            <p:cNvGrpSpPr/>
            <p:nvPr/>
          </p:nvGrpSpPr>
          <p:grpSpPr>
            <a:xfrm>
              <a:off x="496218" y="1572321"/>
              <a:ext cx="10142045" cy="1039682"/>
              <a:chOff x="496218" y="1572321"/>
              <a:chExt cx="10142045" cy="103968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9509D412-A4B4-4161-875A-5EE123926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496218" y="1572321"/>
                <a:ext cx="1143012" cy="986771"/>
              </a:xfrm>
              <a:prstGeom prst="rect">
                <a:avLst/>
              </a:prstGeom>
            </p:spPr>
          </p:pic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2DC3660-BF18-4EF8-B8D3-598C8518E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0429" y="1830953"/>
                <a:ext cx="9147834" cy="781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99" tIns="60951" rIns="121899" bIns="60951" anchor="ctr"/>
              <a:lstStyle>
                <a:lvl1pPr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Mỗi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quả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bóng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ứng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với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vạch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nào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trên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tia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số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?</a:t>
                </a:r>
                <a:endParaRPr lang="zh-CN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260A7DDB-7874-4C6B-9D7A-0970CDB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8566" r="49132" b="34296"/>
            <a:stretch>
              <a:fillRect/>
            </a:stretch>
          </p:blipFill>
          <p:spPr bwMode="auto">
            <a:xfrm>
              <a:off x="750738" y="1942463"/>
              <a:ext cx="609591" cy="54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125CDB-B31F-49B4-B07B-06C07D8BD439}"/>
              </a:ext>
            </a:extLst>
          </p:cNvPr>
          <p:cNvGrpSpPr/>
          <p:nvPr/>
        </p:nvGrpSpPr>
        <p:grpSpPr>
          <a:xfrm>
            <a:off x="1084167" y="4168240"/>
            <a:ext cx="10331054" cy="943055"/>
            <a:chOff x="1111097" y="3331778"/>
            <a:chExt cx="10331054" cy="9430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EDCE62-E9B9-4A93-A26D-047F3E310220}"/>
                </a:ext>
              </a:extLst>
            </p:cNvPr>
            <p:cNvSpPr txBox="1"/>
            <p:nvPr/>
          </p:nvSpPr>
          <p:spPr>
            <a:xfrm>
              <a:off x="1111097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0510A9F-D36D-4B53-9D0A-598D6D9F0066}"/>
                </a:ext>
              </a:extLst>
            </p:cNvPr>
            <p:cNvGrpSpPr/>
            <p:nvPr/>
          </p:nvGrpSpPr>
          <p:grpSpPr>
            <a:xfrm>
              <a:off x="1311008" y="3331778"/>
              <a:ext cx="10131143" cy="194443"/>
              <a:chOff x="601025" y="3342454"/>
              <a:chExt cx="10131143" cy="19444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6D0BA7-9AD5-4BAE-BFBD-AA95AAB0E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92" y="3448143"/>
                <a:ext cx="10122676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005BBE-F9C5-485C-8111-092637732F8E}"/>
                  </a:ext>
                </a:extLst>
              </p:cNvPr>
              <p:cNvCxnSpPr/>
              <p:nvPr/>
            </p:nvCxnSpPr>
            <p:spPr>
              <a:xfrm>
                <a:off x="601025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1F3E36-3F3F-4DF1-AF0A-21CFE0D962E9}"/>
                  </a:ext>
                </a:extLst>
              </p:cNvPr>
              <p:cNvCxnSpPr/>
              <p:nvPr/>
            </p:nvCxnSpPr>
            <p:spPr>
              <a:xfrm>
                <a:off x="26668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7BBD029-3DA4-46E1-9AE6-CFCB3E8FF5CA}"/>
                  </a:ext>
                </a:extLst>
              </p:cNvPr>
              <p:cNvCxnSpPr/>
              <p:nvPr/>
            </p:nvCxnSpPr>
            <p:spPr>
              <a:xfrm>
                <a:off x="1630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511F5AF-45BA-42F6-A225-CAE6D07C7E4D}"/>
                  </a:ext>
                </a:extLst>
              </p:cNvPr>
              <p:cNvCxnSpPr/>
              <p:nvPr/>
            </p:nvCxnSpPr>
            <p:spPr>
              <a:xfrm>
                <a:off x="1122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2909B6B-19A5-4BD0-8ED2-BA687DF6038B}"/>
                  </a:ext>
                </a:extLst>
              </p:cNvPr>
              <p:cNvCxnSpPr/>
              <p:nvPr/>
            </p:nvCxnSpPr>
            <p:spPr>
              <a:xfrm>
                <a:off x="21465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6675C7-F656-4951-8055-E1CF87176C0B}"/>
                  </a:ext>
                </a:extLst>
              </p:cNvPr>
              <p:cNvCxnSpPr/>
              <p:nvPr/>
            </p:nvCxnSpPr>
            <p:spPr>
              <a:xfrm>
                <a:off x="47115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FE72A47-9D9F-4142-BADD-1B71986348A9}"/>
                  </a:ext>
                </a:extLst>
              </p:cNvPr>
              <p:cNvCxnSpPr/>
              <p:nvPr/>
            </p:nvCxnSpPr>
            <p:spPr>
              <a:xfrm>
                <a:off x="3674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D668A0-E77F-4CAD-BE64-DCFDDD98E03D}"/>
                  </a:ext>
                </a:extLst>
              </p:cNvPr>
              <p:cNvCxnSpPr/>
              <p:nvPr/>
            </p:nvCxnSpPr>
            <p:spPr>
              <a:xfrm>
                <a:off x="3166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3940FD9-BDFF-4CDF-87A1-4E239E628A8A}"/>
                  </a:ext>
                </a:extLst>
              </p:cNvPr>
              <p:cNvCxnSpPr/>
              <p:nvPr/>
            </p:nvCxnSpPr>
            <p:spPr>
              <a:xfrm>
                <a:off x="41912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1959B38-D026-439C-ADDB-C6FDB23AAC8B}"/>
                  </a:ext>
                </a:extLst>
              </p:cNvPr>
              <p:cNvCxnSpPr/>
              <p:nvPr/>
            </p:nvCxnSpPr>
            <p:spPr>
              <a:xfrm>
                <a:off x="67816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72D7EFD-F491-48C2-9303-4FAC71C928B0}"/>
                  </a:ext>
                </a:extLst>
              </p:cNvPr>
              <p:cNvCxnSpPr/>
              <p:nvPr/>
            </p:nvCxnSpPr>
            <p:spPr>
              <a:xfrm>
                <a:off x="5744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460E3E9-0100-4953-87C8-2C39C61D9784}"/>
                  </a:ext>
                </a:extLst>
              </p:cNvPr>
              <p:cNvCxnSpPr/>
              <p:nvPr/>
            </p:nvCxnSpPr>
            <p:spPr>
              <a:xfrm>
                <a:off x="5236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0F2363-6865-41A4-AD02-DF1D5B336CED}"/>
                  </a:ext>
                </a:extLst>
              </p:cNvPr>
              <p:cNvCxnSpPr/>
              <p:nvPr/>
            </p:nvCxnSpPr>
            <p:spPr>
              <a:xfrm>
                <a:off x="62613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8361B9D-464F-42D4-A16F-6FEF65D51C33}"/>
                  </a:ext>
                </a:extLst>
              </p:cNvPr>
              <p:cNvCxnSpPr/>
              <p:nvPr/>
            </p:nvCxnSpPr>
            <p:spPr>
              <a:xfrm>
                <a:off x="884544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19F4AA8-FA07-409A-BE8F-59E126D067AE}"/>
                  </a:ext>
                </a:extLst>
              </p:cNvPr>
              <p:cNvCxnSpPr/>
              <p:nvPr/>
            </p:nvCxnSpPr>
            <p:spPr>
              <a:xfrm>
                <a:off x="7808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0A8FD9C-B371-4AAA-A36C-F0BD17F1F37C}"/>
                  </a:ext>
                </a:extLst>
              </p:cNvPr>
              <p:cNvCxnSpPr/>
              <p:nvPr/>
            </p:nvCxnSpPr>
            <p:spPr>
              <a:xfrm>
                <a:off x="7300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4BBE10C-B40F-4225-B400-7574B35583E1}"/>
                  </a:ext>
                </a:extLst>
              </p:cNvPr>
              <p:cNvCxnSpPr/>
              <p:nvPr/>
            </p:nvCxnSpPr>
            <p:spPr>
              <a:xfrm>
                <a:off x="832513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DF2C047-CE01-4E0C-AA41-CDCD9A872E4F}"/>
                  </a:ext>
                </a:extLst>
              </p:cNvPr>
              <p:cNvCxnSpPr/>
              <p:nvPr/>
            </p:nvCxnSpPr>
            <p:spPr>
              <a:xfrm>
                <a:off x="9866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B7DAA2D-C572-4904-B49E-E18B964A9B10}"/>
                  </a:ext>
                </a:extLst>
              </p:cNvPr>
              <p:cNvCxnSpPr/>
              <p:nvPr/>
            </p:nvCxnSpPr>
            <p:spPr>
              <a:xfrm>
                <a:off x="9358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32D742C-076A-4A9F-BDBE-9F6DC27EF8D2}"/>
                </a:ext>
              </a:extLst>
            </p:cNvPr>
            <p:cNvSpPr txBox="1"/>
            <p:nvPr/>
          </p:nvSpPr>
          <p:spPr>
            <a:xfrm>
              <a:off x="160388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F78A17A-29AE-4AC8-A3A6-93E0729F8160}"/>
                </a:ext>
              </a:extLst>
            </p:cNvPr>
            <p:cNvSpPr txBox="1"/>
            <p:nvPr/>
          </p:nvSpPr>
          <p:spPr>
            <a:xfrm>
              <a:off x="21255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3C19E83-F3F8-4CEB-8220-203BD03BC75F}"/>
                </a:ext>
              </a:extLst>
            </p:cNvPr>
            <p:cNvSpPr txBox="1"/>
            <p:nvPr/>
          </p:nvSpPr>
          <p:spPr>
            <a:xfrm>
              <a:off x="2683806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930FF0-A862-40AB-8143-5E3FF8B3F1E6}"/>
                </a:ext>
              </a:extLst>
            </p:cNvPr>
            <p:cNvSpPr txBox="1"/>
            <p:nvPr/>
          </p:nvSpPr>
          <p:spPr>
            <a:xfrm>
              <a:off x="317659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EF2EBD6-5FEB-4EAE-A7C1-C97811A65959}"/>
                </a:ext>
              </a:extLst>
            </p:cNvPr>
            <p:cNvSpPr txBox="1"/>
            <p:nvPr/>
          </p:nvSpPr>
          <p:spPr>
            <a:xfrm>
              <a:off x="3669374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CFE8095-0286-49DB-AD02-8FA861C88C39}"/>
                </a:ext>
              </a:extLst>
            </p:cNvPr>
            <p:cNvSpPr txBox="1"/>
            <p:nvPr/>
          </p:nvSpPr>
          <p:spPr>
            <a:xfrm>
              <a:off x="4162158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DA216F2-7506-426F-AE04-EF6BA05591AF}"/>
                </a:ext>
              </a:extLst>
            </p:cNvPr>
            <p:cNvSpPr txBox="1"/>
            <p:nvPr/>
          </p:nvSpPr>
          <p:spPr>
            <a:xfrm>
              <a:off x="4691549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BEE0AEE-7EB4-4278-9D09-5B53F744ED7C}"/>
                </a:ext>
              </a:extLst>
            </p:cNvPr>
            <p:cNvSpPr txBox="1"/>
            <p:nvPr/>
          </p:nvSpPr>
          <p:spPr>
            <a:xfrm>
              <a:off x="52209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C9DF7A-61E4-4E91-9966-A0045FC77D88}"/>
                </a:ext>
              </a:extLst>
            </p:cNvPr>
            <p:cNvSpPr txBox="1"/>
            <p:nvPr/>
          </p:nvSpPr>
          <p:spPr>
            <a:xfrm>
              <a:off x="575033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AFA7511-F83A-496C-88FC-0206E897DF76}"/>
                </a:ext>
              </a:extLst>
            </p:cNvPr>
            <p:cNvSpPr txBox="1"/>
            <p:nvPr/>
          </p:nvSpPr>
          <p:spPr>
            <a:xfrm>
              <a:off x="6156487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F6978EF-8929-4307-9500-863E0CDC2743}"/>
                </a:ext>
              </a:extLst>
            </p:cNvPr>
            <p:cNvSpPr txBox="1"/>
            <p:nvPr/>
          </p:nvSpPr>
          <p:spPr>
            <a:xfrm>
              <a:off x="667779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2CDF89-66A0-4007-8438-DD8B17E15BC4}"/>
                </a:ext>
              </a:extLst>
            </p:cNvPr>
            <p:cNvSpPr txBox="1"/>
            <p:nvPr/>
          </p:nvSpPr>
          <p:spPr>
            <a:xfrm>
              <a:off x="719810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34D02E5-A885-4CCA-B019-F3119752A33B}"/>
                </a:ext>
              </a:extLst>
            </p:cNvPr>
            <p:cNvSpPr txBox="1"/>
            <p:nvPr/>
          </p:nvSpPr>
          <p:spPr>
            <a:xfrm>
              <a:off x="7699622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E83DB6-1AEF-43B4-B3C6-368C41E5B7ED}"/>
                </a:ext>
              </a:extLst>
            </p:cNvPr>
            <p:cNvSpPr txBox="1"/>
            <p:nvPr/>
          </p:nvSpPr>
          <p:spPr>
            <a:xfrm>
              <a:off x="8219928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8DF5ABA-92DE-47C6-9136-191396A15ED3}"/>
                </a:ext>
              </a:extLst>
            </p:cNvPr>
            <p:cNvSpPr txBox="1"/>
            <p:nvPr/>
          </p:nvSpPr>
          <p:spPr>
            <a:xfrm>
              <a:off x="874154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2A1F4CB-7AAD-439D-84C1-FE7AE20F7477}"/>
                </a:ext>
              </a:extLst>
            </p:cNvPr>
            <p:cNvSpPr txBox="1"/>
            <p:nvPr/>
          </p:nvSpPr>
          <p:spPr>
            <a:xfrm>
              <a:off x="926185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D10D5C1-488B-4BC6-AC66-47F38962D137}"/>
                </a:ext>
              </a:extLst>
            </p:cNvPr>
            <p:cNvSpPr txBox="1"/>
            <p:nvPr/>
          </p:nvSpPr>
          <p:spPr>
            <a:xfrm>
              <a:off x="977439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49F334-C9E6-44B5-A3B3-C1F600E7A20B}"/>
                </a:ext>
              </a:extLst>
            </p:cNvPr>
            <p:cNvSpPr txBox="1"/>
            <p:nvPr/>
          </p:nvSpPr>
          <p:spPr>
            <a:xfrm>
              <a:off x="1028507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pic>
        <p:nvPicPr>
          <p:cNvPr id="138" name="5">
            <a:extLst>
              <a:ext uri="{FF2B5EF4-FFF2-40B4-BE49-F238E27FC236}">
                <a16:creationId xmlns:a16="http://schemas.microsoft.com/office/drawing/2014/main" id="{CCF3F63C-48C2-4208-B540-864113BD0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0" b="71852" l="21615" r="33594">
                        <a14:foregroundMark x1="30729" y1="30463" x2="31042" y2="34907"/>
                        <a14:foregroundMark x1="38698" y1="31204" x2="38698" y2="34630"/>
                        <a14:foregroundMark x1="45313" y1="30278" x2="45313" y2="35185"/>
                        <a14:foregroundMark x1="60417" y1="26389" x2="60313" y2="34352"/>
                      </a14:backgroundRemoval>
                    </a14:imgEffect>
                  </a14:imgLayer>
                </a14:imgProps>
              </a:ext>
            </a:extLst>
          </a:blip>
          <a:srcRect l="24993" t="57850" r="68203" b="29540"/>
          <a:stretch/>
        </p:blipFill>
        <p:spPr>
          <a:xfrm>
            <a:off x="867760" y="2137675"/>
            <a:ext cx="1355833" cy="1413498"/>
          </a:xfrm>
          <a:prstGeom prst="rect">
            <a:avLst/>
          </a:prstGeom>
        </p:spPr>
      </p:pic>
      <p:pic>
        <p:nvPicPr>
          <p:cNvPr id="140" name="11">
            <a:extLst>
              <a:ext uri="{FF2B5EF4-FFF2-40B4-BE49-F238E27FC236}">
                <a16:creationId xmlns:a16="http://schemas.microsoft.com/office/drawing/2014/main" id="{12BB5FC4-9962-48BD-B738-8E9913146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30" b="71204" l="63594" r="70104"/>
                    </a14:imgEffect>
                  </a14:imgLayer>
                </a14:imgProps>
              </a:ext>
            </a:extLst>
          </a:blip>
          <a:srcRect l="63973" t="56580" r="28650" b="31210"/>
          <a:stretch/>
        </p:blipFill>
        <p:spPr>
          <a:xfrm>
            <a:off x="2566877" y="1817145"/>
            <a:ext cx="1790997" cy="1667441"/>
          </a:xfrm>
          <a:prstGeom prst="rect">
            <a:avLst/>
          </a:prstGeom>
        </p:spPr>
      </p:pic>
      <p:pic>
        <p:nvPicPr>
          <p:cNvPr id="142" name="15">
            <a:extLst>
              <a:ext uri="{FF2B5EF4-FFF2-40B4-BE49-F238E27FC236}">
                <a16:creationId xmlns:a16="http://schemas.microsoft.com/office/drawing/2014/main" id="{787DD082-4CA0-4266-8C6F-4E752616E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1727" t="52943" r="30318" b="31210"/>
          <a:stretch/>
        </p:blipFill>
        <p:spPr>
          <a:xfrm>
            <a:off x="9316927" y="1684800"/>
            <a:ext cx="1882433" cy="2109311"/>
          </a:xfrm>
          <a:prstGeom prst="rect">
            <a:avLst/>
          </a:prstGeom>
        </p:spPr>
      </p:pic>
      <p:pic>
        <p:nvPicPr>
          <p:cNvPr id="143" name="1">
            <a:extLst>
              <a:ext uri="{FF2B5EF4-FFF2-40B4-BE49-F238E27FC236}">
                <a16:creationId xmlns:a16="http://schemas.microsoft.com/office/drawing/2014/main" id="{83A799D5-FDB3-4A90-B181-969FF471C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5282" t="29076" r="67341" b="58802"/>
          <a:stretch/>
        </p:blipFill>
        <p:spPr>
          <a:xfrm>
            <a:off x="4292019" y="2260887"/>
            <a:ext cx="1803981" cy="1667444"/>
          </a:xfrm>
          <a:prstGeom prst="rect">
            <a:avLst/>
          </a:prstGeom>
        </p:spPr>
      </p:pic>
      <p:pic>
        <p:nvPicPr>
          <p:cNvPr id="144" name="17">
            <a:extLst>
              <a:ext uri="{FF2B5EF4-FFF2-40B4-BE49-F238E27FC236}">
                <a16:creationId xmlns:a16="http://schemas.microsoft.com/office/drawing/2014/main" id="{4EBFDF21-A91B-4705-B771-28F07A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6161" t="55129" r="68122" b="33432"/>
          <a:stretch/>
        </p:blipFill>
        <p:spPr>
          <a:xfrm>
            <a:off x="8192998" y="1563839"/>
            <a:ext cx="1444154" cy="1625277"/>
          </a:xfrm>
          <a:prstGeom prst="rect">
            <a:avLst/>
          </a:prstGeom>
        </p:spPr>
      </p:pic>
      <p:pic>
        <p:nvPicPr>
          <p:cNvPr id="145" name="12">
            <a:extLst>
              <a:ext uri="{FF2B5EF4-FFF2-40B4-BE49-F238E27FC236}">
                <a16:creationId xmlns:a16="http://schemas.microsoft.com/office/drawing/2014/main" id="{524528D4-4EE1-48A5-ACA4-67148FA1A9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3333" t="27415" r="27573" b="58269"/>
          <a:stretch/>
        </p:blipFill>
        <p:spPr>
          <a:xfrm rot="21379789">
            <a:off x="6182908" y="1595428"/>
            <a:ext cx="2327496" cy="1866910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DB24A6-B324-42AB-989B-589EC50CAF6C}"/>
              </a:ext>
            </a:extLst>
          </p:cNvPr>
          <p:cNvSpPr/>
          <p:nvPr/>
        </p:nvSpPr>
        <p:spPr>
          <a:xfrm>
            <a:off x="7005434" y="3002148"/>
            <a:ext cx="447005" cy="1249533"/>
          </a:xfrm>
          <a:custGeom>
            <a:avLst/>
            <a:gdLst>
              <a:gd name="connsiteX0" fmla="*/ 0 w 471638"/>
              <a:gd name="connsiteY0" fmla="*/ 0 h 1222409"/>
              <a:gd name="connsiteX1" fmla="*/ 211756 w 471638"/>
              <a:gd name="connsiteY1" fmla="*/ 163630 h 1222409"/>
              <a:gd name="connsiteX2" fmla="*/ 336884 w 471638"/>
              <a:gd name="connsiteY2" fmla="*/ 500514 h 1222409"/>
              <a:gd name="connsiteX3" fmla="*/ 471638 w 471638"/>
              <a:gd name="connsiteY3" fmla="*/ 1222409 h 1222409"/>
              <a:gd name="connsiteX4" fmla="*/ 471638 w 471638"/>
              <a:gd name="connsiteY4" fmla="*/ 1222409 h 12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38" h="1222409">
                <a:moveTo>
                  <a:pt x="0" y="0"/>
                </a:moveTo>
                <a:cubicBezTo>
                  <a:pt x="77804" y="40105"/>
                  <a:pt x="155609" y="80211"/>
                  <a:pt x="211756" y="163630"/>
                </a:cubicBezTo>
                <a:cubicBezTo>
                  <a:pt x="267903" y="247049"/>
                  <a:pt x="293570" y="324051"/>
                  <a:pt x="336884" y="500514"/>
                </a:cubicBezTo>
                <a:cubicBezTo>
                  <a:pt x="380198" y="676977"/>
                  <a:pt x="471638" y="1222409"/>
                  <a:pt x="471638" y="1222409"/>
                </a:cubicBezTo>
                <a:lnTo>
                  <a:pt x="471638" y="12224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9A7E618-1378-4082-9052-0F2393889F7B}"/>
              </a:ext>
            </a:extLst>
          </p:cNvPr>
          <p:cNvSpPr/>
          <p:nvPr/>
        </p:nvSpPr>
        <p:spPr>
          <a:xfrm>
            <a:off x="1499783" y="3165776"/>
            <a:ext cx="2329314" cy="1058779"/>
          </a:xfrm>
          <a:custGeom>
            <a:avLst/>
            <a:gdLst>
              <a:gd name="connsiteX0" fmla="*/ 0 w 2329314"/>
              <a:gd name="connsiteY0" fmla="*/ 0 h 1058779"/>
              <a:gd name="connsiteX1" fmla="*/ 288758 w 2329314"/>
              <a:gd name="connsiteY1" fmla="*/ 327259 h 1058779"/>
              <a:gd name="connsiteX2" fmla="*/ 1588169 w 2329314"/>
              <a:gd name="connsiteY2" fmla="*/ 539015 h 1058779"/>
              <a:gd name="connsiteX3" fmla="*/ 2329314 w 2329314"/>
              <a:gd name="connsiteY3" fmla="*/ 1058779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314" h="1058779">
                <a:moveTo>
                  <a:pt x="0" y="0"/>
                </a:moveTo>
                <a:cubicBezTo>
                  <a:pt x="12031" y="118711"/>
                  <a:pt x="24063" y="237423"/>
                  <a:pt x="288758" y="327259"/>
                </a:cubicBezTo>
                <a:cubicBezTo>
                  <a:pt x="553453" y="417095"/>
                  <a:pt x="1248076" y="417095"/>
                  <a:pt x="1588169" y="539015"/>
                </a:cubicBezTo>
                <a:cubicBezTo>
                  <a:pt x="1928262" y="660935"/>
                  <a:pt x="2128788" y="859857"/>
                  <a:pt x="2329314" y="10587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BD03EB73-A85C-4634-AEF0-A03887217D0D}"/>
              </a:ext>
            </a:extLst>
          </p:cNvPr>
          <p:cNvSpPr/>
          <p:nvPr/>
        </p:nvSpPr>
        <p:spPr>
          <a:xfrm>
            <a:off x="3116828" y="3117649"/>
            <a:ext cx="3830854" cy="1145407"/>
          </a:xfrm>
          <a:custGeom>
            <a:avLst/>
            <a:gdLst>
              <a:gd name="connsiteX0" fmla="*/ 0 w 3830854"/>
              <a:gd name="connsiteY0" fmla="*/ 0 h 1145407"/>
              <a:gd name="connsiteX1" fmla="*/ 298383 w 3830854"/>
              <a:gd name="connsiteY1" fmla="*/ 346510 h 1145407"/>
              <a:gd name="connsiteX2" fmla="*/ 1289785 w 3830854"/>
              <a:gd name="connsiteY2" fmla="*/ 567891 h 1145407"/>
              <a:gd name="connsiteX3" fmla="*/ 3012707 w 3830854"/>
              <a:gd name="connsiteY3" fmla="*/ 702645 h 1145407"/>
              <a:gd name="connsiteX4" fmla="*/ 3830854 w 3830854"/>
              <a:gd name="connsiteY4" fmla="*/ 1145407 h 1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854" h="1145407">
                <a:moveTo>
                  <a:pt x="0" y="0"/>
                </a:moveTo>
                <a:cubicBezTo>
                  <a:pt x="41709" y="125931"/>
                  <a:pt x="83419" y="251862"/>
                  <a:pt x="298383" y="346510"/>
                </a:cubicBezTo>
                <a:cubicBezTo>
                  <a:pt x="513347" y="441158"/>
                  <a:pt x="837398" y="508535"/>
                  <a:pt x="1289785" y="567891"/>
                </a:cubicBezTo>
                <a:cubicBezTo>
                  <a:pt x="1742172" y="627247"/>
                  <a:pt x="2589196" y="606392"/>
                  <a:pt x="3012707" y="702645"/>
                </a:cubicBezTo>
                <a:cubicBezTo>
                  <a:pt x="3436218" y="798898"/>
                  <a:pt x="3633536" y="972152"/>
                  <a:pt x="3830854" y="114540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B483BBD-4435-47B0-8C67-F3396862DE46}"/>
              </a:ext>
            </a:extLst>
          </p:cNvPr>
          <p:cNvSpPr/>
          <p:nvPr/>
        </p:nvSpPr>
        <p:spPr>
          <a:xfrm>
            <a:off x="1827042" y="3396782"/>
            <a:ext cx="3311091" cy="827773"/>
          </a:xfrm>
          <a:custGeom>
            <a:avLst/>
            <a:gdLst>
              <a:gd name="connsiteX0" fmla="*/ 3311091 w 3311091"/>
              <a:gd name="connsiteY0" fmla="*/ 0 h 827773"/>
              <a:gd name="connsiteX1" fmla="*/ 2954956 w 3311091"/>
              <a:gd name="connsiteY1" fmla="*/ 298383 h 827773"/>
              <a:gd name="connsiteX2" fmla="*/ 1588169 w 3311091"/>
              <a:gd name="connsiteY2" fmla="*/ 317634 h 827773"/>
              <a:gd name="connsiteX3" fmla="*/ 587141 w 3311091"/>
              <a:gd name="connsiteY3" fmla="*/ 394636 h 827773"/>
              <a:gd name="connsiteX4" fmla="*/ 0 w 3311091"/>
              <a:gd name="connsiteY4" fmla="*/ 827773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091" h="827773">
                <a:moveTo>
                  <a:pt x="3311091" y="0"/>
                </a:moveTo>
                <a:cubicBezTo>
                  <a:pt x="3276600" y="122722"/>
                  <a:pt x="3242110" y="245444"/>
                  <a:pt x="2954956" y="298383"/>
                </a:cubicBezTo>
                <a:cubicBezTo>
                  <a:pt x="2667802" y="351322"/>
                  <a:pt x="1982805" y="301592"/>
                  <a:pt x="1588169" y="317634"/>
                </a:cubicBezTo>
                <a:cubicBezTo>
                  <a:pt x="1193533" y="333676"/>
                  <a:pt x="851836" y="309613"/>
                  <a:pt x="587141" y="394636"/>
                </a:cubicBezTo>
                <a:cubicBezTo>
                  <a:pt x="322446" y="479659"/>
                  <a:pt x="161223" y="653716"/>
                  <a:pt x="0" y="827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1FCE16-6528-49C5-A1CF-F4EBB4B1DA41}"/>
              </a:ext>
            </a:extLst>
          </p:cNvPr>
          <p:cNvSpPr/>
          <p:nvPr/>
        </p:nvSpPr>
        <p:spPr>
          <a:xfrm>
            <a:off x="8863110" y="2886643"/>
            <a:ext cx="1174282" cy="1357162"/>
          </a:xfrm>
          <a:custGeom>
            <a:avLst/>
            <a:gdLst>
              <a:gd name="connsiteX0" fmla="*/ 0 w 1174282"/>
              <a:gd name="connsiteY0" fmla="*/ 0 h 1357162"/>
              <a:gd name="connsiteX1" fmla="*/ 529389 w 1174282"/>
              <a:gd name="connsiteY1" fmla="*/ 365760 h 1357162"/>
              <a:gd name="connsiteX2" fmla="*/ 866273 w 1174282"/>
              <a:gd name="connsiteY2" fmla="*/ 683394 h 1357162"/>
              <a:gd name="connsiteX3" fmla="*/ 1174282 w 1174282"/>
              <a:gd name="connsiteY3" fmla="*/ 1357162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357162">
                <a:moveTo>
                  <a:pt x="0" y="0"/>
                </a:moveTo>
                <a:cubicBezTo>
                  <a:pt x="192505" y="125930"/>
                  <a:pt x="385010" y="251861"/>
                  <a:pt x="529389" y="365760"/>
                </a:cubicBezTo>
                <a:cubicBezTo>
                  <a:pt x="673768" y="479659"/>
                  <a:pt x="758791" y="518161"/>
                  <a:pt x="866273" y="683394"/>
                </a:cubicBezTo>
                <a:cubicBezTo>
                  <a:pt x="973755" y="848627"/>
                  <a:pt x="1074018" y="1102894"/>
                  <a:pt x="1174282" y="13571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C5059C0E-F7E2-478A-A80A-894545AF3104}"/>
              </a:ext>
            </a:extLst>
          </p:cNvPr>
          <p:cNvSpPr/>
          <p:nvPr/>
        </p:nvSpPr>
        <p:spPr>
          <a:xfrm>
            <a:off x="9026739" y="3319780"/>
            <a:ext cx="1309036" cy="943276"/>
          </a:xfrm>
          <a:custGeom>
            <a:avLst/>
            <a:gdLst>
              <a:gd name="connsiteX0" fmla="*/ 1309036 w 1309036"/>
              <a:gd name="connsiteY0" fmla="*/ 0 h 943276"/>
              <a:gd name="connsiteX1" fmla="*/ 1097280 w 1309036"/>
              <a:gd name="connsiteY1" fmla="*/ 221381 h 943276"/>
              <a:gd name="connsiteX2" fmla="*/ 741146 w 1309036"/>
              <a:gd name="connsiteY2" fmla="*/ 317634 h 943276"/>
              <a:gd name="connsiteX3" fmla="*/ 288758 w 1309036"/>
              <a:gd name="connsiteY3" fmla="*/ 423512 h 943276"/>
              <a:gd name="connsiteX4" fmla="*/ 0 w 1309036"/>
              <a:gd name="connsiteY4" fmla="*/ 943276 h 94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36" h="943276">
                <a:moveTo>
                  <a:pt x="1309036" y="0"/>
                </a:moveTo>
                <a:cubicBezTo>
                  <a:pt x="1250482" y="84221"/>
                  <a:pt x="1191928" y="168442"/>
                  <a:pt x="1097280" y="221381"/>
                </a:cubicBezTo>
                <a:cubicBezTo>
                  <a:pt x="1002632" y="274320"/>
                  <a:pt x="875900" y="283945"/>
                  <a:pt x="741146" y="317634"/>
                </a:cubicBezTo>
                <a:cubicBezTo>
                  <a:pt x="606392" y="351323"/>
                  <a:pt x="412282" y="319238"/>
                  <a:pt x="288758" y="423512"/>
                </a:cubicBezTo>
                <a:cubicBezTo>
                  <a:pt x="165234" y="527786"/>
                  <a:pt x="82617" y="735531"/>
                  <a:pt x="0" y="9432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7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9A863BEE-3512-4B5C-808A-C69540F0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21131" r="1046" b="25595"/>
          <a:stretch/>
        </p:blipFill>
        <p:spPr>
          <a:xfrm>
            <a:off x="507369" y="512955"/>
            <a:ext cx="1143012" cy="986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B66C14-3E10-44E0-A741-EF285E656DDE}"/>
              </a:ext>
            </a:extLst>
          </p:cNvPr>
          <p:cNvGrpSpPr/>
          <p:nvPr/>
        </p:nvGrpSpPr>
        <p:grpSpPr>
          <a:xfrm>
            <a:off x="764606" y="825536"/>
            <a:ext cx="2458096" cy="674190"/>
            <a:chOff x="764606" y="825536"/>
            <a:chExt cx="2458096" cy="67419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90C14D2-D5F8-4913-95C3-CA4052A22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329" y="899884"/>
              <a:ext cx="1701373" cy="599842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Đ / S 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95010-29A5-4B67-B196-CDD10AFC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7484" r="46838" b="35378"/>
            <a:stretch>
              <a:fillRect/>
            </a:stretch>
          </p:blipFill>
          <p:spPr bwMode="auto">
            <a:xfrm>
              <a:off x="764606" y="825536"/>
              <a:ext cx="628538" cy="5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8D161B-DDA6-4BC6-AA49-DD803D61540E}"/>
              </a:ext>
            </a:extLst>
          </p:cNvPr>
          <p:cNvSpPr txBox="1"/>
          <p:nvPr/>
        </p:nvSpPr>
        <p:spPr>
          <a:xfrm flipH="1">
            <a:off x="507369" y="1672066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A1CFF-8CCA-4A4F-AB5D-ED5F75B5811B}"/>
              </a:ext>
            </a:extLst>
          </p:cNvPr>
          <p:cNvSpPr txBox="1"/>
          <p:nvPr/>
        </p:nvSpPr>
        <p:spPr>
          <a:xfrm flipH="1">
            <a:off x="4253869" y="3889148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81358-4515-4DAD-82B3-96ED7A7D6A2C}"/>
              </a:ext>
            </a:extLst>
          </p:cNvPr>
          <p:cNvSpPr/>
          <p:nvPr/>
        </p:nvSpPr>
        <p:spPr>
          <a:xfrm>
            <a:off x="9970335" y="38138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11BF38-3CB7-4799-BA41-97635AB606C9}"/>
              </a:ext>
            </a:extLst>
          </p:cNvPr>
          <p:cNvSpPr/>
          <p:nvPr/>
        </p:nvSpPr>
        <p:spPr>
          <a:xfrm>
            <a:off x="6341800" y="15450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B8A7A6-0F5E-43B6-8513-B55AF95950A9}"/>
              </a:ext>
            </a:extLst>
          </p:cNvPr>
          <p:cNvSpPr/>
          <p:nvPr/>
        </p:nvSpPr>
        <p:spPr>
          <a:xfrm>
            <a:off x="6341800" y="2319182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6341800" y="309935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1A88E2-059A-4BEE-AA72-70EDAEA42FF9}"/>
              </a:ext>
            </a:extLst>
          </p:cNvPr>
          <p:cNvSpPr/>
          <p:nvPr/>
        </p:nvSpPr>
        <p:spPr>
          <a:xfrm>
            <a:off x="9970335" y="4561664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2A4BBD-FEC1-4545-8E01-04E1D01232A3}"/>
              </a:ext>
            </a:extLst>
          </p:cNvPr>
          <p:cNvSpPr/>
          <p:nvPr/>
        </p:nvSpPr>
        <p:spPr>
          <a:xfrm>
            <a:off x="9970335" y="5361127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8FA886-E82D-4A5B-9056-49FA9CAE4154}"/>
              </a:ext>
            </a:extLst>
          </p:cNvPr>
          <p:cNvSpPr/>
          <p:nvPr/>
        </p:nvSpPr>
        <p:spPr>
          <a:xfrm>
            <a:off x="6341800" y="1725188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F3F4EB-080E-4468-8A95-71F8214075B8}"/>
              </a:ext>
            </a:extLst>
          </p:cNvPr>
          <p:cNvSpPr/>
          <p:nvPr/>
        </p:nvSpPr>
        <p:spPr>
          <a:xfrm>
            <a:off x="6341800" y="244434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6341800" y="3226356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81A8E0-37D6-4653-B537-E2DE0ED47435}"/>
              </a:ext>
            </a:extLst>
          </p:cNvPr>
          <p:cNvSpPr/>
          <p:nvPr/>
        </p:nvSpPr>
        <p:spPr>
          <a:xfrm>
            <a:off x="9970335" y="394288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7C169A-E865-4B15-BFC2-1A5E837BA327}"/>
              </a:ext>
            </a:extLst>
          </p:cNvPr>
          <p:cNvSpPr/>
          <p:nvPr/>
        </p:nvSpPr>
        <p:spPr>
          <a:xfrm>
            <a:off x="9970335" y="469064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32BC3C6-63B1-4263-9FF0-0BC26ABA62E7}"/>
              </a:ext>
            </a:extLst>
          </p:cNvPr>
          <p:cNvSpPr/>
          <p:nvPr/>
        </p:nvSpPr>
        <p:spPr>
          <a:xfrm>
            <a:off x="9970335" y="543810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</TotalTime>
  <Words>507</Words>
  <Application>Microsoft Office PowerPoint</Application>
  <PresentationFormat>Widescreen</PresentationFormat>
  <Paragraphs>165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SimSun</vt:lpstr>
      <vt:lpstr>SimSun</vt:lpstr>
      <vt:lpstr>Arial</vt:lpstr>
      <vt:lpstr>Calibri</vt:lpstr>
      <vt:lpstr>Calibri Light</vt:lpstr>
      <vt:lpstr>等线</vt:lpstr>
      <vt:lpstr>iCiel Cadena</vt:lpstr>
      <vt:lpstr>iCiel Crocante</vt:lpstr>
      <vt:lpstr>iCiel Pony</vt:lpstr>
      <vt:lpstr>ITC Avant Garde Std Bk</vt:lpstr>
      <vt:lpstr>思源黑体 CN Bold</vt:lpstr>
      <vt:lpstr>方正尚酷简体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70</cp:revision>
  <dcterms:created xsi:type="dcterms:W3CDTF">2021-05-23T15:28:19Z</dcterms:created>
  <dcterms:modified xsi:type="dcterms:W3CDTF">2021-09-07T13:21:27Z</dcterms:modified>
</cp:coreProperties>
</file>