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D1"/>
    <a:srgbClr val="25C6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020" autoAdjust="0"/>
  </p:normalViewPr>
  <p:slideViewPr>
    <p:cSldViewPr snapToGrid="0">
      <p:cViewPr varScale="1">
        <p:scale>
          <a:sx n="56" d="100"/>
          <a:sy n="56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23C-D955-47DA-A8F1-FE0ED3F5B92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6751-3D2C-47CF-A847-0DBCD5BD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in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microsoft.com/office/2007/relationships/hdphoto" Target="../media/hdphoto2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3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92044" y="2027540"/>
            <a:ext cx="7251842" cy="2018182"/>
            <a:chOff x="2180216" y="1968007"/>
            <a:chExt cx="6699183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0935" y="-30417"/>
            <a:ext cx="2537440" cy="1969734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ÔN TẬP VÀ BỔ SUNG</a:t>
            </a:r>
            <a:endParaRPr lang="en-US" sz="4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7" name="Wave 16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42059" y="2726853"/>
            <a:ext cx="710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ÔN TẬP CÁC SỐ ĐẾN 100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226518" y="4488487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3225" y="1167015"/>
            <a:ext cx="9949625" cy="1145930"/>
            <a:chOff x="1993494" y="1167015"/>
            <a:chExt cx="9379356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cấu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tạo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phân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408961"/>
            <a:ext cx="11144250" cy="1145930"/>
            <a:chOff x="1993494" y="1167015"/>
            <a:chExt cx="10505510" cy="114593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Đọc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xếp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thứ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tự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so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sánh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đến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100.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đơn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vị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hai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57315" y="4901366"/>
            <a:ext cx="9539517" cy="1145930"/>
            <a:chOff x="1993494" y="1167015"/>
            <a:chExt cx="8992753" cy="1145930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2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Ước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lượng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đồ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vật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nhóm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7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D5F479F-DCF9-4D8B-B48F-2E49105E5F1E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8CEF402D-65BF-48E3-B273-4718FBEB40D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C9EF291C-8100-4A96-88D4-C7C80500BA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MH_Other_2">
            <a:extLst>
              <a:ext uri="{FF2B5EF4-FFF2-40B4-BE49-F238E27FC236}">
                <a16:creationId xmlns:a16="http://schemas.microsoft.com/office/drawing/2014/main" id="{C9DAA15D-DD7A-45BA-9EDA-6F4F878748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9E67C9-B912-449B-BBEC-AC360C842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08596"/>
              </p:ext>
            </p:extLst>
          </p:nvPr>
        </p:nvGraphicFramePr>
        <p:xfrm>
          <a:off x="1304579" y="2011634"/>
          <a:ext cx="10768469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719083">
                  <a:extLst>
                    <a:ext uri="{9D8B030D-6E8A-4147-A177-3AD203B41FA5}">
                      <a16:colId xmlns:a16="http://schemas.microsoft.com/office/drawing/2014/main" val="3527541178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1744937856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125972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tư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mốt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7" name="MH_SubTitle_1">
            <a:extLst>
              <a:ext uri="{FF2B5EF4-FFF2-40B4-BE49-F238E27FC236}">
                <a16:creationId xmlns:a16="http://schemas.microsoft.com/office/drawing/2014/main" id="{2C7330CC-63AC-4E17-B15E-E7929EF34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09D5F6B9-6AD6-417C-AA09-7189695A09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542B2A1F-3A19-40D5-AD5A-7D16D7376D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5D28D79C-D974-417C-B922-C5D7D4D0C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50C7DAA-83EC-4DD4-B8FA-8FC4437CEC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4EFCE17E-3AC1-4FE0-A4CC-D9465C770C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sáu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509A878-7F54-4841-A782-8D2CD4150F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MH_SubTitle_1">
            <a:extLst>
              <a:ext uri="{FF2B5EF4-FFF2-40B4-BE49-F238E27FC236}">
                <a16:creationId xmlns:a16="http://schemas.microsoft.com/office/drawing/2014/main" id="{9ACAFCDC-E2DD-444B-86F9-B7F52EF58D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4491A7E9-C785-42FF-BFD8-FE2A32E4D93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lăm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51514E55-6D9B-419A-ACF2-FA73A8EFA5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</p:spPr>
        </p:pic>
        <p:sp>
          <p:nvSpPr>
            <p:cNvPr id="33" name="Can 32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n 46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</p:spPr>
        </p:pic>
        <p:sp>
          <p:nvSpPr>
            <p:cNvPr id="50" name="Can 49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</p:spPr>
        </p:pic>
        <p:sp>
          <p:nvSpPr>
            <p:cNvPr id="51" name="Can 50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</p:spPr>
        </p:pic>
        <p:sp>
          <p:nvSpPr>
            <p:cNvPr id="66" name="Can 65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an 66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n 67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68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an 69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4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">
            <a:extLst>
              <a:ext uri="{FF2B5EF4-FFF2-40B4-BE49-F238E27FC236}">
                <a16:creationId xmlns:a16="http://schemas.microsoft.com/office/drawing/2014/main" id="{A3004E58-F052-454B-8C7A-F11989FB5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19" b="52315" l="17813" r="31875"/>
                    </a14:imgEffect>
                  </a14:imgLayer>
                </a14:imgProps>
              </a:ext>
            </a:extLst>
          </a:blip>
          <a:srcRect l="18096" t="33986" r="67839" b="45511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id="{87FB3525-3273-4A6B-822B-F92DC0919D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78" b="54167" l="33073" r="47656"/>
                    </a14:imgEffect>
                  </a14:imgLayer>
                </a14:imgProps>
              </a:ext>
            </a:extLst>
          </a:blip>
          <a:srcRect l="32442" t="35820" r="51712" b="43677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</p:spPr>
      </p:pic>
      <p:pic>
        <p:nvPicPr>
          <p:cNvPr id="14" name="2">
            <a:extLst>
              <a:ext uri="{FF2B5EF4-FFF2-40B4-BE49-F238E27FC236}">
                <a16:creationId xmlns:a16="http://schemas.microsoft.com/office/drawing/2014/main" id="{CE383CD4-53FB-4ECC-BC48-B338284563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  <a14:foregroundMark x1="77708" y1="44352" x2="77917" y2="49074"/>
                        <a14:foregroundMark x1="61875" y1="45648" x2="62187" y2="46574"/>
                        <a14:foregroundMark x1="62187" y1="46852" x2="62031" y2="48426"/>
                        <a14:foregroundMark x1="62031" y1="48796" x2="61927" y2="49630"/>
                      </a14:backgroundRemoval>
                    </a14:imgEffect>
                  </a14:imgLayer>
                </a14:imgProps>
              </a:ext>
            </a:extLst>
          </a:blip>
          <a:srcRect l="64550" t="35987" r="15895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id="{C2E5A7DF-FA6C-4CAD-9A82-0275F4E15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</a14:backgroundRemoval>
                    </a14:imgEffect>
                  </a14:imgLayer>
                </a14:imgProps>
              </a:ext>
            </a:extLst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0164D-AF45-45F1-9EE6-6416C4490B4F}"/>
              </a:ext>
            </a:extLst>
          </p:cNvPr>
          <p:cNvGrpSpPr/>
          <p:nvPr/>
        </p:nvGrpSpPr>
        <p:grpSpPr>
          <a:xfrm flipH="1">
            <a:off x="5408223" y="1693978"/>
            <a:ext cx="1701363" cy="1532733"/>
            <a:chOff x="5160208" y="1523487"/>
            <a:chExt cx="1701363" cy="15327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25513A-B381-4B44-83E4-CB82694F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924DC1-DA33-4C97-8BBE-AFADD404CA3D}"/>
                </a:ext>
              </a:extLst>
            </p:cNvPr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D1653-1DD9-47C9-B1F3-1A3B3898DEB4}"/>
              </a:ext>
            </a:extLst>
          </p:cNvPr>
          <p:cNvGrpSpPr/>
          <p:nvPr/>
        </p:nvGrpSpPr>
        <p:grpSpPr>
          <a:xfrm flipH="1">
            <a:off x="5578836" y="3635848"/>
            <a:ext cx="1748600" cy="1532733"/>
            <a:chOff x="5112971" y="1523487"/>
            <a:chExt cx="1748600" cy="15327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3D2780-1B83-4547-BE85-C231304F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DBFE66-58D5-47F7-B184-72C7680E5CC7}"/>
                </a:ext>
              </a:extLst>
            </p:cNvPr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1A481-5D70-4552-9C8D-8E09E2C1EC30}"/>
              </a:ext>
            </a:extLst>
          </p:cNvPr>
          <p:cNvGrpSpPr/>
          <p:nvPr/>
        </p:nvGrpSpPr>
        <p:grpSpPr>
          <a:xfrm>
            <a:off x="6513832" y="2647678"/>
            <a:ext cx="1532733" cy="1532733"/>
            <a:chOff x="5328838" y="1523487"/>
            <a:chExt cx="1532733" cy="15327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FF95B7-8699-403C-A7EA-E4E7562E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3AC64-6AF7-43AD-9CF6-C430B11F3068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206B13-A5C0-4D1D-B9EE-67EBF9C09403}"/>
              </a:ext>
            </a:extLst>
          </p:cNvPr>
          <p:cNvGrpSpPr/>
          <p:nvPr/>
        </p:nvGrpSpPr>
        <p:grpSpPr>
          <a:xfrm>
            <a:off x="6561069" y="4560134"/>
            <a:ext cx="1532733" cy="1532733"/>
            <a:chOff x="5328838" y="1523487"/>
            <a:chExt cx="1532733" cy="15327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861D5E-2742-4B25-BC35-1441111A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011F05-4844-4D87-A827-901A12E24C41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B87CD-90CD-400D-8A4F-0887264C0218}"/>
              </a:ext>
            </a:extLst>
          </p:cNvPr>
          <p:cNvCxnSpPr>
            <a:cxnSpLocks/>
          </p:cNvCxnSpPr>
          <p:nvPr/>
        </p:nvCxnSpPr>
        <p:spPr>
          <a:xfrm flipV="1">
            <a:off x="4927132" y="2802267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0D7A3B-655E-4095-97B1-6AA1972491D8}"/>
              </a:ext>
            </a:extLst>
          </p:cNvPr>
          <p:cNvCxnSpPr>
            <a:cxnSpLocks/>
          </p:cNvCxnSpPr>
          <p:nvPr/>
        </p:nvCxnSpPr>
        <p:spPr>
          <a:xfrm flipV="1">
            <a:off x="5064015" y="4740566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598800-AAAE-4E69-B9D7-64EA452616CA}"/>
              </a:ext>
            </a:extLst>
          </p:cNvPr>
          <p:cNvCxnSpPr>
            <a:cxnSpLocks/>
          </p:cNvCxnSpPr>
          <p:nvPr/>
        </p:nvCxnSpPr>
        <p:spPr>
          <a:xfrm flipH="1" flipV="1">
            <a:off x="7365763" y="3729270"/>
            <a:ext cx="1177737" cy="149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378C35-1FFC-4B08-80FB-054FC15F710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27435" y="3024055"/>
            <a:ext cx="1065630" cy="2023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30AD2D-216F-4015-8D25-BFFD546BC730}"/>
              </a:ext>
            </a:extLst>
          </p:cNvPr>
          <p:cNvGrpSpPr/>
          <p:nvPr/>
        </p:nvGrpSpPr>
        <p:grpSpPr>
          <a:xfrm>
            <a:off x="125860" y="532171"/>
            <a:ext cx="3744390" cy="1208000"/>
            <a:chOff x="-65093" y="263874"/>
            <a:chExt cx="4315802" cy="1451805"/>
          </a:xfrm>
        </p:grpSpPr>
        <p:sp>
          <p:nvSpPr>
            <p:cNvPr id="39" name="MH_Other_1">
              <a:extLst>
                <a:ext uri="{FF2B5EF4-FFF2-40B4-BE49-F238E27FC236}">
                  <a16:creationId xmlns:a16="http://schemas.microsoft.com/office/drawing/2014/main" id="{5AD0EF47-DF6E-481E-A206-3674D1F5EE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172113">
              <a:off x="-65093" y="263874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65E80158-6103-4A7B-A0E1-CB44825FEA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cà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rốt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cho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thỏ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1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38AD88-EEDD-4827-960E-2D433CAF073F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1743CCB5-D755-4CDC-8793-808BA752D5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923D42B0-01E0-4192-80B8-719F44C5DD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5883"/>
              </p:ext>
            </p:extLst>
          </p:nvPr>
        </p:nvGraphicFramePr>
        <p:xfrm>
          <a:off x="1879600" y="2002771"/>
          <a:ext cx="10198100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gồm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bảy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Bảy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lăm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4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3" name="MH_SubTitle_1">
            <a:extLst>
              <a:ext uri="{FF2B5EF4-FFF2-40B4-BE49-F238E27FC236}">
                <a16:creationId xmlns:a16="http://schemas.microsoft.com/office/drawing/2014/main" id="{0E706B79-5141-4940-95BC-36349B70F4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22F7327F-6235-475A-9FF3-4736B2B9E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B464E54E-8451-4A85-8ABD-54AE4D148E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Sáu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B50FD856-3D7E-4A08-8934-893AE752C6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chục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đơn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vị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50FBEA82-0C21-464D-864E-861F4B328A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Chín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mốt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1CCEF-D98D-484B-8BB5-A131838D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06171-7719-47A0-85E5-B19F249069BB}"/>
              </a:ext>
            </a:extLst>
          </p:cNvPr>
          <p:cNvGrpSpPr/>
          <p:nvPr/>
        </p:nvGrpSpPr>
        <p:grpSpPr>
          <a:xfrm rot="1148246">
            <a:off x="380836" y="1858113"/>
            <a:ext cx="7742256" cy="2658018"/>
            <a:chOff x="-87786" y="-653463"/>
            <a:chExt cx="7438183" cy="2658018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6E3E548C-079F-43DA-9D7E-6A00C10028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287242">
              <a:off x="224039" y="-653463"/>
              <a:ext cx="5734810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193B6ABF-22C8-42DA-9F7C-D41E673B0A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451754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60.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50.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50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60.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2A5E3A02-FCF1-4D6D-A4DE-8BC0A10C9F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96337335-B820-4DB7-AE81-A181875D31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69848D8B-8EE4-4B70-8586-1FC5959966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53F363C8-4BAC-4DE5-9F69-B7C012F10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926F846A-1C46-4E4D-A072-F361B07D4B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6F155-CDE6-4F74-9F9F-B515F15E9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6B0F0-8672-4033-A0A1-28B26F89E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56" b="55926" l="53438" r="60104">
                        <a14:foregroundMark x1="56094" y1="49722" x2="57865" y2="50833"/>
                        <a14:foregroundMark x1="55781" y1="49815" x2="56927" y2="51481"/>
                        <a14:foregroundMark x1="55729" y1="50000" x2="55937" y2="52500"/>
                        <a14:foregroundMark x1="55469" y1="50556" x2="57448" y2="51667"/>
                        <a14:foregroundMark x1="56563" y1="51296" x2="57448" y2="51204"/>
                        <a14:foregroundMark x1="56875" y1="50463" x2="57396" y2="51389"/>
                        <a14:backgroundMark x1="53854" y1="47870" x2="53958" y2="53889"/>
                      </a14:backgroundRemoval>
                    </a14:imgEffect>
                  </a14:imgLayer>
                </a14:imgProps>
              </a:ext>
            </a:extLst>
          </a:blip>
          <a:srcRect l="53886" t="45215" r="40903" b="43281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18558B-E217-414F-BC5E-A41541BCA0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85" b="58704" l="41927" r="48229">
                        <a14:foregroundMark x1="44375" y1="51389" x2="46510" y2="55000"/>
                        <a14:foregroundMark x1="43438" y1="53889" x2="45677" y2="52222"/>
                        <a14:backgroundMark x1="42604" y1="50741" x2="42708" y2="49352"/>
                        <a14:backgroundMark x1="42344" y1="51944" x2="42396" y2="52407"/>
                        <a14:backgroundMark x1="46458" y1="49259" x2="46719" y2="49444"/>
                      </a14:backgroundRemoval>
                    </a14:imgEffect>
                  </a14:imgLayer>
                </a14:imgProps>
              </a:ext>
            </a:extLst>
          </a:blip>
          <a:srcRect l="41151" t="47264" r="50301" b="41218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79B98-5A83-4AD0-850C-DC76E8705F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8" b="59630" l="47969" r="55104">
                        <a14:foregroundMark x1="50781" y1="51667" x2="53333" y2="53889"/>
                        <a14:foregroundMark x1="51458" y1="52870" x2="51979" y2="54537"/>
                        <a14:foregroundMark x1="52083" y1="53519" x2="52135" y2="53519"/>
                        <a14:foregroundMark x1="51979" y1="53241" x2="51563" y2="53241"/>
                      </a14:backgroundRemoval>
                    </a14:imgEffect>
                  </a14:imgLayer>
                </a14:imgProps>
              </a:ext>
            </a:extLst>
          </a:blip>
          <a:srcRect l="48789" t="47915" r="45058" b="40457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6409E-B211-4168-89BF-6721B82DE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63" b="49722" l="44896" r="51823">
                        <a14:foregroundMark x1="47188" y1="43056" x2="49271" y2="45278"/>
                        <a14:foregroundMark x1="49219" y1="43241" x2="48490" y2="43241"/>
                      </a14:backgroundRemoval>
                    </a14:imgEffect>
                  </a14:imgLayer>
                </a14:imgProps>
              </a:ext>
            </a:extLst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C71E20-E52E-4C8A-91A5-541E2CBDAD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52" b="40463" l="42865" r="50156">
                        <a14:foregroundMark x1="47240" y1="35556" x2="47813" y2="35741"/>
                        <a14:foregroundMark x1="45729" y1="33704" x2="46354" y2="36667"/>
                        <a14:foregroundMark x1="46354" y1="34259" x2="46771" y2="35556"/>
                      </a14:backgroundRemoval>
                    </a14:imgEffect>
                  </a14:imgLayer>
                </a14:imgProps>
              </a:ext>
            </a:extLst>
          </a:blip>
          <a:srcRect l="43051" t="30342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9F54C-AEA9-4D96-8C24-CC85A28DA2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>
                        <a14:foregroundMark x1="40625" y1="41852" x2="41771" y2="44630"/>
                        <a14:backgroundMark x1="43333" y1="45833" x2="44635" y2="46111"/>
                      </a14:backgroundRemoval>
                    </a14:imgEffect>
                  </a14:imgLayer>
                </a14:imgProps>
              </a:ext>
            </a:extLst>
          </a:blip>
          <a:srcRect l="36222" t="38109" r="55230" b="50712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57304 -0.0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56133 -0.0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54713 0.21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1615 0.36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3724 0.659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332 0.7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 smtClean="0">
                <a:solidFill>
                  <a:srgbClr val="FF0000"/>
                </a:solidFill>
                <a:latin typeface="Corbel" panose="020B0503020204020204" pitchFamily="34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Corbel" panose="020B0503020204020204" pitchFamily="34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334</Words>
  <Application>Microsoft Office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Arial Black</vt:lpstr>
      <vt:lpstr>Calibri</vt:lpstr>
      <vt:lpstr>Calibri Light</vt:lpstr>
      <vt:lpstr>Cambria</vt:lpstr>
      <vt:lpstr>Corbel</vt:lpstr>
      <vt:lpstr>Courier New</vt:lpstr>
      <vt:lpstr>iCiel Cadena</vt:lpstr>
      <vt:lpstr>iCiel Cucho Bold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59</cp:revision>
  <dcterms:created xsi:type="dcterms:W3CDTF">2021-05-23T15:59:21Z</dcterms:created>
  <dcterms:modified xsi:type="dcterms:W3CDTF">2021-09-05T14:07:19Z</dcterms:modified>
</cp:coreProperties>
</file>