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34"/>
  </p:notesMasterIdLst>
  <p:sldIdLst>
    <p:sldId id="256" r:id="rId5"/>
    <p:sldId id="300" r:id="rId6"/>
    <p:sldId id="289" r:id="rId7"/>
    <p:sldId id="299" r:id="rId8"/>
    <p:sldId id="266" r:id="rId9"/>
    <p:sldId id="303" r:id="rId10"/>
    <p:sldId id="304" r:id="rId11"/>
    <p:sldId id="305" r:id="rId12"/>
    <p:sldId id="306" r:id="rId13"/>
    <p:sldId id="307" r:id="rId14"/>
    <p:sldId id="267" r:id="rId15"/>
    <p:sldId id="279" r:id="rId16"/>
    <p:sldId id="268" r:id="rId17"/>
    <p:sldId id="311" r:id="rId18"/>
    <p:sldId id="280" r:id="rId19"/>
    <p:sldId id="269" r:id="rId20"/>
    <p:sldId id="282" r:id="rId21"/>
    <p:sldId id="270" r:id="rId22"/>
    <p:sldId id="283" r:id="rId23"/>
    <p:sldId id="271" r:id="rId24"/>
    <p:sldId id="284" r:id="rId25"/>
    <p:sldId id="285" r:id="rId26"/>
    <p:sldId id="272" r:id="rId27"/>
    <p:sldId id="286" r:id="rId28"/>
    <p:sldId id="273" r:id="rId29"/>
    <p:sldId id="287" r:id="rId30"/>
    <p:sldId id="309" r:id="rId31"/>
    <p:sldId id="274" r:id="rId32"/>
    <p:sldId id="310" r:id="rId33"/>
  </p:sldIdLst>
  <p:sldSz cx="9144000" cy="5143500" type="screen16x9"/>
  <p:notesSz cx="6858000" cy="9144000"/>
  <p:embeddedFontLst>
    <p:embeddedFont>
      <p:font typeface="Calibri" pitchFamily="34" charset="0"/>
      <p:regular r:id="rId35"/>
      <p:bold r:id="rId36"/>
      <p:italic r:id="rId37"/>
      <p:boldItalic r:id="rId38"/>
    </p:embeddedFont>
    <p:embeddedFont>
      <p:font typeface="宋体" pitchFamily="2" charset="-122"/>
      <p:regular r:id="rId39"/>
    </p:embeddedFont>
    <p:embeddedFont>
      <p:font typeface="Arial-Rounded" charset="0"/>
      <p:regular r:id="rId40"/>
    </p:embeddedFont>
    <p:embeddedFont>
      <p:font typeface="DFPOP1-W9" charset="-128"/>
      <p:regular r:id="rId41"/>
    </p:embeddedFont>
    <p:embeddedFont>
      <p:font typeface="微软雅黑" pitchFamily="34" charset="-122"/>
      <p:regular r:id="rId42"/>
      <p:bold r:id="rId43"/>
    </p:embeddedFont>
    <p:embeddedFont>
      <p:font typeface="UTM Avo" pitchFamily="18" charset="0"/>
      <p:regular r:id="rId44"/>
      <p:bold r:id="rId45"/>
      <p:italic r:id="rId46"/>
      <p:boldItalic r:id="rId47"/>
    </p:embeddedFont>
  </p:embeddedFontLst>
  <p:custDataLst>
    <p:tags r:id="rId48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56"/>
          </p14:sldIdLst>
        </p14:section>
        <p14:section name="Tiết 1" id="{694160BE-F2C5-4F1F-9227-A8A060926D5B}">
          <p14:sldIdLst>
            <p14:sldId id="300"/>
            <p14:sldId id="289"/>
            <p14:sldId id="299"/>
            <p14:sldId id="266"/>
            <p14:sldId id="303"/>
            <p14:sldId id="304"/>
            <p14:sldId id="305"/>
            <p14:sldId id="306"/>
            <p14:sldId id="307"/>
          </p14:sldIdLst>
        </p14:section>
        <p14:section name="Tiết 2" id="{47239A1A-9B72-4DA5-96A7-F8786F163078}">
          <p14:sldIdLst>
            <p14:sldId id="267"/>
            <p14:sldId id="279"/>
            <p14:sldId id="268"/>
            <p14:sldId id="311"/>
            <p14:sldId id="280"/>
          </p14:sldIdLst>
        </p14:section>
        <p14:section name="Tiết 3" id="{8DB3B22B-32B6-4C3F-838D-DF98A9DBE4B7}">
          <p14:sldIdLst>
            <p14:sldId id="269"/>
            <p14:sldId id="282"/>
            <p14:sldId id="270"/>
            <p14:sldId id="283"/>
          </p14:sldIdLst>
        </p14:section>
        <p14:section name="Tiết 4" id="{30D029CA-39C5-4833-936C-43C5EF842993}">
          <p14:sldIdLst>
            <p14:sldId id="271"/>
            <p14:sldId id="284"/>
            <p14:sldId id="285"/>
            <p14:sldId id="272"/>
            <p14:sldId id="286"/>
            <p14:sldId id="273"/>
            <p14:sldId id="287"/>
            <p14:sldId id="309"/>
            <p14:sldId id="274"/>
            <p14:sldId id="310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FF6600"/>
    <a:srgbClr val="F14420"/>
    <a:srgbClr val="FF3399"/>
    <a:srgbClr val="4CA420"/>
    <a:srgbClr val="679C31"/>
    <a:srgbClr val="920000"/>
    <a:srgbClr val="F56636"/>
    <a:srgbClr val="EF2A19"/>
    <a:srgbClr val="A925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6912" autoAdjust="0"/>
    <p:restoredTop sz="94660"/>
  </p:normalViewPr>
  <p:slideViewPr>
    <p:cSldViewPr snapToGrid="0">
      <p:cViewPr>
        <p:scale>
          <a:sx n="67" d="100"/>
          <a:sy n="67" d="100"/>
        </p:scale>
        <p:origin x="-1242" y="-60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viewProps" Target="viewProps.xml"/><Relationship Id="rId55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font" Target="fonts/font7.fntdata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2.fntdata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10.fntdata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tags" Target="tags/tag1.xml"/><Relationship Id="rId8" Type="http://schemas.openxmlformats.org/officeDocument/2006/relationships/slide" Target="slides/slide4.xml"/><Relationship Id="rId5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2021/4/3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75726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210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8595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8595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7914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20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2872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0226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97294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1258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2021/4/3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2021/4/3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2021/4/3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2021/4/3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2021/4/3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2021/4/3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2021/4/3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2021/4/3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2021/4/3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2021/4/3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2021/4/3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2021/4/3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12" Type="http://schemas.openxmlformats.org/officeDocument/2006/relationships/image" Target="../media/image1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.png"/><Relationship Id="rId11" Type="http://schemas.openxmlformats.org/officeDocument/2006/relationships/image" Target="../media/image12.png"/><Relationship Id="rId5" Type="http://schemas.openxmlformats.org/officeDocument/2006/relationships/image" Target="../media/image10.png"/><Relationship Id="rId15" Type="http://schemas.openxmlformats.org/officeDocument/2006/relationships/image" Target="../media/image16.png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9.pn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72" y="321272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741958" y="1452234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UTM Avo" pitchFamily="18" charset="0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2197452" y="2954855"/>
            <a:ext cx="4872801" cy="687339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r>
              <a:rPr lang="en-US" altLang="zh-CN" sz="3600" dirty="0" err="1" smtClean="0">
                <a:solidFill>
                  <a:srgbClr val="00CC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Chúa</a:t>
            </a:r>
            <a:r>
              <a:rPr lang="en-US" altLang="zh-CN" sz="3600" dirty="0" smtClean="0">
                <a:solidFill>
                  <a:srgbClr val="00CC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 smtClean="0">
                <a:solidFill>
                  <a:srgbClr val="00CC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Tể</a:t>
            </a:r>
            <a:r>
              <a:rPr lang="en-US" altLang="zh-CN" sz="3600" dirty="0" smtClean="0">
                <a:solidFill>
                  <a:srgbClr val="00CC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 smtClean="0">
                <a:solidFill>
                  <a:srgbClr val="00CC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3600" dirty="0" smtClean="0">
                <a:solidFill>
                  <a:srgbClr val="00CC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 smtClean="0">
                <a:solidFill>
                  <a:srgbClr val="00CC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endParaRPr lang="zh-CN" altLang="en-US" sz="3600" dirty="0">
              <a:solidFill>
                <a:srgbClr val="00CC00"/>
              </a:solidFill>
              <a:latin typeface="UTM Avo" pitchFamily="18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99" name="组合 98"/>
          <p:cNvGrpSpPr/>
          <p:nvPr/>
        </p:nvGrpSpPr>
        <p:grpSpPr>
          <a:xfrm>
            <a:off x="3805687" y="1605763"/>
            <a:ext cx="1917567" cy="927718"/>
            <a:chOff x="3278238" y="1810677"/>
            <a:chExt cx="1917567" cy="927718"/>
          </a:xfrm>
        </p:grpSpPr>
        <p:sp>
          <p:nvSpPr>
            <p:cNvPr id="94" name="矩形 93"/>
            <p:cNvSpPr/>
            <p:nvPr/>
          </p:nvSpPr>
          <p:spPr>
            <a:xfrm>
              <a:off x="3295926" y="1815065"/>
              <a:ext cx="1899879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UTM Avo" pitchFamily="18" charset="0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UTM Avo" pitchFamily="18" charset="0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vi-VN" altLang="zh-CN" sz="5400" b="1" dirty="0" smtClean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3</a:t>
              </a:r>
              <a:endParaRPr lang="zh-CN" altLang="en-US" sz="4800" b="1" dirty="0">
                <a:ln w="1079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3295926" y="1810677"/>
              <a:ext cx="1899879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UTM Avo" pitchFamily="18" charset="0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UTM Avo" pitchFamily="18" charset="0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vi-VN" altLang="zh-CN" sz="5400" b="1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3</a:t>
              </a:r>
              <a:endParaRPr lang="zh-CN" altLang="en-US" sz="4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3278238" y="1810677"/>
              <a:ext cx="1899879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5400" b="1" dirty="0" err="1">
                  <a:solidFill>
                    <a:srgbClr val="00CC00"/>
                  </a:solidFill>
                  <a:latin typeface="UTM Avo" pitchFamily="18" charset="0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solidFill>
                    <a:srgbClr val="00CC00"/>
                  </a:solidFill>
                  <a:latin typeface="UTM Avo" pitchFamily="18" charset="0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vi-VN" altLang="zh-CN" sz="5400" b="1" dirty="0" smtClean="0">
                  <a:solidFill>
                    <a:srgbClr val="00CC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3</a:t>
              </a:r>
              <a:endParaRPr lang="zh-CN" altLang="en-US" sz="4800" b="1" dirty="0">
                <a:solidFill>
                  <a:srgbClr val="00CC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UTM Avo" pitchFamily="18" charset="0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UTM Avo" pitchFamily="18" charset="0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UTM Avo" pitchFamily="18" charset="0"/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0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08757" y="-766706"/>
            <a:ext cx="609600" cy="6096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342086" y="4060953"/>
            <a:ext cx="1191352" cy="3728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kern="0" dirty="0" err="1">
                <a:latin typeface="UTM Avo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1400" b="1" kern="0" dirty="0">
                <a:latin typeface="UTM Avo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kern="0" dirty="0" err="1">
                <a:latin typeface="UTM Avo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1400" b="1" kern="0" dirty="0">
                <a:latin typeface="UTM Avo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endParaRPr lang="zh-CN" altLang="zh-CN" sz="1100" kern="100" dirty="0">
              <a:effectLst/>
              <a:latin typeface="UTM Avo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7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75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xmlns="" id="{97CDA310-DDA7-47C0-8950-DB78C5D823B7}"/>
              </a:ext>
            </a:extLst>
          </p:cNvPr>
          <p:cNvSpPr/>
          <p:nvPr/>
        </p:nvSpPr>
        <p:spPr>
          <a:xfrm>
            <a:off x="-91440" y="40293"/>
            <a:ext cx="9081531" cy="4188381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400" b="1" dirty="0" err="1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Chúa</a:t>
            </a:r>
            <a:r>
              <a:rPr lang="en-US" altLang="zh-CN" sz="2400" b="1" dirty="0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tể</a:t>
            </a:r>
            <a:r>
              <a:rPr lang="en-US" altLang="zh-CN" sz="2400" b="1" dirty="0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2400" b="1" dirty="0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endParaRPr lang="vi-VN" altLang="zh-CN" sz="2400" b="1" dirty="0">
              <a:solidFill>
                <a:srgbClr val="FF0000"/>
              </a:solidFill>
              <a:sym typeface="+mn-lt"/>
            </a:endParaRPr>
          </a:p>
          <a:p>
            <a:r>
              <a:rPr lang="vi-VN" altLang="zh-CN" sz="2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loài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thú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dữ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ăn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thịt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Lông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thường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màu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vàng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pha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vằn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đen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Răng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sắc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nhọn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mắt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nhìn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rõ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mọi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đêm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tối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Bốn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chân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khỏe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vuốt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sắc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Đuôi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dài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cứng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roi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sắt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di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chuyển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nhanh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nhảy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săn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mồi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rất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giỏi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rất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khỏe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hung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dữ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en-US" altLang="zh-CN" sz="2400" b="1" dirty="0" smtClean="0">
              <a:solidFill>
                <a:schemeClr val="tx1"/>
              </a:solidFill>
              <a:latin typeface="UTM Avo" pitchFamily="18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b="1" dirty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Hầu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hết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đều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sợ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Vì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vậy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xem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tể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</a:p>
          <a:p>
            <a:r>
              <a:rPr lang="en-US" altLang="zh-CN" sz="2400" b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</a:t>
            </a:r>
            <a:r>
              <a:rPr lang="en-US" altLang="zh-CN" sz="2400" b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 Theo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điển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7982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7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dmin\Downloads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484"/>
            <a:ext cx="9023251" cy="488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Admin\Downloads\3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21" b="89810"/>
          <a:stretch/>
        </p:blipFill>
        <p:spPr bwMode="auto">
          <a:xfrm>
            <a:off x="638837" y="136464"/>
            <a:ext cx="4744073" cy="16267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矩形 8">
            <a:extLst>
              <a:ext uri="{FF2B5EF4-FFF2-40B4-BE49-F238E27FC236}">
                <a16:creationId xmlns:a16="http://schemas.microsoft.com/office/drawing/2014/main" xmlns="" id="{BEF69370-038A-4CCC-B259-2DF7CD5468DF}"/>
              </a:ext>
            </a:extLst>
          </p:cNvPr>
          <p:cNvSpPr/>
          <p:nvPr/>
        </p:nvSpPr>
        <p:spPr>
          <a:xfrm>
            <a:off x="836379" y="293447"/>
            <a:ext cx="778401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c. </a:t>
            </a:r>
            <a:r>
              <a:rPr lang="en-US" altLang="zh-CN" sz="3200" dirty="0" err="1" smtClean="0">
                <a:solidFill>
                  <a:srgbClr val="4CA42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3200" dirty="0" smtClean="0">
                <a:solidFill>
                  <a:srgbClr val="4CA42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200" dirty="0" smtClean="0">
                <a:solidFill>
                  <a:srgbClr val="4CA42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dirty="0" smtClean="0">
                <a:solidFill>
                  <a:srgbClr val="4CA42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khả</a:t>
            </a:r>
            <a:r>
              <a:rPr lang="en-US" altLang="zh-CN" sz="3200" dirty="0" smtClean="0">
                <a:solidFill>
                  <a:srgbClr val="4CA42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năng</a:t>
            </a:r>
            <a:r>
              <a:rPr lang="en-US" altLang="zh-CN" sz="3200" dirty="0" smtClean="0">
                <a:solidFill>
                  <a:srgbClr val="4CA42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3200" dirty="0" smtClean="0">
                <a:solidFill>
                  <a:srgbClr val="4CA42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đặc</a:t>
            </a:r>
            <a:r>
              <a:rPr lang="en-US" altLang="zh-CN" sz="3200" dirty="0" smtClean="0">
                <a:solidFill>
                  <a:srgbClr val="4CA42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biệt</a:t>
            </a:r>
            <a:r>
              <a:rPr lang="en-US" altLang="zh-CN" sz="3200" dirty="0" smtClean="0">
                <a:solidFill>
                  <a:srgbClr val="4CA42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</a:p>
          <a:p>
            <a:endParaRPr lang="zh-CN" altLang="en-US" sz="3200" dirty="0">
              <a:solidFill>
                <a:srgbClr val="4CA420"/>
              </a:solidFill>
              <a:latin typeface="UTM Avo" pitchFamily="18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xmlns="" id="{DAECB3AA-DE44-4B2E-8E42-EC1E254E3EC5}"/>
              </a:ext>
            </a:extLst>
          </p:cNvPr>
          <p:cNvSpPr/>
          <p:nvPr/>
        </p:nvSpPr>
        <p:spPr>
          <a:xfrm>
            <a:off x="1045029" y="411246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</a:t>
            </a:r>
            <a:r>
              <a:rPr lang="en-US" altLang="zh-CN" sz="3200" dirty="0" err="1" smtClean="0">
                <a:solidFill>
                  <a:srgbClr val="4CA42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3200" dirty="0" smtClean="0">
                <a:solidFill>
                  <a:srgbClr val="4CA42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ăn</a:t>
            </a:r>
            <a:r>
              <a:rPr lang="en-US" altLang="zh-CN" sz="3200" dirty="0" smtClean="0">
                <a:solidFill>
                  <a:srgbClr val="4CA42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3200" dirty="0" smtClean="0">
                <a:solidFill>
                  <a:srgbClr val="4CA42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 smtClean="0">
                <a:solidFill>
                  <a:srgbClr val="4CA42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r>
              <a:rPr lang="en-US" altLang="zh-CN" sz="3200" dirty="0" smtClean="0">
                <a:solidFill>
                  <a:srgbClr val="4CA42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ở </a:t>
            </a:r>
            <a:r>
              <a:rPr lang="en-US" altLang="zh-CN" sz="3200" dirty="0" err="1" smtClean="0">
                <a:solidFill>
                  <a:srgbClr val="4CA42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đâu</a:t>
            </a:r>
            <a:r>
              <a:rPr lang="en-US" altLang="zh-CN" sz="3200" dirty="0" smtClean="0">
                <a:solidFill>
                  <a:srgbClr val="4CA42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UTM Avo" pitchFamily="18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xmlns="" id="{D97AFF8F-506F-4519-A1B5-52D97C6C130F}"/>
              </a:ext>
            </a:extLst>
          </p:cNvPr>
          <p:cNvSpPr/>
          <p:nvPr/>
        </p:nvSpPr>
        <p:spPr>
          <a:xfrm>
            <a:off x="1045029" y="411246"/>
            <a:ext cx="85056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4CA42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b. </a:t>
            </a:r>
            <a:r>
              <a:rPr lang="en-US" altLang="zh-CN" sz="3200" dirty="0" err="1" smtClean="0">
                <a:solidFill>
                  <a:srgbClr val="4CA42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Đuôi</a:t>
            </a:r>
            <a:r>
              <a:rPr lang="en-US" altLang="zh-CN" sz="3200" dirty="0" smtClean="0">
                <a:solidFill>
                  <a:srgbClr val="4CA42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3200" dirty="0" smtClean="0">
                <a:solidFill>
                  <a:srgbClr val="4CA42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3200" dirty="0" smtClean="0">
                <a:solidFill>
                  <a:srgbClr val="4CA42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thế</a:t>
            </a:r>
            <a:r>
              <a:rPr lang="en-US" altLang="zh-CN" sz="3200" dirty="0" smtClean="0">
                <a:solidFill>
                  <a:srgbClr val="4CA42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nào</a:t>
            </a:r>
            <a:r>
              <a:rPr lang="en-US" altLang="zh-CN" sz="3200" dirty="0" smtClean="0">
                <a:solidFill>
                  <a:srgbClr val="4CA42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</a:p>
          <a:p>
            <a:endParaRPr lang="zh-CN" altLang="en-US" sz="3200" dirty="0">
              <a:solidFill>
                <a:srgbClr val="4CA420"/>
              </a:solidFill>
              <a:latin typeface="UTM Avo" pitchFamily="18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023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4" grpId="1"/>
      <p:bldP spid="5" grpId="0"/>
      <p:bldP spid="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4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00025"/>
            <a:ext cx="8916429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250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xmlns="" id="{BEF69370-038A-4CCC-B259-2DF7CD5468DF}"/>
              </a:ext>
            </a:extLst>
          </p:cNvPr>
          <p:cNvSpPr/>
          <p:nvPr/>
        </p:nvSpPr>
        <p:spPr>
          <a:xfrm>
            <a:off x="501331" y="855734"/>
            <a:ext cx="7784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4. Viết câu trả lời cho câu hỏi c ở mục 3</a:t>
            </a: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xmlns="" id="{BEF69370-038A-4CCC-B259-2DF7CD5468DF}"/>
              </a:ext>
            </a:extLst>
          </p:cNvPr>
          <p:cNvSpPr/>
          <p:nvPr/>
        </p:nvSpPr>
        <p:spPr>
          <a:xfrm>
            <a:off x="0" y="1739654"/>
            <a:ext cx="7784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</a:t>
            </a:r>
            <a:r>
              <a:rPr lang="en-US" altLang="zh-CN" sz="3200" dirty="0" smtClean="0"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* </a:t>
            </a:r>
            <a:r>
              <a:rPr lang="en-US" altLang="zh-CN" sz="3200" dirty="0" err="1" smtClean="0"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3200" dirty="0" smtClean="0"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ăn</a:t>
            </a:r>
            <a:r>
              <a:rPr lang="en-US" altLang="zh-CN" sz="3200" dirty="0" smtClean="0"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….. </a:t>
            </a:r>
            <a:r>
              <a:rPr lang="en-US" altLang="zh-CN" sz="3200" dirty="0" err="1" smtClean="0"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 smtClean="0"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r>
              <a:rPr lang="en-US" altLang="zh-CN" sz="3200" dirty="0" smtClean="0"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….. </a:t>
            </a:r>
            <a:endParaRPr lang="zh-CN" altLang="en-US" sz="3200" dirty="0">
              <a:latin typeface="UTM Avo" pitchFamily="18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15068" y="1715062"/>
            <a:ext cx="23551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err="1" smtClean="0">
                <a:solidFill>
                  <a:srgbClr val="4CA42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200" dirty="0" smtClean="0">
                <a:solidFill>
                  <a:srgbClr val="4CA42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vi-VN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200" dirty="0">
              <a:solidFill>
                <a:srgbClr val="4CA420"/>
              </a:solidFill>
              <a:latin typeface="UTM Avo" pitchFamily="18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59643" y="1679077"/>
            <a:ext cx="8947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err="1" smtClean="0">
                <a:solidFill>
                  <a:srgbClr val="4CA42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thịt</a:t>
            </a:r>
            <a:r>
              <a:rPr lang="vi-VN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200" dirty="0">
              <a:solidFill>
                <a:srgbClr val="4CA420"/>
              </a:solidFill>
              <a:latin typeface="UTM Avo" pitchFamily="18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8" name="矩形 8">
            <a:extLst>
              <a:ext uri="{FF2B5EF4-FFF2-40B4-BE49-F238E27FC236}">
                <a16:creationId xmlns:a16="http://schemas.microsoft.com/office/drawing/2014/main" xmlns="" id="{BEF69370-038A-4CCC-B259-2DF7CD5468DF}"/>
              </a:ext>
            </a:extLst>
          </p:cNvPr>
          <p:cNvSpPr/>
          <p:nvPr/>
        </p:nvSpPr>
        <p:spPr>
          <a:xfrm>
            <a:off x="-10554" y="2317545"/>
            <a:ext cx="7784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</a:t>
            </a:r>
            <a:r>
              <a:rPr lang="en-US" altLang="zh-CN" sz="3200" dirty="0" smtClean="0"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* </a:t>
            </a:r>
            <a:r>
              <a:rPr lang="en-US" altLang="zh-CN" sz="3200" dirty="0" err="1" smtClean="0"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Đuôi</a:t>
            </a:r>
            <a:r>
              <a:rPr lang="en-US" altLang="zh-CN" sz="3200" dirty="0" smtClean="0"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3200" dirty="0" smtClean="0"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…..</a:t>
            </a:r>
            <a:endParaRPr lang="zh-CN" altLang="en-US" sz="3200" dirty="0">
              <a:latin typeface="UTM Avo" pitchFamily="18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35579" y="2264890"/>
            <a:ext cx="48638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err="1" smtClean="0">
                <a:solidFill>
                  <a:srgbClr val="4CA42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dài</a:t>
            </a:r>
            <a:r>
              <a:rPr lang="en-US" altLang="zh-CN" sz="3200" dirty="0" smtClean="0">
                <a:solidFill>
                  <a:srgbClr val="4CA42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 smtClean="0">
                <a:solidFill>
                  <a:srgbClr val="4CA42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cứng</a:t>
            </a:r>
            <a:r>
              <a:rPr lang="en-US" altLang="zh-CN" sz="3200" dirty="0" smtClean="0">
                <a:solidFill>
                  <a:srgbClr val="4CA42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3200" dirty="0" smtClean="0">
                <a:solidFill>
                  <a:srgbClr val="4CA42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roi</a:t>
            </a:r>
            <a:r>
              <a:rPr lang="en-US" altLang="zh-CN" sz="3200" dirty="0" smtClean="0">
                <a:solidFill>
                  <a:srgbClr val="4CA42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sắt</a:t>
            </a:r>
            <a:r>
              <a:rPr lang="en-US" altLang="zh-CN" sz="3200" dirty="0" smtClean="0">
                <a:solidFill>
                  <a:srgbClr val="4CA42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200" dirty="0">
              <a:solidFill>
                <a:srgbClr val="4CA420"/>
              </a:solidFill>
              <a:latin typeface="UTM Avo" pitchFamily="18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4557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8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8">
            <a:extLst>
              <a:ext uri="{FF2B5EF4-FFF2-40B4-BE49-F238E27FC236}">
                <a16:creationId xmlns:a16="http://schemas.microsoft.com/office/drawing/2014/main" xmlns="" id="{63EAF4D1-AA65-4EFA-BD15-B31C71E1FD91}"/>
              </a:ext>
            </a:extLst>
          </p:cNvPr>
          <p:cNvSpPr/>
          <p:nvPr/>
        </p:nvSpPr>
        <p:spPr>
          <a:xfrm>
            <a:off x="719240" y="1585990"/>
            <a:ext cx="8293541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zh-CN" altLang="en-US" sz="2800" dirty="0">
              <a:solidFill>
                <a:srgbClr val="4CA420"/>
              </a:solidFill>
              <a:latin typeface="UTM Avo" pitchFamily="18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xmlns="" id="{DAECB3AA-DE44-4B2E-8E42-EC1E254E3EC5}"/>
              </a:ext>
            </a:extLst>
          </p:cNvPr>
          <p:cNvSpPr/>
          <p:nvPr/>
        </p:nvSpPr>
        <p:spPr>
          <a:xfrm>
            <a:off x="319177" y="207704"/>
            <a:ext cx="85056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4CA42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5. </a:t>
            </a:r>
            <a:r>
              <a:rPr lang="en-US" altLang="zh-CN" sz="2800" dirty="0" err="1" smtClean="0">
                <a:solidFill>
                  <a:srgbClr val="4CA42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2800" dirty="0" smtClean="0">
                <a:solidFill>
                  <a:srgbClr val="4CA42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4CA42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2800" dirty="0">
                <a:solidFill>
                  <a:srgbClr val="4CA42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4CA42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2800" dirty="0">
                <a:solidFill>
                  <a:srgbClr val="4CA42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4CA42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2800" dirty="0">
                <a:solidFill>
                  <a:srgbClr val="4CA42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4CA42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hoàn</a:t>
            </a:r>
            <a:r>
              <a:rPr lang="en-US" altLang="zh-CN" sz="2800" dirty="0">
                <a:solidFill>
                  <a:srgbClr val="4CA42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4CA42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thiện</a:t>
            </a:r>
            <a:r>
              <a:rPr lang="en-US" altLang="zh-CN" sz="2800" dirty="0">
                <a:solidFill>
                  <a:srgbClr val="4CA42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4CA42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2800" dirty="0">
                <a:solidFill>
                  <a:srgbClr val="4CA42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4CA42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800" dirty="0">
                <a:solidFill>
                  <a:srgbClr val="4CA42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4CA42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2800" dirty="0">
                <a:solidFill>
                  <a:srgbClr val="4CA42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4CA42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2800" dirty="0">
                <a:solidFill>
                  <a:srgbClr val="4CA42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4CA42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2800" dirty="0">
                <a:solidFill>
                  <a:srgbClr val="4CA42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4CA42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endParaRPr lang="zh-CN" altLang="en-US" sz="2800" dirty="0">
              <a:solidFill>
                <a:srgbClr val="4CA420"/>
              </a:solidFill>
              <a:latin typeface="UTM Avo" pitchFamily="18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xmlns="" id="{D97AFF8F-506F-4519-A1B5-52D97C6C130F}"/>
              </a:ext>
            </a:extLst>
          </p:cNvPr>
          <p:cNvSpPr/>
          <p:nvPr/>
        </p:nvSpPr>
        <p:spPr>
          <a:xfrm>
            <a:off x="507137" y="1576020"/>
            <a:ext cx="19571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hung </a:t>
            </a:r>
            <a:r>
              <a:rPr lang="en-US" altLang="zh-CN" sz="2800" b="1" dirty="0" err="1" smtClean="0"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dữ</a:t>
            </a:r>
            <a:endParaRPr lang="zh-CN" altLang="en-US" sz="2800" b="1" dirty="0">
              <a:latin typeface="UTM Avo" pitchFamily="18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xmlns="" id="{BEF69370-038A-4CCC-B259-2DF7CD5468DF}"/>
              </a:ext>
            </a:extLst>
          </p:cNvPr>
          <p:cNvSpPr/>
          <p:nvPr/>
        </p:nvSpPr>
        <p:spPr>
          <a:xfrm>
            <a:off x="507137" y="2553046"/>
            <a:ext cx="85056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</a:t>
            </a:r>
            <a:r>
              <a:rPr lang="en-US" altLang="zh-CN" sz="2800" dirty="0" err="1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800" dirty="0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dirty="0" err="1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khỉ</a:t>
            </a:r>
            <a:r>
              <a:rPr lang="en-US" altLang="zh-CN" sz="2800" dirty="0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dirty="0" err="1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800" dirty="0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dirty="0" err="1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báo</a:t>
            </a:r>
            <a:r>
              <a:rPr lang="en-US" altLang="zh-CN" sz="2800" dirty="0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đều</a:t>
            </a:r>
            <a:r>
              <a:rPr lang="en-US" altLang="zh-CN" sz="2800" dirty="0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endParaRPr lang="zh-CN" altLang="en-US" sz="2800" dirty="0">
              <a:solidFill>
                <a:srgbClr val="0070C0"/>
              </a:solidFill>
              <a:latin typeface="UTM Avo" pitchFamily="18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DB9B755B-9E32-4739-B22C-9B8497B3881F}"/>
              </a:ext>
            </a:extLst>
          </p:cNvPr>
          <p:cNvSpPr/>
          <p:nvPr/>
        </p:nvSpPr>
        <p:spPr>
          <a:xfrm>
            <a:off x="5119708" y="1576021"/>
            <a:ext cx="18357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err="1"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</a:t>
            </a:r>
            <a:r>
              <a:rPr lang="en-US" altLang="zh-CN" sz="2800" b="1" dirty="0" err="1" smtClean="0"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êm</a:t>
            </a:r>
            <a:r>
              <a:rPr lang="en-US" altLang="zh-CN" sz="2800" b="1" dirty="0" smtClean="0"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tối</a:t>
            </a:r>
            <a:endParaRPr lang="zh-CN" altLang="en-US" sz="2800" b="1" dirty="0">
              <a:latin typeface="UTM Avo" pitchFamily="18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81537" y="1565745"/>
            <a:ext cx="22749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err="1" smtClean="0"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800" b="1" dirty="0" smtClean="0"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endParaRPr lang="zh-CN" altLang="en-US" sz="2800" b="1" dirty="0">
              <a:latin typeface="UTM Avo" pitchFamily="18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2" name="矩形 8">
            <a:extLst>
              <a:ext uri="{FF2B5EF4-FFF2-40B4-BE49-F238E27FC236}">
                <a16:creationId xmlns:a16="http://schemas.microsoft.com/office/drawing/2014/main" xmlns="" id="{DB9B755B-9E32-4739-B22C-9B8497B3881F}"/>
              </a:ext>
            </a:extLst>
          </p:cNvPr>
          <p:cNvSpPr/>
          <p:nvPr/>
        </p:nvSpPr>
        <p:spPr>
          <a:xfrm>
            <a:off x="6912633" y="1588855"/>
            <a:ext cx="20885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err="1" smtClean="0"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chúa</a:t>
            </a:r>
            <a:r>
              <a:rPr lang="en-US" altLang="zh-CN" sz="2800" b="1" dirty="0" smtClean="0"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tể</a:t>
            </a:r>
            <a:endParaRPr lang="zh-CN" altLang="en-US" sz="2800" b="1" dirty="0">
              <a:latin typeface="UTM Avo" pitchFamily="18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3" name="矩形 8">
            <a:extLst>
              <a:ext uri="{FF2B5EF4-FFF2-40B4-BE49-F238E27FC236}">
                <a16:creationId xmlns:a16="http://schemas.microsoft.com/office/drawing/2014/main" xmlns="" id="{BEF69370-038A-4CCC-B259-2DF7CD5468DF}"/>
              </a:ext>
            </a:extLst>
          </p:cNvPr>
          <p:cNvSpPr/>
          <p:nvPr/>
        </p:nvSpPr>
        <p:spPr>
          <a:xfrm>
            <a:off x="507136" y="3202675"/>
            <a:ext cx="85056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b. </a:t>
            </a:r>
            <a:r>
              <a:rPr lang="en-US" altLang="zh-CN" sz="2800" dirty="0" err="1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800" dirty="0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, </a:t>
            </a:r>
            <a:r>
              <a:rPr lang="en-US" altLang="zh-CN" sz="2800" dirty="0" err="1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800" dirty="0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vẫn</a:t>
            </a:r>
            <a:r>
              <a:rPr lang="en-US" altLang="zh-CN" sz="2800" dirty="0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800" dirty="0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2800" dirty="0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nhìn</a:t>
            </a:r>
            <a:r>
              <a:rPr lang="en-US" altLang="zh-CN" sz="2800" dirty="0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rõ</a:t>
            </a:r>
            <a:r>
              <a:rPr lang="en-US" altLang="zh-CN" sz="2800" dirty="0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mọi</a:t>
            </a:r>
            <a:r>
              <a:rPr lang="en-US" altLang="zh-CN" sz="2800" dirty="0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2800" dirty="0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endParaRPr lang="zh-CN" altLang="en-US" sz="2800" dirty="0">
              <a:solidFill>
                <a:srgbClr val="0070C0"/>
              </a:solidFill>
              <a:latin typeface="UTM Avo" pitchFamily="18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2485" y="2575036"/>
            <a:ext cx="1243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UTM Avo" pitchFamily="18" charset="0"/>
                <a:ea typeface="Arial-Rounded" charset="0"/>
                <a:cs typeface="Arial-Rounded" charset="0"/>
              </a:rPr>
              <a:t>(…..)</a:t>
            </a:r>
            <a:endParaRPr lang="en-US" sz="2800" dirty="0">
              <a:solidFill>
                <a:srgbClr val="0070C0"/>
              </a:solidFill>
              <a:latin typeface="UTM Avo" pitchFamily="18" charset="0"/>
              <a:ea typeface="Arial-Rounded" charset="0"/>
              <a:cs typeface="Arial-Rounded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78710" y="3202675"/>
            <a:ext cx="1243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UTM Avo" pitchFamily="18" charset="0"/>
                <a:ea typeface="Arial-Rounded" charset="0"/>
                <a:cs typeface="Arial-Rounded" charset="0"/>
              </a:rPr>
              <a:t>(…..)</a:t>
            </a:r>
            <a:endParaRPr lang="en-US" sz="2800" dirty="0">
              <a:solidFill>
                <a:srgbClr val="0070C0"/>
              </a:solidFill>
              <a:latin typeface="UTM Avo" pitchFamily="18" charset="0"/>
              <a:ea typeface="Arial-Rounded" charset="0"/>
              <a:cs typeface="Arial-Round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83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11111E-6 L 0.325 0.191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50" y="956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60494E-6 L -0.31562 0.3083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81" y="1540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3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53747" y="-202369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492791" y="1877319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Luyện nói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725941" y="830842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13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xmlns="" id="{DAECB3AA-DE44-4B2E-8E42-EC1E254E3EC5}"/>
              </a:ext>
            </a:extLst>
          </p:cNvPr>
          <p:cNvSpPr/>
          <p:nvPr/>
        </p:nvSpPr>
        <p:spPr>
          <a:xfrm>
            <a:off x="475794" y="126424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dùng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theo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5122" name="Picture 2" descr="C:\Users\Admin\Downloads\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8981439" cy="5182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29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">
        <p:circle/>
      </p:transition>
    </mc:Choice>
    <mc:Fallback xmlns="">
      <p:transition spd="slow" advTm="1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UTM Avo" pitchFamily="18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UTM Avo" pitchFamily="18" charset="0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UTM Avo" pitchFamily="18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UTM Avo" pitchFamily="18" charset="0"/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UTM Avo" pitchFamily="18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UTM Avo" pitchFamily="18" charset="0"/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UTM Avo" pitchFamily="18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UTM Avo" pitchFamily="18" charset="0"/>
              </a:endParaRPr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UTM Avo" pitchFamily="18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UTM Avo" pitchFamily="18" charset="0"/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UTM Avo" pitchFamily="18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UTM Avo" pitchFamily="18" charset="0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UTM Avo" pitchFamily="18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UTM Avo" pitchFamily="18" charset="0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UTM Avo" pitchFamily="18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UTM Avo" pitchFamily="18" charset="0"/>
              </a:endParaRPr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UTM Avo" pitchFamily="18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UTM Avo" pitchFamily="18" charset="0"/>
              </a:endParaRPr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UTM Avo" pitchFamily="18" charset="0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UTM Avo" pitchFamily="18" charset="0"/>
              </a:endParaRPr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UTM Avo" pitchFamily="18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UTM Avo" pitchFamily="18" charset="0"/>
              </a:endParaRPr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Ôn</a:t>
            </a:r>
            <a:r>
              <a:rPr lang="en-US" altLang="zh-CN" sz="40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40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r>
              <a:rPr lang="en-US" altLang="zh-CN" sz="40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40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UTM Avo" pitchFamily="18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 smtClean="0"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5400" dirty="0">
              <a:latin typeface="UTM Avo" pitchFamily="18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20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7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69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xmlns="" id="{DAECB3AA-DE44-4B2E-8E42-EC1E254E3EC5}"/>
              </a:ext>
            </a:extLst>
          </p:cNvPr>
          <p:cNvSpPr/>
          <p:nvPr/>
        </p:nvSpPr>
        <p:spPr>
          <a:xfrm>
            <a:off x="89714" y="85785"/>
            <a:ext cx="1921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098" name="Picture 2" descr="C:\Users\Admin\Downloads\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84"/>
            <a:ext cx="9229060" cy="516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887311"/>
      </p:ext>
    </p:extLst>
  </p:cSld>
  <p:clrMapOvr>
    <a:masterClrMapping/>
  </p:clrMapOvr>
  <p:transition spd="med" advTm="1000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27C78D3E-DE5B-4098-A02B-EF0192F8D4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9491" y="546129"/>
            <a:ext cx="4045018" cy="4051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248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8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34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xmlns="" id="{DAECB3AA-DE44-4B2E-8E42-EC1E254E3EC5}"/>
              </a:ext>
            </a:extLst>
          </p:cNvPr>
          <p:cNvSpPr/>
          <p:nvPr/>
        </p:nvSpPr>
        <p:spPr>
          <a:xfrm>
            <a:off x="442913" y="541788"/>
            <a:ext cx="89147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4CA42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8. </a:t>
            </a:r>
            <a:r>
              <a:rPr lang="en-US" altLang="zh-CN" sz="2800" b="1" dirty="0" err="1" smtClean="0">
                <a:solidFill>
                  <a:srgbClr val="4CA42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2800" b="1" dirty="0" smtClean="0">
                <a:solidFill>
                  <a:srgbClr val="4CA42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4CA42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800" b="1" dirty="0" smtClean="0">
                <a:solidFill>
                  <a:srgbClr val="4CA42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4CA42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hoặc</a:t>
            </a:r>
            <a:r>
              <a:rPr lang="en-US" altLang="zh-CN" sz="2800" b="1" dirty="0" smtClean="0">
                <a:solidFill>
                  <a:srgbClr val="4CA42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4CA42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ngoài</a:t>
            </a:r>
            <a:r>
              <a:rPr lang="en-US" altLang="zh-CN" sz="2800" b="1" dirty="0" smtClean="0">
                <a:solidFill>
                  <a:srgbClr val="4CA42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4CA42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bài</a:t>
            </a:r>
            <a:r>
              <a:rPr lang="en-US" altLang="zh-CN" sz="2800" b="1" dirty="0" smtClean="0">
                <a:solidFill>
                  <a:srgbClr val="4CA42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4CA42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r>
              <a:rPr lang="en-US" altLang="zh-CN" sz="2800" b="1" dirty="0" smtClean="0">
                <a:solidFill>
                  <a:srgbClr val="4CA42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i="1" dirty="0" err="1" smtClean="0">
                <a:solidFill>
                  <a:srgbClr val="4CA42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Chúa</a:t>
            </a:r>
            <a:r>
              <a:rPr lang="en-US" altLang="zh-CN" sz="2800" b="1" i="1" dirty="0" smtClean="0">
                <a:solidFill>
                  <a:srgbClr val="4CA42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i="1" dirty="0" err="1" smtClean="0">
                <a:solidFill>
                  <a:srgbClr val="4CA42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tể</a:t>
            </a:r>
            <a:r>
              <a:rPr lang="en-US" altLang="zh-CN" sz="2800" b="1" i="1" dirty="0" smtClean="0">
                <a:solidFill>
                  <a:srgbClr val="4CA42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i="1" dirty="0" err="1" smtClean="0">
                <a:solidFill>
                  <a:srgbClr val="4CA42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2800" b="1" i="1" dirty="0" smtClean="0">
                <a:solidFill>
                  <a:srgbClr val="4CA42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i="1" dirty="0" err="1" smtClean="0">
                <a:solidFill>
                  <a:srgbClr val="4CA42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r>
              <a:rPr lang="en-US" altLang="zh-CN" sz="2800" b="1" i="1" dirty="0" smtClean="0">
                <a:solidFill>
                  <a:srgbClr val="4CA42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4CA42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2800" b="1" dirty="0" smtClean="0">
                <a:solidFill>
                  <a:srgbClr val="4CA42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4CA42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2800" b="1" dirty="0" smtClean="0">
                <a:solidFill>
                  <a:srgbClr val="4CA42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4CA42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800" b="1" dirty="0" smtClean="0">
                <a:solidFill>
                  <a:srgbClr val="4CA42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4CA42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2800" b="1" dirty="0" smtClean="0">
                <a:solidFill>
                  <a:srgbClr val="4CA42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4CA42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chứa</a:t>
            </a:r>
            <a:r>
              <a:rPr lang="en-US" altLang="zh-CN" sz="2800" b="1" dirty="0" smtClean="0">
                <a:solidFill>
                  <a:srgbClr val="4CA42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4CA42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vần</a:t>
            </a:r>
            <a:r>
              <a:rPr lang="en-US" altLang="zh-CN" sz="2800" b="1" dirty="0" smtClean="0">
                <a:solidFill>
                  <a:srgbClr val="4CA42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ăt</a:t>
            </a:r>
            <a:r>
              <a:rPr lang="en-US" altLang="zh-CN" sz="2800" b="1" dirty="0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ăc</a:t>
            </a:r>
            <a:r>
              <a:rPr lang="en-US" altLang="zh-CN" sz="2800" b="1" dirty="0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oai</a:t>
            </a:r>
            <a:r>
              <a:rPr lang="en-US" altLang="zh-CN" sz="2800" b="1" dirty="0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oay</a:t>
            </a:r>
            <a:endParaRPr lang="zh-CN" altLang="en-US" sz="2800" b="1" dirty="0">
              <a:solidFill>
                <a:srgbClr val="FF0000"/>
              </a:solidFill>
              <a:latin typeface="UTM Avo" pitchFamily="18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xmlns="" id="{B95B6E9E-E64A-4DCE-A748-3BFC97161753}"/>
              </a:ext>
            </a:extLst>
          </p:cNvPr>
          <p:cNvSpPr/>
          <p:nvPr/>
        </p:nvSpPr>
        <p:spPr>
          <a:xfrm>
            <a:off x="2073163" y="1975230"/>
            <a:ext cx="5074300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Thảo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luận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nhóm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đôi</a:t>
            </a:r>
            <a:endParaRPr lang="vi-VN" sz="2800" b="1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32309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đáp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án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phù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hợp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9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70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sa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71" y="319092"/>
            <a:ext cx="6157913" cy="459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31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xmlns="" id="{B95B6E9E-E64A-4DCE-A748-3BFC97161753}"/>
              </a:ext>
            </a:extLst>
          </p:cNvPr>
          <p:cNvSpPr/>
          <p:nvPr/>
        </p:nvSpPr>
        <p:spPr>
          <a:xfrm>
            <a:off x="318595" y="275617"/>
            <a:ext cx="5074300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Thảo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luận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nhóm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đôi</a:t>
            </a:r>
            <a:endParaRPr lang="vi-VN" sz="2800" b="1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5" name="Hình chữ nhật: Góc Tròn 5">
            <a:extLst>
              <a:ext uri="{FF2B5EF4-FFF2-40B4-BE49-F238E27FC236}">
                <a16:creationId xmlns:a16="http://schemas.microsoft.com/office/drawing/2014/main" xmlns="" id="{B95B6E9E-E64A-4DCE-A748-3BFC97161753}"/>
              </a:ext>
            </a:extLst>
          </p:cNvPr>
          <p:cNvSpPr/>
          <p:nvPr/>
        </p:nvSpPr>
        <p:spPr>
          <a:xfrm>
            <a:off x="8540" y="1371603"/>
            <a:ext cx="4714875" cy="3190868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Thông</a:t>
            </a:r>
            <a:r>
              <a:rPr lang="en-US" sz="2400" b="1" dirty="0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 tin </a:t>
            </a:r>
            <a:r>
              <a:rPr lang="en-US" sz="2400" b="1" dirty="0" err="1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phù</a:t>
            </a:r>
            <a:r>
              <a:rPr lang="en-US" sz="2400" b="1" dirty="0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hợp</a:t>
            </a:r>
            <a:r>
              <a:rPr lang="en-US" sz="2400" b="1" dirty="0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với</a:t>
            </a:r>
            <a:r>
              <a:rPr lang="en-US" sz="2400" b="1" dirty="0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hổ</a:t>
            </a:r>
            <a:r>
              <a:rPr lang="en-US" sz="2400" b="1" dirty="0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: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1. </a:t>
            </a:r>
            <a:r>
              <a:rPr lang="en-US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Sống</a:t>
            </a:r>
            <a:r>
              <a:rPr lang="en-US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trong</a:t>
            </a:r>
            <a:r>
              <a:rPr lang="en-US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rừng</a:t>
            </a:r>
            <a:r>
              <a:rPr lang="en-US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3.To </a:t>
            </a:r>
            <a:r>
              <a:rPr lang="en-US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lớn</a:t>
            </a:r>
            <a:endParaRPr lang="en-US" sz="2400" b="1" dirty="0" smtClean="0">
              <a:solidFill>
                <a:schemeClr val="tx1"/>
              </a:solidFill>
              <a:latin typeface="UTM Avo" pitchFamily="18" charset="0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r>
              <a:rPr lang="en-US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6. </a:t>
            </a:r>
            <a:r>
              <a:rPr lang="en-US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Thường</a:t>
            </a:r>
            <a:r>
              <a:rPr lang="en-US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săn</a:t>
            </a:r>
            <a:r>
              <a:rPr lang="en-US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bắt</a:t>
            </a:r>
            <a:r>
              <a:rPr lang="en-US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hươu</a:t>
            </a:r>
            <a:r>
              <a:rPr lang="en-US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nai</a:t>
            </a:r>
            <a:endParaRPr lang="en-US" sz="2400" b="1" dirty="0" smtClean="0">
              <a:solidFill>
                <a:schemeClr val="tx1"/>
              </a:solidFill>
              <a:latin typeface="UTM Avo" pitchFamily="18" charset="0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r>
              <a:rPr lang="en-US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8. </a:t>
            </a:r>
            <a:r>
              <a:rPr lang="en-US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Không</a:t>
            </a:r>
            <a:r>
              <a:rPr lang="en-US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giỏi</a:t>
            </a:r>
            <a:r>
              <a:rPr lang="en-US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leo</a:t>
            </a:r>
            <a:r>
              <a:rPr lang="en-US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trèo</a:t>
            </a:r>
            <a:endParaRPr lang="en-US" sz="2400" b="1" dirty="0" smtClean="0">
              <a:solidFill>
                <a:schemeClr val="tx1"/>
              </a:solidFill>
              <a:latin typeface="UTM Avo" pitchFamily="18" charset="0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r>
              <a:rPr lang="en-US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9. Hung </a:t>
            </a:r>
            <a:r>
              <a:rPr lang="en-US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dữ</a:t>
            </a:r>
            <a:endParaRPr lang="en-US" sz="2400" b="1" dirty="0" smtClean="0">
              <a:solidFill>
                <a:schemeClr val="tx1"/>
              </a:solidFill>
              <a:latin typeface="UTM Avo" pitchFamily="18" charset="0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endParaRPr lang="vi-VN" sz="2400" b="1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Hình chữ nhật: Góc Tròn 5">
            <a:extLst>
              <a:ext uri="{FF2B5EF4-FFF2-40B4-BE49-F238E27FC236}">
                <a16:creationId xmlns:a16="http://schemas.microsoft.com/office/drawing/2014/main" xmlns="" id="{B95B6E9E-E64A-4DCE-A748-3BFC97161753}"/>
              </a:ext>
            </a:extLst>
          </p:cNvPr>
          <p:cNvSpPr/>
          <p:nvPr/>
        </p:nvSpPr>
        <p:spPr>
          <a:xfrm>
            <a:off x="4591050" y="1085843"/>
            <a:ext cx="4552950" cy="33909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Thông</a:t>
            </a:r>
            <a:r>
              <a:rPr lang="en-US" sz="2400" b="1" dirty="0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 tin </a:t>
            </a:r>
            <a:r>
              <a:rPr lang="en-US" sz="2400" b="1" dirty="0" err="1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phù</a:t>
            </a:r>
            <a:r>
              <a:rPr lang="en-US" sz="2400" b="1" dirty="0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hợp</a:t>
            </a:r>
            <a:r>
              <a:rPr lang="en-US" sz="2400" b="1" dirty="0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với</a:t>
            </a:r>
            <a:r>
              <a:rPr lang="en-US" sz="2400" b="1" dirty="0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mèo</a:t>
            </a:r>
            <a:r>
              <a:rPr lang="en-US" sz="2400" b="1" dirty="0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: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2. </a:t>
            </a:r>
            <a:r>
              <a:rPr lang="en-US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Sống</a:t>
            </a:r>
            <a:r>
              <a:rPr lang="en-US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trong</a:t>
            </a:r>
            <a:r>
              <a:rPr lang="en-US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nhà</a:t>
            </a:r>
            <a:endParaRPr lang="en-US" sz="2400" b="1" dirty="0" smtClean="0">
              <a:solidFill>
                <a:schemeClr val="tx1"/>
              </a:solidFill>
              <a:latin typeface="UTM Avo" pitchFamily="18" charset="0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r>
              <a:rPr lang="en-US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4. </a:t>
            </a:r>
            <a:r>
              <a:rPr lang="en-US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Nhỏ</a:t>
            </a:r>
            <a:r>
              <a:rPr lang="en-US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bé</a:t>
            </a:r>
            <a:endParaRPr lang="en-US" sz="2400" b="1" dirty="0" smtClean="0">
              <a:solidFill>
                <a:schemeClr val="tx1"/>
              </a:solidFill>
              <a:latin typeface="UTM Avo" pitchFamily="18" charset="0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r>
              <a:rPr lang="en-US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5. </a:t>
            </a:r>
            <a:r>
              <a:rPr lang="en-US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Thường</a:t>
            </a:r>
            <a:r>
              <a:rPr lang="en-US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bắt</a:t>
            </a:r>
            <a:r>
              <a:rPr lang="en-US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chuột</a:t>
            </a:r>
            <a:endParaRPr lang="en-US" sz="2400" b="1" dirty="0" smtClean="0">
              <a:solidFill>
                <a:schemeClr val="tx1"/>
              </a:solidFill>
              <a:latin typeface="UTM Avo" pitchFamily="18" charset="0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r>
              <a:rPr lang="en-US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6. </a:t>
            </a:r>
            <a:r>
              <a:rPr lang="en-US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Giỏi</a:t>
            </a:r>
            <a:r>
              <a:rPr lang="en-US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leo</a:t>
            </a:r>
            <a:r>
              <a:rPr lang="en-US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trèo</a:t>
            </a:r>
            <a:endParaRPr lang="en-US" sz="2400" b="1" dirty="0" smtClean="0">
              <a:solidFill>
                <a:schemeClr val="tx1"/>
              </a:solidFill>
              <a:latin typeface="UTM Avo" pitchFamily="18" charset="0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r>
              <a:rPr lang="en-US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10. </a:t>
            </a:r>
            <a:r>
              <a:rPr lang="en-US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Dễ</a:t>
            </a:r>
            <a:r>
              <a:rPr lang="en-US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thương</a:t>
            </a:r>
            <a:r>
              <a:rPr lang="en-US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dễ</a:t>
            </a:r>
            <a:r>
              <a:rPr lang="en-US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gần</a:t>
            </a:r>
            <a:r>
              <a:rPr lang="en-US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endParaRPr lang="vi-VN" sz="2400" b="1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9828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10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0352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4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0" grpId="1"/>
      <p:bldP spid="4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: Góc Tròn 5">
            <a:extLst>
              <a:ext uri="{FF2B5EF4-FFF2-40B4-BE49-F238E27FC236}">
                <a16:creationId xmlns:a16="http://schemas.microsoft.com/office/drawing/2014/main" xmlns="" id="{B95B6E9E-E64A-4DCE-A748-3BFC97161753}"/>
              </a:ext>
            </a:extLst>
          </p:cNvPr>
          <p:cNvSpPr/>
          <p:nvPr/>
        </p:nvSpPr>
        <p:spPr>
          <a:xfrm>
            <a:off x="318594" y="275618"/>
            <a:ext cx="8215805" cy="1010257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1. Con 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vật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nào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là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chúa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tể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của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rừng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xanh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 ?</a:t>
            </a:r>
          </a:p>
        </p:txBody>
      </p:sp>
      <p:sp>
        <p:nvSpPr>
          <p:cNvPr id="4" name="Hình chữ nhật: Góc Tròn 5">
            <a:extLst>
              <a:ext uri="{FF2B5EF4-FFF2-40B4-BE49-F238E27FC236}">
                <a16:creationId xmlns:a16="http://schemas.microsoft.com/office/drawing/2014/main" xmlns="" id="{B95B6E9E-E64A-4DCE-A748-3BFC97161753}"/>
              </a:ext>
            </a:extLst>
          </p:cNvPr>
          <p:cNvSpPr/>
          <p:nvPr/>
        </p:nvSpPr>
        <p:spPr>
          <a:xfrm>
            <a:off x="318594" y="1256693"/>
            <a:ext cx="8215805" cy="814996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2. 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Nó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ăn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gì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? 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Nó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sống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 ở 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đâu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 ? </a:t>
            </a:r>
          </a:p>
        </p:txBody>
      </p:sp>
      <p:sp>
        <p:nvSpPr>
          <p:cNvPr id="5" name="Hình chữ nhật: Góc Tròn 5">
            <a:extLst>
              <a:ext uri="{FF2B5EF4-FFF2-40B4-BE49-F238E27FC236}">
                <a16:creationId xmlns:a16="http://schemas.microsoft.com/office/drawing/2014/main" xmlns="" id="{B95B6E9E-E64A-4DCE-A748-3BFC97161753}"/>
              </a:ext>
            </a:extLst>
          </p:cNvPr>
          <p:cNvSpPr/>
          <p:nvPr/>
        </p:nvSpPr>
        <p:spPr>
          <a:xfrm>
            <a:off x="318593" y="2004405"/>
            <a:ext cx="8215805" cy="1024545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3. 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Nó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có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những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khả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năng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gì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đặc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biệt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91484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69980" y="1586589"/>
            <a:ext cx="7843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1. </a:t>
            </a:r>
            <a:r>
              <a:rPr lang="vi-VN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 hãy </a:t>
            </a:r>
            <a:r>
              <a:rPr lang="en-US" altLang="zh-CN" sz="2800" b="1" dirty="0" err="1" smtClean="0"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2800" b="1" dirty="0" smtClean="0"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r>
              <a:rPr lang="en-US" altLang="zh-CN" sz="2800" b="1" dirty="0" smtClean="0"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cầu</a:t>
            </a:r>
            <a:r>
              <a:rPr lang="en-US" altLang="zh-CN" sz="2800" b="1" dirty="0" smtClean="0"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vồng</a:t>
            </a:r>
            <a:r>
              <a:rPr lang="en-US" altLang="zh-CN" sz="2800" b="1" dirty="0" smtClean="0"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800" b="1" dirty="0" smtClean="0"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mấy</a:t>
            </a:r>
            <a:r>
              <a:rPr lang="en-US" altLang="zh-CN" sz="2800" b="1" dirty="0" smtClean="0"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màu</a:t>
            </a:r>
            <a:r>
              <a:rPr lang="en-US" altLang="zh-CN" sz="2800" b="1" dirty="0" smtClean="0"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2082214" y="413626"/>
            <a:ext cx="41376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Tên bài học tiết trước là gì?</a:t>
            </a:r>
          </a:p>
        </p:txBody>
      </p:sp>
      <p:sp>
        <p:nvSpPr>
          <p:cNvPr id="4" name="Rectangle 3"/>
          <p:cNvSpPr/>
          <p:nvPr/>
        </p:nvSpPr>
        <p:spPr>
          <a:xfrm>
            <a:off x="1069980" y="1063369"/>
            <a:ext cx="71256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Tên bài học tiết trước là: </a:t>
            </a:r>
            <a:r>
              <a:rPr lang="en-US" sz="2800" b="1" dirty="0" err="1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Bảy</a:t>
            </a:r>
            <a:r>
              <a:rPr lang="en-US" sz="2800" b="1" dirty="0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sắc</a:t>
            </a:r>
            <a:r>
              <a:rPr lang="en-US" sz="2800" b="1" dirty="0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cầu</a:t>
            </a:r>
            <a:r>
              <a:rPr lang="en-US" sz="2800" b="1" dirty="0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vồng</a:t>
            </a:r>
            <a:endParaRPr lang="vi-VN" sz="2800" b="1" dirty="0" smtClean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91238" y="2120442"/>
            <a:ext cx="49744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2. </a:t>
            </a:r>
            <a:r>
              <a:rPr lang="en-US" altLang="zh-CN" sz="2800" b="1" dirty="0" err="1" smtClean="0"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Đó</a:t>
            </a:r>
            <a:r>
              <a:rPr lang="en-US" altLang="zh-CN" sz="2800" b="1" dirty="0" smtClean="0"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2800" b="1" dirty="0" smtClean="0"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2800" b="1" dirty="0" smtClean="0"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màu</a:t>
            </a:r>
            <a:r>
              <a:rPr lang="en-US" altLang="zh-CN" sz="2800" b="1" dirty="0" smtClean="0"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nào</a:t>
            </a:r>
            <a:r>
              <a:rPr lang="en-US" altLang="zh-CN" sz="2800" b="1" dirty="0" smtClean="0"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 </a:t>
            </a:r>
            <a:endParaRPr lang="en-US" sz="2400" b="1" dirty="0">
              <a:latin typeface="UTM Avo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2185" y="2775430"/>
            <a:ext cx="89402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 hãy đọc hai đoạn thơ đầu </a:t>
            </a:r>
            <a:r>
              <a:rPr lang="vi-V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tiên trong bài “</a:t>
            </a:r>
            <a:r>
              <a:rPr lang="en-US" sz="2400" b="1" dirty="0" err="1" smtClean="0"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Bảy</a:t>
            </a:r>
            <a:r>
              <a:rPr lang="en-US" sz="2400" b="1" dirty="0" smtClean="0"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400" b="1" dirty="0" err="1" smtClean="0"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sắc</a:t>
            </a:r>
            <a:r>
              <a:rPr lang="en-US" sz="2400" b="1" dirty="0" smtClean="0"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400" b="1" dirty="0" err="1" smtClean="0"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cầu</a:t>
            </a:r>
            <a:r>
              <a:rPr lang="en-US" sz="2400" b="1" dirty="0" smtClean="0"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400" b="1" dirty="0" err="1" smtClean="0"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vồng</a:t>
            </a:r>
            <a:r>
              <a:rPr lang="vi-V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”</a:t>
            </a:r>
            <a:endParaRPr lang="en-US" sz="2000" b="1" dirty="0"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53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3" grpId="1"/>
      <p:bldP spid="4" grpId="0"/>
      <p:bldP spid="4" grpId="1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491015" y="286877"/>
            <a:ext cx="28184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679C3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1. </a:t>
            </a:r>
            <a:r>
              <a:rPr lang="en-US" sz="2800" b="1" dirty="0" err="1" smtClean="0">
                <a:solidFill>
                  <a:srgbClr val="679C3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Giải</a:t>
            </a:r>
            <a:r>
              <a:rPr lang="en-US" sz="2800" b="1" dirty="0" smtClean="0">
                <a:solidFill>
                  <a:srgbClr val="679C3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 smtClean="0">
                <a:solidFill>
                  <a:srgbClr val="679C3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sz="2800" b="1" dirty="0" smtClean="0">
                <a:solidFill>
                  <a:srgbClr val="679C3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 smtClean="0">
                <a:solidFill>
                  <a:srgbClr val="679C3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đố</a:t>
            </a:r>
            <a:endParaRPr lang="vi-VN" sz="2800" b="1" dirty="0" smtClean="0">
              <a:solidFill>
                <a:srgbClr val="679C3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71673" y="769046"/>
            <a:ext cx="7968848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</a:t>
            </a:r>
            <a:r>
              <a:rPr lang="en-US" sz="2800" b="1" dirty="0" err="1" smtClean="0"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Lông</a:t>
            </a:r>
            <a:r>
              <a:rPr lang="en-US" sz="2800" b="1" dirty="0" smtClean="0"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 smtClean="0"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vằn</a:t>
            </a:r>
            <a:r>
              <a:rPr lang="en-US" sz="2800" b="1" dirty="0" smtClean="0"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 smtClean="0"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vện</a:t>
            </a:r>
            <a:r>
              <a:rPr lang="en-US" sz="2800" b="1" dirty="0" smtClean="0"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 smtClean="0"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mắt</a:t>
            </a:r>
            <a:r>
              <a:rPr lang="en-US" sz="2800" b="1" dirty="0" smtClean="0"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 smtClean="0"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r>
              <a:rPr lang="en-US" sz="2800" b="1" dirty="0" smtClean="0"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</a:p>
          <a:p>
            <a:r>
              <a:rPr lang="en-US" sz="2800" b="1" dirty="0" err="1" smtClean="0"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Dáng</a:t>
            </a:r>
            <a:r>
              <a:rPr lang="en-US" sz="2800" b="1" dirty="0" smtClean="0"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 smtClean="0"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sz="2800" b="1" dirty="0" smtClean="0"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 smtClean="0"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uyển</a:t>
            </a:r>
            <a:r>
              <a:rPr lang="en-US" sz="2800" b="1" dirty="0" smtClean="0"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 smtClean="0"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chuyển</a:t>
            </a:r>
            <a:r>
              <a:rPr lang="en-US" sz="2800" b="1" dirty="0" smtClean="0"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 smtClean="0"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nhe</a:t>
            </a:r>
            <a:r>
              <a:rPr lang="en-US" sz="2800" b="1" dirty="0" smtClean="0"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 smtClean="0"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nanh</a:t>
            </a:r>
            <a:r>
              <a:rPr lang="en-US" sz="2800" b="1" dirty="0" smtClean="0"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 smtClean="0"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sz="2800" b="1" dirty="0" smtClean="0"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 smtClean="0"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mồi</a:t>
            </a:r>
            <a:r>
              <a:rPr lang="en-US" sz="2800" b="1" dirty="0" smtClean="0"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</a:t>
            </a:r>
          </a:p>
          <a:p>
            <a:r>
              <a:rPr lang="en-US" sz="2800" b="1" dirty="0" smtClean="0"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</a:t>
            </a:r>
            <a:r>
              <a:rPr lang="en-US" sz="2800" b="1" dirty="0" err="1" smtClean="0"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Thỏ</a:t>
            </a:r>
            <a:r>
              <a:rPr lang="en-US" sz="2800" b="1" dirty="0" smtClean="0"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 smtClean="0"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nai</a:t>
            </a:r>
            <a:r>
              <a:rPr lang="en-US" sz="2800" b="1" dirty="0" smtClean="0"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 smtClean="0"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gặp</a:t>
            </a:r>
            <a:r>
              <a:rPr lang="en-US" sz="2800" b="1" dirty="0" smtClean="0"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 smtClean="0"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phải</a:t>
            </a:r>
            <a:r>
              <a:rPr lang="en-US" sz="2800" b="1" dirty="0" smtClean="0"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sz="2800" b="1" dirty="0" err="1" smtClean="0"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hỡi</a:t>
            </a:r>
            <a:r>
              <a:rPr lang="en-US" sz="2800" b="1" dirty="0" smtClean="0"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 smtClean="0"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ôi</a:t>
            </a:r>
            <a:r>
              <a:rPr lang="en-US" sz="2800" b="1" dirty="0" smtClean="0"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</a:t>
            </a:r>
          </a:p>
          <a:p>
            <a:r>
              <a:rPr lang="en-US" sz="2800" b="1" dirty="0" err="1" smtClean="0"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Muông</a:t>
            </a:r>
            <a:r>
              <a:rPr lang="en-US" sz="2800" b="1" dirty="0" smtClean="0"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 smtClean="0"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thú</a:t>
            </a:r>
            <a:r>
              <a:rPr lang="en-US" sz="2800" b="1" dirty="0" smtClean="0"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 smtClean="0"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khiếp</a:t>
            </a:r>
            <a:r>
              <a:rPr lang="en-US" sz="2800" b="1" dirty="0" smtClean="0"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 smtClean="0"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sợ</a:t>
            </a:r>
            <a:r>
              <a:rPr lang="en-US" sz="2800" b="1" dirty="0"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 smtClean="0"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tôn</a:t>
            </a:r>
            <a:r>
              <a:rPr lang="en-US" sz="2800" b="1" dirty="0" smtClean="0"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 smtClean="0"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ngôi</a:t>
            </a:r>
            <a:r>
              <a:rPr lang="en-US" sz="2800" b="1" dirty="0" smtClean="0"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 smtClean="0"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chúa</a:t>
            </a:r>
            <a:r>
              <a:rPr lang="en-US" sz="2800" b="1" dirty="0" smtClean="0"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 smtClean="0"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sz="2800" b="1" dirty="0" smtClean="0"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r>
              <a:rPr lang="en-US" sz="2800" b="1" dirty="0" smtClean="0"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r>
              <a:rPr lang="en-US" sz="2800" b="1" dirty="0" smtClean="0"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  ( </a:t>
            </a:r>
            <a:r>
              <a:rPr lang="en-US" sz="2800" b="1" dirty="0" err="1" smtClean="0"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sz="2800" b="1" dirty="0" smtClean="0"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sz="2800" b="1" dirty="0" err="1" smtClean="0"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sz="2800" b="1" dirty="0" smtClean="0"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?)</a:t>
            </a:r>
            <a:endParaRPr lang="vi-VN" sz="2800" b="1" dirty="0" smtClean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Picture 3" descr="C:\Users\Admin\Desktop\TV 2 - KN - CD 6 BÀI 3 CHÚA TỂ RỪNG XANH\1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0" t="31775" r="12179" b="29885"/>
          <a:stretch/>
        </p:blipFill>
        <p:spPr bwMode="auto">
          <a:xfrm>
            <a:off x="165801" y="2637039"/>
            <a:ext cx="5392038" cy="22519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9580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9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xmlns="" id="{97CDA310-DDA7-47C0-8950-DB78C5D823B7}"/>
              </a:ext>
            </a:extLst>
          </p:cNvPr>
          <p:cNvSpPr/>
          <p:nvPr/>
        </p:nvSpPr>
        <p:spPr>
          <a:xfrm>
            <a:off x="-91440" y="40293"/>
            <a:ext cx="9081531" cy="4188381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400" b="1" dirty="0" err="1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Chúa</a:t>
            </a:r>
            <a:r>
              <a:rPr lang="en-US" altLang="zh-CN" sz="2400" b="1" dirty="0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tể</a:t>
            </a:r>
            <a:r>
              <a:rPr lang="en-US" altLang="zh-CN" sz="2400" b="1" dirty="0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2400" b="1" dirty="0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endParaRPr lang="vi-VN" altLang="zh-CN" sz="2400" b="1" dirty="0">
              <a:solidFill>
                <a:srgbClr val="FF0000"/>
              </a:solidFill>
              <a:sym typeface="+mn-lt"/>
            </a:endParaRPr>
          </a:p>
          <a:p>
            <a:r>
              <a:rPr lang="vi-VN" altLang="zh-CN" sz="2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loài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thú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dữ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ăn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thịt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Lông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thường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màu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vàng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pha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vằn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đen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Răng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sắc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nhọn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mắt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nhìn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rõ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mọi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đêm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tối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Bốn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chân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khỏe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vuốt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sắc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Đuôi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dài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cứng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roi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sắt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di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chuyển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nhanh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nhảy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săn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mồi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rất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giỏi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rất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khỏe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hung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dữ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en-US" altLang="zh-CN" sz="2400" b="1" dirty="0" smtClean="0">
              <a:solidFill>
                <a:schemeClr val="tx1"/>
              </a:solidFill>
              <a:latin typeface="UTM Avo" pitchFamily="18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b="1" dirty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Hầu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hết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đều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sợ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Vì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vậy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xem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tể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</a:p>
          <a:p>
            <a:r>
              <a:rPr lang="en-US" altLang="zh-CN" sz="2400" b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</a:t>
            </a:r>
            <a:r>
              <a:rPr lang="en-US" altLang="zh-CN" sz="2400" b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 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Theo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điển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951" y="3778370"/>
            <a:ext cx="41470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FF3399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vi-VN" altLang="zh-CN" sz="2400" b="1" dirty="0" smtClean="0">
              <a:solidFill>
                <a:srgbClr val="FF3399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vi-VN" altLang="zh-CN" sz="2400" b="1" dirty="0" smtClean="0">
                <a:solidFill>
                  <a:srgbClr val="FF339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 ngữ: </a:t>
            </a:r>
            <a:r>
              <a:rPr lang="en-US" altLang="zh-CN" sz="2400" b="1" dirty="0" err="1">
                <a:solidFill>
                  <a:srgbClr val="FF3399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</a:t>
            </a:r>
            <a:r>
              <a:rPr lang="en-US" altLang="zh-CN" sz="2400" b="1" dirty="0" err="1" smtClean="0">
                <a:solidFill>
                  <a:srgbClr val="FF3399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húa</a:t>
            </a:r>
            <a:r>
              <a:rPr lang="en-US" altLang="zh-CN" sz="2400" b="1" dirty="0" smtClean="0">
                <a:solidFill>
                  <a:srgbClr val="FF3399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3399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tể</a:t>
            </a:r>
            <a:r>
              <a:rPr lang="en-US" altLang="zh-CN" sz="2400" b="1" dirty="0" smtClean="0">
                <a:solidFill>
                  <a:srgbClr val="FF3399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rgbClr val="FF3399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vuốt</a:t>
            </a:r>
            <a:endParaRPr lang="vi-VN" altLang="zh-CN" sz="2400" b="1" dirty="0">
              <a:solidFill>
                <a:srgbClr val="FF3399"/>
              </a:solidFill>
              <a:sym typeface="+mn-lt"/>
            </a:endParaRPr>
          </a:p>
        </p:txBody>
      </p:sp>
      <p:pic>
        <p:nvPicPr>
          <p:cNvPr id="2" name="410_20200508104759_chua-te-rung-xan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49325" y="38200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73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77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xmlns="" id="{97CDA310-DDA7-47C0-8950-DB78C5D823B7}"/>
              </a:ext>
            </a:extLst>
          </p:cNvPr>
          <p:cNvSpPr/>
          <p:nvPr/>
        </p:nvSpPr>
        <p:spPr>
          <a:xfrm>
            <a:off x="123098" y="54729"/>
            <a:ext cx="8505472" cy="500562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00CC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Chúa</a:t>
            </a:r>
            <a:r>
              <a:rPr lang="en-US" altLang="zh-CN" sz="2400" b="1" dirty="0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tể</a:t>
            </a:r>
            <a:r>
              <a:rPr lang="en-US" altLang="zh-CN" sz="2400" b="1" dirty="0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2400" b="1" dirty="0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endParaRPr lang="vi-VN" altLang="zh-CN" sz="2400" b="1" dirty="0">
              <a:solidFill>
                <a:srgbClr val="FF0000"/>
              </a:solidFill>
              <a:sym typeface="+mn-lt"/>
            </a:endParaRPr>
          </a:p>
          <a:p>
            <a:r>
              <a:rPr lang="vi-VN" altLang="zh-CN" sz="2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loài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thú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dữ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ăn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thịt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 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Lông</a:t>
            </a:r>
            <a:r>
              <a:rPr lang="en-US" altLang="zh-CN" sz="2400" b="1" dirty="0" smtClean="0">
                <a:solidFill>
                  <a:srgbClr val="00CC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rgbClr val="00CC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thường</a:t>
            </a:r>
            <a:r>
              <a:rPr lang="en-US" altLang="zh-CN" sz="2400" b="1" dirty="0" smtClean="0">
                <a:solidFill>
                  <a:srgbClr val="00CC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400" b="1" dirty="0" smtClean="0">
                <a:solidFill>
                  <a:srgbClr val="00CC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màu</a:t>
            </a:r>
            <a:r>
              <a:rPr lang="en-US" altLang="zh-CN" sz="2400" b="1" dirty="0" smtClean="0">
                <a:solidFill>
                  <a:srgbClr val="00CC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vàng</a:t>
            </a:r>
            <a:r>
              <a:rPr lang="en-US" altLang="zh-CN" sz="2400" b="1" dirty="0" smtClean="0">
                <a:solidFill>
                  <a:srgbClr val="00CC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pha</a:t>
            </a:r>
            <a:r>
              <a:rPr lang="en-US" altLang="zh-CN" sz="2400" b="1" dirty="0" smtClean="0">
                <a:solidFill>
                  <a:srgbClr val="00CC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2400" b="1" dirty="0" smtClean="0">
                <a:solidFill>
                  <a:srgbClr val="00CC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vằn</a:t>
            </a:r>
            <a:r>
              <a:rPr lang="en-US" altLang="zh-CN" sz="2400" b="1" dirty="0" smtClean="0">
                <a:solidFill>
                  <a:srgbClr val="00CC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đen</a:t>
            </a:r>
            <a:r>
              <a:rPr lang="en-US" altLang="zh-CN" sz="2400" b="1" dirty="0" smtClean="0">
                <a:solidFill>
                  <a:srgbClr val="00CC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  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Răng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sắc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nhọn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mắt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nhìn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rõ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mọi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đêm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tối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  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Bốn</a:t>
            </a:r>
            <a:r>
              <a:rPr lang="en-US" altLang="zh-CN" sz="2400" b="1" dirty="0" smtClean="0">
                <a:solidFill>
                  <a:srgbClr val="00CC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chân</a:t>
            </a:r>
            <a:r>
              <a:rPr lang="en-US" altLang="zh-CN" sz="2400" b="1" dirty="0" smtClean="0">
                <a:solidFill>
                  <a:srgbClr val="00CC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khỏe</a:t>
            </a:r>
            <a:r>
              <a:rPr lang="en-US" altLang="zh-CN" sz="2400" b="1" dirty="0" smtClean="0">
                <a:solidFill>
                  <a:srgbClr val="00CC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 smtClean="0">
                <a:solidFill>
                  <a:srgbClr val="00CC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400" b="1" dirty="0" smtClean="0">
                <a:solidFill>
                  <a:srgbClr val="00CC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vuốt</a:t>
            </a:r>
            <a:r>
              <a:rPr lang="en-US" altLang="zh-CN" sz="2400" b="1" dirty="0" smtClean="0">
                <a:solidFill>
                  <a:srgbClr val="00CC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sắc</a:t>
            </a:r>
            <a:r>
              <a:rPr lang="en-US" altLang="zh-CN" sz="2400" b="1" dirty="0" smtClean="0">
                <a:solidFill>
                  <a:srgbClr val="00CC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Đuôi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dài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cứng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roi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sắt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    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rgbClr val="00CC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di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chuyển</a:t>
            </a:r>
            <a:r>
              <a:rPr lang="en-US" altLang="zh-CN" sz="2400" b="1" dirty="0" smtClean="0">
                <a:solidFill>
                  <a:srgbClr val="00CC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nhanh</a:t>
            </a:r>
            <a:r>
              <a:rPr lang="en-US" altLang="zh-CN" sz="2400" b="1" dirty="0" smtClean="0">
                <a:solidFill>
                  <a:srgbClr val="00CC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400" b="1" dirty="0" smtClean="0">
                <a:solidFill>
                  <a:srgbClr val="00CC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2400" b="1" dirty="0" smtClean="0">
                <a:solidFill>
                  <a:srgbClr val="00CC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nhảy</a:t>
            </a:r>
            <a:r>
              <a:rPr lang="en-US" altLang="zh-CN" sz="2400" b="1" dirty="0" smtClean="0">
                <a:solidFill>
                  <a:srgbClr val="00CC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</a:t>
            </a:r>
            <a:r>
              <a:rPr lang="en-US" altLang="zh-CN" sz="2400" b="1" dirty="0" smtClean="0">
                <a:solidFill>
                  <a:srgbClr val="00CC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 smtClean="0">
                <a:solidFill>
                  <a:srgbClr val="00CC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săn</a:t>
            </a:r>
            <a:r>
              <a:rPr lang="en-US" altLang="zh-CN" sz="2400" b="1" dirty="0" smtClean="0">
                <a:solidFill>
                  <a:srgbClr val="00CC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mồi</a:t>
            </a:r>
            <a:r>
              <a:rPr lang="en-US" altLang="zh-CN" sz="2400" b="1" dirty="0" smtClean="0">
                <a:solidFill>
                  <a:srgbClr val="00CC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rất</a:t>
            </a:r>
            <a:r>
              <a:rPr lang="en-US" altLang="zh-CN" sz="2400" b="1" dirty="0" smtClean="0">
                <a:solidFill>
                  <a:srgbClr val="00CC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giỏi</a:t>
            </a:r>
            <a:r>
              <a:rPr lang="en-US" altLang="zh-CN" sz="2400" b="1" dirty="0" smtClean="0">
                <a:solidFill>
                  <a:srgbClr val="00CC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rất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khỏe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hung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dữ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en-US" altLang="zh-CN" sz="2400" b="1" dirty="0" smtClean="0">
              <a:solidFill>
                <a:schemeClr val="tx1"/>
              </a:solidFill>
              <a:latin typeface="UTM Avo" pitchFamily="18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b="1" dirty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Hầu</a:t>
            </a:r>
            <a:r>
              <a:rPr lang="en-US" altLang="zh-CN" sz="2400" b="1" dirty="0" smtClean="0">
                <a:solidFill>
                  <a:srgbClr val="00CC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hết</a:t>
            </a:r>
            <a:r>
              <a:rPr lang="en-US" altLang="zh-CN" sz="2400" b="1" dirty="0" smtClean="0">
                <a:solidFill>
                  <a:srgbClr val="00CC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2400" b="1" dirty="0" smtClean="0">
                <a:solidFill>
                  <a:srgbClr val="00CC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2400" b="1" dirty="0" smtClean="0">
                <a:solidFill>
                  <a:srgbClr val="00CC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r>
              <a:rPr lang="en-US" altLang="zh-CN" sz="2400" b="1" dirty="0" smtClean="0">
                <a:solidFill>
                  <a:srgbClr val="00CC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400" b="1" dirty="0" smtClean="0">
                <a:solidFill>
                  <a:srgbClr val="00CC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2400" b="1" dirty="0" smtClean="0">
                <a:solidFill>
                  <a:srgbClr val="00CC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đều</a:t>
            </a:r>
            <a:r>
              <a:rPr lang="en-US" altLang="zh-CN" sz="2400" b="1" dirty="0" smtClean="0">
                <a:solidFill>
                  <a:srgbClr val="00CC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sợ</a:t>
            </a:r>
            <a:r>
              <a:rPr lang="en-US" altLang="zh-CN" sz="2400" b="1" dirty="0" smtClean="0">
                <a:solidFill>
                  <a:srgbClr val="00CC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rgbClr val="00CC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Vì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vậy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xem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tể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</a:p>
          <a:p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( Theo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điển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)</a:t>
            </a:r>
          </a:p>
        </p:txBody>
      </p:sp>
      <p:sp>
        <p:nvSpPr>
          <p:cNvPr id="6" name="Lưu đồ: Đường kết nối 8">
            <a:extLst>
              <a:ext uri="{FF2B5EF4-FFF2-40B4-BE49-F238E27FC236}">
                <a16:creationId xmlns:a16="http://schemas.microsoft.com/office/drawing/2014/main" xmlns="" id="{A3F0B0FD-818E-4BBD-B401-3895387E3487}"/>
              </a:ext>
            </a:extLst>
          </p:cNvPr>
          <p:cNvSpPr/>
          <p:nvPr/>
        </p:nvSpPr>
        <p:spPr>
          <a:xfrm>
            <a:off x="287498" y="687705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latin typeface="UTM Avo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ưu đồ: Đường kết nối 10">
            <a:extLst>
              <a:ext uri="{FF2B5EF4-FFF2-40B4-BE49-F238E27FC236}">
                <a16:creationId xmlns:a16="http://schemas.microsoft.com/office/drawing/2014/main" xmlns="" id="{C74DFE52-BB91-47E6-AC07-F1FB590B50DF}"/>
              </a:ext>
            </a:extLst>
          </p:cNvPr>
          <p:cNvSpPr/>
          <p:nvPr/>
        </p:nvSpPr>
        <p:spPr>
          <a:xfrm>
            <a:off x="5240991" y="2167947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latin typeface="UTM Avo" pitchFamily="18" charset="0"/>
                <a:cs typeface="Times New Roman" panose="02020603050405020304" pitchFamily="18" charset="0"/>
              </a:rPr>
              <a:t>6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ưu đồ: Đường kết nối 10">
            <a:extLst>
              <a:ext uri="{FF2B5EF4-FFF2-40B4-BE49-F238E27FC236}">
                <a16:creationId xmlns:a16="http://schemas.microsoft.com/office/drawing/2014/main" xmlns="" id="{C74DFE52-BB91-47E6-AC07-F1FB590B50DF}"/>
              </a:ext>
            </a:extLst>
          </p:cNvPr>
          <p:cNvSpPr/>
          <p:nvPr/>
        </p:nvSpPr>
        <p:spPr>
          <a:xfrm>
            <a:off x="19691" y="2145411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latin typeface="UTM Avo" pitchFamily="18" charset="0"/>
                <a:cs typeface="Times New Roman" panose="02020603050405020304" pitchFamily="18" charset="0"/>
              </a:rPr>
              <a:t>5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Lưu đồ: Đường kết nối 10">
            <a:extLst>
              <a:ext uri="{FF2B5EF4-FFF2-40B4-BE49-F238E27FC236}">
                <a16:creationId xmlns:a16="http://schemas.microsoft.com/office/drawing/2014/main" xmlns="" id="{C74DFE52-BB91-47E6-AC07-F1FB590B50DF}"/>
              </a:ext>
            </a:extLst>
          </p:cNvPr>
          <p:cNvSpPr/>
          <p:nvPr/>
        </p:nvSpPr>
        <p:spPr>
          <a:xfrm>
            <a:off x="1242560" y="1428176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latin typeface="UTM Avo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10">
            <a:extLst>
              <a:ext uri="{FF2B5EF4-FFF2-40B4-BE49-F238E27FC236}">
                <a16:creationId xmlns:a16="http://schemas.microsoft.com/office/drawing/2014/main" xmlns="" id="{C74DFE52-BB91-47E6-AC07-F1FB590B50DF}"/>
              </a:ext>
            </a:extLst>
          </p:cNvPr>
          <p:cNvSpPr/>
          <p:nvPr/>
        </p:nvSpPr>
        <p:spPr>
          <a:xfrm>
            <a:off x="36752" y="1052521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latin typeface="UTM Avo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0">
            <a:extLst>
              <a:ext uri="{FF2B5EF4-FFF2-40B4-BE49-F238E27FC236}">
                <a16:creationId xmlns:a16="http://schemas.microsoft.com/office/drawing/2014/main" xmlns="" id="{C74DFE52-BB91-47E6-AC07-F1FB590B50DF}"/>
              </a:ext>
            </a:extLst>
          </p:cNvPr>
          <p:cNvSpPr/>
          <p:nvPr/>
        </p:nvSpPr>
        <p:spPr>
          <a:xfrm>
            <a:off x="36752" y="2860099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latin typeface="UTM Avo" pitchFamily="18" charset="0"/>
                <a:cs typeface="Times New Roman" panose="02020603050405020304" pitchFamily="18" charset="0"/>
              </a:rPr>
              <a:t>7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ưu đồ: Đường kết nối 10">
            <a:extLst>
              <a:ext uri="{FF2B5EF4-FFF2-40B4-BE49-F238E27FC236}">
                <a16:creationId xmlns:a16="http://schemas.microsoft.com/office/drawing/2014/main" xmlns="" id="{C74DFE52-BB91-47E6-AC07-F1FB590B50DF}"/>
              </a:ext>
            </a:extLst>
          </p:cNvPr>
          <p:cNvSpPr/>
          <p:nvPr/>
        </p:nvSpPr>
        <p:spPr>
          <a:xfrm>
            <a:off x="67535" y="3588993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latin typeface="UTM Avo" pitchFamily="18" charset="0"/>
                <a:cs typeface="Times New Roman" panose="02020603050405020304" pitchFamily="18" charset="0"/>
              </a:rPr>
              <a:t>9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ưu đồ: Đường kết nối 10">
            <a:extLst>
              <a:ext uri="{FF2B5EF4-FFF2-40B4-BE49-F238E27FC236}">
                <a16:creationId xmlns:a16="http://schemas.microsoft.com/office/drawing/2014/main" xmlns="" id="{C74DFE52-BB91-47E6-AC07-F1FB590B50DF}"/>
              </a:ext>
            </a:extLst>
          </p:cNvPr>
          <p:cNvSpPr/>
          <p:nvPr/>
        </p:nvSpPr>
        <p:spPr>
          <a:xfrm>
            <a:off x="409435" y="3213572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latin typeface="UTM Avo" pitchFamily="18" charset="0"/>
                <a:cs typeface="Times New Roman" panose="02020603050405020304" pitchFamily="18" charset="0"/>
              </a:rPr>
              <a:t>8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ưu đồ: Đường kết nối 10">
            <a:extLst>
              <a:ext uri="{FF2B5EF4-FFF2-40B4-BE49-F238E27FC236}">
                <a16:creationId xmlns:a16="http://schemas.microsoft.com/office/drawing/2014/main" xmlns="" id="{C74DFE52-BB91-47E6-AC07-F1FB590B50DF}"/>
              </a:ext>
            </a:extLst>
          </p:cNvPr>
          <p:cNvSpPr/>
          <p:nvPr/>
        </p:nvSpPr>
        <p:spPr>
          <a:xfrm>
            <a:off x="1760889" y="1788539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latin typeface="UTM Avo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410_20200508104759_chua-te-rung-xan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03947" y="41399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48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25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377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xmlns="" id="{97CDA310-DDA7-47C0-8950-DB78C5D823B7}"/>
              </a:ext>
            </a:extLst>
          </p:cNvPr>
          <p:cNvSpPr/>
          <p:nvPr/>
        </p:nvSpPr>
        <p:spPr>
          <a:xfrm>
            <a:off x="-91440" y="40293"/>
            <a:ext cx="9081531" cy="4188381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400" b="1" dirty="0" err="1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Chúa</a:t>
            </a:r>
            <a:r>
              <a:rPr lang="en-US" altLang="zh-CN" sz="2400" b="1" dirty="0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tể</a:t>
            </a:r>
            <a:r>
              <a:rPr lang="en-US" altLang="zh-CN" sz="2400" b="1" dirty="0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2400" b="1" dirty="0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endParaRPr lang="vi-VN" altLang="zh-CN" sz="2400" b="1" dirty="0">
              <a:solidFill>
                <a:srgbClr val="FF0000"/>
              </a:solidFill>
              <a:sym typeface="+mn-lt"/>
            </a:endParaRPr>
          </a:p>
          <a:p>
            <a:r>
              <a:rPr lang="vi-VN" altLang="zh-CN" sz="2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loài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thú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dữ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ăn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thịt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Lông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thường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màu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vàng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pha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vằn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đen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Răng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sắc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nhọn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mắt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nhìn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rõ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mọi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đêm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tối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Bốn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chân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khỏe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vuốt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sắc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Đuôi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dài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cứng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roi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sắt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di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chuyển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nhanh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nhảy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săn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mồi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rất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giỏi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rất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khỏe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hung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dữ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en-US" altLang="zh-CN" sz="2400" b="1" dirty="0" smtClean="0">
              <a:solidFill>
                <a:schemeClr val="tx1"/>
              </a:solidFill>
              <a:latin typeface="UTM Avo" pitchFamily="18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b="1" dirty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Hầu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hết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đều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sợ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Vì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vậy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xem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tể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</a:p>
          <a:p>
            <a:r>
              <a:rPr lang="en-US" altLang="zh-CN" sz="2400" b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</a:t>
            </a:r>
            <a:r>
              <a:rPr lang="en-US" altLang="zh-CN" sz="2400" b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 Theo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điển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)</a:t>
            </a:r>
          </a:p>
        </p:txBody>
      </p:sp>
      <p:sp>
        <p:nvSpPr>
          <p:cNvPr id="6" name="Lưu đồ: Đường kết nối 8">
            <a:extLst>
              <a:ext uri="{FF2B5EF4-FFF2-40B4-BE49-F238E27FC236}">
                <a16:creationId xmlns:a16="http://schemas.microsoft.com/office/drawing/2014/main" xmlns="" id="{A3F0B0FD-818E-4BBD-B401-3895387E3487}"/>
              </a:ext>
            </a:extLst>
          </p:cNvPr>
          <p:cNvSpPr/>
          <p:nvPr/>
        </p:nvSpPr>
        <p:spPr>
          <a:xfrm>
            <a:off x="88137" y="639127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UTM Avo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ưu đồ: Đường kết nối 8">
            <a:extLst>
              <a:ext uri="{FF2B5EF4-FFF2-40B4-BE49-F238E27FC236}">
                <a16:creationId xmlns:a16="http://schemas.microsoft.com/office/drawing/2014/main" xmlns="" id="{A3F0B0FD-818E-4BBD-B401-3895387E3487}"/>
              </a:ext>
            </a:extLst>
          </p:cNvPr>
          <p:cNvSpPr/>
          <p:nvPr/>
        </p:nvSpPr>
        <p:spPr>
          <a:xfrm>
            <a:off x="88136" y="2874531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UTM Avo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410_20200508104759_chua-te-rung-xan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38229" y="40801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80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77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xmlns="" id="{97CDA310-DDA7-47C0-8950-DB78C5D823B7}"/>
              </a:ext>
            </a:extLst>
          </p:cNvPr>
          <p:cNvSpPr/>
          <p:nvPr/>
        </p:nvSpPr>
        <p:spPr>
          <a:xfrm>
            <a:off x="-91440" y="40293"/>
            <a:ext cx="9081531" cy="377975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4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Chúa</a:t>
            </a:r>
            <a:r>
              <a:rPr lang="en-US" altLang="zh-CN" sz="24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tể</a:t>
            </a:r>
            <a:r>
              <a:rPr lang="en-US" altLang="zh-CN" sz="24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24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endParaRPr lang="vi-VN" altLang="zh-CN" sz="2400" b="1" dirty="0">
              <a:solidFill>
                <a:srgbClr val="FF0000"/>
              </a:solidFill>
              <a:sym typeface="+mn-lt"/>
            </a:endParaRPr>
          </a:p>
          <a:p>
            <a:r>
              <a:rPr lang="vi-VN" altLang="zh-CN" sz="2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loài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thú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dữ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ăn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thịt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Lông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thường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màu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pha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vằn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đen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Răng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sắc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nhọn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mắt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nhìn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rõ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mọi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đêm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tối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Bốn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chân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khỏe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vuốt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sắc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Đuôi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cứng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roi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di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chuyển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nhanh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nhảy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săn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mồi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rất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giỏi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rất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khỏe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hung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dữ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en-US" altLang="zh-CN" sz="2400" b="1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Hầu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hết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đều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sợ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Vì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vậy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xem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tể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</a:p>
          <a:p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( Theo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điển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)</a:t>
            </a:r>
          </a:p>
        </p:txBody>
      </p:sp>
      <p:sp>
        <p:nvSpPr>
          <p:cNvPr id="6" name="Lưu đồ: Đường kết nối 8">
            <a:extLst>
              <a:ext uri="{FF2B5EF4-FFF2-40B4-BE49-F238E27FC236}">
                <a16:creationId xmlns:a16="http://schemas.microsoft.com/office/drawing/2014/main" xmlns="" id="{A3F0B0FD-818E-4BBD-B401-3895387E3487}"/>
              </a:ext>
            </a:extLst>
          </p:cNvPr>
          <p:cNvSpPr/>
          <p:nvPr/>
        </p:nvSpPr>
        <p:spPr>
          <a:xfrm>
            <a:off x="88137" y="639127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ưu đồ: Đường kết nối 8">
            <a:extLst>
              <a:ext uri="{FF2B5EF4-FFF2-40B4-BE49-F238E27FC236}">
                <a16:creationId xmlns:a16="http://schemas.microsoft.com/office/drawing/2014/main" xmlns="" id="{A3F0B0FD-818E-4BBD-B401-3895387E3487}"/>
              </a:ext>
            </a:extLst>
          </p:cNvPr>
          <p:cNvSpPr/>
          <p:nvPr/>
        </p:nvSpPr>
        <p:spPr>
          <a:xfrm>
            <a:off x="57947" y="2403043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6485860" y="0"/>
            <a:ext cx="2658140" cy="446567"/>
          </a:xfrm>
          <a:prstGeom prst="cloudCallout">
            <a:avLst>
              <a:gd name="adj1" fmla="val -35349"/>
              <a:gd name="adj2" fmla="val 95811"/>
            </a:avLst>
          </a:prstGeom>
          <a:solidFill>
            <a:srgbClr val="04D3F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410_20200508104759_chua-te-rung-xan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44525" y="41170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82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77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00BBF27-AEA7-4E39-9873-833F6E66B524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2954521b-b4ab-4ce3-8aa8-8bfa99a4c36e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1041</Words>
  <Application>Microsoft Office PowerPoint</Application>
  <PresentationFormat>On-screen Show (16:9)</PresentationFormat>
  <Paragraphs>125</Paragraphs>
  <Slides>29</Slides>
  <Notes>11</Notes>
  <HiddenSlides>0</HiddenSlides>
  <MMClips>5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Arial</vt:lpstr>
      <vt:lpstr>华康少女文字W5</vt:lpstr>
      <vt:lpstr>Calibri</vt:lpstr>
      <vt:lpstr>宋体</vt:lpstr>
      <vt:lpstr>Arial-Rounded</vt:lpstr>
      <vt:lpstr>DFPOP1-W9</vt:lpstr>
      <vt:lpstr>微软雅黑</vt:lpstr>
      <vt:lpstr>Times New Roman</vt:lpstr>
      <vt:lpstr>UTM Avo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HH</cp:lastModifiedBy>
  <cp:revision>56</cp:revision>
  <dcterms:created xsi:type="dcterms:W3CDTF">2020-08-13T09:19:08Z</dcterms:created>
  <dcterms:modified xsi:type="dcterms:W3CDTF">2021-04-03T10:35:28Z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