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94" r:id="rId2"/>
    <p:sldMasterId id="2147483706" r:id="rId3"/>
    <p:sldMasterId id="2147483717" r:id="rId4"/>
    <p:sldMasterId id="2147483720" r:id="rId5"/>
    <p:sldMasterId id="2147483731" r:id="rId6"/>
    <p:sldMasterId id="2147483737" r:id="rId7"/>
    <p:sldMasterId id="2147483757" r:id="rId8"/>
  </p:sldMasterIdLst>
  <p:notesMasterIdLst>
    <p:notesMasterId r:id="rId29"/>
  </p:notesMasterIdLst>
  <p:sldIdLst>
    <p:sldId id="352" r:id="rId9"/>
    <p:sldId id="282" r:id="rId10"/>
    <p:sldId id="660" r:id="rId11"/>
    <p:sldId id="2601" r:id="rId12"/>
    <p:sldId id="260" r:id="rId13"/>
    <p:sldId id="2604" r:id="rId14"/>
    <p:sldId id="286" r:id="rId15"/>
    <p:sldId id="2624" r:id="rId16"/>
    <p:sldId id="2625" r:id="rId17"/>
    <p:sldId id="2626" r:id="rId18"/>
    <p:sldId id="2568" r:id="rId19"/>
    <p:sldId id="2622" r:id="rId20"/>
    <p:sldId id="2623" r:id="rId21"/>
    <p:sldId id="432" r:id="rId22"/>
    <p:sldId id="2007577127" r:id="rId23"/>
    <p:sldId id="259" r:id="rId24"/>
    <p:sldId id="262" r:id="rId25"/>
    <p:sldId id="2007577128" r:id="rId26"/>
    <p:sldId id="278"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0736F-51BC-403F-9971-B6B907B89331}"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6FA7A-BE64-4D3A-8CC6-C098C7F462DE}" type="slidenum">
              <a:rPr lang="en-US" smtClean="0"/>
              <a:t>‹#›</a:t>
            </a:fld>
            <a:endParaRPr lang="en-US"/>
          </a:p>
        </p:txBody>
      </p:sp>
    </p:spTree>
    <p:extLst>
      <p:ext uri="{BB962C8B-B14F-4D97-AF65-F5344CB8AC3E}">
        <p14:creationId xmlns:p14="http://schemas.microsoft.com/office/powerpoint/2010/main" val="48206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930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9887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D3286-5F34-4B6E-8B96-AE3B2E0991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888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64" rtl="0" eaLnBrk="1" fontAlgn="auto" latinLnBrk="0" hangingPunct="1">
              <a:lnSpc>
                <a:spcPct val="100000"/>
              </a:lnSpc>
              <a:spcBef>
                <a:spcPts val="0"/>
              </a:spcBef>
              <a:spcAft>
                <a:spcPts val="0"/>
              </a:spcAft>
              <a:buClrTx/>
              <a:buSzTx/>
              <a:buFontTx/>
              <a:buNone/>
              <a:tabLst/>
              <a:defRPr/>
            </a:pPr>
            <a:fld id="{87A0EC43-BBDE-4173-AC42-4BCBDB07B1A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3864"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858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6E290-0A5A-47EB-906A-E0B30A0139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17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6E290-0A5A-47EB-906A-E0B30A0139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89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7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99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42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70910678"/>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94051234"/>
      </p:ext>
    </p:extLst>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573213387"/>
      </p:ext>
    </p:extLst>
  </p:cSld>
  <p:clrMapOvr>
    <a:masterClrMapping/>
  </p:clrMapOvr>
  <p:transition spd="slow"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925573067"/>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2989975"/>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1643172364"/>
      </p:ext>
    </p:extLst>
  </p:cSld>
  <p:clrMapOvr>
    <a:masterClrMapping/>
  </p:clrMapOvr>
  <p:transition spd="slow" advClick="0"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205253335"/>
      </p:ext>
    </p:extLst>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105902409"/>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073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69258375"/>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955942101"/>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79733758"/>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65355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47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546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9056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008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3108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164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071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0725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7521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2506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4033432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754607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80427951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3860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0490478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25937900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7549935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257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5727489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55792201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6434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8506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4/23/2023</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650418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989248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5246706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49230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95803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106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2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51681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793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C3B651-0D90-4C26-A84F-ACBDFCDC328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8712917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5264708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3B651-0D90-4C26-A84F-ACBDFCDC328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161175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C3B651-0D90-4C26-A84F-ACBDFCDC3285}"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648593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C3B651-0D90-4C26-A84F-ACBDFCDC3285}" type="datetimeFigureOut">
              <a:rPr lang="en-US" smtClean="0"/>
              <a:t>4/23/2023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3692589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C3B651-0D90-4C26-A84F-ACBDFCDC3285}" type="datetimeFigureOut">
              <a:rPr lang="en-US" smtClean="0"/>
              <a:t>4/23/2023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021229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3B651-0D90-4C26-A84F-ACBDFCDC3285}" type="datetimeFigureOut">
              <a:rPr lang="en-US" smtClean="0"/>
              <a:t>4/23/2023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752937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23718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6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3312797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943664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199653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87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129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7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6.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4843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2023/4/23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450346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2023/4/23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31679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6568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4087693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5848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2023/4/23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712497133"/>
      </p:ext>
    </p:extLst>
  </p:cSld>
  <p:clrMap bg1="lt1" tx1="dk1" bg2="lt2" tx2="dk2" accent1="accent1" accent2="accent2" accent3="accent3" accent4="accent4" accent5="accent5" accent6="accent6" hlink="hlink" folHlink="folHlink"/>
  <p:sldLayoutIdLst>
    <p:sldLayoutId id="2147483738" r:id="rId1"/>
    <p:sldLayoutId id="2147483739"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3B651-0D90-4C26-A84F-ACBDFCDC3285}" type="datetimeFigureOut">
              <a:rPr lang="en-US" smtClean="0"/>
              <a:t>4/23/2023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EB7B9-8657-455B-AFCF-EED4F26D4C74}" type="slidenum">
              <a:rPr lang="en-US" smtClean="0"/>
              <a:t>‹#›</a:t>
            </a:fld>
            <a:endParaRPr lang="en-US"/>
          </a:p>
        </p:txBody>
      </p:sp>
    </p:spTree>
    <p:extLst>
      <p:ext uri="{BB962C8B-B14F-4D97-AF65-F5344CB8AC3E}">
        <p14:creationId xmlns:p14="http://schemas.microsoft.com/office/powerpoint/2010/main" val="34952577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2.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7.png"/><Relationship Id="rId3" Type="http://schemas.openxmlformats.org/officeDocument/2006/relationships/image" Target="../media/image60.jpg"/><Relationship Id="rId7" Type="http://schemas.openxmlformats.org/officeDocument/2006/relationships/image" Target="../media/image6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63.gif"/><Relationship Id="rId11" Type="http://schemas.openxmlformats.org/officeDocument/2006/relationships/image" Target="../media/image66.png"/><Relationship Id="rId5" Type="http://schemas.openxmlformats.org/officeDocument/2006/relationships/image" Target="../media/image62.gif"/><Relationship Id="rId15" Type="http://schemas.openxmlformats.org/officeDocument/2006/relationships/image" Target="../media/image68.png"/><Relationship Id="rId10" Type="http://schemas.microsoft.com/office/2007/relationships/hdphoto" Target="../media/hdphoto3.wdp"/><Relationship Id="rId4" Type="http://schemas.openxmlformats.org/officeDocument/2006/relationships/image" Target="../media/image61.gif"/><Relationship Id="rId9" Type="http://schemas.openxmlformats.org/officeDocument/2006/relationships/image" Target="../media/image65.png"/><Relationship Id="rId1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media/image63.gif"/><Relationship Id="rId2" Type="http://schemas.openxmlformats.org/officeDocument/2006/relationships/image" Target="../media/image69.jpg"/><Relationship Id="rId1" Type="http://schemas.openxmlformats.org/officeDocument/2006/relationships/slideLayout" Target="../slideLayouts/slideLayout52.xml"/><Relationship Id="rId6" Type="http://schemas.openxmlformats.org/officeDocument/2006/relationships/image" Target="../media/image62.gif"/><Relationship Id="rId5" Type="http://schemas.openxmlformats.org/officeDocument/2006/relationships/image" Target="../media/image61.gif"/><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68.png"/><Relationship Id="rId5" Type="http://schemas.microsoft.com/office/2007/relationships/hdphoto" Target="../media/hdphoto5.wdp"/><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jpg"/><Relationship Id="rId1" Type="http://schemas.openxmlformats.org/officeDocument/2006/relationships/slideLayout" Target="../slideLayouts/slideLayout53.xml"/><Relationship Id="rId5" Type="http://schemas.openxmlformats.org/officeDocument/2006/relationships/image" Target="../media/image6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gif"/></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image" Target="../media/image73.gif"/><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42.jpe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sp>
        <p:nvSpPr>
          <p:cNvPr id="10" name="Rectangle 9">
            <a:extLst>
              <a:ext uri="{FF2B5EF4-FFF2-40B4-BE49-F238E27FC236}">
                <a16:creationId xmlns:a16="http://schemas.microsoft.com/office/drawing/2014/main" id="{45E17BEB-AAF4-4442-AFFF-D45A0080F795}"/>
              </a:ext>
            </a:extLst>
          </p:cNvPr>
          <p:cNvSpPr/>
          <p:nvPr/>
        </p:nvSpPr>
        <p:spPr>
          <a:xfrm>
            <a:off x="2258378" y="1512349"/>
            <a:ext cx="6942216" cy="2156161"/>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Bài</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 5</a:t>
            </a:r>
          </a:p>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cánh</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cò</a:t>
            </a:r>
            <a:endPar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endParaRPr>
          </a:p>
        </p:txBody>
      </p:sp>
      <p:pic>
        <p:nvPicPr>
          <p:cNvPr id="13" name="图片 3">
            <a:extLst>
              <a:ext uri="{FF2B5EF4-FFF2-40B4-BE49-F238E27FC236}">
                <a16:creationId xmlns:a16="http://schemas.microsoft.com/office/drawing/2014/main" id="{0DFDC2A8-5B45-4CDD-A69E-6E939BA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14" y="4687937"/>
            <a:ext cx="6408837" cy="2019938"/>
          </a:xfrm>
          <a:prstGeom prst="rect">
            <a:avLst/>
          </a:prstGeom>
        </p:spPr>
      </p:pic>
    </p:spTree>
    <p:extLst>
      <p:ext uri="{BB962C8B-B14F-4D97-AF65-F5344CB8AC3E}">
        <p14:creationId xmlns:p14="http://schemas.microsoft.com/office/powerpoint/2010/main" val="275515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6" name="TextBox 25">
            <a:extLst>
              <a:ext uri="{FF2B5EF4-FFF2-40B4-BE49-F238E27FC236}">
                <a16:creationId xmlns:a16="http://schemas.microsoft.com/office/drawing/2014/main" id="{300BB1F5-91D3-474A-98E4-19DAC023A9AF}"/>
              </a:ext>
            </a:extLst>
          </p:cNvPr>
          <p:cNvSpPr txBox="1"/>
          <p:nvPr/>
        </p:nvSpPr>
        <p:spPr>
          <a:xfrm>
            <a:off x="3812361" y="3122901"/>
            <a:ext cx="4770858"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cao</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tốc</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tốc độ cao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a:cs typeface="Times New Roman" panose="02020603050405020304" pitchFamily="18" charset="0"/>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410050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785F1B-DFA3-4513-BDE6-E5E765906E67}"/>
              </a:ext>
            </a:extLst>
          </p:cNvPr>
          <p:cNvSpPr/>
          <p:nvPr/>
        </p:nvSpPr>
        <p:spPr>
          <a:xfrm>
            <a:off x="0" y="1"/>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a:cs typeface="Times New Roman" panose="02020603050405020304" pitchFamily="18" charset="0"/>
            </a:endParaRP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a:cs typeface="Times New Roman" panose="02020603050405020304" pitchFamily="18" charset="0"/>
            </a:endParaRPr>
          </a:p>
        </p:txBody>
      </p:sp>
      <p:pic>
        <p:nvPicPr>
          <p:cNvPr id="24" name="图片 1">
            <a:extLst>
              <a:ext uri="{FF2B5EF4-FFF2-40B4-BE49-F238E27FC236}">
                <a16:creationId xmlns:a16="http://schemas.microsoft.com/office/drawing/2014/main" id="{6664ADC5-0C97-4A79-9CBF-F919BBF8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00" y="4715871"/>
            <a:ext cx="6532181" cy="2142130"/>
          </a:xfrm>
          <a:prstGeom prst="rect">
            <a:avLst/>
          </a:prstGeom>
        </p:spPr>
      </p:pic>
      <p:pic>
        <p:nvPicPr>
          <p:cNvPr id="28" name="图片 2">
            <a:extLst>
              <a:ext uri="{FF2B5EF4-FFF2-40B4-BE49-F238E27FC236}">
                <a16:creationId xmlns:a16="http://schemas.microsoft.com/office/drawing/2014/main" id="{6357C1E2-28DE-4AB4-B34B-F85546213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6357" y="5483561"/>
            <a:ext cx="955387" cy="1230267"/>
          </a:xfrm>
          <a:prstGeom prst="rect">
            <a:avLst/>
          </a:prstGeom>
        </p:spPr>
      </p:pic>
      <p:pic>
        <p:nvPicPr>
          <p:cNvPr id="29" name="图片 2">
            <a:extLst>
              <a:ext uri="{FF2B5EF4-FFF2-40B4-BE49-F238E27FC236}">
                <a16:creationId xmlns:a16="http://schemas.microsoft.com/office/drawing/2014/main" id="{134D321C-D522-425B-8711-CBAD87828C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51389" y="5584327"/>
            <a:ext cx="955387" cy="1230267"/>
          </a:xfrm>
          <a:prstGeom prst="rect">
            <a:avLst/>
          </a:prstGeom>
        </p:spPr>
      </p:pic>
      <p:pic>
        <p:nvPicPr>
          <p:cNvPr id="30" name="图片 2">
            <a:extLst>
              <a:ext uri="{FF2B5EF4-FFF2-40B4-BE49-F238E27FC236}">
                <a16:creationId xmlns:a16="http://schemas.microsoft.com/office/drawing/2014/main" id="{A612411A-2029-4A97-A599-7A3C8175856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1325" y="5504097"/>
            <a:ext cx="955387" cy="1230267"/>
          </a:xfrm>
          <a:prstGeom prst="rect">
            <a:avLst/>
          </a:prstGeom>
        </p:spPr>
      </p:pic>
      <p:sp>
        <p:nvSpPr>
          <p:cNvPr id="3" name="TextBox 2">
            <a:extLst>
              <a:ext uri="{FF2B5EF4-FFF2-40B4-BE49-F238E27FC236}">
                <a16:creationId xmlns:a16="http://schemas.microsoft.com/office/drawing/2014/main" id="{4D17C390-4F50-46A3-8BCF-77BE1218273A}"/>
              </a:ext>
            </a:extLst>
          </p:cNvPr>
          <p:cNvSpPr txBox="1"/>
          <p:nvPr/>
        </p:nvSpPr>
        <p:spPr>
          <a:xfrm>
            <a:off x="2756617" y="666555"/>
            <a:ext cx="66787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Luyện</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đọc</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câu</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dài</a:t>
            </a:r>
            <a:endPar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endParaRPr>
          </a:p>
        </p:txBody>
      </p:sp>
      <p:sp>
        <p:nvSpPr>
          <p:cNvPr id="37" name="TextBox 36">
            <a:extLst>
              <a:ext uri="{FF2B5EF4-FFF2-40B4-BE49-F238E27FC236}">
                <a16:creationId xmlns:a16="http://schemas.microsoft.com/office/drawing/2014/main" id="{D5F8AAC4-3892-4AF2-876A-D315D566505B}"/>
              </a:ext>
            </a:extLst>
          </p:cNvPr>
          <p:cNvSpPr txBox="1"/>
          <p:nvPr/>
        </p:nvSpPr>
        <p:spPr>
          <a:xfrm>
            <a:off x="2432538" y="1806349"/>
            <a:ext cx="7326922"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ao</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đầm</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tòa</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vút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tốc</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mịt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C8B0E2EB-CE09-4395-81F4-A7770988B960}"/>
              </a:ext>
            </a:extLst>
          </p:cNvPr>
          <p:cNvCxnSpPr>
            <a:cxnSpLocks/>
          </p:cNvCxnSpPr>
          <p:nvPr/>
        </p:nvCxnSpPr>
        <p:spPr>
          <a:xfrm flipH="1">
            <a:off x="4372709"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440FC0-8ADA-4C74-B9CE-A694AE0E5C3D}"/>
              </a:ext>
            </a:extLst>
          </p:cNvPr>
          <p:cNvCxnSpPr>
            <a:cxnSpLocks/>
          </p:cNvCxnSpPr>
          <p:nvPr/>
        </p:nvCxnSpPr>
        <p:spPr>
          <a:xfrm flipH="1">
            <a:off x="5064371"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A30116-E174-4D82-B100-F0ACC3974214}"/>
              </a:ext>
            </a:extLst>
          </p:cNvPr>
          <p:cNvCxnSpPr>
            <a:cxnSpLocks/>
          </p:cNvCxnSpPr>
          <p:nvPr/>
        </p:nvCxnSpPr>
        <p:spPr>
          <a:xfrm flipH="1">
            <a:off x="5978770" y="177455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0D5524-0CB5-4276-A109-C5B616B81356}"/>
              </a:ext>
            </a:extLst>
          </p:cNvPr>
          <p:cNvCxnSpPr>
            <a:cxnSpLocks/>
          </p:cNvCxnSpPr>
          <p:nvPr/>
        </p:nvCxnSpPr>
        <p:spPr>
          <a:xfrm flipH="1">
            <a:off x="6119444" y="2255730"/>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290495-7958-4BD2-8CFE-FF0ECA8E1D6A}"/>
              </a:ext>
            </a:extLst>
          </p:cNvPr>
          <p:cNvCxnSpPr>
            <a:cxnSpLocks/>
          </p:cNvCxnSpPr>
          <p:nvPr/>
        </p:nvCxnSpPr>
        <p:spPr>
          <a:xfrm flipH="1">
            <a:off x="3074319"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FEF4F4-6FD4-492E-836D-4485C6B9D529}"/>
              </a:ext>
            </a:extLst>
          </p:cNvPr>
          <p:cNvCxnSpPr>
            <a:cxnSpLocks/>
          </p:cNvCxnSpPr>
          <p:nvPr/>
        </p:nvCxnSpPr>
        <p:spPr>
          <a:xfrm flipH="1">
            <a:off x="3889129" y="179464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078888D-F533-420E-9E78-AC8C555CE4C6}"/>
              </a:ext>
            </a:extLst>
          </p:cNvPr>
          <p:cNvGrpSpPr/>
          <p:nvPr/>
        </p:nvGrpSpPr>
        <p:grpSpPr>
          <a:xfrm>
            <a:off x="8924195" y="2726849"/>
            <a:ext cx="234458" cy="500143"/>
            <a:chOff x="8924195" y="2726849"/>
            <a:chExt cx="234458" cy="500143"/>
          </a:xfrm>
        </p:grpSpPr>
        <p:cxnSp>
          <p:nvCxnSpPr>
            <p:cNvPr id="46" name="Straight Connector 45">
              <a:extLst>
                <a:ext uri="{FF2B5EF4-FFF2-40B4-BE49-F238E27FC236}">
                  <a16:creationId xmlns:a16="http://schemas.microsoft.com/office/drawing/2014/main" id="{B6606FC7-899C-4360-9AE6-A473779B4D58}"/>
                </a:ext>
              </a:extLst>
            </p:cNvPr>
            <p:cNvCxnSpPr>
              <a:cxnSpLocks/>
            </p:cNvCxnSpPr>
            <p:nvPr/>
          </p:nvCxnSpPr>
          <p:spPr>
            <a:xfrm flipH="1">
              <a:off x="89241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3253EA-6D0A-4FB3-ADBF-6094FF9D37D4}"/>
                </a:ext>
              </a:extLst>
            </p:cNvPr>
            <p:cNvCxnSpPr>
              <a:cxnSpLocks/>
            </p:cNvCxnSpPr>
            <p:nvPr/>
          </p:nvCxnSpPr>
          <p:spPr>
            <a:xfrm flipH="1">
              <a:off x="9041424"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sz="2800">
              <a:latin typeface="UTM Avo" panose="02040603050506020204" pitchFamily="18" charset="0"/>
            </a:endParaRPr>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105258" y="5798618"/>
            <a:ext cx="4966216" cy="796469"/>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Đọc</a:t>
            </a:r>
            <a:r>
              <a:rPr kumimoji="0" lang="en-US" altLang="zh-C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nối</a:t>
            </a:r>
            <a:r>
              <a:rPr kumimoji="0" lang="en-US" altLang="zh-C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tiếp</a:t>
            </a:r>
            <a:r>
              <a:rPr kumimoji="0" lang="en-US" altLang="zh-C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câu</a:t>
            </a:r>
            <a:endParaRPr kumimoji="0" lang="zh-CN" alt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Những </a:t>
            </a:r>
            <a:r>
              <a:rPr kumimoji="0" lang="en-US" sz="28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cò</a:t>
            </a:r>
            <a:endPar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đầm</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Bây giờ ao, hồ, đầm phải nhường chỗ cho những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tòa</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nhà cao vút, những con đường cao tốc, những nhà máy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Hoài Nam) </a:t>
            </a:r>
          </a:p>
        </p:txBody>
      </p:sp>
    </p:spTree>
    <p:extLst>
      <p:ext uri="{BB962C8B-B14F-4D97-AF65-F5344CB8AC3E}">
        <p14:creationId xmlns:p14="http://schemas.microsoft.com/office/powerpoint/2010/main" val="399722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sz="2800">
              <a:latin typeface="UTM Avo" panose="02040603050506020204" pitchFamily="18" charset="0"/>
            </a:endParaRPr>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911265" y="5798618"/>
            <a:ext cx="5354202" cy="796469"/>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Đọc</a:t>
            </a:r>
            <a:r>
              <a:rPr kumimoji="0" lang="en-US" altLang="zh-C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nối</a:t>
            </a:r>
            <a:r>
              <a:rPr kumimoji="0" lang="en-US" altLang="zh-C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tiếp</a:t>
            </a:r>
            <a:r>
              <a:rPr kumimoji="0" lang="en-US" altLang="zh-C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đoạn</a:t>
            </a:r>
            <a:endParaRPr kumimoji="0" lang="zh-CN" alt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Những </a:t>
            </a:r>
            <a:r>
              <a:rPr kumimoji="0" lang="en-US" sz="28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cò</a:t>
            </a:r>
            <a:endPar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đầm</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Bây giờ ao, hồ, đầm phải nhường chỗ cho những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tòa</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nhà cao vút, những con đường cao tốc, những nhà máy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271020" y="1219201"/>
            <a:ext cx="323318" cy="679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Arial-Rounded"/>
              </a:rPr>
              <a:t>1</a:t>
            </a:r>
          </a:p>
        </p:txBody>
      </p:sp>
      <p:sp>
        <p:nvSpPr>
          <p:cNvPr id="7" name="Oval 6">
            <a:extLst>
              <a:ext uri="{FF2B5EF4-FFF2-40B4-BE49-F238E27FC236}">
                <a16:creationId xmlns:a16="http://schemas.microsoft.com/office/drawing/2014/main" id="{4637F963-0C38-45D7-ACC0-9A798C52A8FE}"/>
              </a:ext>
            </a:extLst>
          </p:cNvPr>
          <p:cNvSpPr/>
          <p:nvPr/>
        </p:nvSpPr>
        <p:spPr>
          <a:xfrm>
            <a:off x="1271020" y="2970930"/>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Arial-Rounded"/>
              </a:rPr>
              <a:t>2</a:t>
            </a:r>
          </a:p>
        </p:txBody>
      </p:sp>
    </p:spTree>
    <p:extLst>
      <p:ext uri="{BB962C8B-B14F-4D97-AF65-F5344CB8AC3E}">
        <p14:creationId xmlns:p14="http://schemas.microsoft.com/office/powerpoint/2010/main" val="259235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B65145-3763-4514-9123-D757FFF3D7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8728" y="3429000"/>
            <a:ext cx="358725" cy="374648"/>
          </a:xfrm>
          <a:prstGeom prst="rect">
            <a:avLst/>
          </a:prstGeom>
        </p:spPr>
      </p:pic>
      <p:pic>
        <p:nvPicPr>
          <p:cNvPr id="16" name="Picture 15">
            <a:extLst>
              <a:ext uri="{FF2B5EF4-FFF2-40B4-BE49-F238E27FC236}">
                <a16:creationId xmlns:a16="http://schemas.microsoft.com/office/drawing/2014/main" id="{8A195DC7-76D7-493B-AF74-0268479F07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87392" y="5334000"/>
            <a:ext cx="1840530" cy="1840530"/>
          </a:xfrm>
          <a:prstGeom prst="rect">
            <a:avLst/>
          </a:prstGeom>
        </p:spPr>
      </p:pic>
      <p:pic>
        <p:nvPicPr>
          <p:cNvPr id="18" name="Picture 17">
            <a:extLst>
              <a:ext uri="{FF2B5EF4-FFF2-40B4-BE49-F238E27FC236}">
                <a16:creationId xmlns:a16="http://schemas.microsoft.com/office/drawing/2014/main" id="{1EE1D68D-32AF-4B7D-9524-8F82465249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235" y="4954052"/>
            <a:ext cx="1908977" cy="1828800"/>
          </a:xfrm>
          <a:prstGeom prst="rect">
            <a:avLst/>
          </a:prstGeom>
        </p:spPr>
      </p:pic>
      <p:pic>
        <p:nvPicPr>
          <p:cNvPr id="20" name="Picture 19">
            <a:extLst>
              <a:ext uri="{FF2B5EF4-FFF2-40B4-BE49-F238E27FC236}">
                <a16:creationId xmlns:a16="http://schemas.microsoft.com/office/drawing/2014/main" id="{6C19D6A6-7144-468C-825F-D8D9FC018A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44241" y="5334000"/>
            <a:ext cx="1840530" cy="1840530"/>
          </a:xfrm>
          <a:prstGeom prst="rect">
            <a:avLst/>
          </a:prstGeom>
        </p:spPr>
      </p:pic>
      <p:pic>
        <p:nvPicPr>
          <p:cNvPr id="21" name="Picture 20">
            <a:extLst>
              <a:ext uri="{FF2B5EF4-FFF2-40B4-BE49-F238E27FC236}">
                <a16:creationId xmlns:a16="http://schemas.microsoft.com/office/drawing/2014/main" id="{328C37EB-398A-4780-82DA-75385CDC22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45348" y="3698386"/>
            <a:ext cx="547857" cy="547857"/>
          </a:xfrm>
          <a:prstGeom prst="rect">
            <a:avLst/>
          </a:prstGeom>
        </p:spPr>
      </p:pic>
      <p:pic>
        <p:nvPicPr>
          <p:cNvPr id="22" name="Picture 21">
            <a:extLst>
              <a:ext uri="{FF2B5EF4-FFF2-40B4-BE49-F238E27FC236}">
                <a16:creationId xmlns:a16="http://schemas.microsoft.com/office/drawing/2014/main" id="{A1B4DDDB-9042-4C6F-911F-F37ED33449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05457" y="3255792"/>
            <a:ext cx="547857" cy="547857"/>
          </a:xfrm>
          <a:prstGeom prst="rect">
            <a:avLst/>
          </a:prstGeom>
        </p:spPr>
      </p:pic>
      <p:pic>
        <p:nvPicPr>
          <p:cNvPr id="23" name="Picture 22">
            <a:extLst>
              <a:ext uri="{FF2B5EF4-FFF2-40B4-BE49-F238E27FC236}">
                <a16:creationId xmlns:a16="http://schemas.microsoft.com/office/drawing/2014/main" id="{520C6BE0-DCF7-4141-9955-9837E8F1D31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61407" y="3063774"/>
            <a:ext cx="273928" cy="273928"/>
          </a:xfrm>
          <a:prstGeom prst="rect">
            <a:avLst/>
          </a:prstGeom>
        </p:spPr>
      </p:pic>
      <p:pic>
        <p:nvPicPr>
          <p:cNvPr id="24" name="Picture 23">
            <a:extLst>
              <a:ext uri="{FF2B5EF4-FFF2-40B4-BE49-F238E27FC236}">
                <a16:creationId xmlns:a16="http://schemas.microsoft.com/office/drawing/2014/main" id="{2E8A4319-02AB-47ED-8888-2144239D9E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08030" y="3099430"/>
            <a:ext cx="358725" cy="374648"/>
          </a:xfrm>
          <a:prstGeom prst="rect">
            <a:avLst/>
          </a:prstGeom>
        </p:spPr>
      </p:pic>
      <p:pic>
        <p:nvPicPr>
          <p:cNvPr id="25" name="Picture 24">
            <a:extLst>
              <a:ext uri="{FF2B5EF4-FFF2-40B4-BE49-F238E27FC236}">
                <a16:creationId xmlns:a16="http://schemas.microsoft.com/office/drawing/2014/main" id="{0A16AE82-6716-461C-A51C-0F75572AB7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60414" y="3089507"/>
            <a:ext cx="358725" cy="374648"/>
          </a:xfrm>
          <a:prstGeom prst="rect">
            <a:avLst/>
          </a:prstGeom>
        </p:spPr>
      </p:pic>
      <p:pic>
        <p:nvPicPr>
          <p:cNvPr id="6" name="Picture 5">
            <a:extLst>
              <a:ext uri="{FF2B5EF4-FFF2-40B4-BE49-F238E27FC236}">
                <a16:creationId xmlns:a16="http://schemas.microsoft.com/office/drawing/2014/main" id="{ED41DBEE-043C-422B-AA94-2858EE64E04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83462" y="4205144"/>
            <a:ext cx="1953846" cy="1524000"/>
          </a:xfrm>
          <a:prstGeom prst="rect">
            <a:avLst/>
          </a:prstGeom>
        </p:spPr>
      </p:pic>
      <p:pic>
        <p:nvPicPr>
          <p:cNvPr id="9" name="Picture 8">
            <a:extLst>
              <a:ext uri="{FF2B5EF4-FFF2-40B4-BE49-F238E27FC236}">
                <a16:creationId xmlns:a16="http://schemas.microsoft.com/office/drawing/2014/main" id="{D32C8AC8-7CB3-43D5-82A1-4851ABDA4C02}"/>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9869" b="89893" l="8900" r="92200">
                        <a14:foregroundMark x1="8900" y1="30083" x2="10900" y2="37574"/>
                        <a14:foregroundMark x1="24800" y1="24732" x2="28000" y2="26635"/>
                        <a14:foregroundMark x1="24400" y1="22711" x2="27500" y2="24732"/>
                        <a14:foregroundMark x1="87000" y1="59334" x2="92200" y2="60048"/>
                      </a14:backgroundRemoval>
                    </a14:imgEffect>
                  </a14:imgLayer>
                </a14:imgProps>
              </a:ext>
              <a:ext uri="{28A0092B-C50C-407E-A947-70E740481C1C}">
                <a14:useLocalDpi xmlns:a14="http://schemas.microsoft.com/office/drawing/2010/main" val="0"/>
              </a:ext>
            </a:extLst>
          </a:blip>
          <a:stretch>
            <a:fillRect/>
          </a:stretch>
        </p:blipFill>
        <p:spPr>
          <a:xfrm>
            <a:off x="8478253" y="4413735"/>
            <a:ext cx="2188502" cy="1840530"/>
          </a:xfrm>
          <a:prstGeom prst="rect">
            <a:avLst/>
          </a:prstGeom>
        </p:spPr>
      </p:pic>
      <p:pic>
        <p:nvPicPr>
          <p:cNvPr id="11" name="Picture 10">
            <a:extLst>
              <a:ext uri="{FF2B5EF4-FFF2-40B4-BE49-F238E27FC236}">
                <a16:creationId xmlns:a16="http://schemas.microsoft.com/office/drawing/2014/main" id="{F952605D-1872-41A0-B555-D426FFBC7360}"/>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9359" b="90000" l="4100" r="99700">
                        <a14:foregroundMark x1="89500" y1="9359" x2="94300" y2="18333"/>
                        <a14:foregroundMark x1="96300" y1="16282" x2="99700" y2="14872"/>
                        <a14:foregroundMark x1="200" y1="40000" x2="4600" y2="33590"/>
                        <a14:foregroundMark x1="4600" y1="33590" x2="9800" y2="30385"/>
                        <a14:foregroundMark x1="9800" y1="30385" x2="12300" y2="30256"/>
                        <a14:foregroundMark x1="6400" y1="51282" x2="6500" y2="43846"/>
                        <a14:foregroundMark x1="6500" y1="43846" x2="9600" y2="36026"/>
                        <a14:foregroundMark x1="9600" y1="36026" x2="10900" y2="35000"/>
                        <a14:foregroundMark x1="700" y1="38974" x2="4100" y2="33333"/>
                        <a14:foregroundMark x1="4100" y1="33333" x2="6300" y2="31282"/>
                      </a14:backgroundRemoval>
                    </a14:imgEffect>
                  </a14:imgLayer>
                </a14:imgProps>
              </a:ext>
              <a:ext uri="{28A0092B-C50C-407E-A947-70E740481C1C}">
                <a14:useLocalDpi xmlns:a14="http://schemas.microsoft.com/office/drawing/2010/main" val="0"/>
              </a:ext>
            </a:extLst>
          </a:blip>
          <a:stretch>
            <a:fillRect/>
          </a:stretch>
        </p:blipFill>
        <p:spPr>
          <a:xfrm flipH="1">
            <a:off x="5802624" y="5456830"/>
            <a:ext cx="1447251" cy="1128856"/>
          </a:xfrm>
          <a:prstGeom prst="rect">
            <a:avLst/>
          </a:prstGeom>
        </p:spPr>
      </p:pic>
      <p:pic>
        <p:nvPicPr>
          <p:cNvPr id="26" name="Picture 25">
            <a:extLst>
              <a:ext uri="{FF2B5EF4-FFF2-40B4-BE49-F238E27FC236}">
                <a16:creationId xmlns:a16="http://schemas.microsoft.com/office/drawing/2014/main" id="{75F57F26-AAE9-42D2-862E-00A1A89C86E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2743686" y="-635551"/>
            <a:ext cx="7253767" cy="3533885"/>
          </a:xfrm>
          <a:prstGeom prst="rect">
            <a:avLst/>
          </a:prstGeom>
        </p:spPr>
      </p:pic>
      <p:sp>
        <p:nvSpPr>
          <p:cNvPr id="27" name="Rectangle 26">
            <a:extLst>
              <a:ext uri="{FF2B5EF4-FFF2-40B4-BE49-F238E27FC236}">
                <a16:creationId xmlns:a16="http://schemas.microsoft.com/office/drawing/2014/main" id="{02D16D34-DBC3-48CD-9782-69A5F8A0D57A}"/>
              </a:ext>
            </a:extLst>
          </p:cNvPr>
          <p:cNvSpPr/>
          <p:nvPr/>
        </p:nvSpPr>
        <p:spPr>
          <a:xfrm>
            <a:off x="3930677" y="1146611"/>
            <a:ext cx="467025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UTM Avo" panose="02040603050506020204" pitchFamily="18" charset="0"/>
                <a:ea typeface="Arial-Rounded"/>
              </a:rPr>
              <a:t>Trả</a:t>
            </a:r>
            <a:r>
              <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Arial-Rounded"/>
              </a:rPr>
              <a:t> </a:t>
            </a:r>
            <a:r>
              <a:rPr kumimoji="0" lang="en-US" sz="4800" b="1" i="0" u="none" strike="noStrike" kern="1200" cap="none" spc="0" normalizeH="0" baseline="0" noProof="0" dirty="0" err="1">
                <a:ln>
                  <a:noFill/>
                </a:ln>
                <a:solidFill>
                  <a:srgbClr val="FF0000"/>
                </a:solidFill>
                <a:effectLst/>
                <a:uLnTx/>
                <a:uFillTx/>
                <a:latin typeface="UTM Avo" panose="02040603050506020204" pitchFamily="18" charset="0"/>
                <a:ea typeface="Arial-Rounded"/>
              </a:rPr>
              <a:t>lời</a:t>
            </a:r>
            <a:r>
              <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Arial-Rounded"/>
              </a:rPr>
              <a:t> </a:t>
            </a:r>
            <a:r>
              <a:rPr kumimoji="0" lang="en-US" sz="4800" b="1" i="0" u="none" strike="noStrike" kern="1200" cap="none" spc="0" normalizeH="0" baseline="0" noProof="0" dirty="0" err="1">
                <a:ln>
                  <a:noFill/>
                </a:ln>
                <a:solidFill>
                  <a:srgbClr val="FF0000"/>
                </a:solidFill>
                <a:effectLst/>
                <a:uLnTx/>
                <a:uFillTx/>
                <a:latin typeface="UTM Avo" panose="02040603050506020204" pitchFamily="18" charset="0"/>
                <a:ea typeface="Arial-Rounded"/>
              </a:rPr>
              <a:t>câu</a:t>
            </a:r>
            <a:r>
              <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Arial-Rounded"/>
              </a:rPr>
              <a:t> </a:t>
            </a:r>
            <a:r>
              <a:rPr kumimoji="0" lang="en-US" sz="4800" b="1" i="0" u="none" strike="noStrike" kern="1200" cap="none" spc="0" normalizeH="0" baseline="0" noProof="0" dirty="0" err="1">
                <a:ln>
                  <a:noFill/>
                </a:ln>
                <a:solidFill>
                  <a:srgbClr val="FF0000"/>
                </a:solidFill>
                <a:effectLst/>
                <a:uLnTx/>
                <a:uFillTx/>
                <a:latin typeface="UTM Avo" panose="02040603050506020204" pitchFamily="18" charset="0"/>
                <a:ea typeface="Arial-Rounded"/>
              </a:rPr>
              <a:t>hỏi</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Arial-Rounded"/>
            </a:endParaRPr>
          </a:p>
        </p:txBody>
      </p:sp>
      <p:pic>
        <p:nvPicPr>
          <p:cNvPr id="17" name="Picture 16" descr="A white bird with orange beak&#10;&#10;Description automatically generated with low confidence">
            <a:extLst>
              <a:ext uri="{FF2B5EF4-FFF2-40B4-BE49-F238E27FC236}">
                <a16:creationId xmlns:a16="http://schemas.microsoft.com/office/drawing/2014/main" id="{AFB829C9-3A2E-4D5E-BF4F-BC0D709EEE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5928" y="1956761"/>
            <a:ext cx="2972325" cy="2705660"/>
          </a:xfrm>
          <a:prstGeom prst="rect">
            <a:avLst/>
          </a:prstGeom>
        </p:spPr>
      </p:pic>
    </p:spTree>
    <p:extLst>
      <p:ext uri="{BB962C8B-B14F-4D97-AF65-F5344CB8AC3E}">
        <p14:creationId xmlns:p14="http://schemas.microsoft.com/office/powerpoint/2010/main" val="201551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50" fill="hold">
                                          <p:stCondLst>
                                            <p:cond delay="0"/>
                                          </p:stCondLst>
                                        </p:cTn>
                                        <p:tgtEl>
                                          <p:spTgt spid="9"/>
                                        </p:tgtEl>
                                        <p:attrNameLst>
                                          <p:attrName>r</p:attrName>
                                        </p:attrNameLst>
                                      </p:cBhvr>
                                    </p:animRot>
                                    <p:animRot by="-240000">
                                      <p:cBhvr>
                                        <p:cTn id="7" dur="700" fill="hold">
                                          <p:stCondLst>
                                            <p:cond delay="700"/>
                                          </p:stCondLst>
                                        </p:cTn>
                                        <p:tgtEl>
                                          <p:spTgt spid="9"/>
                                        </p:tgtEl>
                                        <p:attrNameLst>
                                          <p:attrName>r</p:attrName>
                                        </p:attrNameLst>
                                      </p:cBhvr>
                                    </p:animRot>
                                    <p:animRot by="240000">
                                      <p:cBhvr>
                                        <p:cTn id="8" dur="700" fill="hold">
                                          <p:stCondLst>
                                            <p:cond delay="1400"/>
                                          </p:stCondLst>
                                        </p:cTn>
                                        <p:tgtEl>
                                          <p:spTgt spid="9"/>
                                        </p:tgtEl>
                                        <p:attrNameLst>
                                          <p:attrName>r</p:attrName>
                                        </p:attrNameLst>
                                      </p:cBhvr>
                                    </p:animRot>
                                    <p:animRot by="-240000">
                                      <p:cBhvr>
                                        <p:cTn id="9" dur="700" fill="hold">
                                          <p:stCondLst>
                                            <p:cond delay="2100"/>
                                          </p:stCondLst>
                                        </p:cTn>
                                        <p:tgtEl>
                                          <p:spTgt spid="9"/>
                                        </p:tgtEl>
                                        <p:attrNameLst>
                                          <p:attrName>r</p:attrName>
                                        </p:attrNameLst>
                                      </p:cBhvr>
                                    </p:animRot>
                                    <p:animRot by="120000">
                                      <p:cBhvr>
                                        <p:cTn id="10" dur="700" fill="hold">
                                          <p:stCondLst>
                                            <p:cond delay="2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6"/>
                                        </p:tgtEl>
                                        <p:attrNameLst>
                                          <p:attrName>r</p:attrName>
                                        </p:attrNameLst>
                                      </p:cBhvr>
                                    </p:animRot>
                                    <p:animRot by="-240000">
                                      <p:cBhvr>
                                        <p:cTn id="13" dur="650" fill="hold">
                                          <p:stCondLst>
                                            <p:cond delay="650"/>
                                          </p:stCondLst>
                                        </p:cTn>
                                        <p:tgtEl>
                                          <p:spTgt spid="6"/>
                                        </p:tgtEl>
                                        <p:attrNameLst>
                                          <p:attrName>r</p:attrName>
                                        </p:attrNameLst>
                                      </p:cBhvr>
                                    </p:animRot>
                                    <p:animRot by="240000">
                                      <p:cBhvr>
                                        <p:cTn id="14" dur="650" fill="hold">
                                          <p:stCondLst>
                                            <p:cond delay="1300"/>
                                          </p:stCondLst>
                                        </p:cTn>
                                        <p:tgtEl>
                                          <p:spTgt spid="6"/>
                                        </p:tgtEl>
                                        <p:attrNameLst>
                                          <p:attrName>r</p:attrName>
                                        </p:attrNameLst>
                                      </p:cBhvr>
                                    </p:animRot>
                                    <p:animRot by="-240000">
                                      <p:cBhvr>
                                        <p:cTn id="15" dur="650" fill="hold">
                                          <p:stCondLst>
                                            <p:cond delay="1950"/>
                                          </p:stCondLst>
                                        </p:cTn>
                                        <p:tgtEl>
                                          <p:spTgt spid="6"/>
                                        </p:tgtEl>
                                        <p:attrNameLst>
                                          <p:attrName>r</p:attrName>
                                        </p:attrNameLst>
                                      </p:cBhvr>
                                    </p:animRot>
                                    <p:animRot by="120000">
                                      <p:cBhvr>
                                        <p:cTn id="16" dur="650" fill="hold">
                                          <p:stCondLst>
                                            <p:cond delay="26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1"/>
                                        </p:tgtEl>
                                        <p:attrNameLst>
                                          <p:attrName>r</p:attrName>
                                        </p:attrNameLst>
                                      </p:cBhvr>
                                    </p:animRot>
                                    <p:animRot by="-240000">
                                      <p:cBhvr>
                                        <p:cTn id="19" dur="750" fill="hold">
                                          <p:stCondLst>
                                            <p:cond delay="750"/>
                                          </p:stCondLst>
                                        </p:cTn>
                                        <p:tgtEl>
                                          <p:spTgt spid="11"/>
                                        </p:tgtEl>
                                        <p:attrNameLst>
                                          <p:attrName>r</p:attrName>
                                        </p:attrNameLst>
                                      </p:cBhvr>
                                    </p:animRot>
                                    <p:animRot by="240000">
                                      <p:cBhvr>
                                        <p:cTn id="20" dur="750" fill="hold">
                                          <p:stCondLst>
                                            <p:cond delay="1500"/>
                                          </p:stCondLst>
                                        </p:cTn>
                                        <p:tgtEl>
                                          <p:spTgt spid="11"/>
                                        </p:tgtEl>
                                        <p:attrNameLst>
                                          <p:attrName>r</p:attrName>
                                        </p:attrNameLst>
                                      </p:cBhvr>
                                    </p:animRot>
                                    <p:animRot by="-240000">
                                      <p:cBhvr>
                                        <p:cTn id="21" dur="750" fill="hold">
                                          <p:stCondLst>
                                            <p:cond delay="2250"/>
                                          </p:stCondLst>
                                        </p:cTn>
                                        <p:tgtEl>
                                          <p:spTgt spid="11"/>
                                        </p:tgtEl>
                                        <p:attrNameLst>
                                          <p:attrName>r</p:attrName>
                                        </p:attrNameLst>
                                      </p:cBhvr>
                                    </p:animRot>
                                    <p:animRot by="120000">
                                      <p:cBhvr>
                                        <p:cTn id="22" dur="750" fill="hold">
                                          <p:stCondLst>
                                            <p:cond delay="3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0F11F83-00F0-4F0B-96A1-4ED9F1DFAFC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295170" y="-336907"/>
            <a:ext cx="3920973" cy="1910217"/>
          </a:xfrm>
          <a:prstGeom prst="rect">
            <a:avLst/>
          </a:prstGeom>
        </p:spPr>
      </p:pic>
      <p:pic>
        <p:nvPicPr>
          <p:cNvPr id="7" name="Picture 6">
            <a:extLst>
              <a:ext uri="{FF2B5EF4-FFF2-40B4-BE49-F238E27FC236}">
                <a16:creationId xmlns:a16="http://schemas.microsoft.com/office/drawing/2014/main" id="{A42D1CDC-C045-47B6-90B7-548FE6C4F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2534" y="3577379"/>
            <a:ext cx="1969961" cy="2057400"/>
          </a:xfrm>
          <a:prstGeom prst="rect">
            <a:avLst/>
          </a:prstGeom>
        </p:spPr>
      </p:pic>
      <p:pic>
        <p:nvPicPr>
          <p:cNvPr id="9" name="Picture 8">
            <a:extLst>
              <a:ext uri="{FF2B5EF4-FFF2-40B4-BE49-F238E27FC236}">
                <a16:creationId xmlns:a16="http://schemas.microsoft.com/office/drawing/2014/main" id="{99E5AB72-7586-4DCA-A622-18CD1268AAF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28668" y="4760880"/>
            <a:ext cx="2401921" cy="2401921"/>
          </a:xfrm>
          <a:prstGeom prst="rect">
            <a:avLst/>
          </a:prstGeom>
        </p:spPr>
      </p:pic>
      <p:pic>
        <p:nvPicPr>
          <p:cNvPr id="11" name="Picture 10">
            <a:extLst>
              <a:ext uri="{FF2B5EF4-FFF2-40B4-BE49-F238E27FC236}">
                <a16:creationId xmlns:a16="http://schemas.microsoft.com/office/drawing/2014/main" id="{7934E556-D08C-434B-91D7-A76699CB15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8207" y="5334000"/>
            <a:ext cx="962064" cy="921657"/>
          </a:xfrm>
          <a:prstGeom prst="rect">
            <a:avLst/>
          </a:prstGeom>
        </p:spPr>
      </p:pic>
      <p:sp>
        <p:nvSpPr>
          <p:cNvPr id="12" name="Câu hỏi 1">
            <a:extLst>
              <a:ext uri="{FF2B5EF4-FFF2-40B4-BE49-F238E27FC236}">
                <a16:creationId xmlns:a16="http://schemas.microsoft.com/office/drawing/2014/main" id="{AA717C9C-C92A-4860-BBE6-742C9DB48CF8}"/>
              </a:ext>
            </a:extLst>
          </p:cNvPr>
          <p:cNvSpPr txBox="1"/>
          <p:nvPr/>
        </p:nvSpPr>
        <p:spPr>
          <a:xfrm>
            <a:off x="3570514" y="1637433"/>
            <a:ext cx="5537938" cy="1323439"/>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Hằng</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ngày</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cò</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đi</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mò</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tôm</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bắt</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cá</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ở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đâu</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a:t>
            </a:r>
          </a:p>
        </p:txBody>
      </p:sp>
      <p:sp>
        <p:nvSpPr>
          <p:cNvPr id="4" name="Rectangle: Rounded Corners 3">
            <a:extLst>
              <a:ext uri="{FF2B5EF4-FFF2-40B4-BE49-F238E27FC236}">
                <a16:creationId xmlns:a16="http://schemas.microsoft.com/office/drawing/2014/main" id="{07A3436A-F820-4658-A344-5F2C42D7BDF5}"/>
              </a:ext>
            </a:extLst>
          </p:cNvPr>
          <p:cNvSpPr/>
          <p:nvPr/>
        </p:nvSpPr>
        <p:spPr>
          <a:xfrm>
            <a:off x="1088571" y="3577379"/>
            <a:ext cx="6847077" cy="14881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rPr>
              <a:t>C</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rPr>
              <a:t>ò đi mò tôm, bắt cá ở các ao, hồ, đầm.</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endParaRPr>
          </a:p>
        </p:txBody>
      </p:sp>
      <p:sp>
        <p:nvSpPr>
          <p:cNvPr id="8" name="Rectangle 7">
            <a:extLst>
              <a:ext uri="{FF2B5EF4-FFF2-40B4-BE49-F238E27FC236}">
                <a16:creationId xmlns:a16="http://schemas.microsoft.com/office/drawing/2014/main" id="{5A161FC7-E8D2-421C-AA83-1DF90E94A416}"/>
              </a:ext>
            </a:extLst>
          </p:cNvPr>
          <p:cNvSpPr/>
          <p:nvPr/>
        </p:nvSpPr>
        <p:spPr>
          <a:xfrm>
            <a:off x="4932060" y="330568"/>
            <a:ext cx="232788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Arial-Rounded"/>
              </a:rPr>
              <a:t>Câu</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Arial-Rounded"/>
              </a:rPr>
              <a:t> 1</a:t>
            </a:r>
          </a:p>
        </p:txBody>
      </p:sp>
      <p:pic>
        <p:nvPicPr>
          <p:cNvPr id="13" name="Picture 12" descr="A white bird with orange beak&#10;&#10;Description automatically generated with low confidence">
            <a:extLst>
              <a:ext uri="{FF2B5EF4-FFF2-40B4-BE49-F238E27FC236}">
                <a16:creationId xmlns:a16="http://schemas.microsoft.com/office/drawing/2014/main" id="{60DEBA61-F8B6-4542-9BA5-3171AF3897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0351" y="3180253"/>
            <a:ext cx="3472821" cy="3161254"/>
          </a:xfrm>
          <a:prstGeom prst="rect">
            <a:avLst/>
          </a:prstGeom>
        </p:spPr>
      </p:pic>
    </p:spTree>
    <p:extLst>
      <p:ext uri="{BB962C8B-B14F-4D97-AF65-F5344CB8AC3E}">
        <p14:creationId xmlns:p14="http://schemas.microsoft.com/office/powerpoint/2010/main" val="313167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10" name="Câu hỏi 1">
            <a:extLst>
              <a:ext uri="{FF2B5EF4-FFF2-40B4-BE49-F238E27FC236}">
                <a16:creationId xmlns:a16="http://schemas.microsoft.com/office/drawing/2014/main" id="{1F07C8F1-D5D8-400C-AB88-D3266B1AF733}"/>
              </a:ext>
            </a:extLst>
          </p:cNvPr>
          <p:cNvSpPr txBox="1"/>
          <p:nvPr/>
        </p:nvSpPr>
        <p:spPr>
          <a:xfrm>
            <a:off x="3096797" y="1431469"/>
            <a:ext cx="7294167" cy="1938992"/>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Bây</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giờ</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ở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quê</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của</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bé</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những</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gì</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đã</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thay</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thế</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ao</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hồ</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đầm</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a:t>
            </a:r>
          </a:p>
        </p:txBody>
      </p:sp>
      <p:sp>
        <p:nvSpPr>
          <p:cNvPr id="11" name="Rectangle: Rounded Corners 10">
            <a:extLst>
              <a:ext uri="{FF2B5EF4-FFF2-40B4-BE49-F238E27FC236}">
                <a16:creationId xmlns:a16="http://schemas.microsoft.com/office/drawing/2014/main" id="{879DC2E9-085A-46D8-B216-73130A36DBA2}"/>
              </a:ext>
            </a:extLst>
          </p:cNvPr>
          <p:cNvSpPr/>
          <p:nvPr/>
        </p:nvSpPr>
        <p:spPr>
          <a:xfrm>
            <a:off x="2887078" y="3274786"/>
            <a:ext cx="7503886" cy="182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rPr>
              <a:t>Bây giờ ao, hồ, đầm phải nhường chỗ cho những tòa nhà cao vút, những con đường cao tốc, những nhà máy tỏa khói mịt mù</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endParaRPr>
          </a:p>
        </p:txBody>
      </p:sp>
      <p:pic>
        <p:nvPicPr>
          <p:cNvPr id="15" name="Picture 14">
            <a:extLst>
              <a:ext uri="{FF2B5EF4-FFF2-40B4-BE49-F238E27FC236}">
                <a16:creationId xmlns:a16="http://schemas.microsoft.com/office/drawing/2014/main" id="{A9A59332-66A5-4FAD-9CEC-9C63A4AB6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295170" y="-336907"/>
            <a:ext cx="3920973" cy="1910217"/>
          </a:xfrm>
          <a:prstGeom prst="rect">
            <a:avLst/>
          </a:prstGeom>
        </p:spPr>
      </p:pic>
      <p:sp>
        <p:nvSpPr>
          <p:cNvPr id="2" name="Rectangle 1">
            <a:extLst>
              <a:ext uri="{FF2B5EF4-FFF2-40B4-BE49-F238E27FC236}">
                <a16:creationId xmlns:a16="http://schemas.microsoft.com/office/drawing/2014/main" id="{11E52198-357B-44BE-B365-DE2DDEBA0FBB}"/>
              </a:ext>
            </a:extLst>
          </p:cNvPr>
          <p:cNvSpPr/>
          <p:nvPr/>
        </p:nvSpPr>
        <p:spPr>
          <a:xfrm>
            <a:off x="5211139" y="340533"/>
            <a:ext cx="208903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UTM Avo" panose="02040603050506020204" pitchFamily="18" charset="0"/>
                <a:ea typeface="Arial-Rounded"/>
              </a:rPr>
              <a:t>Câu</a:t>
            </a:r>
            <a:r>
              <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Arial-Rounded"/>
              </a:rPr>
              <a:t> 2</a:t>
            </a:r>
          </a:p>
        </p:txBody>
      </p:sp>
      <p:pic>
        <p:nvPicPr>
          <p:cNvPr id="4" name="Picture 3" descr="A white bird with orange beak&#10;&#10;Description automatically generated with low confidence">
            <a:extLst>
              <a:ext uri="{FF2B5EF4-FFF2-40B4-BE49-F238E27FC236}">
                <a16:creationId xmlns:a16="http://schemas.microsoft.com/office/drawing/2014/main" id="{E44905DF-DD05-4522-975D-05D9CDC41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2208462"/>
            <a:ext cx="2887078" cy="3849437"/>
          </a:xfrm>
          <a:prstGeom prst="rect">
            <a:avLst/>
          </a:prstGeom>
        </p:spPr>
      </p:pic>
    </p:spTree>
    <p:extLst>
      <p:ext uri="{BB962C8B-B14F-4D97-AF65-F5344CB8AC3E}">
        <p14:creationId xmlns:p14="http://schemas.microsoft.com/office/powerpoint/2010/main" val="71725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3" name="Câu hỏi 1">
            <a:extLst>
              <a:ext uri="{FF2B5EF4-FFF2-40B4-BE49-F238E27FC236}">
                <a16:creationId xmlns:a16="http://schemas.microsoft.com/office/drawing/2014/main" id="{EC322FB3-F284-47F4-8A54-D2568AC85A0D}"/>
              </a:ext>
            </a:extLst>
          </p:cNvPr>
          <p:cNvSpPr txBox="1"/>
          <p:nvPr/>
        </p:nvSpPr>
        <p:spPr>
          <a:xfrm>
            <a:off x="2269483" y="1565726"/>
            <a:ext cx="8717832" cy="707886"/>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Điều</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gì</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đã</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khiến</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đàn</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cò</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sợ</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 </a:t>
            </a:r>
            <a:r>
              <a:rPr kumimoji="0" lang="en-US" sz="4000" b="0" i="0" u="none" strike="noStrike" kern="0" cap="none" spc="0" normalizeH="0" baseline="0" noProof="0" dirty="0" err="1">
                <a:ln>
                  <a:noFill/>
                </a:ln>
                <a:solidFill>
                  <a:prstClr val="black"/>
                </a:solidFill>
                <a:effectLst/>
                <a:uLnTx/>
                <a:uFillTx/>
                <a:latin typeface="UTM Avo" panose="02040603050506020204" pitchFamily="18" charset="0"/>
                <a:ea typeface="Arial-Rounded"/>
              </a:rPr>
              <a:t>hãi</a:t>
            </a:r>
            <a:r>
              <a:rPr kumimoji="0" lang="en-US" sz="4000" b="0" i="0" u="none" strike="noStrike" kern="0" cap="none" spc="0" normalizeH="0" baseline="0" noProof="0" dirty="0">
                <a:ln>
                  <a:noFill/>
                </a:ln>
                <a:solidFill>
                  <a:prstClr val="black"/>
                </a:solidFill>
                <a:effectLst/>
                <a:uLnTx/>
                <a:uFillTx/>
                <a:latin typeface="UTM Avo" panose="02040603050506020204" pitchFamily="18" charset="0"/>
                <a:ea typeface="Arial-Rounded"/>
              </a:rPr>
              <a:t>?</a:t>
            </a:r>
          </a:p>
        </p:txBody>
      </p:sp>
      <p:sp>
        <p:nvSpPr>
          <p:cNvPr id="14" name="Rectangle: Rounded Corners 13">
            <a:extLst>
              <a:ext uri="{FF2B5EF4-FFF2-40B4-BE49-F238E27FC236}">
                <a16:creationId xmlns:a16="http://schemas.microsoft.com/office/drawing/2014/main" id="{45EA7BB3-7F20-4DF6-9982-EA37A384E2A3}"/>
              </a:ext>
            </a:extLst>
          </p:cNvPr>
          <p:cNvSpPr/>
          <p:nvPr/>
        </p:nvSpPr>
        <p:spPr>
          <a:xfrm>
            <a:off x="3552765" y="2859008"/>
            <a:ext cx="5928295" cy="9269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a:cs typeface="Times New Roman" panose="02020603050405020304" pitchFamily="18" charset="0"/>
              </a:rPr>
              <a:t>Cò</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a:cs typeface="Times New Roman" panose="02020603050405020304" pitchFamily="18" charset="0"/>
              </a:rPr>
              <a:t>sợ</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a:cs typeface="Times New Roman" panose="02020603050405020304" pitchFamily="18" charset="0"/>
              </a:rPr>
              <a:t>những</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a:cs typeface="Times New Roman" panose="02020603050405020304" pitchFamily="18" charset="0"/>
              </a:rPr>
              <a:t>âm</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a:cs typeface="Times New Roman" panose="02020603050405020304" pitchFamily="18" charset="0"/>
              </a:rPr>
              <a:t>thanh</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a:cs typeface="Times New Roman" panose="02020603050405020304" pitchFamily="18" charset="0"/>
              </a:rPr>
              <a:t>ồn</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a:cs typeface="Times New Roman" panose="02020603050405020304" pitchFamily="18" charset="0"/>
              </a:rPr>
              <a:t>ào</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a:cs typeface="Times New Roman" panose="02020603050405020304" pitchFamily="18" charset="0"/>
            </a:endParaRPr>
          </a:p>
        </p:txBody>
      </p:sp>
      <p:pic>
        <p:nvPicPr>
          <p:cNvPr id="15" name="Picture 14">
            <a:extLst>
              <a:ext uri="{FF2B5EF4-FFF2-40B4-BE49-F238E27FC236}">
                <a16:creationId xmlns:a16="http://schemas.microsoft.com/office/drawing/2014/main" id="{3BBF046C-9E0B-4775-8282-D441C12965F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556427" y="-344491"/>
            <a:ext cx="3920973" cy="1910217"/>
          </a:xfrm>
          <a:prstGeom prst="rect">
            <a:avLst/>
          </a:prstGeom>
        </p:spPr>
      </p:pic>
      <p:sp>
        <p:nvSpPr>
          <p:cNvPr id="16" name="Rectangle 15">
            <a:extLst>
              <a:ext uri="{FF2B5EF4-FFF2-40B4-BE49-F238E27FC236}">
                <a16:creationId xmlns:a16="http://schemas.microsoft.com/office/drawing/2014/main" id="{520248D3-947D-4222-9E83-16ABD4CD3D9B}"/>
              </a:ext>
            </a:extLst>
          </p:cNvPr>
          <p:cNvSpPr/>
          <p:nvPr/>
        </p:nvSpPr>
        <p:spPr>
          <a:xfrm>
            <a:off x="5211139" y="340533"/>
            <a:ext cx="208903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UTM Avo" panose="02040603050506020204" pitchFamily="18" charset="0"/>
                <a:ea typeface="Arial-Rounded"/>
              </a:rPr>
              <a:t>Câu</a:t>
            </a:r>
            <a:r>
              <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Arial-Rounded"/>
              </a:rPr>
              <a:t> 3</a:t>
            </a:r>
          </a:p>
        </p:txBody>
      </p:sp>
      <p:pic>
        <p:nvPicPr>
          <p:cNvPr id="7" name="Picture 6" descr="A white bird with orange beak&#10;&#10;Description automatically generated with low confidence">
            <a:extLst>
              <a:ext uri="{FF2B5EF4-FFF2-40B4-BE49-F238E27FC236}">
                <a16:creationId xmlns:a16="http://schemas.microsoft.com/office/drawing/2014/main" id="{A822E92C-335D-40AD-89BA-3E3282340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4751" y="3429000"/>
            <a:ext cx="3472821" cy="3161254"/>
          </a:xfrm>
          <a:prstGeom prst="rect">
            <a:avLst/>
          </a:prstGeom>
        </p:spPr>
      </p:pic>
    </p:spTree>
    <p:extLst>
      <p:ext uri="{BB962C8B-B14F-4D97-AF65-F5344CB8AC3E}">
        <p14:creationId xmlns:p14="http://schemas.microsoft.com/office/powerpoint/2010/main" val="18158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4000" t="63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79334"/>
            <a:ext cx="12192000" cy="5860772"/>
          </a:xfrm>
          <a:prstGeom prst="rect">
            <a:avLst/>
          </a:prstGeom>
        </p:spPr>
      </p:pic>
    </p:spTree>
    <p:extLst>
      <p:ext uri="{BB962C8B-B14F-4D97-AF65-F5344CB8AC3E}">
        <p14:creationId xmlns:p14="http://schemas.microsoft.com/office/powerpoint/2010/main" val="1346115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4000" t="63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4" name="Oval 3"/>
          <p:cNvSpPr/>
          <p:nvPr/>
        </p:nvSpPr>
        <p:spPr>
          <a:xfrm>
            <a:off x="49789" y="40190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4</a:t>
            </a:r>
          </a:p>
        </p:txBody>
      </p:sp>
      <p:sp>
        <p:nvSpPr>
          <p:cNvPr id="5" name="TextBox 4"/>
          <p:cNvSpPr txBox="1"/>
          <p:nvPr/>
        </p:nvSpPr>
        <p:spPr>
          <a:xfrm>
            <a:off x="802367" y="401907"/>
            <a:ext cx="9118600" cy="1077170"/>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7" name="Rectangle 6"/>
          <p:cNvSpPr>
            <a:spLocks noChangeArrowheads="1"/>
          </p:cNvSpPr>
          <p:nvPr/>
        </p:nvSpPr>
        <p:spPr bwMode="auto">
          <a:xfrm>
            <a:off x="989012" y="1465647"/>
            <a:ext cx="103515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0720A"/>
                </a:solidFill>
                <a:effectLst/>
                <a:uLnTx/>
                <a:uFillTx/>
                <a:latin typeface="UTM Avo" panose="02040603050506020204" pitchFamily="18" charset="0"/>
                <a:ea typeface="Arial-Rounded" panose="020B0500000000000000" pitchFamily="34" charset="0"/>
                <a:cs typeface="Arial-Rounded" panose="020B0500000000000000" pitchFamily="34" charset="0"/>
              </a:rPr>
              <a:t>Hằng ngày, cò đi mò tôm, bắt cá ở(……..).</a:t>
            </a:r>
          </a:p>
        </p:txBody>
      </p:sp>
      <p:sp>
        <p:nvSpPr>
          <p:cNvPr id="8" name="Flowchart: Connector 7"/>
          <p:cNvSpPr/>
          <p:nvPr/>
        </p:nvSpPr>
        <p:spPr>
          <a:xfrm flipV="1">
            <a:off x="428910" y="2696624"/>
            <a:ext cx="253425" cy="150666"/>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9" name="Rectangle 8"/>
          <p:cNvSpPr>
            <a:spLocks noChangeArrowheads="1"/>
          </p:cNvSpPr>
          <p:nvPr/>
        </p:nvSpPr>
        <p:spPr bwMode="auto">
          <a:xfrm>
            <a:off x="989012" y="2387236"/>
            <a:ext cx="10038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F0720A"/>
                </a:solidFill>
                <a:effectLst/>
                <a:uLnTx/>
                <a:uFillTx/>
                <a:latin typeface="UTM Avo" panose="02040603050506020204" pitchFamily="18" charset="0"/>
                <a:ea typeface="Arial-Rounded" panose="020B0500000000000000" pitchFamily="34" charset="0"/>
                <a:cs typeface="Arial-Rounded" panose="020B0500000000000000" pitchFamily="34" charset="0"/>
              </a:rPr>
              <a:t>(………) khiến đàn cò sợ hãi.</a:t>
            </a:r>
          </a:p>
        </p:txBody>
      </p:sp>
      <p:grpSp>
        <p:nvGrpSpPr>
          <p:cNvPr id="10" name="Group 9"/>
          <p:cNvGrpSpPr/>
          <p:nvPr/>
        </p:nvGrpSpPr>
        <p:grpSpPr>
          <a:xfrm>
            <a:off x="68767" y="3759173"/>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1143731" y="4296715"/>
            <a:ext cx="949452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UTM Avo" panose="02040603050506020204" pitchFamily="18" charset="0"/>
                <a:ea typeface="Arial-Rounded" pitchFamily="34" charset="0"/>
                <a:cs typeface="Arial-Rounded" pitchFamily="34" charset="0"/>
              </a:rPr>
              <a:t> Hằng ngày, cò đi mò tôm, bắt cá ở các ao,</a:t>
            </a:r>
          </a:p>
        </p:txBody>
      </p:sp>
      <p:sp>
        <p:nvSpPr>
          <p:cNvPr id="14" name="Rectangle 13"/>
          <p:cNvSpPr/>
          <p:nvPr/>
        </p:nvSpPr>
        <p:spPr>
          <a:xfrm>
            <a:off x="-110809" y="5261718"/>
            <a:ext cx="21996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UTM Avo" panose="02040603050506020204" pitchFamily="18" charset="0"/>
                <a:ea typeface="Arial-Rounded" pitchFamily="34" charset="0"/>
                <a:cs typeface="Arial-Rounded" pitchFamily="34" charset="0"/>
              </a:rPr>
              <a:t> hồ, đầm.</a:t>
            </a: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6816" y="2227017"/>
            <a:ext cx="2507983" cy="1531932"/>
          </a:xfrm>
          <a:prstGeom prst="rect">
            <a:avLst/>
          </a:prstGeom>
          <a:ln>
            <a:noFill/>
          </a:ln>
          <a:effectLst>
            <a:softEdge rad="112500"/>
          </a:effectLst>
        </p:spPr>
      </p:pic>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1000"/>
                                        <p:tgtEl>
                                          <p:spTgt spid="10"/>
                                        </p:tgtEl>
                                      </p:cBhvr>
                                    </p:animEffect>
                                  </p:childTnLst>
                                </p:cTn>
                              </p:par>
                            </p:childTnLst>
                          </p:cTn>
                        </p:par>
                        <p:par>
                          <p:cTn id="22" fill="hold">
                            <p:stCondLst>
                              <p:cond delay="6000"/>
                            </p:stCondLst>
                            <p:childTnLst>
                              <p:par>
                                <p:cTn id="23" presetID="6" presetClass="entr" presetSubtype="16" fill="hold" grpId="0" nodeType="after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par>
                          <p:cTn id="26" fill="hold">
                            <p:stCondLst>
                              <p:cond delay="14000"/>
                            </p:stCondLst>
                            <p:childTnLst>
                              <p:par>
                                <p:cTn id="27" presetID="6" presetClass="entr" presetSubtype="16" fill="hold" grpId="0" nodeType="afterEffect">
                                  <p:stCondLst>
                                    <p:cond delay="0"/>
                                  </p:stCondLst>
                                  <p:iterate type="lt">
                                    <p:tmPct val="10000"/>
                                  </p:iterate>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2207424" y="6544748"/>
            <a:ext cx="1151979" cy="1152395"/>
          </a:xfrm>
          <a:prstGeom prst="ellipse">
            <a:avLst/>
          </a:prstGeom>
          <a:gradFill flip="none" rotWithShape="1">
            <a:gsLst>
              <a:gs pos="0">
                <a:schemeClr val="bg1">
                  <a:alpha val="40000"/>
                </a:schemeClr>
              </a:gs>
              <a:gs pos="50000">
                <a:srgbClr val="FFFFFF">
                  <a:alpha val="5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椭圆 13"/>
          <p:cNvSpPr/>
          <p:nvPr/>
        </p:nvSpPr>
        <p:spPr bwMode="auto">
          <a:xfrm>
            <a:off x="-1167021" y="5437339"/>
            <a:ext cx="466487" cy="466656"/>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椭圆 14"/>
          <p:cNvSpPr/>
          <p:nvPr/>
        </p:nvSpPr>
        <p:spPr bwMode="auto">
          <a:xfrm>
            <a:off x="-2399417" y="6341324"/>
            <a:ext cx="819323" cy="819619"/>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 name="椭圆 15"/>
          <p:cNvSpPr/>
          <p:nvPr/>
        </p:nvSpPr>
        <p:spPr bwMode="auto">
          <a:xfrm>
            <a:off x="-1109972" y="6403071"/>
            <a:ext cx="532885" cy="533079"/>
          </a:xfrm>
          <a:prstGeom prst="ellipse">
            <a:avLst/>
          </a:prstGeom>
          <a:solidFill>
            <a:srgbClr val="FFFFFF">
              <a:alpha val="2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7" name="椭圆 16"/>
          <p:cNvSpPr/>
          <p:nvPr/>
        </p:nvSpPr>
        <p:spPr bwMode="auto">
          <a:xfrm>
            <a:off x="-1769622" y="5557861"/>
            <a:ext cx="783179" cy="783463"/>
          </a:xfrm>
          <a:prstGeom prst="ellipse">
            <a:avLst/>
          </a:prstGeom>
          <a:solidFill>
            <a:srgbClr val="FFFFFF">
              <a:alpha val="25098"/>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8" name="椭圆 17"/>
          <p:cNvSpPr/>
          <p:nvPr/>
        </p:nvSpPr>
        <p:spPr bwMode="auto">
          <a:xfrm>
            <a:off x="-2291798" y="5167461"/>
            <a:ext cx="269777" cy="269876"/>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9" name="椭圆 18"/>
          <p:cNvSpPr/>
          <p:nvPr/>
        </p:nvSpPr>
        <p:spPr bwMode="auto">
          <a:xfrm>
            <a:off x="-1103065" y="6958193"/>
            <a:ext cx="233243" cy="233327"/>
          </a:xfrm>
          <a:prstGeom prst="ellipse">
            <a:avLst/>
          </a:prstGeom>
          <a:solidFill>
            <a:srgbClr val="FFFFFF">
              <a:alpha val="5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0" name="椭圆 19"/>
          <p:cNvSpPr/>
          <p:nvPr/>
        </p:nvSpPr>
        <p:spPr bwMode="auto">
          <a:xfrm>
            <a:off x="-1509236" y="7448267"/>
            <a:ext cx="1151979" cy="1152395"/>
          </a:xfrm>
          <a:prstGeom prst="ellipse">
            <a:avLst/>
          </a:prstGeom>
          <a:gradFill flip="none" rotWithShape="1">
            <a:gsLst>
              <a:gs pos="0">
                <a:schemeClr val="bg1">
                  <a:alpha val="25000"/>
                </a:schemeClr>
              </a:gs>
              <a:gs pos="55000">
                <a:srgbClr val="FFFFFF">
                  <a:alpha val="2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椭圆 20"/>
          <p:cNvSpPr/>
          <p:nvPr/>
        </p:nvSpPr>
        <p:spPr bwMode="auto">
          <a:xfrm>
            <a:off x="-2615017" y="7810792"/>
            <a:ext cx="764361" cy="764639"/>
          </a:xfrm>
          <a:prstGeom prst="ellipse">
            <a:avLst/>
          </a:prstGeom>
          <a:gradFill flip="none" rotWithShape="1">
            <a:gsLst>
              <a:gs pos="0">
                <a:schemeClr val="bg1">
                  <a:alpha val="30000"/>
                </a:schemeClr>
              </a:gs>
              <a:gs pos="50000">
                <a:srgbClr val="FFFFFF">
                  <a:alpha val="3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椭圆 21"/>
          <p:cNvSpPr/>
          <p:nvPr/>
        </p:nvSpPr>
        <p:spPr bwMode="auto">
          <a:xfrm>
            <a:off x="-1850656" y="8505831"/>
            <a:ext cx="796021" cy="79630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3" name="椭圆 22"/>
          <p:cNvSpPr/>
          <p:nvPr/>
        </p:nvSpPr>
        <p:spPr bwMode="auto">
          <a:xfrm>
            <a:off x="-2615017" y="7120945"/>
            <a:ext cx="458107" cy="458272"/>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椭圆 23"/>
          <p:cNvSpPr/>
          <p:nvPr/>
        </p:nvSpPr>
        <p:spPr bwMode="auto">
          <a:xfrm>
            <a:off x="-717293" y="9302141"/>
            <a:ext cx="233243" cy="233327"/>
          </a:xfrm>
          <a:prstGeom prst="ellipse">
            <a:avLst/>
          </a:prstGeom>
          <a:gradFill flip="none" rotWithShape="1">
            <a:gsLst>
              <a:gs pos="0">
                <a:schemeClr val="bg1">
                  <a:alpha val="35000"/>
                </a:schemeClr>
              </a:gs>
              <a:gs pos="50000">
                <a:srgbClr val="FFFFFF">
                  <a:alpha val="3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椭圆 24"/>
          <p:cNvSpPr/>
          <p:nvPr/>
        </p:nvSpPr>
        <p:spPr bwMode="auto">
          <a:xfrm>
            <a:off x="-2059504" y="4260400"/>
            <a:ext cx="764361" cy="764639"/>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45" name="图片 44" descr="E:\素材\卡通\aeb4a621e2d7f065df69f93345c30099.pngaeb4a621e2d7f065df69f93345c30099"/>
          <p:cNvPicPr>
            <a:picLocks noChangeAspect="1"/>
          </p:cNvPicPr>
          <p:nvPr/>
        </p:nvPicPr>
        <p:blipFill>
          <a:blip r:embed="rId4"/>
          <a:srcRect/>
          <a:stretch>
            <a:fillRect/>
          </a:stretch>
        </p:blipFill>
        <p:spPr>
          <a:xfrm>
            <a:off x="180805" y="81244"/>
            <a:ext cx="2255520" cy="1644015"/>
          </a:xfrm>
          <a:prstGeom prst="rect">
            <a:avLst/>
          </a:prstGeom>
        </p:spPr>
      </p:pic>
      <p:pic>
        <p:nvPicPr>
          <p:cNvPr id="40" name="图片 39" descr="E:\素材\卡通\d8f30c83bd9d942f3dd05cea04464aee.pngd8f30c83bd9d942f3dd05cea04464aee"/>
          <p:cNvPicPr>
            <a:picLocks noChangeAspect="1"/>
          </p:cNvPicPr>
          <p:nvPr/>
        </p:nvPicPr>
        <p:blipFill>
          <a:blip r:embed="rId5"/>
          <a:srcRect/>
          <a:stretch>
            <a:fillRect/>
          </a:stretch>
        </p:blipFill>
        <p:spPr>
          <a:xfrm rot="1570041">
            <a:off x="8817610" y="401955"/>
            <a:ext cx="1316355" cy="1165860"/>
          </a:xfrm>
          <a:prstGeom prst="rect">
            <a:avLst/>
          </a:prstGeom>
        </p:spPr>
      </p:pic>
      <p:pic>
        <p:nvPicPr>
          <p:cNvPr id="28" name="Picture 5" descr="E:\素材\卡通\04b645dbbacbffa92a16145faa94bb3e.png04b645dbbacbffa92a16145faa94bb3e"/>
          <p:cNvPicPr>
            <a:picLocks noChangeAspect="1" noChangeArrowheads="1"/>
          </p:cNvPicPr>
          <p:nvPr/>
        </p:nvPicPr>
        <p:blipFill>
          <a:blip r:embed="rId6"/>
          <a:srcRect/>
          <a:stretch>
            <a:fillRect/>
          </a:stretch>
        </p:blipFill>
        <p:spPr bwMode="auto">
          <a:xfrm>
            <a:off x="2967320" y="4979670"/>
            <a:ext cx="5660390" cy="2830830"/>
          </a:xfrm>
          <a:prstGeom prst="rect">
            <a:avLst/>
          </a:prstGeom>
          <a:noFill/>
          <a:extLst>
            <a:ext uri="{909E8E84-426E-40DD-AFC4-6F175D3DCCD1}">
              <a14:hiddenFill xmlns:a14="http://schemas.microsoft.com/office/drawing/2010/main">
                <a:solidFill>
                  <a:srgbClr val="FFFFFF"/>
                </a:solidFill>
              </a14:hiddenFill>
            </a:ext>
          </a:extLst>
        </p:spPr>
      </p:pic>
      <p:pic>
        <p:nvPicPr>
          <p:cNvPr id="26" name="Kí hiệu - Khám phá">
            <a:extLst>
              <a:ext uri="{FF2B5EF4-FFF2-40B4-BE49-F238E27FC236}">
                <a16:creationId xmlns:a16="http://schemas.microsoft.com/office/drawing/2014/main" id="{02878A18-3D69-4BCA-8F2A-E159A6844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565" y="1870070"/>
            <a:ext cx="2605257" cy="2605257"/>
          </a:xfrm>
          <a:prstGeom prst="rect">
            <a:avLst/>
          </a:prstGeom>
        </p:spPr>
      </p:pic>
      <p:sp>
        <p:nvSpPr>
          <p:cNvPr id="27" name="Khám phá">
            <a:extLst>
              <a:ext uri="{FF2B5EF4-FFF2-40B4-BE49-F238E27FC236}">
                <a16:creationId xmlns:a16="http://schemas.microsoft.com/office/drawing/2014/main" id="{606450BB-705B-4929-87A9-6C3E0362C4A7}"/>
              </a:ext>
            </a:extLst>
          </p:cNvPr>
          <p:cNvSpPr txBox="1"/>
          <p:nvPr/>
        </p:nvSpPr>
        <p:spPr>
          <a:xfrm>
            <a:off x="4217378" y="2397059"/>
            <a:ext cx="6377052" cy="152856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3" b="0" i="0" u="none" strike="noStrike" kern="1200" cap="none" spc="0" normalizeH="0" baseline="0" noProof="0">
                <a:ln>
                  <a:noFill/>
                </a:ln>
                <a:solidFill>
                  <a:srgbClr val="F05986"/>
                </a:solidFill>
                <a:effectLst/>
                <a:uLnTx/>
                <a:uFillTx/>
                <a:latin typeface="Averta Std CY Bold" panose="00000800000000000000" pitchFamily="50" charset="0"/>
                <a:ea typeface="Arial-Rounded"/>
                <a:cs typeface="+mn-cs"/>
              </a:rPr>
              <a:t>Khám phá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p:ext uri="{E180D4A7-C9FB-4DFB-919C-405C955672EB}">
      <p14:showEvtLst xmlns:p14="http://schemas.microsoft.com/office/powerpoint/2010/main">
        <p14:playEvt time="182"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2000" t="61000" r="-15000" b="-3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419"/>
            <a:ext cx="12192000" cy="5225341"/>
          </a:xfrm>
          <a:prstGeom prst="rect">
            <a:avLst/>
          </a:prstGeom>
        </p:spPr>
      </p:pic>
    </p:spTree>
    <p:extLst>
      <p:ext uri="{BB962C8B-B14F-4D97-AF65-F5344CB8AC3E}">
        <p14:creationId xmlns:p14="http://schemas.microsoft.com/office/powerpoint/2010/main" val="75308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43F6C-D165-484C-8E7F-AFFC8AE459A6}"/>
              </a:ext>
            </a:extLst>
          </p:cNvPr>
          <p:cNvPicPr>
            <a:picLocks noChangeAspect="1"/>
          </p:cNvPicPr>
          <p:nvPr/>
        </p:nvPicPr>
        <p:blipFill>
          <a:blip r:embed="rId3"/>
          <a:stretch>
            <a:fillRect/>
          </a:stretch>
        </p:blipFill>
        <p:spPr>
          <a:xfrm>
            <a:off x="0" y="0"/>
            <a:ext cx="12274062" cy="6858000"/>
          </a:xfrm>
          <a:prstGeom prst="rect">
            <a:avLst/>
          </a:prstGeom>
        </p:spPr>
      </p:pic>
      <p:sp>
        <p:nvSpPr>
          <p:cNvPr id="4" name="Oval 3">
            <a:extLst>
              <a:ext uri="{FF2B5EF4-FFF2-40B4-BE49-F238E27FC236}">
                <a16:creationId xmlns:a16="http://schemas.microsoft.com/office/drawing/2014/main" id="{4AF59579-41CF-4D7F-8168-A066D942A8F6}"/>
              </a:ext>
            </a:extLst>
          </p:cNvPr>
          <p:cNvSpPr/>
          <p:nvPr/>
        </p:nvSpPr>
        <p:spPr>
          <a:xfrm>
            <a:off x="1207478" y="183249"/>
            <a:ext cx="539262" cy="55098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1</a:t>
            </a:r>
          </a:p>
        </p:txBody>
      </p:sp>
      <p:sp>
        <p:nvSpPr>
          <p:cNvPr id="5" name="TextBox 4">
            <a:extLst>
              <a:ext uri="{FF2B5EF4-FFF2-40B4-BE49-F238E27FC236}">
                <a16:creationId xmlns:a16="http://schemas.microsoft.com/office/drawing/2014/main" id="{9B058D4D-340F-4452-B9D2-5E1E43CE179C}"/>
              </a:ext>
            </a:extLst>
          </p:cNvPr>
          <p:cNvSpPr txBox="1"/>
          <p:nvPr/>
        </p:nvSpPr>
        <p:spPr>
          <a:xfrm>
            <a:off x="1875691" y="211014"/>
            <a:ext cx="5275121"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Quan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sát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hai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tranh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endParaRPr>
          </a:p>
        </p:txBody>
      </p:sp>
      <p:sp>
        <p:nvSpPr>
          <p:cNvPr id="8" name="Rectangle: Rounded Corners 7">
            <a:extLst>
              <a:ext uri="{FF2B5EF4-FFF2-40B4-BE49-F238E27FC236}">
                <a16:creationId xmlns:a16="http://schemas.microsoft.com/office/drawing/2014/main" id="{A17A0CAE-419A-4778-A386-D222FE2C78CE}"/>
              </a:ext>
            </a:extLst>
          </p:cNvPr>
          <p:cNvSpPr/>
          <p:nvPr/>
        </p:nvSpPr>
        <p:spPr>
          <a:xfrm>
            <a:off x="2678723" y="6021343"/>
            <a:ext cx="6834553" cy="52322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a.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Em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thấy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gì</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trong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mỗi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tranh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a:t>
            </a:r>
          </a:p>
        </p:txBody>
      </p:sp>
      <p:sp>
        <p:nvSpPr>
          <p:cNvPr id="13" name="Rectangle: Rounded Corners 12">
            <a:extLst>
              <a:ext uri="{FF2B5EF4-FFF2-40B4-BE49-F238E27FC236}">
                <a16:creationId xmlns:a16="http://schemas.microsoft.com/office/drawing/2014/main" id="{089AD989-86C5-4856-B999-752BAA069040}"/>
              </a:ext>
            </a:extLst>
          </p:cNvPr>
          <p:cNvSpPr/>
          <p:nvPr/>
        </p:nvSpPr>
        <p:spPr>
          <a:xfrm>
            <a:off x="2678722" y="5427785"/>
            <a:ext cx="6834553" cy="111677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Em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thích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khung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ở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tranh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nào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hơn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Vì</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sao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Arial-Rounded"/>
              </a:rPr>
              <a:t>?</a:t>
            </a:r>
          </a:p>
        </p:txBody>
      </p:sp>
    </p:spTree>
    <p:custDataLst>
      <p:tags r:id="rId1"/>
    </p:custDataLst>
    <p:extLst>
      <p:ext uri="{BB962C8B-B14F-4D97-AF65-F5344CB8AC3E}">
        <p14:creationId xmlns:p14="http://schemas.microsoft.com/office/powerpoint/2010/main" val="400646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UTM Avo" panose="02040603050506020204" pitchFamily="18" charset="0"/>
                <a:ea typeface="仓耳今楷05-6763 W05" panose="02020400000000000000" pitchFamily="18" charset="-122"/>
              </a:rPr>
              <a:t>Luyện</a:t>
            </a:r>
            <a:r>
              <a:rPr kumimoji="0" lang="en-US" altLang="zh-CN" sz="6000" b="0"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rPr>
              <a:t> </a:t>
            </a:r>
            <a:r>
              <a:rPr kumimoji="0" lang="en-US" altLang="zh-CN" sz="6000" b="0" i="0" u="none" strike="noStrike" kern="1200" cap="none" spc="0" normalizeH="0" baseline="0" noProof="0" dirty="0" err="1">
                <a:ln>
                  <a:noFill/>
                </a:ln>
                <a:solidFill>
                  <a:srgbClr val="FF0000"/>
                </a:solidFill>
                <a:effectLst/>
                <a:uLnTx/>
                <a:uFillTx/>
                <a:latin typeface="UTM Avo" panose="02040603050506020204" pitchFamily="18" charset="0"/>
                <a:ea typeface="仓耳今楷05-6763 W05" panose="02020400000000000000" pitchFamily="18" charset="-122"/>
              </a:rPr>
              <a:t>đọc</a:t>
            </a:r>
            <a:r>
              <a:rPr kumimoji="0" lang="en-US" altLang="zh-CN" sz="6000" b="0"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rPr>
              <a:t> </a:t>
            </a:r>
            <a:r>
              <a:rPr kumimoji="0" lang="en-US" altLang="zh-CN" sz="6000" b="0" i="0" u="none" strike="noStrike" kern="1200" cap="none" spc="0" normalizeH="0" baseline="0" noProof="0" dirty="0" err="1">
                <a:ln>
                  <a:noFill/>
                </a:ln>
                <a:solidFill>
                  <a:srgbClr val="FF0000"/>
                </a:solidFill>
                <a:effectLst/>
                <a:uLnTx/>
                <a:uFillTx/>
                <a:latin typeface="UTM Avo" panose="02040603050506020204" pitchFamily="18" charset="0"/>
                <a:ea typeface="仓耳今楷05-6763 W05" panose="02020400000000000000" pitchFamily="18" charset="-122"/>
              </a:rPr>
              <a:t>thành</a:t>
            </a:r>
            <a:r>
              <a:rPr kumimoji="0" lang="en-US" altLang="zh-CN" sz="6000" b="0"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rPr>
              <a:t> </a:t>
            </a:r>
            <a:r>
              <a:rPr kumimoji="0" lang="en-US" altLang="zh-CN" sz="6000" b="0" i="0" u="none" strike="noStrike" kern="1200" cap="none" spc="0" normalizeH="0" baseline="0" noProof="0" dirty="0" err="1">
                <a:ln>
                  <a:noFill/>
                </a:ln>
                <a:solidFill>
                  <a:srgbClr val="FF0000"/>
                </a:solidFill>
                <a:effectLst/>
                <a:uLnTx/>
                <a:uFillTx/>
                <a:latin typeface="UTM Avo" panose="02040603050506020204" pitchFamily="18" charset="0"/>
                <a:ea typeface="仓耳今楷05-6763 W05" panose="02020400000000000000" pitchFamily="18" charset="-122"/>
              </a:rPr>
              <a:t>tiếng</a:t>
            </a:r>
            <a:endParaRPr kumimoji="0" lang="zh-CN" altLang="en-US" sz="6000" b="0"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391145" y="789244"/>
            <a:ext cx="3264035"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UTM Avo" panose="02040603050506020204" pitchFamily="18" charset="0"/>
                <a:ea typeface="inpin heiti" charset="-122"/>
                <a:cs typeface="Times New Roman" panose="02020603050405020304" pitchFamily="18" charset="0"/>
              </a:rPr>
              <a:t>Ñoïc</a:t>
            </a:r>
            <a:r>
              <a:rPr kumimoji="0" lang="en-US" altLang="zh-CN" sz="4267" b="1" i="0" u="none" strike="noStrike" kern="0" cap="none" spc="0" normalizeH="0" baseline="0" noProof="0" dirty="0">
                <a:ln>
                  <a:noFill/>
                </a:ln>
                <a:solidFill>
                  <a:srgbClr val="0070C0"/>
                </a:solidFill>
                <a:effectLst/>
                <a:uLnTx/>
                <a:uFillTx/>
                <a:latin typeface="UTM Avo" panose="02040603050506020204" pitchFamily="18" charset="0"/>
                <a:ea typeface="inpin heiti" charset="-122"/>
                <a:cs typeface="Times New Roman" panose="02020603050405020304" pitchFamily="18" charset="0"/>
              </a:rPr>
              <a:t> </a:t>
            </a:r>
            <a:r>
              <a:rPr kumimoji="0" lang="en-US" altLang="zh-CN" sz="4267" b="1" i="0" u="none" strike="noStrike" kern="0" cap="none" spc="0" normalizeH="0" baseline="0" noProof="0" dirty="0" err="1">
                <a:ln>
                  <a:noFill/>
                </a:ln>
                <a:solidFill>
                  <a:srgbClr val="0070C0"/>
                </a:solidFill>
                <a:effectLst/>
                <a:uLnTx/>
                <a:uFillTx/>
                <a:latin typeface="UTM Avo" panose="02040603050506020204" pitchFamily="18" charset="0"/>
                <a:ea typeface="inpin heiti" charset="-122"/>
                <a:cs typeface="Times New Roman" panose="02020603050405020304" pitchFamily="18" charset="0"/>
              </a:rPr>
              <a:t>maãu</a:t>
            </a:r>
            <a:endParaRPr kumimoji="0" lang="zh-CN" altLang="en-US" sz="4267" b="1" i="0" u="none" strike="noStrike" kern="0" cap="none" spc="0" normalizeH="0" baseline="0" noProof="0" dirty="0">
              <a:ln>
                <a:noFill/>
              </a:ln>
              <a:solidFill>
                <a:srgbClr val="0070C0"/>
              </a:solidFill>
              <a:effectLst/>
              <a:uLnTx/>
              <a:uFillTx/>
              <a:latin typeface="UTM Avo" panose="02040603050506020204" pitchFamily="18" charset="0"/>
              <a:ea typeface="inpin heiti" charset="-122"/>
              <a:cs typeface="Times New Roman" panose="02020603050405020304" pitchFamily="18"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UTM Avo" panose="02040603050506020204" pitchFamily="18" charset="0"/>
                <a:ea typeface="inpin heiti" charset="-122"/>
                <a:cs typeface="Times New Roman" panose="02020603050405020304" pitchFamily="18" charset="0"/>
              </a:rPr>
              <a:t>Tay</a:t>
            </a:r>
            <a:r>
              <a:rPr kumimoji="0" lang="en-US" altLang="zh-CN" sz="4800" b="1" i="0" u="none" strike="noStrike" kern="0" cap="none" spc="0" normalizeH="0" noProof="0" dirty="0">
                <a:ln>
                  <a:noFill/>
                </a:ln>
                <a:solidFill>
                  <a:prstClr val="black"/>
                </a:solidFill>
                <a:effectLst/>
                <a:uLnTx/>
                <a:uFillTx/>
                <a:latin typeface="UTM Avo" panose="02040603050506020204" pitchFamily="18" charset="0"/>
                <a:ea typeface="inpin heiti" charset="-122"/>
                <a:cs typeface="Times New Roman" panose="02020603050405020304" pitchFamily="18" charset="0"/>
              </a:rPr>
              <a:t> </a:t>
            </a:r>
            <a:r>
              <a:rPr kumimoji="0" lang="en-US" altLang="zh-CN" sz="4800" b="1" i="0" u="none" strike="noStrike" kern="0" cap="none" spc="0" normalizeH="0" noProof="0" dirty="0" err="1">
                <a:ln>
                  <a:noFill/>
                </a:ln>
                <a:solidFill>
                  <a:prstClr val="black"/>
                </a:solidFill>
                <a:effectLst/>
                <a:uLnTx/>
                <a:uFillTx/>
                <a:latin typeface="UTM Avo" panose="02040603050506020204" pitchFamily="18" charset="0"/>
                <a:ea typeface="inpin heiti" charset="-122"/>
                <a:cs typeface="Times New Roman" panose="02020603050405020304" pitchFamily="18" charset="0"/>
              </a:rPr>
              <a:t>dò</a:t>
            </a:r>
            <a:endParaRPr kumimoji="0" lang="zh-CN" altLang="en-US" sz="4800" b="1" i="0" u="none" strike="noStrike" kern="0" cap="none" spc="0" normalizeH="0" baseline="0" noProof="0" dirty="0">
              <a:ln>
                <a:noFill/>
              </a:ln>
              <a:solidFill>
                <a:prstClr val="black"/>
              </a:solidFill>
              <a:effectLst/>
              <a:uLnTx/>
              <a:uFillTx/>
              <a:latin typeface="UTM Avo" panose="02040603050506020204" pitchFamily="18" charset="0"/>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UTM Avo" panose="02040603050506020204" pitchFamily="18" charset="0"/>
                <a:ea typeface="inpin heiti" charset="-122"/>
                <a:cs typeface="Times New Roman" panose="02020603050405020304" pitchFamily="18" charset="0"/>
              </a:rPr>
              <a:t>Tai </a:t>
            </a:r>
            <a:r>
              <a:rPr kumimoji="0" lang="en-US" altLang="zh-CN" sz="4267" b="1" i="0" u="none" strike="noStrike" kern="0" cap="none" spc="0" normalizeH="0" baseline="0" noProof="0" dirty="0" err="1">
                <a:ln>
                  <a:noFill/>
                </a:ln>
                <a:solidFill>
                  <a:prstClr val="black"/>
                </a:solidFill>
                <a:effectLst/>
                <a:uLnTx/>
                <a:uFillTx/>
                <a:latin typeface="UTM Avo" panose="02040603050506020204" pitchFamily="18" charset="0"/>
                <a:ea typeface="inpin heiti" charset="-122"/>
                <a:cs typeface="Times New Roman" panose="02020603050405020304" pitchFamily="18" charset="0"/>
              </a:rPr>
              <a:t>nghe</a:t>
            </a:r>
            <a:endParaRPr kumimoji="0" lang="zh-CN" altLang="en-US" sz="4267" b="1" i="0" u="none" strike="noStrike" kern="0" cap="none" spc="0" normalizeH="0" baseline="0" noProof="0" dirty="0">
              <a:ln>
                <a:noFill/>
              </a:ln>
              <a:solidFill>
                <a:prstClr val="black"/>
              </a:solidFill>
              <a:effectLst/>
              <a:uLnTx/>
              <a:uFillTx/>
              <a:latin typeface="UTM Avo" panose="02040603050506020204" pitchFamily="18" charset="0"/>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FF00"/>
                </a:solidFill>
                <a:effectLst/>
                <a:uLnTx/>
                <a:uFillTx/>
                <a:latin typeface="UTM Avo" panose="02040603050506020204" pitchFamily="18" charset="0"/>
                <a:ea typeface="inpin heiti" charset="-122"/>
                <a:cs typeface="Times New Roman" panose="02020603050405020304" pitchFamily="18" charset="0"/>
              </a:rPr>
              <a:t>Mắt</a:t>
            </a:r>
            <a:r>
              <a:rPr kumimoji="0" lang="en-US" altLang="zh-CN" sz="4800" b="1" i="0" u="none" strike="noStrike" kern="0" cap="none" spc="0" normalizeH="0" noProof="0" dirty="0">
                <a:ln>
                  <a:noFill/>
                </a:ln>
                <a:solidFill>
                  <a:srgbClr val="FFFF00"/>
                </a:solidFill>
                <a:effectLst/>
                <a:uLnTx/>
                <a:uFillTx/>
                <a:latin typeface="UTM Avo" panose="02040603050506020204" pitchFamily="18" charset="0"/>
                <a:ea typeface="inpin heiti" charset="-122"/>
                <a:cs typeface="Times New Roman" panose="02020603050405020304" pitchFamily="18" charset="0"/>
              </a:rPr>
              <a:t> </a:t>
            </a:r>
            <a:r>
              <a:rPr kumimoji="0" lang="en-US" altLang="zh-CN" sz="4800" b="1" i="0" u="none" strike="noStrike" kern="0" cap="none" spc="0" normalizeH="0" noProof="0" dirty="0" err="1">
                <a:ln>
                  <a:noFill/>
                </a:ln>
                <a:solidFill>
                  <a:srgbClr val="FFFF00"/>
                </a:solidFill>
                <a:effectLst/>
                <a:uLnTx/>
                <a:uFillTx/>
                <a:latin typeface="UTM Avo" panose="02040603050506020204" pitchFamily="18" charset="0"/>
                <a:ea typeface="inpin heiti" charset="-122"/>
                <a:cs typeface="Times New Roman" panose="02020603050405020304" pitchFamily="18" charset="0"/>
              </a:rPr>
              <a:t>dõi</a:t>
            </a:r>
            <a:endParaRPr kumimoji="0" lang="zh-CN" altLang="en-US" sz="4800" b="1" i="0" u="none" strike="noStrike" kern="0" cap="none" spc="0" normalizeH="0" baseline="0" noProof="0" dirty="0">
              <a:ln>
                <a:noFill/>
              </a:ln>
              <a:solidFill>
                <a:srgbClr val="FFFF00"/>
              </a:solidFill>
              <a:effectLst/>
              <a:uLnTx/>
              <a:uFillTx/>
              <a:latin typeface="UTM Avo" panose="02040603050506020204" pitchFamily="18" charset="0"/>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sz="2800">
              <a:latin typeface="UTM Avo" panose="02040603050506020204" pitchFamily="18" charset="0"/>
            </a:endParaRPr>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2161845" y="5798618"/>
            <a:ext cx="2853036" cy="796469"/>
          </a:xfrm>
          <a:prstGeom prst="cloud">
            <a:avLst/>
          </a:prstGeom>
          <a:solidFill>
            <a:srgbClr val="37CBFF"/>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Đọc</a:t>
            </a:r>
            <a:r>
              <a:rPr kumimoji="0" lang="en-US" altLang="zh-C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 </a:t>
            </a:r>
            <a:r>
              <a:rPr kumimoji="0" lang="en-US" altLang="zh-CN" sz="2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rPr>
              <a:t>mẫu</a:t>
            </a:r>
            <a:endParaRPr kumimoji="0" lang="zh-CN" alt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Những </a:t>
            </a:r>
            <a:r>
              <a:rPr kumimoji="0" lang="en-US" sz="28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cò</a:t>
            </a:r>
            <a:endPar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UTM Avo" panose="0204060305050602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đầm</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Bây giờ ao, hồ, đầm phải nhường chỗ cho những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tòa</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nhà cao vút, những con đường cao tốc, những nhà máy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2800" b="0" i="0" u="none" strike="noStrike" kern="1200" cap="none" spc="0" normalizeH="0" baseline="0" noProof="0" dirty="0" err="1">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Rounded" panose="020B0500000000000000" pitchFamily="34" charset="0"/>
                <a:cs typeface="Arial-Rounded" panose="020B0500000000000000" pitchFamily="34" charset="0"/>
              </a:rPr>
              <a:t> Hoài Nam) </a:t>
            </a:r>
          </a:p>
        </p:txBody>
      </p:sp>
    </p:spTree>
    <p:extLst>
      <p:ext uri="{BB962C8B-B14F-4D97-AF65-F5344CB8AC3E}">
        <p14:creationId xmlns:p14="http://schemas.microsoft.com/office/powerpoint/2010/main" val="889176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8" name="TextBox 17">
            <a:extLst>
              <a:ext uri="{FF2B5EF4-FFF2-40B4-BE49-F238E27FC236}">
                <a16:creationId xmlns:a16="http://schemas.microsoft.com/office/drawing/2014/main" id="{B4C38E36-77D7-4FEA-AAEB-8F60865676FF}"/>
              </a:ext>
            </a:extLst>
          </p:cNvPr>
          <p:cNvSpPr txBox="1"/>
          <p:nvPr/>
        </p:nvSpPr>
        <p:spPr>
          <a:xfrm>
            <a:off x="3857236" y="2786379"/>
            <a:ext cx="4477525"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lũy</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tre</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 mọc thành hàng rất dày</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a:cs typeface="Times New Roman" panose="02020603050405020304" pitchFamily="18" charset="0"/>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080747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0" name="TextBox 19">
            <a:extLst>
              <a:ext uri="{FF2B5EF4-FFF2-40B4-BE49-F238E27FC236}">
                <a16:creationId xmlns:a16="http://schemas.microsoft.com/office/drawing/2014/main" id="{340EE09A-CC07-4952-B055-A26462033BA9}"/>
              </a:ext>
            </a:extLst>
          </p:cNvPr>
          <p:cNvSpPr txBox="1"/>
          <p:nvPr/>
        </p:nvSpPr>
        <p:spPr>
          <a:xfrm>
            <a:off x="3838155" y="2866699"/>
            <a:ext cx="5210821"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cao</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vút</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a:t>
            </a:r>
            <a:r>
              <a:rPr kumimoji="0" lang="vi-VN" sz="3600" b="0" i="1"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rất cao, vươn thẳng lên không trung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a:cs typeface="Times New Roman" panose="02020603050405020304" pitchFamily="18" charset="0"/>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27912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2" name="TextBox 21">
            <a:extLst>
              <a:ext uri="{FF2B5EF4-FFF2-40B4-BE49-F238E27FC236}">
                <a16:creationId xmlns:a16="http://schemas.microsoft.com/office/drawing/2014/main" id="{F7AFD3F8-DF23-4CA6-96B8-E5BAA7503C18}"/>
              </a:ext>
            </a:extLst>
          </p:cNvPr>
          <p:cNvSpPr txBox="1"/>
          <p:nvPr/>
        </p:nvSpPr>
        <p:spPr>
          <a:xfrm>
            <a:off x="3217803" y="2786379"/>
            <a:ext cx="5756392"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mịt</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a:cs typeface="Times New Roman" panose="02020603050405020304" pitchFamily="18" charset="0"/>
              </a:rPr>
              <a:t>mù</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Arial-Rounded"/>
                <a:cs typeface="Times New Roman" panose="02020603050405020304" pitchFamily="18" charset="0"/>
              </a:rPr>
              <a:t>: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nhìn thấy gì do khói, bụi, hơi nước,...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a:cs typeface="Times New Roman" panose="02020603050405020304" pitchFamily="18" charset="0"/>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177121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807FBFD2-5254-48F1-B7A1-2D86BBCF6F98}:256"/>
</p:tagLst>
</file>

<file path=ppt/tags/tag2.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774</Words>
  <Application>Microsoft Office PowerPoint</Application>
  <PresentationFormat>Widescreen</PresentationFormat>
  <Paragraphs>65</Paragraphs>
  <Slides>20</Slides>
  <Notes>9</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20</vt:i4>
      </vt:variant>
    </vt:vector>
  </HeadingPairs>
  <TitlesOfParts>
    <vt:vector size="43" baseType="lpstr">
      <vt:lpstr>宋体</vt:lpstr>
      <vt:lpstr>Arial</vt:lpstr>
      <vt:lpstr>Arial Rounded MT Bold</vt:lpstr>
      <vt:lpstr>Arial-Rounded</vt:lpstr>
      <vt:lpstr>Arial-SGK-TV</vt:lpstr>
      <vt:lpstr>Averta Std CY Bold</vt:lpstr>
      <vt:lpstr>Calibri</vt:lpstr>
      <vt:lpstr>等线</vt:lpstr>
      <vt:lpstr>inpin heiti</vt:lpstr>
      <vt:lpstr>Quicksand Medium</vt:lpstr>
      <vt:lpstr>Times New Roman</vt:lpstr>
      <vt:lpstr>UTM Avo</vt:lpstr>
      <vt:lpstr>VNI-Avo</vt:lpstr>
      <vt:lpstr>仓耳今楷05-6763 W05</vt:lpstr>
      <vt:lpstr>华康少女文字W5</vt:lpstr>
      <vt:lpstr>2_Office Theme</vt:lpstr>
      <vt:lpstr>3_Office 主题</vt:lpstr>
      <vt:lpstr>1_Office 主题</vt:lpstr>
      <vt:lpstr>Khởi động</vt:lpstr>
      <vt:lpstr>PPT定制1801380800</vt:lpstr>
      <vt:lpstr>Hoạt động</vt:lpstr>
      <vt:lpstr>9_www.33ppt.com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84986</cp:lastModifiedBy>
  <cp:revision>31</cp:revision>
  <dcterms:created xsi:type="dcterms:W3CDTF">2021-12-17T10:38:13Z</dcterms:created>
  <dcterms:modified xsi:type="dcterms:W3CDTF">2023-04-23T14:34:14Z</dcterms:modified>
</cp:coreProperties>
</file>