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13" r:id="rId5"/>
    <p:sldMasterId id="2147483725" r:id="rId6"/>
    <p:sldMasterId id="2147483737" r:id="rId7"/>
  </p:sldMasterIdLst>
  <p:notesMasterIdLst>
    <p:notesMasterId r:id="rId36"/>
  </p:notesMasterIdLst>
  <p:sldIdLst>
    <p:sldId id="3401" r:id="rId8"/>
    <p:sldId id="284" r:id="rId9"/>
    <p:sldId id="276" r:id="rId10"/>
    <p:sldId id="277" r:id="rId11"/>
    <p:sldId id="278" r:id="rId12"/>
    <p:sldId id="279" r:id="rId13"/>
    <p:sldId id="280" r:id="rId14"/>
    <p:sldId id="283" r:id="rId15"/>
    <p:sldId id="2007577112" r:id="rId16"/>
    <p:sldId id="3402" r:id="rId17"/>
    <p:sldId id="286" r:id="rId18"/>
    <p:sldId id="2007577113" r:id="rId19"/>
    <p:sldId id="3403" r:id="rId20"/>
    <p:sldId id="3404" r:id="rId21"/>
    <p:sldId id="2007577123" r:id="rId22"/>
    <p:sldId id="2007577124" r:id="rId23"/>
    <p:sldId id="2007577119" r:id="rId24"/>
    <p:sldId id="2007577125" r:id="rId25"/>
    <p:sldId id="260" r:id="rId26"/>
    <p:sldId id="287" r:id="rId27"/>
    <p:sldId id="2007577126" r:id="rId28"/>
    <p:sldId id="288" r:id="rId29"/>
    <p:sldId id="282" r:id="rId30"/>
    <p:sldId id="2007577114" r:id="rId31"/>
    <p:sldId id="2007577115" r:id="rId32"/>
    <p:sldId id="303" r:id="rId33"/>
    <p:sldId id="297" r:id="rId34"/>
    <p:sldId id="310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B7B"/>
    <a:srgbClr val="ECE54F"/>
    <a:srgbClr val="5DA156"/>
    <a:srgbClr val="EECF33"/>
    <a:srgbClr val="136198"/>
    <a:srgbClr val="59A1C6"/>
    <a:srgbClr val="E5AC3C"/>
    <a:srgbClr val="D5393C"/>
    <a:srgbClr val="1D6766"/>
    <a:srgbClr val="614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0" autoAdjust="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6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8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45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01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06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67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5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4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86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743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6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4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66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77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82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64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7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8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94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7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15375-1834-4D70-942D-D7F5266664AE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1ABF6-4B95-4DD8-AC40-B3E0CB5EFD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8B8A-BE12-4304-AED8-A89266990776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13F13-6AAB-4EBA-97B4-D15C58B1E0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1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9A68-B57E-47FF-952D-39E17B9C667E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13487-2F9B-4030-910F-DA67E59DCA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6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5E7D5-56CC-477A-A7EB-C50805367881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EF47A-57D7-404C-9A84-CEF631845F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DAA5-6587-479F-A3A6-B60134616722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932E9-E2B4-4173-80B9-B171514A7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5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F2CE-39EC-433C-8B6F-F21EE6F7EA69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63933-06B8-4716-969D-088D27B213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6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9C17C-0AF9-444C-BB94-F37BED7348DE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95471-F64E-455E-BFB1-B9CEC6BF60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3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7DD35-D28C-438F-A492-154876009325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A447E-C1E6-4C73-A182-905916B829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1AA86-0BB4-458D-8779-A6BC5ABC4C76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13940-92B5-4188-A922-FAC076DBCB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1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E4CBD-1064-4260-B5BB-12F29B00D088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3204-9C27-4772-9547-511F339B7D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2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A71BF-933F-4F27-A817-A6BAEB031449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1B8BA-F6D6-4EF7-9344-01E2FED9BA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7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0A86-CA9E-46F6-B3A2-4481A8696540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3C3D8-761E-488A-B4F5-65BC2510E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1678F-C6DE-48B3-BCC2-D0E398061D4B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6C307-0E17-4CBE-903F-7DB4272E77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26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957D9-C18E-49F2-8146-E0B1D203B0B4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5119A-0FF1-4E4F-BDF5-1EB6DE19D8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0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E8E1-78CB-4EA2-AA74-6A5634F8F305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A6918-70ED-4FED-B45C-AA376312B8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2F2B0-0CB5-424D-9960-9A406CE42BE9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576E8-F44B-4F3C-BD58-5EE348D0B8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0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1184-1E00-470E-88DD-88B1BA8BD820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77C25-40BB-4749-8446-53E7005D32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0038-E06B-40D3-B4E2-85630B4D25C8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5FECB-06FC-4200-B138-DFA7416FE3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A61E-1621-46A7-9234-F75D0595DFFA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325F-E04C-499E-BD69-E415C20667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FF2D-6E41-435D-9EE3-A832BE682682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59978-DC1A-423E-9FE5-12280FFB87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220-4D8C-43A3-85C6-B33A9719E26B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C291D-655F-45C4-85AF-3B8EB1EE99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19A43-19FF-4A90-B9B3-78DBABFBA6A2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C38CC-6D95-4270-9C59-A27560EBB1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/>
              <a:pPr>
                <a:defRPr/>
              </a:pPr>
              <a:t>2023/4/23</a:t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/>
              <a:pPr>
                <a:defRPr/>
              </a:pPr>
              <a:t>‹#›</a:t>
            </a:fld>
            <a:endParaRPr lang="zh-CN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58" indent="0" algn="ctr">
              <a:buNone/>
              <a:defRPr sz="1125"/>
            </a:lvl2pPr>
            <a:lvl3pPr marL="514316" indent="0" algn="ctr">
              <a:buNone/>
              <a:defRPr sz="1012"/>
            </a:lvl3pPr>
            <a:lvl4pPr marL="771474" indent="0" algn="ctr">
              <a:buNone/>
              <a:defRPr sz="900"/>
            </a:lvl4pPr>
            <a:lvl5pPr marL="1028631" indent="0" algn="ctr">
              <a:buNone/>
              <a:defRPr sz="900"/>
            </a:lvl5pPr>
            <a:lvl6pPr marL="1285789" indent="0" algn="ctr">
              <a:buNone/>
              <a:defRPr sz="900"/>
            </a:lvl6pPr>
            <a:lvl7pPr marL="1542947" indent="0" algn="ctr">
              <a:buNone/>
              <a:defRPr sz="900"/>
            </a:lvl7pPr>
            <a:lvl8pPr marL="1800105" indent="0" algn="ctr">
              <a:buNone/>
              <a:defRPr sz="900"/>
            </a:lvl8pPr>
            <a:lvl9pPr marL="2057263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5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16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4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3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7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6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8" indent="0">
              <a:buNone/>
              <a:defRPr sz="1125" b="1"/>
            </a:lvl2pPr>
            <a:lvl3pPr marL="514316" indent="0">
              <a:buNone/>
              <a:defRPr sz="1012" b="1"/>
            </a:lvl3pPr>
            <a:lvl4pPr marL="771474" indent="0">
              <a:buNone/>
              <a:defRPr sz="900" b="1"/>
            </a:lvl4pPr>
            <a:lvl5pPr marL="1028631" indent="0">
              <a:buNone/>
              <a:defRPr sz="900" b="1"/>
            </a:lvl5pPr>
            <a:lvl6pPr marL="1285789" indent="0">
              <a:buNone/>
              <a:defRPr sz="900" b="1"/>
            </a:lvl6pPr>
            <a:lvl7pPr marL="1542947" indent="0">
              <a:buNone/>
              <a:defRPr sz="900" b="1"/>
            </a:lvl7pPr>
            <a:lvl8pPr marL="1800105" indent="0">
              <a:buNone/>
              <a:defRPr sz="900" b="1"/>
            </a:lvl8pPr>
            <a:lvl9pPr marL="2057263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8" indent="0">
              <a:buNone/>
              <a:defRPr sz="1125" b="1"/>
            </a:lvl2pPr>
            <a:lvl3pPr marL="514316" indent="0">
              <a:buNone/>
              <a:defRPr sz="1012" b="1"/>
            </a:lvl3pPr>
            <a:lvl4pPr marL="771474" indent="0">
              <a:buNone/>
              <a:defRPr sz="900" b="1"/>
            </a:lvl4pPr>
            <a:lvl5pPr marL="1028631" indent="0">
              <a:buNone/>
              <a:defRPr sz="900" b="1"/>
            </a:lvl5pPr>
            <a:lvl6pPr marL="1285789" indent="0">
              <a:buNone/>
              <a:defRPr sz="900" b="1"/>
            </a:lvl6pPr>
            <a:lvl7pPr marL="1542947" indent="0">
              <a:buNone/>
              <a:defRPr sz="900" b="1"/>
            </a:lvl7pPr>
            <a:lvl8pPr marL="1800105" indent="0">
              <a:buNone/>
              <a:defRPr sz="900" b="1"/>
            </a:lvl8pPr>
            <a:lvl9pPr marL="2057263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58" indent="0">
              <a:buNone/>
              <a:defRPr sz="787"/>
            </a:lvl2pPr>
            <a:lvl3pPr marL="514316" indent="0">
              <a:buNone/>
              <a:defRPr sz="675"/>
            </a:lvl3pPr>
            <a:lvl4pPr marL="771474" indent="0">
              <a:buNone/>
              <a:defRPr sz="562"/>
            </a:lvl4pPr>
            <a:lvl5pPr marL="1028631" indent="0">
              <a:buNone/>
              <a:defRPr sz="562"/>
            </a:lvl5pPr>
            <a:lvl6pPr marL="1285789" indent="0">
              <a:buNone/>
              <a:defRPr sz="562"/>
            </a:lvl6pPr>
            <a:lvl7pPr marL="1542947" indent="0">
              <a:buNone/>
              <a:defRPr sz="562"/>
            </a:lvl7pPr>
            <a:lvl8pPr marL="1800105" indent="0">
              <a:buNone/>
              <a:defRPr sz="562"/>
            </a:lvl8pPr>
            <a:lvl9pPr marL="2057263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4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58" indent="0">
              <a:buNone/>
              <a:defRPr sz="1575"/>
            </a:lvl2pPr>
            <a:lvl3pPr marL="514316" indent="0">
              <a:buNone/>
              <a:defRPr sz="1350"/>
            </a:lvl3pPr>
            <a:lvl4pPr marL="771474" indent="0">
              <a:buNone/>
              <a:defRPr sz="1125"/>
            </a:lvl4pPr>
            <a:lvl5pPr marL="1028631" indent="0">
              <a:buNone/>
              <a:defRPr sz="1125"/>
            </a:lvl5pPr>
            <a:lvl6pPr marL="1285789" indent="0">
              <a:buNone/>
              <a:defRPr sz="1125"/>
            </a:lvl6pPr>
            <a:lvl7pPr marL="1542947" indent="0">
              <a:buNone/>
              <a:defRPr sz="1125"/>
            </a:lvl7pPr>
            <a:lvl8pPr marL="1800105" indent="0">
              <a:buNone/>
              <a:defRPr sz="1125"/>
            </a:lvl8pPr>
            <a:lvl9pPr marL="2057263" indent="0">
              <a:buNone/>
              <a:defRPr sz="1125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58" indent="0">
              <a:buNone/>
              <a:defRPr sz="787"/>
            </a:lvl2pPr>
            <a:lvl3pPr marL="514316" indent="0">
              <a:buNone/>
              <a:defRPr sz="675"/>
            </a:lvl3pPr>
            <a:lvl4pPr marL="771474" indent="0">
              <a:buNone/>
              <a:defRPr sz="562"/>
            </a:lvl4pPr>
            <a:lvl5pPr marL="1028631" indent="0">
              <a:buNone/>
              <a:defRPr sz="562"/>
            </a:lvl5pPr>
            <a:lvl6pPr marL="1285789" indent="0">
              <a:buNone/>
              <a:defRPr sz="562"/>
            </a:lvl6pPr>
            <a:lvl7pPr marL="1542947" indent="0">
              <a:buNone/>
              <a:defRPr sz="562"/>
            </a:lvl7pPr>
            <a:lvl8pPr marL="1800105" indent="0">
              <a:buNone/>
              <a:defRPr sz="562"/>
            </a:lvl8pPr>
            <a:lvl9pPr marL="2057263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4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9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8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6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6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4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9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7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9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5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3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0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39658"/>
            <a:ext cx="9144001" cy="5103842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4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6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9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239" y="1680274"/>
            <a:ext cx="3137934" cy="2026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0239" y="3187970"/>
            <a:ext cx="2189384" cy="12530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78" y="842071"/>
            <a:ext cx="1201025" cy="6873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502" y="172578"/>
            <a:ext cx="2001469" cy="20263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801874" y="0"/>
            <a:ext cx="7540252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65" y="2104861"/>
            <a:ext cx="477935" cy="6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33962" y="503809"/>
            <a:ext cx="1110038" cy="7392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9525" y="4087261"/>
            <a:ext cx="9153525" cy="116739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4763" y="3248025"/>
            <a:ext cx="9153526" cy="1895475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92AFB34-24F0-46BC-8CF3-19EDA712B463}" type="datetimeFigureOut">
              <a:rPr lang="zh-CN" altLang="en-US"/>
              <a:pPr>
                <a:defRPr/>
              </a:pPr>
              <a:t>2023/4/23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A3C4D9-9D9E-4311-BD38-E3817514FA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33962" y="503809"/>
            <a:ext cx="1110038" cy="7392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9525" y="4087261"/>
            <a:ext cx="9153525" cy="116739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4763" y="3248025"/>
            <a:ext cx="9153526" cy="1895475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8324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4">
              <a:defRPr/>
            </a:pPr>
            <a:fld id="{DBA32C21-FD13-4697-ADCD-F9E33DDFF06F}" type="datetimeFigureOut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23/04/2023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4">
              <a:defRPr/>
            </a:pPr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4">
              <a:defRPr/>
            </a:pPr>
            <a:fld id="{2885D699-091F-4322-9983-565B97A178FD}" type="slidenum">
              <a:rPr lang="vi-VN" sz="900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vi-VN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7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514316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514316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37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894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52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11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368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684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842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58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16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474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31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789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2947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105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263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0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46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0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em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9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emf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emf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4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4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4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92" y="280925"/>
            <a:ext cx="1127114" cy="57100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06" y="1260707"/>
            <a:ext cx="1418867" cy="71884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" y="2185254"/>
            <a:ext cx="9140694" cy="294179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45081" y="931"/>
            <a:ext cx="9140694" cy="17824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919" y="3207283"/>
            <a:ext cx="4623920" cy="193528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57" y="3191756"/>
            <a:ext cx="4623920" cy="19352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8" y="239811"/>
            <a:ext cx="1391220" cy="16230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37" y="267650"/>
            <a:ext cx="1257111" cy="16139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87" y="2504288"/>
            <a:ext cx="667255" cy="5521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5" y="2217780"/>
            <a:ext cx="966165" cy="1063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068462" y="1185354"/>
            <a:ext cx="5084644" cy="147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49">
              <a:defRPr/>
            </a:pP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99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99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799" y="44035"/>
            <a:ext cx="2398777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538308" y="1977529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7300190" y="360270"/>
            <a:ext cx="209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Đọc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mẫu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7" name="直接连接符 98"/>
          <p:cNvCxnSpPr>
            <a:cxnSpLocks noChangeShapeType="1"/>
          </p:cNvCxnSpPr>
          <p:nvPr/>
        </p:nvCxnSpPr>
        <p:spPr bwMode="auto">
          <a:xfrm>
            <a:off x="1676400" y="3257550"/>
            <a:ext cx="2494359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矩形: 圆角 1"/>
          <p:cNvSpPr>
            <a:spLocks noChangeArrowheads="1"/>
          </p:cNvSpPr>
          <p:nvPr/>
        </p:nvSpPr>
        <p:spPr bwMode="auto">
          <a:xfrm>
            <a:off x="508397" y="326232"/>
            <a:ext cx="3171825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3561" name="文本框 47"/>
          <p:cNvSpPr txBox="1">
            <a:spLocks noChangeArrowheads="1"/>
          </p:cNvSpPr>
          <p:nvPr/>
        </p:nvSpPr>
        <p:spPr bwMode="auto">
          <a:xfrm>
            <a:off x="1343413" y="214968"/>
            <a:ext cx="246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Giải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nghĩa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từ</a:t>
            </a:r>
            <a:endParaRPr lang="zh-CN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3562" name="图片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00150"/>
            <a:ext cx="3093244" cy="2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04F09-8034-4FD8-B37D-BD0B14ABF99A}"/>
              </a:ext>
            </a:extLst>
          </p:cNvPr>
          <p:cNvSpPr txBox="1"/>
          <p:nvPr/>
        </p:nvSpPr>
        <p:spPr>
          <a:xfrm>
            <a:off x="970600" y="2065288"/>
            <a:ext cx="3905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Chập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chờn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ẩn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,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mờ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tỏ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799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4" name="直接连接符 95"/>
          <p:cNvCxnSpPr>
            <a:cxnSpLocks noChangeShapeType="1"/>
          </p:cNvCxnSpPr>
          <p:nvPr/>
        </p:nvCxnSpPr>
        <p:spPr bwMode="auto">
          <a:xfrm>
            <a:off x="1676400" y="3257550"/>
            <a:ext cx="2494359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矩形: 圆角 1"/>
          <p:cNvSpPr>
            <a:spLocks noChangeArrowheads="1"/>
          </p:cNvSpPr>
          <p:nvPr/>
        </p:nvSpPr>
        <p:spPr bwMode="auto">
          <a:xfrm>
            <a:off x="508397" y="326232"/>
            <a:ext cx="3171825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3561" name="文本框 47"/>
          <p:cNvSpPr txBox="1">
            <a:spLocks noChangeArrowheads="1"/>
          </p:cNvSpPr>
          <p:nvPr/>
        </p:nvSpPr>
        <p:spPr bwMode="auto">
          <a:xfrm>
            <a:off x="1343413" y="214968"/>
            <a:ext cx="246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Giải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nghĩa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từ</a:t>
            </a:r>
            <a:endParaRPr lang="zh-CN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3562" name="图片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44203"/>
            <a:ext cx="3093244" cy="2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CAFB9A-57AD-4BC0-981A-CC1171AB0AE3}"/>
              </a:ext>
            </a:extLst>
          </p:cNvPr>
          <p:cNvSpPr txBox="1"/>
          <p:nvPr/>
        </p:nvSpPr>
        <p:spPr>
          <a:xfrm>
            <a:off x="789454" y="2033141"/>
            <a:ext cx="4880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Rạo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rực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vi-VN" sz="3200" b="1" dirty="0"/>
              <a:t>Có cảm giác nôn nao, khó chịu trong người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246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79609"/>
            <a:ext cx="2627376" cy="1202155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538308" y="1977529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C6792-20DE-42AE-8A44-2440FCF05C0F}"/>
              </a:ext>
            </a:extLst>
          </p:cNvPr>
          <p:cNvSpPr txBox="1"/>
          <p:nvPr/>
        </p:nvSpPr>
        <p:spPr>
          <a:xfrm>
            <a:off x="6858263" y="449853"/>
            <a:ext cx="2491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8D8D5-D4AE-4631-8CD7-F1CF95746F03}"/>
              </a:ext>
            </a:extLst>
          </p:cNvPr>
          <p:cNvCxnSpPr/>
          <p:nvPr/>
        </p:nvCxnSpPr>
        <p:spPr bwMode="auto">
          <a:xfrm flipH="1">
            <a:off x="3025413" y="1253492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A9C83E-4F32-4868-9E61-231FBC704D1F}"/>
              </a:ext>
            </a:extLst>
          </p:cNvPr>
          <p:cNvCxnSpPr/>
          <p:nvPr/>
        </p:nvCxnSpPr>
        <p:spPr bwMode="auto">
          <a:xfrm flipH="1">
            <a:off x="3073252" y="160371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280D22-E7B8-4C66-90DD-28BFB7B9438F}"/>
              </a:ext>
            </a:extLst>
          </p:cNvPr>
          <p:cNvCxnSpPr/>
          <p:nvPr/>
        </p:nvCxnSpPr>
        <p:spPr bwMode="auto">
          <a:xfrm flipH="1">
            <a:off x="3290264" y="2038350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153002-5B3C-4C52-B711-B394CC3AFB4C}"/>
              </a:ext>
            </a:extLst>
          </p:cNvPr>
          <p:cNvCxnSpPr/>
          <p:nvPr/>
        </p:nvCxnSpPr>
        <p:spPr bwMode="auto">
          <a:xfrm flipH="1">
            <a:off x="3061415" y="236642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8F18C7-9ADC-47D3-8F16-64D3CDA67310}"/>
              </a:ext>
            </a:extLst>
          </p:cNvPr>
          <p:cNvCxnSpPr/>
          <p:nvPr/>
        </p:nvCxnSpPr>
        <p:spPr bwMode="auto">
          <a:xfrm flipH="1">
            <a:off x="2644413" y="3083249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F58A45-85EC-446A-A131-A39A0E5B66DB}"/>
              </a:ext>
            </a:extLst>
          </p:cNvPr>
          <p:cNvCxnSpPr/>
          <p:nvPr/>
        </p:nvCxnSpPr>
        <p:spPr bwMode="auto">
          <a:xfrm flipH="1">
            <a:off x="3105803" y="347935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8FDBC3-A369-46C9-8C23-C51BA0F2D46E}"/>
              </a:ext>
            </a:extLst>
          </p:cNvPr>
          <p:cNvCxnSpPr/>
          <p:nvPr/>
        </p:nvCxnSpPr>
        <p:spPr bwMode="auto">
          <a:xfrm flipH="1">
            <a:off x="2989410" y="380338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1A1C8C-24FB-446D-9A6A-49CC421C2E58}"/>
              </a:ext>
            </a:extLst>
          </p:cNvPr>
          <p:cNvCxnSpPr/>
          <p:nvPr/>
        </p:nvCxnSpPr>
        <p:spPr bwMode="auto">
          <a:xfrm flipH="1">
            <a:off x="3438009" y="4209231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48BC2E-AF29-4317-BB79-B55D674C654F}"/>
              </a:ext>
            </a:extLst>
          </p:cNvPr>
          <p:cNvCxnSpPr/>
          <p:nvPr/>
        </p:nvCxnSpPr>
        <p:spPr bwMode="auto">
          <a:xfrm flipH="1">
            <a:off x="7975946" y="1208868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AEB775-B538-4B6B-AFD8-00CEF6E4A21D}"/>
              </a:ext>
            </a:extLst>
          </p:cNvPr>
          <p:cNvCxnSpPr/>
          <p:nvPr/>
        </p:nvCxnSpPr>
        <p:spPr bwMode="auto">
          <a:xfrm flipH="1">
            <a:off x="8065950" y="1554882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48E2F2-B348-4A00-96DE-C31817BCD69E}"/>
              </a:ext>
            </a:extLst>
          </p:cNvPr>
          <p:cNvCxnSpPr/>
          <p:nvPr/>
        </p:nvCxnSpPr>
        <p:spPr bwMode="auto">
          <a:xfrm flipH="1">
            <a:off x="8498611" y="1962150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0D1CC2-4F5D-40EC-AB2E-5F5FBFF15D6B}"/>
              </a:ext>
            </a:extLst>
          </p:cNvPr>
          <p:cNvCxnSpPr>
            <a:cxnSpLocks/>
          </p:cNvCxnSpPr>
          <p:nvPr/>
        </p:nvCxnSpPr>
        <p:spPr bwMode="auto">
          <a:xfrm flipH="1">
            <a:off x="8137955" y="2289009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A5DB1B-BC64-44FE-B50D-135CC57F0C8A}"/>
              </a:ext>
            </a:extLst>
          </p:cNvPr>
          <p:cNvCxnSpPr/>
          <p:nvPr/>
        </p:nvCxnSpPr>
        <p:spPr bwMode="auto">
          <a:xfrm flipH="1">
            <a:off x="8032159" y="299968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0BB19F-FE4C-4689-9608-F1605EEA3FBB}"/>
              </a:ext>
            </a:extLst>
          </p:cNvPr>
          <p:cNvCxnSpPr/>
          <p:nvPr/>
        </p:nvCxnSpPr>
        <p:spPr bwMode="auto">
          <a:xfrm flipH="1">
            <a:off x="7844301" y="336268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0AF787-175E-4EB8-88F5-2BDAA7F83345}"/>
              </a:ext>
            </a:extLst>
          </p:cNvPr>
          <p:cNvCxnSpPr/>
          <p:nvPr/>
        </p:nvCxnSpPr>
        <p:spPr bwMode="auto">
          <a:xfrm flipH="1">
            <a:off x="7872698" y="3738866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1E8FD1B-8B9F-4C68-8486-68576A8BD8ED}"/>
              </a:ext>
            </a:extLst>
          </p:cNvPr>
          <p:cNvGrpSpPr/>
          <p:nvPr/>
        </p:nvGrpSpPr>
        <p:grpSpPr>
          <a:xfrm>
            <a:off x="7750701" y="4130749"/>
            <a:ext cx="144584" cy="314336"/>
            <a:chOff x="7786703" y="4155856"/>
            <a:chExt cx="144584" cy="31433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3C50C5-1FE9-4C7B-AFC9-FEAE650A2ED8}"/>
                </a:ext>
              </a:extLst>
            </p:cNvPr>
            <p:cNvCxnSpPr/>
            <p:nvPr/>
          </p:nvCxnSpPr>
          <p:spPr bwMode="auto">
            <a:xfrm flipH="1">
              <a:off x="7786703" y="4155856"/>
              <a:ext cx="72005" cy="299386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A4FB825-16A1-474E-922D-E056422C23BF}"/>
                </a:ext>
              </a:extLst>
            </p:cNvPr>
            <p:cNvCxnSpPr/>
            <p:nvPr/>
          </p:nvCxnSpPr>
          <p:spPr bwMode="auto">
            <a:xfrm flipH="1">
              <a:off x="7859282" y="4170806"/>
              <a:ext cx="72005" cy="299386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C768D3-2E96-447E-93AC-1D116450B7DC}"/>
              </a:ext>
            </a:extLst>
          </p:cNvPr>
          <p:cNvCxnSpPr/>
          <p:nvPr/>
        </p:nvCxnSpPr>
        <p:spPr bwMode="auto">
          <a:xfrm flipH="1">
            <a:off x="3106886" y="237874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48C7FA-5DC3-4F95-BE87-4C9C492A9A62}"/>
              </a:ext>
            </a:extLst>
          </p:cNvPr>
          <p:cNvCxnSpPr/>
          <p:nvPr/>
        </p:nvCxnSpPr>
        <p:spPr bwMode="auto">
          <a:xfrm flipH="1">
            <a:off x="3483249" y="4218395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3B7593-134F-42D6-A1D2-77D9DA749862}"/>
              </a:ext>
            </a:extLst>
          </p:cNvPr>
          <p:cNvCxnSpPr>
            <a:cxnSpLocks/>
          </p:cNvCxnSpPr>
          <p:nvPr/>
        </p:nvCxnSpPr>
        <p:spPr bwMode="auto">
          <a:xfrm flipH="1">
            <a:off x="8187974" y="2319795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418419" y="2004786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6679807" y="410121"/>
            <a:ext cx="283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endParaRPr lang="en-US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1D0DC-3A32-4646-8EAB-DD6F938C83D5}"/>
              </a:ext>
            </a:extLst>
          </p:cNvPr>
          <p:cNvSpPr/>
          <p:nvPr/>
        </p:nvSpPr>
        <p:spPr bwMode="auto">
          <a:xfrm>
            <a:off x="495300" y="1241143"/>
            <a:ext cx="38100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38DA51-CF0F-4992-A9BC-0C5FC31E56B5}"/>
              </a:ext>
            </a:extLst>
          </p:cNvPr>
          <p:cNvSpPr/>
          <p:nvPr/>
        </p:nvSpPr>
        <p:spPr bwMode="auto">
          <a:xfrm>
            <a:off x="495300" y="3083249"/>
            <a:ext cx="34226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1733-86C9-4B20-A6C9-E46AEDFA7BFE}"/>
              </a:ext>
            </a:extLst>
          </p:cNvPr>
          <p:cNvSpPr/>
          <p:nvPr/>
        </p:nvSpPr>
        <p:spPr bwMode="auto">
          <a:xfrm>
            <a:off x="5302401" y="1229843"/>
            <a:ext cx="381000" cy="381000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3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CE97D9-AB79-4827-94FC-4DD065402CBB}"/>
              </a:ext>
            </a:extLst>
          </p:cNvPr>
          <p:cNvSpPr/>
          <p:nvPr/>
        </p:nvSpPr>
        <p:spPr bwMode="auto">
          <a:xfrm>
            <a:off x="5302402" y="3034383"/>
            <a:ext cx="381000" cy="381000"/>
          </a:xfrm>
          <a:prstGeom prst="ellipse">
            <a:avLst/>
          </a:prstGeom>
          <a:solidFill>
            <a:srgbClr val="5DA156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4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69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  <p:bldP spid="8" grpId="0" animBg="1"/>
      <p:bldP spid="19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189" y="75104"/>
            <a:ext cx="10694835" cy="347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346" y="231662"/>
            <a:ext cx="2223869" cy="9049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8028135" y="442064"/>
            <a:ext cx="2038868" cy="1009312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57920" y="1514210"/>
            <a:ext cx="1223552" cy="927921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032252" y="1658567"/>
            <a:ext cx="4143938" cy="220158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30542" y="661527"/>
            <a:ext cx="4632265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5160" y="1820660"/>
            <a:ext cx="4089335" cy="203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vi-VN" sz="24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14308" indent="-214308" defTabSz="685783">
              <a:lnSpc>
                <a:spcPct val="150000"/>
              </a:lnSpc>
              <a:buFontTx/>
              <a:buChar char="-"/>
              <a:defRPr/>
            </a:pPr>
            <a:r>
              <a:rPr lang="vi-VN" sz="21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14308" indent="-214308" defTabSz="685783">
              <a:lnSpc>
                <a:spcPct val="150000"/>
              </a:lnSpc>
              <a:buFontTx/>
              <a:buChar char="-"/>
              <a:defRPr/>
            </a:pPr>
            <a:r>
              <a:rPr lang="vi-VN" sz="21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685783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1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100979" y="484173"/>
            <a:ext cx="1429562" cy="110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5618849" y="1682256"/>
            <a:ext cx="2988802" cy="2279024"/>
            <a:chOff x="7603400" y="2342215"/>
            <a:chExt cx="3904271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904271" cy="1895873"/>
              <a:chOff x="8047283" y="-90386"/>
              <a:chExt cx="3904271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783">
                      <a:defRPr/>
                    </a:pPr>
                    <a:r>
                      <a:rPr lang="vi-VN" sz="135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sz="135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783">
                      <a:defRPr/>
                    </a:pPr>
                    <a:r>
                      <a:rPr lang="vi-VN" sz="1350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sz="1350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83">
                        <a:defRPr/>
                      </a:pPr>
                      <a:r>
                        <a:rPr lang="vi-VN" sz="1350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sz="1350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783">
                        <a:defRPr/>
                      </a:pPr>
                      <a:r>
                        <a:rPr lang="vi-VN" sz="1350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sz="1350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218900" cy="48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783">
                  <a:defRPr/>
                </a:pPr>
                <a:r>
                  <a:rPr lang="vi-VN" sz="21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1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vi-VN" sz="1350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sz="1350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>
                <a:defRPr/>
              </a:pPr>
              <a:r>
                <a:rPr lang="vi-VN" sz="1350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sz="1350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418419" y="2004786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7101789" y="311865"/>
            <a:ext cx="2837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1D0DC-3A32-4646-8EAB-DD6F938C83D5}"/>
              </a:ext>
            </a:extLst>
          </p:cNvPr>
          <p:cNvSpPr/>
          <p:nvPr/>
        </p:nvSpPr>
        <p:spPr bwMode="auto">
          <a:xfrm>
            <a:off x="495300" y="1241143"/>
            <a:ext cx="38100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38DA51-CF0F-4992-A9BC-0C5FC31E56B5}"/>
              </a:ext>
            </a:extLst>
          </p:cNvPr>
          <p:cNvSpPr/>
          <p:nvPr/>
        </p:nvSpPr>
        <p:spPr bwMode="auto">
          <a:xfrm>
            <a:off x="495300" y="3083249"/>
            <a:ext cx="38100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1733-86C9-4B20-A6C9-E46AEDFA7BFE}"/>
              </a:ext>
            </a:extLst>
          </p:cNvPr>
          <p:cNvSpPr/>
          <p:nvPr/>
        </p:nvSpPr>
        <p:spPr bwMode="auto">
          <a:xfrm>
            <a:off x="5246909" y="1229843"/>
            <a:ext cx="381000" cy="381000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3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CE97D9-AB79-4827-94FC-4DD065402CBB}"/>
              </a:ext>
            </a:extLst>
          </p:cNvPr>
          <p:cNvSpPr/>
          <p:nvPr/>
        </p:nvSpPr>
        <p:spPr bwMode="auto">
          <a:xfrm>
            <a:off x="5302402" y="3034383"/>
            <a:ext cx="381000" cy="381000"/>
          </a:xfrm>
          <a:prstGeom prst="ellipse">
            <a:avLst/>
          </a:prstGeom>
          <a:solidFill>
            <a:srgbClr val="5DA156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4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189" y="75104"/>
            <a:ext cx="10694835" cy="347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346" y="231662"/>
            <a:ext cx="2223869" cy="9049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57920" y="1514210"/>
            <a:ext cx="1223552" cy="927921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032251" y="1658566"/>
            <a:ext cx="7292841" cy="340982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2678101" y="494823"/>
            <a:ext cx="4311458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2516876" y="1214785"/>
            <a:ext cx="4972542" cy="3673299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783">
                          <a:defRPr/>
                        </a:pPr>
                        <a:r>
                          <a:rPr lang="vi-VN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783">
                          <a:defRPr/>
                        </a:pPr>
                        <a:r>
                          <a:rPr lang="vi-VN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783">
                            <a:defRPr/>
                          </a:pPr>
                          <a:r>
                            <a:rPr lang="vi-VN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783">
                            <a:defRPr/>
                          </a:pPr>
                          <a:r>
                            <a:rPr lang="vi-VN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114969" cy="489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685783">
                      <a:defRPr/>
                    </a:pPr>
                    <a:r>
                      <a:rPr lang="vi-VN" sz="27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27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r>
                    <a:rPr lang="vi-VN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r>
                    <a:rPr lang="vi-VN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r>
                  <a:rPr lang="vi-VN" sz="15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685783">
                  <a:defRPr/>
                </a:pPr>
                <a:r>
                  <a:rPr lang="vi-VN" sz="15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15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vi-VN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418419" y="2004786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22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649187" y="1138008"/>
            <a:ext cx="2971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6833671" y="430118"/>
            <a:ext cx="283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1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42" y="735300"/>
            <a:ext cx="6297116" cy="41558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3993357"/>
            <a:ext cx="9144000" cy="11501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474" y="2224460"/>
            <a:ext cx="2149916" cy="25095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66" y="380424"/>
            <a:ext cx="922196" cy="7097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01" y="544626"/>
            <a:ext cx="1475258" cy="9126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8" y="4070181"/>
            <a:ext cx="1735045" cy="11501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81" y="3759846"/>
            <a:ext cx="2027414" cy="12136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236455" y="862746"/>
            <a:ext cx="1745357" cy="1218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2512927" y="1796252"/>
            <a:ext cx="4268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0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8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8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624013"/>
            <a:ext cx="2531269" cy="35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219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9583" y="913208"/>
            <a:ext cx="3851672" cy="28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本框 21982"/>
          <p:cNvSpPr txBox="1">
            <a:spLocks noChangeArrowheads="1"/>
          </p:cNvSpPr>
          <p:nvPr/>
        </p:nvSpPr>
        <p:spPr bwMode="auto">
          <a:xfrm>
            <a:off x="4231754" y="1624013"/>
            <a:ext cx="288733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9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49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zh-CN" altLang="en-US" sz="495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598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E2FD9B-F1DD-4B96-8AFE-8767E3D72AB8}"/>
              </a:ext>
            </a:extLst>
          </p:cNvPr>
          <p:cNvSpPr/>
          <p:nvPr/>
        </p:nvSpPr>
        <p:spPr bwMode="auto">
          <a:xfrm>
            <a:off x="1621458" y="1213509"/>
            <a:ext cx="7446341" cy="3134356"/>
          </a:xfrm>
          <a:prstGeom prst="roundRect">
            <a:avLst/>
          </a:prstGeom>
          <a:solidFill>
            <a:schemeClr val="accent3"/>
          </a:solidFill>
          <a:ln w="19050">
            <a:solidFill>
              <a:schemeClr val="accent5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78A49-C3EC-451A-86DE-81585185B668}"/>
              </a:ext>
            </a:extLst>
          </p:cNvPr>
          <p:cNvSpPr txBox="1"/>
          <p:nvPr/>
        </p:nvSpPr>
        <p:spPr>
          <a:xfrm>
            <a:off x="2209800" y="5715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cuối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B380E3D-0EE8-435B-A5C1-0C100B735F22}"/>
              </a:ext>
            </a:extLst>
          </p:cNvPr>
          <p:cNvSpPr/>
          <p:nvPr/>
        </p:nvSpPr>
        <p:spPr bwMode="auto">
          <a:xfrm>
            <a:off x="1809408" y="1508411"/>
            <a:ext cx="1447800" cy="5334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dim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19082921-DE49-4766-B8BC-2D89D37862B3}"/>
              </a:ext>
            </a:extLst>
          </p:cNvPr>
          <p:cNvSpPr/>
          <p:nvPr/>
        </p:nvSpPr>
        <p:spPr bwMode="auto">
          <a:xfrm>
            <a:off x="3581400" y="1504950"/>
            <a:ext cx="1447800" cy="5334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dim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C8F04E8-E7C3-4A20-B050-9D87618ECB28}"/>
              </a:ext>
            </a:extLst>
          </p:cNvPr>
          <p:cNvSpPr/>
          <p:nvPr/>
        </p:nvSpPr>
        <p:spPr bwMode="auto">
          <a:xfrm>
            <a:off x="1712743" y="2478534"/>
            <a:ext cx="1447800" cy="533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lá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801AE15-762D-4E5F-8816-3199E7A23DC7}"/>
              </a:ext>
            </a:extLst>
          </p:cNvPr>
          <p:cNvSpPr/>
          <p:nvPr/>
        </p:nvSpPr>
        <p:spPr bwMode="auto">
          <a:xfrm>
            <a:off x="3522898" y="2468758"/>
            <a:ext cx="1447800" cy="533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dirty="0">
                <a:latin typeface="+mj-lt"/>
                <a:ea typeface="宋体" panose="02010600030101010101" pitchFamily="2" charset="-122"/>
              </a:rPr>
              <a:t>ả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9272DA4B-FA71-46BD-B4ED-52CEF8F03BC0}"/>
              </a:ext>
            </a:extLst>
          </p:cNvPr>
          <p:cNvSpPr/>
          <p:nvPr/>
        </p:nvSpPr>
        <p:spPr bwMode="auto">
          <a:xfrm>
            <a:off x="1688330" y="3430918"/>
            <a:ext cx="1447800" cy="5334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nghỉ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406ADE7C-D173-473B-91F7-BCBCE15C76EB}"/>
              </a:ext>
            </a:extLst>
          </p:cNvPr>
          <p:cNvSpPr/>
          <p:nvPr/>
        </p:nvSpPr>
        <p:spPr bwMode="auto">
          <a:xfrm>
            <a:off x="3498485" y="3421142"/>
            <a:ext cx="1447800" cy="5334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宋体" panose="02010600030101010101" pitchFamily="2" charset="-122"/>
              </a:rPr>
              <a:t>nghĩ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114DE5B9-D878-4EE1-86E2-52B161D3B4A8}"/>
              </a:ext>
            </a:extLst>
          </p:cNvPr>
          <p:cNvSpPr/>
          <p:nvPr/>
        </p:nvSpPr>
        <p:spPr bwMode="auto">
          <a:xfrm>
            <a:off x="5651137" y="1485921"/>
            <a:ext cx="1311558" cy="533400"/>
          </a:xfrm>
          <a:prstGeom prst="cloud">
            <a:avLst/>
          </a:prstGeom>
          <a:solidFill>
            <a:srgbClr val="ECE54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hơn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3171ABE-0EC0-4628-A748-2EF487C0BA9E}"/>
              </a:ext>
            </a:extLst>
          </p:cNvPr>
          <p:cNvSpPr/>
          <p:nvPr/>
        </p:nvSpPr>
        <p:spPr bwMode="auto">
          <a:xfrm>
            <a:off x="7542327" y="1484012"/>
            <a:ext cx="1303966" cy="533400"/>
          </a:xfrm>
          <a:prstGeom prst="cloud">
            <a:avLst/>
          </a:prstGeom>
          <a:solidFill>
            <a:srgbClr val="ECE54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chờn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FC17B43-DBF4-4062-83DB-BB223505E526}"/>
              </a:ext>
            </a:extLst>
          </p:cNvPr>
          <p:cNvSpPr/>
          <p:nvPr/>
        </p:nvSpPr>
        <p:spPr bwMode="auto">
          <a:xfrm>
            <a:off x="5677584" y="2400456"/>
            <a:ext cx="1311558" cy="533400"/>
          </a:xfrm>
          <a:prstGeom prst="cloud">
            <a:avLst/>
          </a:prstGeom>
          <a:solidFill>
            <a:srgbClr val="F5BB7B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nghe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9010E852-D69B-4469-A89D-876971225453}"/>
              </a:ext>
            </a:extLst>
          </p:cNvPr>
          <p:cNvSpPr/>
          <p:nvPr/>
        </p:nvSpPr>
        <p:spPr bwMode="auto">
          <a:xfrm>
            <a:off x="7821628" y="2385238"/>
            <a:ext cx="1148714" cy="533400"/>
          </a:xfrm>
          <a:prstGeom prst="cloud">
            <a:avLst/>
          </a:prstGeom>
          <a:solidFill>
            <a:srgbClr val="F5BB7B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hè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D32BEB5A-E545-4A18-8318-8243D04E9B5E}"/>
              </a:ext>
            </a:extLst>
          </p:cNvPr>
          <p:cNvSpPr/>
          <p:nvPr/>
        </p:nvSpPr>
        <p:spPr bwMode="auto">
          <a:xfrm>
            <a:off x="5707590" y="3405378"/>
            <a:ext cx="1311558" cy="533400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rgbClr val="F5BB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vắng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4AD40025-5CA8-4E1F-A07C-91899A498A28}"/>
              </a:ext>
            </a:extLst>
          </p:cNvPr>
          <p:cNvSpPr/>
          <p:nvPr/>
        </p:nvSpPr>
        <p:spPr bwMode="auto">
          <a:xfrm>
            <a:off x="7620000" y="3327028"/>
            <a:ext cx="1303966" cy="533400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rgbClr val="F5BB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</a:rPr>
              <a:t>nắng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anose="02010600030101010101" pitchFamily="2" charset="-122"/>
            </a:endParaRPr>
          </a:p>
        </p:txBody>
      </p:sp>
      <p:pic>
        <p:nvPicPr>
          <p:cNvPr id="24584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5" y="3511488"/>
            <a:ext cx="2147747" cy="15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1" y="3210942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61479B-899A-4C91-B17F-842141CD545F}"/>
              </a:ext>
            </a:extLst>
          </p:cNvPr>
          <p:cNvCxnSpPr>
            <a:stCxn id="6" idx="0"/>
            <a:endCxn id="17" idx="2"/>
          </p:cNvCxnSpPr>
          <p:nvPr/>
        </p:nvCxnSpPr>
        <p:spPr bwMode="auto">
          <a:xfrm flipV="1">
            <a:off x="3256002" y="1771650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B83634-372A-4BC1-B918-A700DA6AB38D}"/>
              </a:ext>
            </a:extLst>
          </p:cNvPr>
          <p:cNvCxnSpPr/>
          <p:nvPr/>
        </p:nvCxnSpPr>
        <p:spPr bwMode="auto">
          <a:xfrm flipV="1">
            <a:off x="3193009" y="2731997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2A57F02-5E74-4FF8-A51A-892CAFFCDB5F}"/>
              </a:ext>
            </a:extLst>
          </p:cNvPr>
          <p:cNvCxnSpPr/>
          <p:nvPr/>
        </p:nvCxnSpPr>
        <p:spPr bwMode="auto">
          <a:xfrm flipV="1">
            <a:off x="3130016" y="3692344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993F7E-E117-4001-9DDD-ACFC206BEB23}"/>
              </a:ext>
            </a:extLst>
          </p:cNvPr>
          <p:cNvCxnSpPr>
            <a:stCxn id="22" idx="0"/>
            <a:endCxn id="23" idx="2"/>
          </p:cNvCxnSpPr>
          <p:nvPr/>
        </p:nvCxnSpPr>
        <p:spPr bwMode="auto">
          <a:xfrm flipV="1">
            <a:off x="6961602" y="1750712"/>
            <a:ext cx="584770" cy="19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4CA052-D817-47CB-8032-895CAE76F5F5}"/>
              </a:ext>
            </a:extLst>
          </p:cNvPr>
          <p:cNvCxnSpPr>
            <a:stCxn id="24" idx="0"/>
            <a:endCxn id="25" idx="2"/>
          </p:cNvCxnSpPr>
          <p:nvPr/>
        </p:nvCxnSpPr>
        <p:spPr bwMode="auto">
          <a:xfrm flipV="1">
            <a:off x="6988049" y="2651938"/>
            <a:ext cx="837142" cy="15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1F4DDF-0BC6-4B96-B1C3-D25E0BBBDCB9}"/>
              </a:ext>
            </a:extLst>
          </p:cNvPr>
          <p:cNvCxnSpPr>
            <a:endCxn id="27" idx="2"/>
          </p:cNvCxnSpPr>
          <p:nvPr/>
        </p:nvCxnSpPr>
        <p:spPr bwMode="auto">
          <a:xfrm flipV="1">
            <a:off x="7019148" y="3593728"/>
            <a:ext cx="604897" cy="19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516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1" y="0"/>
            <a:ext cx="70902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25602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5472" y="938213"/>
            <a:ext cx="3851672" cy="28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本框 546"/>
          <p:cNvSpPr txBox="1">
            <a:spLocks noChangeArrowheads="1"/>
          </p:cNvSpPr>
          <p:nvPr/>
        </p:nvSpPr>
        <p:spPr bwMode="auto">
          <a:xfrm>
            <a:off x="4648200" y="1285182"/>
            <a:ext cx="19417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Trả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lời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câu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hỏi</a:t>
            </a:r>
            <a:endParaRPr lang="zh-CN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5605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046685"/>
            <a:ext cx="2674144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259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2009774" y="2231789"/>
            <a:ext cx="511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a. </a:t>
            </a:r>
            <a:r>
              <a:rPr lang="en-US" sz="3200" dirty="0" err="1"/>
              <a:t>Những</a:t>
            </a:r>
            <a:r>
              <a:rPr lang="en-US" sz="3200" dirty="0"/>
              <a:t> con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C92C9-10E1-42AD-B4C1-E4FAFCF9A178}"/>
              </a:ext>
            </a:extLst>
          </p:cNvPr>
          <p:cNvSpPr txBox="1"/>
          <p:nvPr/>
        </p:nvSpPr>
        <p:spPr>
          <a:xfrm>
            <a:off x="3070325" y="3372616"/>
            <a:ext cx="364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bò</a:t>
            </a:r>
            <a:r>
              <a:rPr lang="en-US" sz="3200" dirty="0">
                <a:solidFill>
                  <a:srgbClr val="FF0000"/>
                </a:solidFill>
              </a:rPr>
              <a:t>, con </a:t>
            </a:r>
            <a:r>
              <a:rPr lang="en-US" sz="3200" dirty="0" err="1">
                <a:solidFill>
                  <a:srgbClr val="FF0000"/>
                </a:solidFill>
              </a:rPr>
              <a:t>bướm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2009774" y="2231789"/>
            <a:ext cx="5686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trưa</a:t>
            </a:r>
            <a:r>
              <a:rPr lang="en-US" sz="2800" dirty="0"/>
              <a:t> </a:t>
            </a:r>
            <a:r>
              <a:rPr lang="en-US" sz="2800" dirty="0" err="1"/>
              <a:t>hè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yên</a:t>
            </a:r>
            <a:r>
              <a:rPr lang="en-US" sz="2800" dirty="0"/>
              <a:t> </a:t>
            </a:r>
            <a:r>
              <a:rPr lang="en-US" sz="2800" dirty="0" err="1"/>
              <a:t>tĩnh</a:t>
            </a:r>
            <a:r>
              <a:rPr lang="en-US" sz="28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C92C9-10E1-42AD-B4C1-E4FAFCF9A178}"/>
              </a:ext>
            </a:extLst>
          </p:cNvPr>
          <p:cNvSpPr txBox="1"/>
          <p:nvPr/>
        </p:nvSpPr>
        <p:spPr>
          <a:xfrm>
            <a:off x="3299817" y="3306602"/>
            <a:ext cx="4027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cũng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nằm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im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vườn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êm</a:t>
            </a:r>
            <a:r>
              <a:rPr lang="en-US" sz="2800" dirty="0">
                <a:solidFill>
                  <a:srgbClr val="FF0000"/>
                </a:solidFill>
              </a:rPr>
              <a:t> ả.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702876-D957-4F5E-8CE1-638C1ADC58A8}"/>
              </a:ext>
            </a:extLst>
          </p:cNvPr>
          <p:cNvCxnSpPr/>
          <p:nvPr/>
        </p:nvCxnSpPr>
        <p:spPr bwMode="auto">
          <a:xfrm>
            <a:off x="5105400" y="3790950"/>
            <a:ext cx="1066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8E19AA-CB25-42DB-9628-D921A6844BFB}"/>
              </a:ext>
            </a:extLst>
          </p:cNvPr>
          <p:cNvCxnSpPr/>
          <p:nvPr/>
        </p:nvCxnSpPr>
        <p:spPr bwMode="auto">
          <a:xfrm>
            <a:off x="5105400" y="4171950"/>
            <a:ext cx="838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96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1874044" y="2340852"/>
            <a:ext cx="5069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c.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khổ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?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75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任意多边形 20"/>
          <p:cNvSpPr>
            <a:spLocks noChangeArrowheads="1"/>
          </p:cNvSpPr>
          <p:nvPr/>
        </p:nvSpPr>
        <p:spPr bwMode="auto">
          <a:xfrm>
            <a:off x="4724400" y="1173711"/>
            <a:ext cx="2957512" cy="3372271"/>
          </a:xfrm>
          <a:custGeom>
            <a:avLst/>
            <a:gdLst>
              <a:gd name="T0" fmla="*/ 0 w 2380342"/>
              <a:gd name="T1" fmla="*/ 0 h 2931886"/>
              <a:gd name="T2" fmla="*/ 1615731 w 2380342"/>
              <a:gd name="T3" fmla="*/ 0 h 2931886"/>
              <a:gd name="T4" fmla="*/ 1615731 w 2380342"/>
              <a:gd name="T5" fmla="*/ 2754493 h 2931886"/>
              <a:gd name="T6" fmla="*/ 1572720 w 2380342"/>
              <a:gd name="T7" fmla="*/ 2815338 h 2931886"/>
              <a:gd name="T8" fmla="*/ 43010 w 2380342"/>
              <a:gd name="T9" fmla="*/ 2815338 h 2931886"/>
              <a:gd name="T10" fmla="*/ 0 w 2380342"/>
              <a:gd name="T11" fmla="*/ 2754493 h 2931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0342"/>
              <a:gd name="T19" fmla="*/ 0 h 2931886"/>
              <a:gd name="T20" fmla="*/ 2380342 w 2380342"/>
              <a:gd name="T21" fmla="*/ 2931886 h 29318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0342" h="2931886">
                <a:moveTo>
                  <a:pt x="0" y="0"/>
                </a:moveTo>
                <a:lnTo>
                  <a:pt x="2380342" y="0"/>
                </a:lnTo>
                <a:lnTo>
                  <a:pt x="2380342" y="2868521"/>
                </a:lnTo>
                <a:cubicBezTo>
                  <a:pt x="2380342" y="2903517"/>
                  <a:pt x="2351973" y="2931886"/>
                  <a:pt x="2316977" y="2931886"/>
                </a:cubicBezTo>
                <a:lnTo>
                  <a:pt x="63365" y="2931886"/>
                </a:lnTo>
                <a:cubicBezTo>
                  <a:pt x="28369" y="2931886"/>
                  <a:pt x="0" y="2903517"/>
                  <a:pt x="0" y="2868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3175">
            <a:solidFill>
              <a:srgbClr val="EAEAEA"/>
            </a:solidFill>
            <a:bevel/>
            <a:headEnd/>
            <a:tailEnd/>
          </a:ln>
        </p:spPr>
        <p:txBody>
          <a:bodyPr bIns="1080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1987" name="任意多边形 18"/>
          <p:cNvSpPr>
            <a:spLocks noChangeArrowheads="1"/>
          </p:cNvSpPr>
          <p:nvPr/>
        </p:nvSpPr>
        <p:spPr bwMode="auto">
          <a:xfrm>
            <a:off x="1587103" y="1173711"/>
            <a:ext cx="2957512" cy="3372271"/>
          </a:xfrm>
          <a:custGeom>
            <a:avLst/>
            <a:gdLst>
              <a:gd name="T0" fmla="*/ 0 w 2380342"/>
              <a:gd name="T1" fmla="*/ 0 h 2931886"/>
              <a:gd name="T2" fmla="*/ 1615734 w 2380342"/>
              <a:gd name="T3" fmla="*/ 0 h 2931886"/>
              <a:gd name="T4" fmla="*/ 1615734 w 2380342"/>
              <a:gd name="T5" fmla="*/ 2754493 h 2931886"/>
              <a:gd name="T6" fmla="*/ 1572723 w 2380342"/>
              <a:gd name="T7" fmla="*/ 2815338 h 2931886"/>
              <a:gd name="T8" fmla="*/ 43010 w 2380342"/>
              <a:gd name="T9" fmla="*/ 2815338 h 2931886"/>
              <a:gd name="T10" fmla="*/ 0 w 2380342"/>
              <a:gd name="T11" fmla="*/ 2754493 h 2931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0342"/>
              <a:gd name="T19" fmla="*/ 0 h 2931886"/>
              <a:gd name="T20" fmla="*/ 2380342 w 2380342"/>
              <a:gd name="T21" fmla="*/ 2931886 h 29318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0342" h="2931886">
                <a:moveTo>
                  <a:pt x="0" y="0"/>
                </a:moveTo>
                <a:lnTo>
                  <a:pt x="2380342" y="0"/>
                </a:lnTo>
                <a:lnTo>
                  <a:pt x="2380342" y="2868521"/>
                </a:lnTo>
                <a:cubicBezTo>
                  <a:pt x="2380342" y="2903517"/>
                  <a:pt x="2351973" y="2931886"/>
                  <a:pt x="2316977" y="2931886"/>
                </a:cubicBezTo>
                <a:lnTo>
                  <a:pt x="63365" y="2931886"/>
                </a:lnTo>
                <a:cubicBezTo>
                  <a:pt x="28369" y="2931886"/>
                  <a:pt x="0" y="2903517"/>
                  <a:pt x="0" y="2868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3175">
            <a:solidFill>
              <a:srgbClr val="EAEAEA"/>
            </a:solidFill>
            <a:bevel/>
            <a:headEnd/>
            <a:tailEnd/>
          </a:ln>
        </p:spPr>
        <p:txBody>
          <a:bodyPr bIns="1080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1991" name="矩形: 圆角 11"/>
          <p:cNvSpPr>
            <a:spLocks noChangeArrowheads="1"/>
          </p:cNvSpPr>
          <p:nvPr/>
        </p:nvSpPr>
        <p:spPr bwMode="auto">
          <a:xfrm>
            <a:off x="539423" y="533155"/>
            <a:ext cx="13204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1993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5" y="408139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45" y="3295982"/>
            <a:ext cx="122753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33" y="3291815"/>
            <a:ext cx="1144190" cy="12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01BDDF-1D04-4F48-B470-E1DE0A28A110}"/>
              </a:ext>
            </a:extLst>
          </p:cNvPr>
          <p:cNvSpPr txBox="1"/>
          <p:nvPr/>
        </p:nvSpPr>
        <p:spPr>
          <a:xfrm>
            <a:off x="1316832" y="497829"/>
            <a:ext cx="55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E4537-66F0-4E70-8FCE-C8EB7EF2B9F5}"/>
              </a:ext>
            </a:extLst>
          </p:cNvPr>
          <p:cNvSpPr txBox="1"/>
          <p:nvPr/>
        </p:nvSpPr>
        <p:spPr>
          <a:xfrm>
            <a:off x="2362200" y="49853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lòng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cuối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B3756-65B9-40A7-B82B-818315E6EBBA}"/>
              </a:ext>
            </a:extLst>
          </p:cNvPr>
          <p:cNvSpPr txBox="1"/>
          <p:nvPr/>
        </p:nvSpPr>
        <p:spPr>
          <a:xfrm>
            <a:off x="5046030" y="937315"/>
            <a:ext cx="2971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B12AAF-8956-472D-BAA4-35712ACFC847}"/>
              </a:ext>
            </a:extLst>
          </p:cNvPr>
          <p:cNvSpPr txBox="1"/>
          <p:nvPr/>
        </p:nvSpPr>
        <p:spPr>
          <a:xfrm>
            <a:off x="1708040" y="1306647"/>
            <a:ext cx="3016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chờn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3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5842" name="图片 219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4895" y="812006"/>
            <a:ext cx="5397104" cy="349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816" y="2403873"/>
            <a:ext cx="3237309" cy="24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1D71D8-D417-47A0-8629-959A467D430F}"/>
              </a:ext>
            </a:extLst>
          </p:cNvPr>
          <p:cNvSpPr txBox="1"/>
          <p:nvPr/>
        </p:nvSpPr>
        <p:spPr>
          <a:xfrm>
            <a:off x="3813942" y="1581182"/>
            <a:ext cx="3495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Nói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về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thích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mùa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hè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58" y="-60307"/>
            <a:ext cx="4832192" cy="3161663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331" y="1371033"/>
            <a:ext cx="4259504" cy="4094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65" y="373178"/>
            <a:ext cx="1471641" cy="84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962" y="797378"/>
            <a:ext cx="1110038" cy="739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770" y="1536578"/>
            <a:ext cx="874575" cy="512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35" y="33011"/>
            <a:ext cx="7481886" cy="5694738"/>
          </a:xfrm>
          <a:prstGeom prst="rect">
            <a:avLst/>
          </a:prstGeom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-9525" y="3243943"/>
            <a:ext cx="9153525" cy="2592502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179785" y="3516074"/>
            <a:ext cx="8779669" cy="1741311"/>
          </a:xfrm>
          <a:custGeom>
            <a:avLst/>
            <a:gdLst>
              <a:gd name="T0" fmla="*/ 1878 w 1901"/>
              <a:gd name="T1" fmla="*/ 393 h 553"/>
              <a:gd name="T2" fmla="*/ 1851 w 1901"/>
              <a:gd name="T3" fmla="*/ 363 h 553"/>
              <a:gd name="T4" fmla="*/ 1834 w 1901"/>
              <a:gd name="T5" fmla="*/ 348 h 553"/>
              <a:gd name="T6" fmla="*/ 1801 w 1901"/>
              <a:gd name="T7" fmla="*/ 324 h 553"/>
              <a:gd name="T8" fmla="*/ 1762 w 1901"/>
              <a:gd name="T9" fmla="*/ 296 h 553"/>
              <a:gd name="T10" fmla="*/ 1709 w 1901"/>
              <a:gd name="T11" fmla="*/ 256 h 553"/>
              <a:gd name="T12" fmla="*/ 1709 w 1901"/>
              <a:gd name="T13" fmla="*/ 256 h 553"/>
              <a:gd name="T14" fmla="*/ 1671 w 1901"/>
              <a:gd name="T15" fmla="*/ 226 h 553"/>
              <a:gd name="T16" fmla="*/ 1639 w 1901"/>
              <a:gd name="T17" fmla="*/ 200 h 553"/>
              <a:gd name="T18" fmla="*/ 1620 w 1901"/>
              <a:gd name="T19" fmla="*/ 189 h 553"/>
              <a:gd name="T20" fmla="*/ 1583 w 1901"/>
              <a:gd name="T21" fmla="*/ 171 h 553"/>
              <a:gd name="T22" fmla="*/ 1539 w 1901"/>
              <a:gd name="T23" fmla="*/ 151 h 553"/>
              <a:gd name="T24" fmla="*/ 1480 w 1901"/>
              <a:gd name="T25" fmla="*/ 121 h 553"/>
              <a:gd name="T26" fmla="*/ 1480 w 1901"/>
              <a:gd name="T27" fmla="*/ 121 h 553"/>
              <a:gd name="T28" fmla="*/ 1437 w 1901"/>
              <a:gd name="T29" fmla="*/ 99 h 553"/>
              <a:gd name="T30" fmla="*/ 1401 w 1901"/>
              <a:gd name="T31" fmla="*/ 80 h 553"/>
              <a:gd name="T32" fmla="*/ 1380 w 1901"/>
              <a:gd name="T33" fmla="*/ 72 h 553"/>
              <a:gd name="T34" fmla="*/ 1340 w 1901"/>
              <a:gd name="T35" fmla="*/ 62 h 553"/>
              <a:gd name="T36" fmla="*/ 1293 w 1901"/>
              <a:gd name="T37" fmla="*/ 51 h 553"/>
              <a:gd name="T38" fmla="*/ 1229 w 1901"/>
              <a:gd name="T39" fmla="*/ 34 h 553"/>
              <a:gd name="T40" fmla="*/ 1229 w 1901"/>
              <a:gd name="T41" fmla="*/ 34 h 553"/>
              <a:gd name="T42" fmla="*/ 1183 w 1901"/>
              <a:gd name="T43" fmla="*/ 21 h 553"/>
              <a:gd name="T44" fmla="*/ 1143 w 1901"/>
              <a:gd name="T45" fmla="*/ 10 h 553"/>
              <a:gd name="T46" fmla="*/ 1121 w 1901"/>
              <a:gd name="T47" fmla="*/ 7 h 553"/>
              <a:gd name="T48" fmla="*/ 1080 w 1901"/>
              <a:gd name="T49" fmla="*/ 6 h 553"/>
              <a:gd name="T50" fmla="*/ 1015 w 1901"/>
              <a:gd name="T51" fmla="*/ 7 h 553"/>
              <a:gd name="T52" fmla="*/ 1006 w 1901"/>
              <a:gd name="T53" fmla="*/ 3 h 553"/>
              <a:gd name="T54" fmla="*/ 965 w 1901"/>
              <a:gd name="T55" fmla="*/ 1 h 553"/>
              <a:gd name="T56" fmla="*/ 943 w 1901"/>
              <a:gd name="T57" fmla="*/ 3 h 553"/>
              <a:gd name="T58" fmla="*/ 902 w 1901"/>
              <a:gd name="T59" fmla="*/ 9 h 553"/>
              <a:gd name="T60" fmla="*/ 855 w 1901"/>
              <a:gd name="T61" fmla="*/ 18 h 553"/>
              <a:gd name="T62" fmla="*/ 789 w 1901"/>
              <a:gd name="T63" fmla="*/ 28 h 553"/>
              <a:gd name="T64" fmla="*/ 789 w 1901"/>
              <a:gd name="T65" fmla="*/ 28 h 553"/>
              <a:gd name="T66" fmla="*/ 741 w 1901"/>
              <a:gd name="T67" fmla="*/ 33 h 553"/>
              <a:gd name="T68" fmla="*/ 700 w 1901"/>
              <a:gd name="T69" fmla="*/ 38 h 553"/>
              <a:gd name="T70" fmla="*/ 679 w 1901"/>
              <a:gd name="T71" fmla="*/ 43 h 553"/>
              <a:gd name="T72" fmla="*/ 640 w 1901"/>
              <a:gd name="T73" fmla="*/ 57 h 553"/>
              <a:gd name="T74" fmla="*/ 595 w 1901"/>
              <a:gd name="T75" fmla="*/ 75 h 553"/>
              <a:gd name="T76" fmla="*/ 533 w 1901"/>
              <a:gd name="T77" fmla="*/ 97 h 553"/>
              <a:gd name="T78" fmla="*/ 533 w 1901"/>
              <a:gd name="T79" fmla="*/ 97 h 553"/>
              <a:gd name="T80" fmla="*/ 487 w 1901"/>
              <a:gd name="T81" fmla="*/ 112 h 553"/>
              <a:gd name="T82" fmla="*/ 448 w 1901"/>
              <a:gd name="T83" fmla="*/ 126 h 553"/>
              <a:gd name="T84" fmla="*/ 428 w 1901"/>
              <a:gd name="T85" fmla="*/ 136 h 553"/>
              <a:gd name="T86" fmla="*/ 394 w 1901"/>
              <a:gd name="T87" fmla="*/ 158 h 553"/>
              <a:gd name="T88" fmla="*/ 355 w 1901"/>
              <a:gd name="T89" fmla="*/ 186 h 553"/>
              <a:gd name="T90" fmla="*/ 299 w 1901"/>
              <a:gd name="T91" fmla="*/ 222 h 553"/>
              <a:gd name="T92" fmla="*/ 299 w 1901"/>
              <a:gd name="T93" fmla="*/ 222 h 553"/>
              <a:gd name="T94" fmla="*/ 258 w 1901"/>
              <a:gd name="T95" fmla="*/ 248 h 553"/>
              <a:gd name="T96" fmla="*/ 224 w 1901"/>
              <a:gd name="T97" fmla="*/ 271 h 553"/>
              <a:gd name="T98" fmla="*/ 207 w 1901"/>
              <a:gd name="T99" fmla="*/ 285 h 553"/>
              <a:gd name="T100" fmla="*/ 180 w 1901"/>
              <a:gd name="T101" fmla="*/ 316 h 553"/>
              <a:gd name="T102" fmla="*/ 148 w 1901"/>
              <a:gd name="T103" fmla="*/ 352 h 553"/>
              <a:gd name="T104" fmla="*/ 104 w 1901"/>
              <a:gd name="T105" fmla="*/ 402 h 553"/>
              <a:gd name="T106" fmla="*/ 104 w 1901"/>
              <a:gd name="T107" fmla="*/ 402 h 553"/>
              <a:gd name="T108" fmla="*/ 72 w 1901"/>
              <a:gd name="T109" fmla="*/ 438 h 553"/>
              <a:gd name="T110" fmla="*/ 45 w 1901"/>
              <a:gd name="T111" fmla="*/ 469 h 553"/>
              <a:gd name="T112" fmla="*/ 33 w 1901"/>
              <a:gd name="T113" fmla="*/ 488 h 553"/>
              <a:gd name="T114" fmla="*/ 17 w 1901"/>
              <a:gd name="T115" fmla="*/ 530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1" h="553">
                <a:moveTo>
                  <a:pt x="1878" y="399"/>
                </a:moveTo>
                <a:cubicBezTo>
                  <a:pt x="1884" y="404"/>
                  <a:pt x="1889" y="409"/>
                  <a:pt x="1894" y="414"/>
                </a:cubicBezTo>
                <a:cubicBezTo>
                  <a:pt x="1896" y="416"/>
                  <a:pt x="1898" y="416"/>
                  <a:pt x="1899" y="414"/>
                </a:cubicBezTo>
                <a:cubicBezTo>
                  <a:pt x="1901" y="413"/>
                  <a:pt x="1901" y="410"/>
                  <a:pt x="1899" y="409"/>
                </a:cubicBezTo>
                <a:cubicBezTo>
                  <a:pt x="1894" y="404"/>
                  <a:pt x="1889" y="398"/>
                  <a:pt x="1883" y="393"/>
                </a:cubicBezTo>
                <a:cubicBezTo>
                  <a:pt x="1882" y="392"/>
                  <a:pt x="1880" y="392"/>
                  <a:pt x="1878" y="393"/>
                </a:cubicBezTo>
                <a:cubicBezTo>
                  <a:pt x="1877" y="395"/>
                  <a:pt x="1877" y="397"/>
                  <a:pt x="1878" y="399"/>
                </a:cubicBezTo>
                <a:close/>
                <a:moveTo>
                  <a:pt x="1846" y="368"/>
                </a:moveTo>
                <a:cubicBezTo>
                  <a:pt x="1851" y="373"/>
                  <a:pt x="1857" y="378"/>
                  <a:pt x="1862" y="383"/>
                </a:cubicBezTo>
                <a:cubicBezTo>
                  <a:pt x="1864" y="385"/>
                  <a:pt x="1866" y="385"/>
                  <a:pt x="1867" y="383"/>
                </a:cubicBezTo>
                <a:cubicBezTo>
                  <a:pt x="1869" y="382"/>
                  <a:pt x="1869" y="379"/>
                  <a:pt x="1867" y="378"/>
                </a:cubicBezTo>
                <a:cubicBezTo>
                  <a:pt x="1862" y="373"/>
                  <a:pt x="1856" y="368"/>
                  <a:pt x="1851" y="363"/>
                </a:cubicBezTo>
                <a:cubicBezTo>
                  <a:pt x="1849" y="361"/>
                  <a:pt x="1847" y="362"/>
                  <a:pt x="1846" y="363"/>
                </a:cubicBezTo>
                <a:cubicBezTo>
                  <a:pt x="1844" y="365"/>
                  <a:pt x="1844" y="367"/>
                  <a:pt x="1846" y="368"/>
                </a:cubicBezTo>
                <a:close/>
                <a:moveTo>
                  <a:pt x="1813" y="339"/>
                </a:moveTo>
                <a:cubicBezTo>
                  <a:pt x="1818" y="344"/>
                  <a:pt x="1824" y="349"/>
                  <a:pt x="1830" y="353"/>
                </a:cubicBezTo>
                <a:cubicBezTo>
                  <a:pt x="1831" y="355"/>
                  <a:pt x="1833" y="355"/>
                  <a:pt x="1835" y="353"/>
                </a:cubicBezTo>
                <a:cubicBezTo>
                  <a:pt x="1836" y="352"/>
                  <a:pt x="1836" y="349"/>
                  <a:pt x="1834" y="348"/>
                </a:cubicBezTo>
                <a:cubicBezTo>
                  <a:pt x="1829" y="343"/>
                  <a:pt x="1823" y="338"/>
                  <a:pt x="1818" y="333"/>
                </a:cubicBezTo>
                <a:cubicBezTo>
                  <a:pt x="1816" y="332"/>
                  <a:pt x="1814" y="332"/>
                  <a:pt x="1812" y="334"/>
                </a:cubicBezTo>
                <a:cubicBezTo>
                  <a:pt x="1811" y="335"/>
                  <a:pt x="1811" y="338"/>
                  <a:pt x="1813" y="339"/>
                </a:cubicBezTo>
                <a:close/>
                <a:moveTo>
                  <a:pt x="1779" y="310"/>
                </a:moveTo>
                <a:cubicBezTo>
                  <a:pt x="1785" y="315"/>
                  <a:pt x="1790" y="320"/>
                  <a:pt x="1796" y="324"/>
                </a:cubicBezTo>
                <a:cubicBezTo>
                  <a:pt x="1798" y="326"/>
                  <a:pt x="1800" y="326"/>
                  <a:pt x="1801" y="324"/>
                </a:cubicBezTo>
                <a:cubicBezTo>
                  <a:pt x="1802" y="322"/>
                  <a:pt x="1802" y="320"/>
                  <a:pt x="1801" y="319"/>
                </a:cubicBezTo>
                <a:cubicBezTo>
                  <a:pt x="1795" y="314"/>
                  <a:pt x="1789" y="309"/>
                  <a:pt x="1784" y="305"/>
                </a:cubicBezTo>
                <a:cubicBezTo>
                  <a:pt x="1782" y="303"/>
                  <a:pt x="1780" y="304"/>
                  <a:pt x="1778" y="305"/>
                </a:cubicBezTo>
                <a:cubicBezTo>
                  <a:pt x="1777" y="307"/>
                  <a:pt x="1777" y="309"/>
                  <a:pt x="1779" y="310"/>
                </a:cubicBezTo>
                <a:close/>
                <a:moveTo>
                  <a:pt x="1744" y="283"/>
                </a:moveTo>
                <a:cubicBezTo>
                  <a:pt x="1750" y="287"/>
                  <a:pt x="1756" y="292"/>
                  <a:pt x="1762" y="296"/>
                </a:cubicBezTo>
                <a:cubicBezTo>
                  <a:pt x="1763" y="298"/>
                  <a:pt x="1766" y="297"/>
                  <a:pt x="1767" y="296"/>
                </a:cubicBezTo>
                <a:cubicBezTo>
                  <a:pt x="1768" y="294"/>
                  <a:pt x="1768" y="292"/>
                  <a:pt x="1766" y="291"/>
                </a:cubicBezTo>
                <a:cubicBezTo>
                  <a:pt x="1760" y="286"/>
                  <a:pt x="1754" y="281"/>
                  <a:pt x="1749" y="277"/>
                </a:cubicBezTo>
                <a:cubicBezTo>
                  <a:pt x="1747" y="276"/>
                  <a:pt x="1745" y="276"/>
                  <a:pt x="1743" y="278"/>
                </a:cubicBezTo>
                <a:cubicBezTo>
                  <a:pt x="1742" y="279"/>
                  <a:pt x="1742" y="282"/>
                  <a:pt x="1744" y="283"/>
                </a:cubicBezTo>
                <a:close/>
                <a:moveTo>
                  <a:pt x="1709" y="256"/>
                </a:moveTo>
                <a:cubicBezTo>
                  <a:pt x="1715" y="261"/>
                  <a:pt x="1720" y="265"/>
                  <a:pt x="1726" y="269"/>
                </a:cubicBezTo>
                <a:cubicBezTo>
                  <a:pt x="1728" y="271"/>
                  <a:pt x="1730" y="270"/>
                  <a:pt x="1732" y="269"/>
                </a:cubicBezTo>
                <a:cubicBezTo>
                  <a:pt x="1733" y="267"/>
                  <a:pt x="1733" y="265"/>
                  <a:pt x="1731" y="263"/>
                </a:cubicBezTo>
                <a:cubicBezTo>
                  <a:pt x="1725" y="259"/>
                  <a:pt x="1719" y="255"/>
                  <a:pt x="1713" y="250"/>
                </a:cubicBezTo>
                <a:cubicBezTo>
                  <a:pt x="1711" y="249"/>
                  <a:pt x="1709" y="249"/>
                  <a:pt x="1708" y="251"/>
                </a:cubicBezTo>
                <a:cubicBezTo>
                  <a:pt x="1707" y="253"/>
                  <a:pt x="1707" y="255"/>
                  <a:pt x="1709" y="256"/>
                </a:cubicBezTo>
                <a:close/>
                <a:moveTo>
                  <a:pt x="1672" y="231"/>
                </a:moveTo>
                <a:cubicBezTo>
                  <a:pt x="1678" y="235"/>
                  <a:pt x="1684" y="239"/>
                  <a:pt x="1690" y="243"/>
                </a:cubicBezTo>
                <a:cubicBezTo>
                  <a:pt x="1692" y="245"/>
                  <a:pt x="1694" y="244"/>
                  <a:pt x="1696" y="243"/>
                </a:cubicBezTo>
                <a:cubicBezTo>
                  <a:pt x="1697" y="241"/>
                  <a:pt x="1696" y="239"/>
                  <a:pt x="1695" y="237"/>
                </a:cubicBezTo>
                <a:cubicBezTo>
                  <a:pt x="1689" y="233"/>
                  <a:pt x="1682" y="229"/>
                  <a:pt x="1676" y="225"/>
                </a:cubicBezTo>
                <a:cubicBezTo>
                  <a:pt x="1675" y="224"/>
                  <a:pt x="1672" y="224"/>
                  <a:pt x="1671" y="226"/>
                </a:cubicBezTo>
                <a:cubicBezTo>
                  <a:pt x="1670" y="227"/>
                  <a:pt x="1671" y="230"/>
                  <a:pt x="1672" y="231"/>
                </a:cubicBezTo>
                <a:close/>
                <a:moveTo>
                  <a:pt x="1635" y="207"/>
                </a:moveTo>
                <a:cubicBezTo>
                  <a:pt x="1641" y="211"/>
                  <a:pt x="1648" y="215"/>
                  <a:pt x="1654" y="219"/>
                </a:cubicBezTo>
                <a:cubicBezTo>
                  <a:pt x="1655" y="220"/>
                  <a:pt x="1658" y="219"/>
                  <a:pt x="1659" y="218"/>
                </a:cubicBezTo>
                <a:cubicBezTo>
                  <a:pt x="1660" y="216"/>
                  <a:pt x="1660" y="214"/>
                  <a:pt x="1658" y="212"/>
                </a:cubicBezTo>
                <a:cubicBezTo>
                  <a:pt x="1652" y="208"/>
                  <a:pt x="1645" y="204"/>
                  <a:pt x="1639" y="200"/>
                </a:cubicBezTo>
                <a:cubicBezTo>
                  <a:pt x="1637" y="199"/>
                  <a:pt x="1635" y="200"/>
                  <a:pt x="1634" y="201"/>
                </a:cubicBezTo>
                <a:cubicBezTo>
                  <a:pt x="1633" y="203"/>
                  <a:pt x="1633" y="206"/>
                  <a:pt x="1635" y="207"/>
                </a:cubicBezTo>
                <a:close/>
                <a:moveTo>
                  <a:pt x="1597" y="183"/>
                </a:moveTo>
                <a:cubicBezTo>
                  <a:pt x="1604" y="187"/>
                  <a:pt x="1610" y="191"/>
                  <a:pt x="1616" y="195"/>
                </a:cubicBezTo>
                <a:cubicBezTo>
                  <a:pt x="1618" y="196"/>
                  <a:pt x="1620" y="195"/>
                  <a:pt x="1621" y="194"/>
                </a:cubicBezTo>
                <a:cubicBezTo>
                  <a:pt x="1622" y="192"/>
                  <a:pt x="1622" y="190"/>
                  <a:pt x="1620" y="189"/>
                </a:cubicBezTo>
                <a:cubicBezTo>
                  <a:pt x="1614" y="185"/>
                  <a:pt x="1607" y="181"/>
                  <a:pt x="1601" y="177"/>
                </a:cubicBezTo>
                <a:cubicBezTo>
                  <a:pt x="1599" y="176"/>
                  <a:pt x="1597" y="177"/>
                  <a:pt x="1596" y="178"/>
                </a:cubicBezTo>
                <a:cubicBezTo>
                  <a:pt x="1595" y="180"/>
                  <a:pt x="1596" y="182"/>
                  <a:pt x="1597" y="183"/>
                </a:cubicBezTo>
                <a:close/>
                <a:moveTo>
                  <a:pt x="1559" y="162"/>
                </a:moveTo>
                <a:cubicBezTo>
                  <a:pt x="1565" y="165"/>
                  <a:pt x="1572" y="169"/>
                  <a:pt x="1578" y="172"/>
                </a:cubicBezTo>
                <a:cubicBezTo>
                  <a:pt x="1580" y="173"/>
                  <a:pt x="1582" y="173"/>
                  <a:pt x="1583" y="171"/>
                </a:cubicBezTo>
                <a:cubicBezTo>
                  <a:pt x="1584" y="169"/>
                  <a:pt x="1584" y="167"/>
                  <a:pt x="1582" y="166"/>
                </a:cubicBezTo>
                <a:cubicBezTo>
                  <a:pt x="1575" y="162"/>
                  <a:pt x="1569" y="159"/>
                  <a:pt x="1562" y="155"/>
                </a:cubicBezTo>
                <a:cubicBezTo>
                  <a:pt x="1561" y="154"/>
                  <a:pt x="1558" y="155"/>
                  <a:pt x="1557" y="156"/>
                </a:cubicBezTo>
                <a:cubicBezTo>
                  <a:pt x="1556" y="158"/>
                  <a:pt x="1557" y="161"/>
                  <a:pt x="1559" y="162"/>
                </a:cubicBezTo>
                <a:close/>
                <a:moveTo>
                  <a:pt x="1520" y="141"/>
                </a:moveTo>
                <a:cubicBezTo>
                  <a:pt x="1526" y="144"/>
                  <a:pt x="1533" y="148"/>
                  <a:pt x="1539" y="151"/>
                </a:cubicBezTo>
                <a:cubicBezTo>
                  <a:pt x="1541" y="152"/>
                  <a:pt x="1543" y="151"/>
                  <a:pt x="1544" y="149"/>
                </a:cubicBezTo>
                <a:cubicBezTo>
                  <a:pt x="1545" y="148"/>
                  <a:pt x="1545" y="145"/>
                  <a:pt x="1543" y="144"/>
                </a:cubicBezTo>
                <a:cubicBezTo>
                  <a:pt x="1536" y="141"/>
                  <a:pt x="1530" y="138"/>
                  <a:pt x="1523" y="134"/>
                </a:cubicBezTo>
                <a:cubicBezTo>
                  <a:pt x="1521" y="133"/>
                  <a:pt x="1519" y="134"/>
                  <a:pt x="1518" y="136"/>
                </a:cubicBezTo>
                <a:cubicBezTo>
                  <a:pt x="1517" y="138"/>
                  <a:pt x="1518" y="140"/>
                  <a:pt x="1520" y="141"/>
                </a:cubicBezTo>
                <a:close/>
                <a:moveTo>
                  <a:pt x="1480" y="121"/>
                </a:moveTo>
                <a:cubicBezTo>
                  <a:pt x="1486" y="125"/>
                  <a:pt x="1493" y="128"/>
                  <a:pt x="1500" y="131"/>
                </a:cubicBezTo>
                <a:cubicBezTo>
                  <a:pt x="1502" y="132"/>
                  <a:pt x="1504" y="131"/>
                  <a:pt x="1505" y="129"/>
                </a:cubicBezTo>
                <a:cubicBezTo>
                  <a:pt x="1506" y="127"/>
                  <a:pt x="1505" y="125"/>
                  <a:pt x="1503" y="124"/>
                </a:cubicBezTo>
                <a:cubicBezTo>
                  <a:pt x="1496" y="121"/>
                  <a:pt x="1490" y="118"/>
                  <a:pt x="1483" y="115"/>
                </a:cubicBezTo>
                <a:cubicBezTo>
                  <a:pt x="1481" y="114"/>
                  <a:pt x="1479" y="115"/>
                  <a:pt x="1478" y="117"/>
                </a:cubicBezTo>
                <a:cubicBezTo>
                  <a:pt x="1477" y="118"/>
                  <a:pt x="1478" y="121"/>
                  <a:pt x="1480" y="121"/>
                </a:cubicBezTo>
                <a:close/>
                <a:moveTo>
                  <a:pt x="1439" y="103"/>
                </a:moveTo>
                <a:cubicBezTo>
                  <a:pt x="1446" y="106"/>
                  <a:pt x="1453" y="109"/>
                  <a:pt x="1460" y="112"/>
                </a:cubicBezTo>
                <a:cubicBezTo>
                  <a:pt x="1461" y="113"/>
                  <a:pt x="1464" y="112"/>
                  <a:pt x="1464" y="110"/>
                </a:cubicBezTo>
                <a:cubicBezTo>
                  <a:pt x="1465" y="108"/>
                  <a:pt x="1464" y="106"/>
                  <a:pt x="1463" y="105"/>
                </a:cubicBezTo>
                <a:cubicBezTo>
                  <a:pt x="1456" y="102"/>
                  <a:pt x="1449" y="99"/>
                  <a:pt x="1442" y="97"/>
                </a:cubicBezTo>
                <a:cubicBezTo>
                  <a:pt x="1440" y="96"/>
                  <a:pt x="1438" y="97"/>
                  <a:pt x="1437" y="99"/>
                </a:cubicBezTo>
                <a:cubicBezTo>
                  <a:pt x="1436" y="100"/>
                  <a:pt x="1437" y="103"/>
                  <a:pt x="1439" y="103"/>
                </a:cubicBezTo>
                <a:close/>
                <a:moveTo>
                  <a:pt x="1398" y="87"/>
                </a:moveTo>
                <a:cubicBezTo>
                  <a:pt x="1405" y="89"/>
                  <a:pt x="1412" y="92"/>
                  <a:pt x="1419" y="95"/>
                </a:cubicBezTo>
                <a:cubicBezTo>
                  <a:pt x="1421" y="96"/>
                  <a:pt x="1423" y="95"/>
                  <a:pt x="1424" y="93"/>
                </a:cubicBezTo>
                <a:cubicBezTo>
                  <a:pt x="1424" y="91"/>
                  <a:pt x="1423" y="89"/>
                  <a:pt x="1422" y="88"/>
                </a:cubicBezTo>
                <a:cubicBezTo>
                  <a:pt x="1415" y="85"/>
                  <a:pt x="1408" y="82"/>
                  <a:pt x="1401" y="80"/>
                </a:cubicBezTo>
                <a:cubicBezTo>
                  <a:pt x="1399" y="79"/>
                  <a:pt x="1397" y="80"/>
                  <a:pt x="1396" y="82"/>
                </a:cubicBezTo>
                <a:cubicBezTo>
                  <a:pt x="1395" y="84"/>
                  <a:pt x="1396" y="86"/>
                  <a:pt x="1398" y="87"/>
                </a:cubicBezTo>
                <a:close/>
                <a:moveTo>
                  <a:pt x="1357" y="71"/>
                </a:moveTo>
                <a:cubicBezTo>
                  <a:pt x="1363" y="74"/>
                  <a:pt x="1370" y="76"/>
                  <a:pt x="1377" y="79"/>
                </a:cubicBezTo>
                <a:cubicBezTo>
                  <a:pt x="1379" y="80"/>
                  <a:pt x="1381" y="79"/>
                  <a:pt x="1382" y="77"/>
                </a:cubicBezTo>
                <a:cubicBezTo>
                  <a:pt x="1383" y="75"/>
                  <a:pt x="1382" y="73"/>
                  <a:pt x="1380" y="72"/>
                </a:cubicBezTo>
                <a:cubicBezTo>
                  <a:pt x="1373" y="69"/>
                  <a:pt x="1366" y="67"/>
                  <a:pt x="1359" y="64"/>
                </a:cubicBezTo>
                <a:cubicBezTo>
                  <a:pt x="1357" y="64"/>
                  <a:pt x="1355" y="65"/>
                  <a:pt x="1354" y="67"/>
                </a:cubicBezTo>
                <a:cubicBezTo>
                  <a:pt x="1354" y="69"/>
                  <a:pt x="1355" y="71"/>
                  <a:pt x="1357" y="71"/>
                </a:cubicBezTo>
                <a:close/>
                <a:moveTo>
                  <a:pt x="1314" y="58"/>
                </a:moveTo>
                <a:cubicBezTo>
                  <a:pt x="1321" y="60"/>
                  <a:pt x="1328" y="62"/>
                  <a:pt x="1336" y="64"/>
                </a:cubicBezTo>
                <a:cubicBezTo>
                  <a:pt x="1338" y="65"/>
                  <a:pt x="1340" y="64"/>
                  <a:pt x="1340" y="62"/>
                </a:cubicBezTo>
                <a:cubicBezTo>
                  <a:pt x="1341" y="60"/>
                  <a:pt x="1340" y="58"/>
                  <a:pt x="1338" y="57"/>
                </a:cubicBezTo>
                <a:cubicBezTo>
                  <a:pt x="1331" y="55"/>
                  <a:pt x="1324" y="53"/>
                  <a:pt x="1317" y="50"/>
                </a:cubicBezTo>
                <a:cubicBezTo>
                  <a:pt x="1315" y="50"/>
                  <a:pt x="1313" y="51"/>
                  <a:pt x="1312" y="53"/>
                </a:cubicBezTo>
                <a:cubicBezTo>
                  <a:pt x="1311" y="55"/>
                  <a:pt x="1313" y="57"/>
                  <a:pt x="1314" y="58"/>
                </a:cubicBezTo>
                <a:close/>
                <a:moveTo>
                  <a:pt x="1272" y="45"/>
                </a:moveTo>
                <a:cubicBezTo>
                  <a:pt x="1279" y="47"/>
                  <a:pt x="1286" y="49"/>
                  <a:pt x="1293" y="51"/>
                </a:cubicBezTo>
                <a:cubicBezTo>
                  <a:pt x="1295" y="52"/>
                  <a:pt x="1297" y="51"/>
                  <a:pt x="1298" y="49"/>
                </a:cubicBezTo>
                <a:cubicBezTo>
                  <a:pt x="1298" y="47"/>
                  <a:pt x="1297" y="45"/>
                  <a:pt x="1295" y="44"/>
                </a:cubicBezTo>
                <a:cubicBezTo>
                  <a:pt x="1288" y="42"/>
                  <a:pt x="1281" y="40"/>
                  <a:pt x="1274" y="38"/>
                </a:cubicBezTo>
                <a:cubicBezTo>
                  <a:pt x="1272" y="37"/>
                  <a:pt x="1270" y="39"/>
                  <a:pt x="1269" y="41"/>
                </a:cubicBezTo>
                <a:cubicBezTo>
                  <a:pt x="1269" y="43"/>
                  <a:pt x="1270" y="45"/>
                  <a:pt x="1272" y="45"/>
                </a:cubicBezTo>
                <a:close/>
                <a:moveTo>
                  <a:pt x="1229" y="34"/>
                </a:moveTo>
                <a:cubicBezTo>
                  <a:pt x="1236" y="36"/>
                  <a:pt x="1243" y="38"/>
                  <a:pt x="1250" y="40"/>
                </a:cubicBezTo>
                <a:cubicBezTo>
                  <a:pt x="1252" y="40"/>
                  <a:pt x="1254" y="39"/>
                  <a:pt x="1255" y="37"/>
                </a:cubicBezTo>
                <a:cubicBezTo>
                  <a:pt x="1255" y="35"/>
                  <a:pt x="1254" y="33"/>
                  <a:pt x="1252" y="32"/>
                </a:cubicBezTo>
                <a:cubicBezTo>
                  <a:pt x="1245" y="31"/>
                  <a:pt x="1238" y="29"/>
                  <a:pt x="1231" y="27"/>
                </a:cubicBezTo>
                <a:cubicBezTo>
                  <a:pt x="1229" y="27"/>
                  <a:pt x="1227" y="28"/>
                  <a:pt x="1226" y="30"/>
                </a:cubicBezTo>
                <a:cubicBezTo>
                  <a:pt x="1226" y="32"/>
                  <a:pt x="1227" y="34"/>
                  <a:pt x="1229" y="34"/>
                </a:cubicBezTo>
                <a:close/>
                <a:moveTo>
                  <a:pt x="1186" y="25"/>
                </a:moveTo>
                <a:cubicBezTo>
                  <a:pt x="1193" y="27"/>
                  <a:pt x="1200" y="28"/>
                  <a:pt x="1207" y="30"/>
                </a:cubicBezTo>
                <a:cubicBezTo>
                  <a:pt x="1209" y="30"/>
                  <a:pt x="1211" y="29"/>
                  <a:pt x="1212" y="27"/>
                </a:cubicBezTo>
                <a:cubicBezTo>
                  <a:pt x="1212" y="25"/>
                  <a:pt x="1211" y="23"/>
                  <a:pt x="1209" y="22"/>
                </a:cubicBezTo>
                <a:cubicBezTo>
                  <a:pt x="1201" y="21"/>
                  <a:pt x="1194" y="19"/>
                  <a:pt x="1187" y="18"/>
                </a:cubicBezTo>
                <a:cubicBezTo>
                  <a:pt x="1185" y="17"/>
                  <a:pt x="1183" y="19"/>
                  <a:pt x="1183" y="21"/>
                </a:cubicBezTo>
                <a:cubicBezTo>
                  <a:pt x="1182" y="23"/>
                  <a:pt x="1184" y="25"/>
                  <a:pt x="1186" y="25"/>
                </a:cubicBezTo>
                <a:close/>
                <a:moveTo>
                  <a:pt x="1142" y="18"/>
                </a:moveTo>
                <a:cubicBezTo>
                  <a:pt x="1149" y="19"/>
                  <a:pt x="1156" y="20"/>
                  <a:pt x="1164" y="21"/>
                </a:cubicBezTo>
                <a:cubicBezTo>
                  <a:pt x="1166" y="22"/>
                  <a:pt x="1168" y="20"/>
                  <a:pt x="1168" y="18"/>
                </a:cubicBezTo>
                <a:cubicBezTo>
                  <a:pt x="1168" y="16"/>
                  <a:pt x="1167" y="14"/>
                  <a:pt x="1165" y="14"/>
                </a:cubicBezTo>
                <a:cubicBezTo>
                  <a:pt x="1157" y="13"/>
                  <a:pt x="1150" y="11"/>
                  <a:pt x="1143" y="10"/>
                </a:cubicBezTo>
                <a:cubicBezTo>
                  <a:pt x="1141" y="10"/>
                  <a:pt x="1139" y="11"/>
                  <a:pt x="1139" y="13"/>
                </a:cubicBezTo>
                <a:cubicBezTo>
                  <a:pt x="1138" y="15"/>
                  <a:pt x="1140" y="17"/>
                  <a:pt x="1142" y="18"/>
                </a:cubicBezTo>
                <a:close/>
                <a:moveTo>
                  <a:pt x="1098" y="12"/>
                </a:moveTo>
                <a:cubicBezTo>
                  <a:pt x="1105" y="13"/>
                  <a:pt x="1112" y="14"/>
                  <a:pt x="1120" y="15"/>
                </a:cubicBezTo>
                <a:cubicBezTo>
                  <a:pt x="1122" y="15"/>
                  <a:pt x="1124" y="13"/>
                  <a:pt x="1124" y="11"/>
                </a:cubicBezTo>
                <a:cubicBezTo>
                  <a:pt x="1124" y="9"/>
                  <a:pt x="1123" y="7"/>
                  <a:pt x="1121" y="7"/>
                </a:cubicBezTo>
                <a:cubicBezTo>
                  <a:pt x="1113" y="6"/>
                  <a:pt x="1106" y="5"/>
                  <a:pt x="1099" y="5"/>
                </a:cubicBezTo>
                <a:cubicBezTo>
                  <a:pt x="1097" y="4"/>
                  <a:pt x="1095" y="6"/>
                  <a:pt x="1095" y="8"/>
                </a:cubicBezTo>
                <a:cubicBezTo>
                  <a:pt x="1094" y="10"/>
                  <a:pt x="1096" y="12"/>
                  <a:pt x="1098" y="12"/>
                </a:cubicBezTo>
                <a:close/>
                <a:moveTo>
                  <a:pt x="1054" y="8"/>
                </a:moveTo>
                <a:cubicBezTo>
                  <a:pt x="1061" y="9"/>
                  <a:pt x="1068" y="9"/>
                  <a:pt x="1076" y="10"/>
                </a:cubicBezTo>
                <a:cubicBezTo>
                  <a:pt x="1078" y="10"/>
                  <a:pt x="1080" y="8"/>
                  <a:pt x="1080" y="6"/>
                </a:cubicBezTo>
                <a:cubicBezTo>
                  <a:pt x="1080" y="4"/>
                  <a:pt x="1078" y="3"/>
                  <a:pt x="1076" y="2"/>
                </a:cubicBezTo>
                <a:cubicBezTo>
                  <a:pt x="1068" y="2"/>
                  <a:pt x="1061" y="1"/>
                  <a:pt x="1054" y="1"/>
                </a:cubicBezTo>
                <a:cubicBezTo>
                  <a:pt x="1052" y="1"/>
                  <a:pt x="1050" y="2"/>
                  <a:pt x="1050" y="4"/>
                </a:cubicBezTo>
                <a:cubicBezTo>
                  <a:pt x="1050" y="6"/>
                  <a:pt x="1052" y="8"/>
                  <a:pt x="1054" y="8"/>
                </a:cubicBezTo>
                <a:close/>
                <a:moveTo>
                  <a:pt x="1009" y="7"/>
                </a:moveTo>
                <a:cubicBezTo>
                  <a:pt x="1011" y="7"/>
                  <a:pt x="1013" y="7"/>
                  <a:pt x="1015" y="7"/>
                </a:cubicBezTo>
                <a:cubicBezTo>
                  <a:pt x="1019" y="7"/>
                  <a:pt x="1025" y="7"/>
                  <a:pt x="1032" y="7"/>
                </a:cubicBezTo>
                <a:cubicBezTo>
                  <a:pt x="1034" y="7"/>
                  <a:pt x="1035" y="6"/>
                  <a:pt x="1035" y="4"/>
                </a:cubicBezTo>
                <a:cubicBezTo>
                  <a:pt x="1035" y="2"/>
                  <a:pt x="1034" y="0"/>
                  <a:pt x="1032" y="0"/>
                </a:cubicBezTo>
                <a:cubicBezTo>
                  <a:pt x="1025" y="0"/>
                  <a:pt x="1020" y="0"/>
                  <a:pt x="1015" y="0"/>
                </a:cubicBezTo>
                <a:cubicBezTo>
                  <a:pt x="1013" y="0"/>
                  <a:pt x="1011" y="0"/>
                  <a:pt x="1009" y="0"/>
                </a:cubicBezTo>
                <a:cubicBezTo>
                  <a:pt x="1007" y="0"/>
                  <a:pt x="1006" y="1"/>
                  <a:pt x="1006" y="3"/>
                </a:cubicBezTo>
                <a:cubicBezTo>
                  <a:pt x="1006" y="5"/>
                  <a:pt x="1007" y="7"/>
                  <a:pt x="1009" y="7"/>
                </a:cubicBezTo>
                <a:close/>
                <a:moveTo>
                  <a:pt x="965" y="9"/>
                </a:moveTo>
                <a:cubicBezTo>
                  <a:pt x="973" y="8"/>
                  <a:pt x="980" y="8"/>
                  <a:pt x="987" y="8"/>
                </a:cubicBezTo>
                <a:cubicBezTo>
                  <a:pt x="989" y="8"/>
                  <a:pt x="991" y="6"/>
                  <a:pt x="991" y="4"/>
                </a:cubicBezTo>
                <a:cubicBezTo>
                  <a:pt x="991" y="2"/>
                  <a:pt x="989" y="0"/>
                  <a:pt x="987" y="0"/>
                </a:cubicBezTo>
                <a:cubicBezTo>
                  <a:pt x="980" y="1"/>
                  <a:pt x="972" y="1"/>
                  <a:pt x="965" y="1"/>
                </a:cubicBezTo>
                <a:cubicBezTo>
                  <a:pt x="963" y="1"/>
                  <a:pt x="961" y="3"/>
                  <a:pt x="961" y="5"/>
                </a:cubicBezTo>
                <a:cubicBezTo>
                  <a:pt x="961" y="7"/>
                  <a:pt x="963" y="9"/>
                  <a:pt x="965" y="9"/>
                </a:cubicBezTo>
                <a:close/>
                <a:moveTo>
                  <a:pt x="921" y="12"/>
                </a:moveTo>
                <a:cubicBezTo>
                  <a:pt x="928" y="11"/>
                  <a:pt x="936" y="11"/>
                  <a:pt x="943" y="10"/>
                </a:cubicBezTo>
                <a:cubicBezTo>
                  <a:pt x="945" y="10"/>
                  <a:pt x="947" y="8"/>
                  <a:pt x="946" y="6"/>
                </a:cubicBezTo>
                <a:cubicBezTo>
                  <a:pt x="946" y="4"/>
                  <a:pt x="945" y="3"/>
                  <a:pt x="943" y="3"/>
                </a:cubicBezTo>
                <a:cubicBezTo>
                  <a:pt x="935" y="3"/>
                  <a:pt x="928" y="4"/>
                  <a:pt x="920" y="4"/>
                </a:cubicBezTo>
                <a:cubicBezTo>
                  <a:pt x="918" y="4"/>
                  <a:pt x="917" y="6"/>
                  <a:pt x="917" y="8"/>
                </a:cubicBezTo>
                <a:cubicBezTo>
                  <a:pt x="917" y="10"/>
                  <a:pt x="919" y="12"/>
                  <a:pt x="921" y="12"/>
                </a:cubicBezTo>
                <a:close/>
                <a:moveTo>
                  <a:pt x="877" y="16"/>
                </a:moveTo>
                <a:cubicBezTo>
                  <a:pt x="884" y="15"/>
                  <a:pt x="891" y="14"/>
                  <a:pt x="899" y="13"/>
                </a:cubicBezTo>
                <a:cubicBezTo>
                  <a:pt x="901" y="13"/>
                  <a:pt x="902" y="11"/>
                  <a:pt x="902" y="9"/>
                </a:cubicBezTo>
                <a:cubicBezTo>
                  <a:pt x="902" y="7"/>
                  <a:pt x="900" y="6"/>
                  <a:pt x="898" y="6"/>
                </a:cubicBezTo>
                <a:cubicBezTo>
                  <a:pt x="891" y="7"/>
                  <a:pt x="883" y="8"/>
                  <a:pt x="876" y="8"/>
                </a:cubicBezTo>
                <a:cubicBezTo>
                  <a:pt x="874" y="9"/>
                  <a:pt x="872" y="10"/>
                  <a:pt x="873" y="12"/>
                </a:cubicBezTo>
                <a:cubicBezTo>
                  <a:pt x="873" y="14"/>
                  <a:pt x="875" y="16"/>
                  <a:pt x="877" y="16"/>
                </a:cubicBezTo>
                <a:close/>
                <a:moveTo>
                  <a:pt x="833" y="21"/>
                </a:moveTo>
                <a:cubicBezTo>
                  <a:pt x="840" y="20"/>
                  <a:pt x="847" y="19"/>
                  <a:pt x="855" y="18"/>
                </a:cubicBezTo>
                <a:cubicBezTo>
                  <a:pt x="857" y="18"/>
                  <a:pt x="858" y="16"/>
                  <a:pt x="858" y="14"/>
                </a:cubicBezTo>
                <a:cubicBezTo>
                  <a:pt x="858" y="12"/>
                  <a:pt x="856" y="11"/>
                  <a:pt x="854" y="11"/>
                </a:cubicBezTo>
                <a:cubicBezTo>
                  <a:pt x="846" y="12"/>
                  <a:pt x="839" y="13"/>
                  <a:pt x="832" y="14"/>
                </a:cubicBezTo>
                <a:cubicBezTo>
                  <a:pt x="830" y="14"/>
                  <a:pt x="828" y="16"/>
                  <a:pt x="829" y="18"/>
                </a:cubicBezTo>
                <a:cubicBezTo>
                  <a:pt x="829" y="20"/>
                  <a:pt x="831" y="21"/>
                  <a:pt x="833" y="21"/>
                </a:cubicBezTo>
                <a:close/>
                <a:moveTo>
                  <a:pt x="789" y="28"/>
                </a:moveTo>
                <a:cubicBezTo>
                  <a:pt x="796" y="26"/>
                  <a:pt x="803" y="25"/>
                  <a:pt x="811" y="24"/>
                </a:cubicBezTo>
                <a:cubicBezTo>
                  <a:pt x="813" y="24"/>
                  <a:pt x="814" y="22"/>
                  <a:pt x="814" y="20"/>
                </a:cubicBezTo>
                <a:cubicBezTo>
                  <a:pt x="814" y="18"/>
                  <a:pt x="812" y="17"/>
                  <a:pt x="810" y="17"/>
                </a:cubicBezTo>
                <a:cubicBezTo>
                  <a:pt x="802" y="18"/>
                  <a:pt x="795" y="19"/>
                  <a:pt x="788" y="20"/>
                </a:cubicBezTo>
                <a:cubicBezTo>
                  <a:pt x="786" y="21"/>
                  <a:pt x="784" y="23"/>
                  <a:pt x="785" y="25"/>
                </a:cubicBezTo>
                <a:cubicBezTo>
                  <a:pt x="785" y="27"/>
                  <a:pt x="787" y="28"/>
                  <a:pt x="789" y="28"/>
                </a:cubicBezTo>
                <a:close/>
                <a:moveTo>
                  <a:pt x="745" y="36"/>
                </a:moveTo>
                <a:cubicBezTo>
                  <a:pt x="753" y="34"/>
                  <a:pt x="760" y="33"/>
                  <a:pt x="767" y="31"/>
                </a:cubicBezTo>
                <a:cubicBezTo>
                  <a:pt x="769" y="31"/>
                  <a:pt x="770" y="29"/>
                  <a:pt x="770" y="27"/>
                </a:cubicBezTo>
                <a:cubicBezTo>
                  <a:pt x="770" y="25"/>
                  <a:pt x="768" y="24"/>
                  <a:pt x="766" y="24"/>
                </a:cubicBezTo>
                <a:cubicBezTo>
                  <a:pt x="758" y="26"/>
                  <a:pt x="751" y="27"/>
                  <a:pt x="744" y="28"/>
                </a:cubicBezTo>
                <a:cubicBezTo>
                  <a:pt x="742" y="29"/>
                  <a:pt x="741" y="31"/>
                  <a:pt x="741" y="33"/>
                </a:cubicBezTo>
                <a:cubicBezTo>
                  <a:pt x="741" y="35"/>
                  <a:pt x="743" y="36"/>
                  <a:pt x="745" y="36"/>
                </a:cubicBezTo>
                <a:close/>
                <a:moveTo>
                  <a:pt x="702" y="45"/>
                </a:moveTo>
                <a:cubicBezTo>
                  <a:pt x="709" y="43"/>
                  <a:pt x="716" y="42"/>
                  <a:pt x="724" y="40"/>
                </a:cubicBezTo>
                <a:cubicBezTo>
                  <a:pt x="726" y="40"/>
                  <a:pt x="727" y="38"/>
                  <a:pt x="726" y="36"/>
                </a:cubicBezTo>
                <a:cubicBezTo>
                  <a:pt x="726" y="34"/>
                  <a:pt x="724" y="32"/>
                  <a:pt x="722" y="33"/>
                </a:cubicBezTo>
                <a:cubicBezTo>
                  <a:pt x="715" y="35"/>
                  <a:pt x="708" y="36"/>
                  <a:pt x="700" y="38"/>
                </a:cubicBezTo>
                <a:cubicBezTo>
                  <a:pt x="698" y="38"/>
                  <a:pt x="697" y="40"/>
                  <a:pt x="698" y="42"/>
                </a:cubicBezTo>
                <a:cubicBezTo>
                  <a:pt x="698" y="44"/>
                  <a:pt x="700" y="46"/>
                  <a:pt x="702" y="45"/>
                </a:cubicBezTo>
                <a:close/>
                <a:moveTo>
                  <a:pt x="659" y="56"/>
                </a:moveTo>
                <a:cubicBezTo>
                  <a:pt x="666" y="54"/>
                  <a:pt x="673" y="52"/>
                  <a:pt x="680" y="50"/>
                </a:cubicBezTo>
                <a:cubicBezTo>
                  <a:pt x="682" y="50"/>
                  <a:pt x="684" y="48"/>
                  <a:pt x="683" y="46"/>
                </a:cubicBezTo>
                <a:cubicBezTo>
                  <a:pt x="683" y="44"/>
                  <a:pt x="681" y="43"/>
                  <a:pt x="679" y="43"/>
                </a:cubicBezTo>
                <a:cubicBezTo>
                  <a:pt x="671" y="45"/>
                  <a:pt x="664" y="47"/>
                  <a:pt x="657" y="49"/>
                </a:cubicBezTo>
                <a:cubicBezTo>
                  <a:pt x="655" y="49"/>
                  <a:pt x="654" y="51"/>
                  <a:pt x="655" y="53"/>
                </a:cubicBezTo>
                <a:cubicBezTo>
                  <a:pt x="655" y="55"/>
                  <a:pt x="657" y="56"/>
                  <a:pt x="659" y="56"/>
                </a:cubicBezTo>
                <a:close/>
                <a:moveTo>
                  <a:pt x="616" y="68"/>
                </a:moveTo>
                <a:cubicBezTo>
                  <a:pt x="624" y="66"/>
                  <a:pt x="631" y="64"/>
                  <a:pt x="638" y="62"/>
                </a:cubicBezTo>
                <a:cubicBezTo>
                  <a:pt x="640" y="61"/>
                  <a:pt x="641" y="59"/>
                  <a:pt x="640" y="57"/>
                </a:cubicBezTo>
                <a:cubicBezTo>
                  <a:pt x="640" y="55"/>
                  <a:pt x="638" y="54"/>
                  <a:pt x="636" y="55"/>
                </a:cubicBezTo>
                <a:cubicBezTo>
                  <a:pt x="628" y="57"/>
                  <a:pt x="621" y="59"/>
                  <a:pt x="614" y="61"/>
                </a:cubicBezTo>
                <a:cubicBezTo>
                  <a:pt x="612" y="62"/>
                  <a:pt x="611" y="64"/>
                  <a:pt x="612" y="66"/>
                </a:cubicBezTo>
                <a:cubicBezTo>
                  <a:pt x="612" y="68"/>
                  <a:pt x="615" y="69"/>
                  <a:pt x="616" y="68"/>
                </a:cubicBezTo>
                <a:close/>
                <a:moveTo>
                  <a:pt x="574" y="82"/>
                </a:moveTo>
                <a:cubicBezTo>
                  <a:pt x="581" y="80"/>
                  <a:pt x="588" y="77"/>
                  <a:pt x="595" y="75"/>
                </a:cubicBezTo>
                <a:cubicBezTo>
                  <a:pt x="597" y="74"/>
                  <a:pt x="598" y="72"/>
                  <a:pt x="598" y="70"/>
                </a:cubicBezTo>
                <a:cubicBezTo>
                  <a:pt x="597" y="68"/>
                  <a:pt x="595" y="67"/>
                  <a:pt x="593" y="68"/>
                </a:cubicBezTo>
                <a:cubicBezTo>
                  <a:pt x="586" y="70"/>
                  <a:pt x="579" y="73"/>
                  <a:pt x="572" y="75"/>
                </a:cubicBezTo>
                <a:cubicBezTo>
                  <a:pt x="570" y="76"/>
                  <a:pt x="569" y="78"/>
                  <a:pt x="570" y="80"/>
                </a:cubicBezTo>
                <a:cubicBezTo>
                  <a:pt x="570" y="82"/>
                  <a:pt x="572" y="83"/>
                  <a:pt x="574" y="82"/>
                </a:cubicBezTo>
                <a:close/>
                <a:moveTo>
                  <a:pt x="533" y="97"/>
                </a:moveTo>
                <a:cubicBezTo>
                  <a:pt x="540" y="95"/>
                  <a:pt x="547" y="92"/>
                  <a:pt x="554" y="89"/>
                </a:cubicBezTo>
                <a:cubicBezTo>
                  <a:pt x="555" y="89"/>
                  <a:pt x="556" y="87"/>
                  <a:pt x="556" y="85"/>
                </a:cubicBezTo>
                <a:cubicBezTo>
                  <a:pt x="555" y="83"/>
                  <a:pt x="553" y="82"/>
                  <a:pt x="551" y="83"/>
                </a:cubicBezTo>
                <a:cubicBezTo>
                  <a:pt x="544" y="85"/>
                  <a:pt x="537" y="88"/>
                  <a:pt x="530" y="90"/>
                </a:cubicBezTo>
                <a:cubicBezTo>
                  <a:pt x="528" y="91"/>
                  <a:pt x="527" y="93"/>
                  <a:pt x="528" y="95"/>
                </a:cubicBezTo>
                <a:cubicBezTo>
                  <a:pt x="529" y="97"/>
                  <a:pt x="531" y="98"/>
                  <a:pt x="533" y="97"/>
                </a:cubicBezTo>
                <a:close/>
                <a:moveTo>
                  <a:pt x="492" y="114"/>
                </a:moveTo>
                <a:cubicBezTo>
                  <a:pt x="499" y="111"/>
                  <a:pt x="505" y="108"/>
                  <a:pt x="512" y="106"/>
                </a:cubicBezTo>
                <a:cubicBezTo>
                  <a:pt x="514" y="105"/>
                  <a:pt x="515" y="103"/>
                  <a:pt x="514" y="101"/>
                </a:cubicBezTo>
                <a:cubicBezTo>
                  <a:pt x="514" y="99"/>
                  <a:pt x="511" y="98"/>
                  <a:pt x="509" y="99"/>
                </a:cubicBezTo>
                <a:cubicBezTo>
                  <a:pt x="503" y="102"/>
                  <a:pt x="496" y="105"/>
                  <a:pt x="489" y="107"/>
                </a:cubicBezTo>
                <a:cubicBezTo>
                  <a:pt x="487" y="108"/>
                  <a:pt x="486" y="110"/>
                  <a:pt x="487" y="112"/>
                </a:cubicBezTo>
                <a:cubicBezTo>
                  <a:pt x="488" y="114"/>
                  <a:pt x="490" y="115"/>
                  <a:pt x="492" y="114"/>
                </a:cubicBezTo>
                <a:close/>
                <a:moveTo>
                  <a:pt x="452" y="133"/>
                </a:moveTo>
                <a:cubicBezTo>
                  <a:pt x="458" y="130"/>
                  <a:pt x="465" y="126"/>
                  <a:pt x="472" y="123"/>
                </a:cubicBezTo>
                <a:cubicBezTo>
                  <a:pt x="474" y="122"/>
                  <a:pt x="474" y="120"/>
                  <a:pt x="474" y="118"/>
                </a:cubicBezTo>
                <a:cubicBezTo>
                  <a:pt x="473" y="117"/>
                  <a:pt x="470" y="116"/>
                  <a:pt x="469" y="117"/>
                </a:cubicBezTo>
                <a:cubicBezTo>
                  <a:pt x="462" y="120"/>
                  <a:pt x="455" y="123"/>
                  <a:pt x="448" y="126"/>
                </a:cubicBezTo>
                <a:cubicBezTo>
                  <a:pt x="447" y="127"/>
                  <a:pt x="446" y="129"/>
                  <a:pt x="447" y="131"/>
                </a:cubicBezTo>
                <a:cubicBezTo>
                  <a:pt x="448" y="133"/>
                  <a:pt x="450" y="134"/>
                  <a:pt x="452" y="133"/>
                </a:cubicBezTo>
                <a:close/>
                <a:moveTo>
                  <a:pt x="412" y="153"/>
                </a:moveTo>
                <a:cubicBezTo>
                  <a:pt x="419" y="149"/>
                  <a:pt x="425" y="146"/>
                  <a:pt x="432" y="143"/>
                </a:cubicBezTo>
                <a:cubicBezTo>
                  <a:pt x="434" y="142"/>
                  <a:pt x="434" y="139"/>
                  <a:pt x="433" y="138"/>
                </a:cubicBezTo>
                <a:cubicBezTo>
                  <a:pt x="432" y="136"/>
                  <a:pt x="430" y="135"/>
                  <a:pt x="428" y="136"/>
                </a:cubicBezTo>
                <a:cubicBezTo>
                  <a:pt x="422" y="139"/>
                  <a:pt x="415" y="143"/>
                  <a:pt x="409" y="146"/>
                </a:cubicBezTo>
                <a:cubicBezTo>
                  <a:pt x="407" y="147"/>
                  <a:pt x="406" y="149"/>
                  <a:pt x="407" y="151"/>
                </a:cubicBezTo>
                <a:cubicBezTo>
                  <a:pt x="408" y="153"/>
                  <a:pt x="410" y="154"/>
                  <a:pt x="412" y="153"/>
                </a:cubicBezTo>
                <a:close/>
                <a:moveTo>
                  <a:pt x="373" y="174"/>
                </a:moveTo>
                <a:cubicBezTo>
                  <a:pt x="380" y="171"/>
                  <a:pt x="386" y="167"/>
                  <a:pt x="393" y="163"/>
                </a:cubicBezTo>
                <a:cubicBezTo>
                  <a:pt x="394" y="162"/>
                  <a:pt x="395" y="160"/>
                  <a:pt x="394" y="158"/>
                </a:cubicBezTo>
                <a:cubicBezTo>
                  <a:pt x="393" y="157"/>
                  <a:pt x="391" y="156"/>
                  <a:pt x="389" y="157"/>
                </a:cubicBezTo>
                <a:cubicBezTo>
                  <a:pt x="383" y="161"/>
                  <a:pt x="376" y="164"/>
                  <a:pt x="370" y="168"/>
                </a:cubicBezTo>
                <a:cubicBezTo>
                  <a:pt x="368" y="169"/>
                  <a:pt x="367" y="171"/>
                  <a:pt x="368" y="173"/>
                </a:cubicBezTo>
                <a:cubicBezTo>
                  <a:pt x="369" y="175"/>
                  <a:pt x="372" y="175"/>
                  <a:pt x="373" y="174"/>
                </a:cubicBezTo>
                <a:close/>
                <a:moveTo>
                  <a:pt x="336" y="198"/>
                </a:moveTo>
                <a:cubicBezTo>
                  <a:pt x="342" y="194"/>
                  <a:pt x="348" y="190"/>
                  <a:pt x="355" y="186"/>
                </a:cubicBezTo>
                <a:cubicBezTo>
                  <a:pt x="356" y="185"/>
                  <a:pt x="357" y="182"/>
                  <a:pt x="356" y="181"/>
                </a:cubicBezTo>
                <a:cubicBezTo>
                  <a:pt x="355" y="179"/>
                  <a:pt x="352" y="178"/>
                  <a:pt x="351" y="180"/>
                </a:cubicBezTo>
                <a:cubicBezTo>
                  <a:pt x="344" y="183"/>
                  <a:pt x="338" y="187"/>
                  <a:pt x="332" y="191"/>
                </a:cubicBezTo>
                <a:cubicBezTo>
                  <a:pt x="330" y="193"/>
                  <a:pt x="330" y="195"/>
                  <a:pt x="331" y="197"/>
                </a:cubicBezTo>
                <a:cubicBezTo>
                  <a:pt x="332" y="198"/>
                  <a:pt x="334" y="199"/>
                  <a:pt x="336" y="198"/>
                </a:cubicBezTo>
                <a:close/>
                <a:moveTo>
                  <a:pt x="299" y="222"/>
                </a:moveTo>
                <a:cubicBezTo>
                  <a:pt x="305" y="218"/>
                  <a:pt x="311" y="214"/>
                  <a:pt x="317" y="210"/>
                </a:cubicBezTo>
                <a:cubicBezTo>
                  <a:pt x="319" y="209"/>
                  <a:pt x="319" y="206"/>
                  <a:pt x="318" y="205"/>
                </a:cubicBezTo>
                <a:cubicBezTo>
                  <a:pt x="317" y="203"/>
                  <a:pt x="315" y="203"/>
                  <a:pt x="313" y="204"/>
                </a:cubicBezTo>
                <a:cubicBezTo>
                  <a:pt x="307" y="208"/>
                  <a:pt x="301" y="212"/>
                  <a:pt x="295" y="216"/>
                </a:cubicBezTo>
                <a:cubicBezTo>
                  <a:pt x="293" y="218"/>
                  <a:pt x="293" y="220"/>
                  <a:pt x="294" y="222"/>
                </a:cubicBezTo>
                <a:cubicBezTo>
                  <a:pt x="295" y="223"/>
                  <a:pt x="297" y="224"/>
                  <a:pt x="299" y="222"/>
                </a:cubicBezTo>
                <a:close/>
                <a:moveTo>
                  <a:pt x="263" y="249"/>
                </a:moveTo>
                <a:cubicBezTo>
                  <a:pt x="269" y="244"/>
                  <a:pt x="275" y="240"/>
                  <a:pt x="281" y="235"/>
                </a:cubicBezTo>
                <a:cubicBezTo>
                  <a:pt x="283" y="234"/>
                  <a:pt x="283" y="232"/>
                  <a:pt x="282" y="230"/>
                </a:cubicBezTo>
                <a:cubicBezTo>
                  <a:pt x="281" y="229"/>
                  <a:pt x="278" y="228"/>
                  <a:pt x="277" y="229"/>
                </a:cubicBezTo>
                <a:cubicBezTo>
                  <a:pt x="271" y="234"/>
                  <a:pt x="265" y="238"/>
                  <a:pt x="259" y="243"/>
                </a:cubicBezTo>
                <a:cubicBezTo>
                  <a:pt x="257" y="244"/>
                  <a:pt x="257" y="246"/>
                  <a:pt x="258" y="248"/>
                </a:cubicBezTo>
                <a:cubicBezTo>
                  <a:pt x="259" y="250"/>
                  <a:pt x="262" y="250"/>
                  <a:pt x="263" y="249"/>
                </a:cubicBezTo>
                <a:close/>
                <a:moveTo>
                  <a:pt x="229" y="276"/>
                </a:moveTo>
                <a:cubicBezTo>
                  <a:pt x="235" y="272"/>
                  <a:pt x="240" y="267"/>
                  <a:pt x="246" y="262"/>
                </a:cubicBezTo>
                <a:cubicBezTo>
                  <a:pt x="248" y="261"/>
                  <a:pt x="248" y="259"/>
                  <a:pt x="247" y="257"/>
                </a:cubicBezTo>
                <a:cubicBezTo>
                  <a:pt x="245" y="256"/>
                  <a:pt x="243" y="255"/>
                  <a:pt x="241" y="257"/>
                </a:cubicBezTo>
                <a:cubicBezTo>
                  <a:pt x="236" y="261"/>
                  <a:pt x="230" y="266"/>
                  <a:pt x="224" y="271"/>
                </a:cubicBezTo>
                <a:cubicBezTo>
                  <a:pt x="223" y="272"/>
                  <a:pt x="222" y="274"/>
                  <a:pt x="224" y="276"/>
                </a:cubicBezTo>
                <a:cubicBezTo>
                  <a:pt x="225" y="278"/>
                  <a:pt x="227" y="278"/>
                  <a:pt x="229" y="276"/>
                </a:cubicBezTo>
                <a:close/>
                <a:moveTo>
                  <a:pt x="196" y="306"/>
                </a:moveTo>
                <a:cubicBezTo>
                  <a:pt x="201" y="301"/>
                  <a:pt x="207" y="296"/>
                  <a:pt x="212" y="291"/>
                </a:cubicBezTo>
                <a:cubicBezTo>
                  <a:pt x="214" y="290"/>
                  <a:pt x="214" y="287"/>
                  <a:pt x="212" y="286"/>
                </a:cubicBezTo>
                <a:cubicBezTo>
                  <a:pt x="211" y="284"/>
                  <a:pt x="209" y="284"/>
                  <a:pt x="207" y="285"/>
                </a:cubicBezTo>
                <a:cubicBezTo>
                  <a:pt x="202" y="290"/>
                  <a:pt x="196" y="295"/>
                  <a:pt x="191" y="300"/>
                </a:cubicBezTo>
                <a:cubicBezTo>
                  <a:pt x="189" y="302"/>
                  <a:pt x="189" y="304"/>
                  <a:pt x="190" y="306"/>
                </a:cubicBezTo>
                <a:cubicBezTo>
                  <a:pt x="192" y="307"/>
                  <a:pt x="194" y="307"/>
                  <a:pt x="196" y="306"/>
                </a:cubicBezTo>
                <a:close/>
                <a:moveTo>
                  <a:pt x="164" y="337"/>
                </a:moveTo>
                <a:cubicBezTo>
                  <a:pt x="169" y="331"/>
                  <a:pt x="174" y="326"/>
                  <a:pt x="180" y="321"/>
                </a:cubicBezTo>
                <a:cubicBezTo>
                  <a:pt x="181" y="320"/>
                  <a:pt x="181" y="317"/>
                  <a:pt x="180" y="316"/>
                </a:cubicBezTo>
                <a:cubicBezTo>
                  <a:pt x="178" y="314"/>
                  <a:pt x="176" y="314"/>
                  <a:pt x="174" y="316"/>
                </a:cubicBezTo>
                <a:cubicBezTo>
                  <a:pt x="169" y="321"/>
                  <a:pt x="164" y="326"/>
                  <a:pt x="159" y="331"/>
                </a:cubicBezTo>
                <a:cubicBezTo>
                  <a:pt x="157" y="333"/>
                  <a:pt x="157" y="335"/>
                  <a:pt x="159" y="337"/>
                </a:cubicBezTo>
                <a:cubicBezTo>
                  <a:pt x="160" y="338"/>
                  <a:pt x="162" y="338"/>
                  <a:pt x="164" y="337"/>
                </a:cubicBezTo>
                <a:close/>
                <a:moveTo>
                  <a:pt x="133" y="369"/>
                </a:moveTo>
                <a:cubicBezTo>
                  <a:pt x="138" y="363"/>
                  <a:pt x="143" y="358"/>
                  <a:pt x="148" y="352"/>
                </a:cubicBezTo>
                <a:cubicBezTo>
                  <a:pt x="150" y="351"/>
                  <a:pt x="150" y="349"/>
                  <a:pt x="148" y="347"/>
                </a:cubicBezTo>
                <a:cubicBezTo>
                  <a:pt x="147" y="346"/>
                  <a:pt x="144" y="346"/>
                  <a:pt x="143" y="347"/>
                </a:cubicBezTo>
                <a:cubicBezTo>
                  <a:pt x="138" y="353"/>
                  <a:pt x="133" y="358"/>
                  <a:pt x="128" y="364"/>
                </a:cubicBezTo>
                <a:cubicBezTo>
                  <a:pt x="126" y="365"/>
                  <a:pt x="127" y="368"/>
                  <a:pt x="128" y="369"/>
                </a:cubicBezTo>
                <a:cubicBezTo>
                  <a:pt x="130" y="370"/>
                  <a:pt x="132" y="370"/>
                  <a:pt x="133" y="369"/>
                </a:cubicBezTo>
                <a:close/>
                <a:moveTo>
                  <a:pt x="104" y="402"/>
                </a:moveTo>
                <a:cubicBezTo>
                  <a:pt x="109" y="397"/>
                  <a:pt x="114" y="391"/>
                  <a:pt x="119" y="385"/>
                </a:cubicBezTo>
                <a:cubicBezTo>
                  <a:pt x="120" y="384"/>
                  <a:pt x="120" y="381"/>
                  <a:pt x="118" y="380"/>
                </a:cubicBezTo>
                <a:cubicBezTo>
                  <a:pt x="117" y="379"/>
                  <a:pt x="114" y="379"/>
                  <a:pt x="113" y="380"/>
                </a:cubicBezTo>
                <a:cubicBezTo>
                  <a:pt x="108" y="386"/>
                  <a:pt x="103" y="392"/>
                  <a:pt x="99" y="397"/>
                </a:cubicBezTo>
                <a:cubicBezTo>
                  <a:pt x="97" y="399"/>
                  <a:pt x="98" y="401"/>
                  <a:pt x="99" y="403"/>
                </a:cubicBezTo>
                <a:cubicBezTo>
                  <a:pt x="101" y="404"/>
                  <a:pt x="103" y="404"/>
                  <a:pt x="104" y="402"/>
                </a:cubicBezTo>
                <a:close/>
                <a:moveTo>
                  <a:pt x="77" y="437"/>
                </a:moveTo>
                <a:cubicBezTo>
                  <a:pt x="81" y="431"/>
                  <a:pt x="86" y="425"/>
                  <a:pt x="90" y="419"/>
                </a:cubicBezTo>
                <a:cubicBezTo>
                  <a:pt x="92" y="418"/>
                  <a:pt x="91" y="416"/>
                  <a:pt x="90" y="414"/>
                </a:cubicBezTo>
                <a:cubicBezTo>
                  <a:pt x="88" y="413"/>
                  <a:pt x="86" y="413"/>
                  <a:pt x="85" y="415"/>
                </a:cubicBezTo>
                <a:cubicBezTo>
                  <a:pt x="80" y="421"/>
                  <a:pt x="75" y="427"/>
                  <a:pt x="71" y="433"/>
                </a:cubicBezTo>
                <a:cubicBezTo>
                  <a:pt x="70" y="434"/>
                  <a:pt x="70" y="437"/>
                  <a:pt x="72" y="438"/>
                </a:cubicBezTo>
                <a:cubicBezTo>
                  <a:pt x="73" y="439"/>
                  <a:pt x="76" y="439"/>
                  <a:pt x="77" y="437"/>
                </a:cubicBezTo>
                <a:close/>
                <a:moveTo>
                  <a:pt x="51" y="473"/>
                </a:moveTo>
                <a:cubicBezTo>
                  <a:pt x="55" y="467"/>
                  <a:pt x="60" y="461"/>
                  <a:pt x="64" y="455"/>
                </a:cubicBezTo>
                <a:cubicBezTo>
                  <a:pt x="65" y="453"/>
                  <a:pt x="65" y="451"/>
                  <a:pt x="63" y="450"/>
                </a:cubicBezTo>
                <a:cubicBezTo>
                  <a:pt x="61" y="449"/>
                  <a:pt x="59" y="449"/>
                  <a:pt x="58" y="451"/>
                </a:cubicBezTo>
                <a:cubicBezTo>
                  <a:pt x="53" y="457"/>
                  <a:pt x="49" y="463"/>
                  <a:pt x="45" y="469"/>
                </a:cubicBezTo>
                <a:cubicBezTo>
                  <a:pt x="44" y="471"/>
                  <a:pt x="45" y="473"/>
                  <a:pt x="46" y="474"/>
                </a:cubicBezTo>
                <a:cubicBezTo>
                  <a:pt x="48" y="475"/>
                  <a:pt x="50" y="475"/>
                  <a:pt x="51" y="473"/>
                </a:cubicBezTo>
                <a:close/>
                <a:moveTo>
                  <a:pt x="28" y="511"/>
                </a:moveTo>
                <a:cubicBezTo>
                  <a:pt x="31" y="505"/>
                  <a:pt x="35" y="499"/>
                  <a:pt x="39" y="492"/>
                </a:cubicBezTo>
                <a:cubicBezTo>
                  <a:pt x="41" y="490"/>
                  <a:pt x="40" y="488"/>
                  <a:pt x="38" y="487"/>
                </a:cubicBezTo>
                <a:cubicBezTo>
                  <a:pt x="37" y="486"/>
                  <a:pt x="34" y="486"/>
                  <a:pt x="33" y="488"/>
                </a:cubicBezTo>
                <a:cubicBezTo>
                  <a:pt x="29" y="495"/>
                  <a:pt x="25" y="501"/>
                  <a:pt x="22" y="507"/>
                </a:cubicBezTo>
                <a:cubicBezTo>
                  <a:pt x="21" y="509"/>
                  <a:pt x="21" y="511"/>
                  <a:pt x="23" y="512"/>
                </a:cubicBezTo>
                <a:cubicBezTo>
                  <a:pt x="25" y="513"/>
                  <a:pt x="27" y="513"/>
                  <a:pt x="28" y="511"/>
                </a:cubicBezTo>
                <a:close/>
                <a:moveTo>
                  <a:pt x="7" y="550"/>
                </a:moveTo>
                <a:cubicBezTo>
                  <a:pt x="7" y="550"/>
                  <a:pt x="7" y="550"/>
                  <a:pt x="7" y="550"/>
                </a:cubicBezTo>
                <a:cubicBezTo>
                  <a:pt x="8" y="548"/>
                  <a:pt x="11" y="541"/>
                  <a:pt x="17" y="530"/>
                </a:cubicBezTo>
                <a:cubicBezTo>
                  <a:pt x="18" y="528"/>
                  <a:pt x="17" y="526"/>
                  <a:pt x="16" y="525"/>
                </a:cubicBezTo>
                <a:cubicBezTo>
                  <a:pt x="14" y="524"/>
                  <a:pt x="12" y="525"/>
                  <a:pt x="11" y="527"/>
                </a:cubicBezTo>
                <a:cubicBezTo>
                  <a:pt x="4" y="540"/>
                  <a:pt x="1" y="547"/>
                  <a:pt x="1" y="547"/>
                </a:cubicBezTo>
                <a:cubicBezTo>
                  <a:pt x="0" y="549"/>
                  <a:pt x="1" y="551"/>
                  <a:pt x="2" y="552"/>
                </a:cubicBezTo>
                <a:cubicBezTo>
                  <a:pt x="4" y="553"/>
                  <a:pt x="7" y="552"/>
                  <a:pt x="7" y="5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57" name="组合 156"/>
          <p:cNvGrpSpPr/>
          <p:nvPr/>
        </p:nvGrpSpPr>
        <p:grpSpPr>
          <a:xfrm>
            <a:off x="-4763" y="3634042"/>
            <a:ext cx="9153526" cy="1895475"/>
            <a:chOff x="-6350" y="6061075"/>
            <a:chExt cx="12204701" cy="2527300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4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5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6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sp>
        <p:nvSpPr>
          <p:cNvPr id="160" name="文本框 3"/>
          <p:cNvSpPr txBox="1">
            <a:spLocks noChangeArrowheads="1"/>
          </p:cNvSpPr>
          <p:nvPr/>
        </p:nvSpPr>
        <p:spPr bwMode="auto">
          <a:xfrm>
            <a:off x="2564186" y="3686488"/>
            <a:ext cx="44037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Tạm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biệt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em</a:t>
            </a:r>
            <a:endParaRPr lang="zh-CN" altLang="en-US" sz="4800" b="1" dirty="0">
              <a:solidFill>
                <a:srgbClr val="1361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3168253" y="4596067"/>
            <a:ext cx="2807494" cy="100013"/>
            <a:chOff x="1152525" y="6490945"/>
            <a:chExt cx="3743325" cy="133350"/>
          </a:xfrm>
          <a:solidFill>
            <a:schemeClr val="bg1"/>
          </a:solidFill>
        </p:grpSpPr>
        <p:sp>
          <p:nvSpPr>
            <p:cNvPr id="162" name="椭圆 161"/>
            <p:cNvSpPr/>
            <p:nvPr/>
          </p:nvSpPr>
          <p:spPr bwMode="auto">
            <a:xfrm>
              <a:off x="2952750" y="6490945"/>
              <a:ext cx="133350" cy="133350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 bwMode="auto">
            <a:xfrm>
              <a:off x="3219450" y="6511926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椭圆 163"/>
            <p:cNvSpPr/>
            <p:nvPr/>
          </p:nvSpPr>
          <p:spPr bwMode="auto">
            <a:xfrm>
              <a:off x="2733676" y="6514758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5" name="直接连接符 164"/>
            <p:cNvCxnSpPr/>
            <p:nvPr/>
          </p:nvCxnSpPr>
          <p:spPr bwMode="auto">
            <a:xfrm>
              <a:off x="3416300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直接连接符 165"/>
            <p:cNvCxnSpPr/>
            <p:nvPr/>
          </p:nvCxnSpPr>
          <p:spPr bwMode="auto">
            <a:xfrm>
              <a:off x="1152525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995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063363"/>
            <a:ext cx="32656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4500">
                <a:solidFill>
                  <a:prstClr val="black"/>
                </a:solidFill>
                <a:latin typeface="Calibri"/>
              </a:rPr>
              <a:t>The little bee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: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cánh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đ....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A. ồng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B. ong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C. anh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D. ăng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b="1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Điền vào chỗ trống: c.... chim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A. ăng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B. ánh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64" y="2092403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C. ông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D. oe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b="1">
                <a:solidFill>
                  <a:prstClr val="white"/>
                </a:solidFill>
                <a:cs typeface="UTM Avo" panose="02040603050506020204" charset="0"/>
                <a:sym typeface="+mn-ea"/>
              </a:rPr>
              <a:t>Điền vào chỗ trống: con k...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A. eng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B. ong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C. inh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85068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D. ênh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58" y="-60307"/>
            <a:ext cx="4832192" cy="3161663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331" y="1371033"/>
            <a:ext cx="4259504" cy="4094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65" y="373178"/>
            <a:ext cx="1471641" cy="84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962" y="797378"/>
            <a:ext cx="1110038" cy="739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770" y="1536578"/>
            <a:ext cx="874575" cy="512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35" y="33011"/>
            <a:ext cx="7481886" cy="5694738"/>
          </a:xfrm>
          <a:prstGeom prst="rect">
            <a:avLst/>
          </a:prstGeom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-9525" y="3243943"/>
            <a:ext cx="9153525" cy="2592502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179785" y="3516074"/>
            <a:ext cx="8779669" cy="1741311"/>
          </a:xfrm>
          <a:custGeom>
            <a:avLst/>
            <a:gdLst>
              <a:gd name="T0" fmla="*/ 1878 w 1901"/>
              <a:gd name="T1" fmla="*/ 393 h 553"/>
              <a:gd name="T2" fmla="*/ 1851 w 1901"/>
              <a:gd name="T3" fmla="*/ 363 h 553"/>
              <a:gd name="T4" fmla="*/ 1834 w 1901"/>
              <a:gd name="T5" fmla="*/ 348 h 553"/>
              <a:gd name="T6" fmla="*/ 1801 w 1901"/>
              <a:gd name="T7" fmla="*/ 324 h 553"/>
              <a:gd name="T8" fmla="*/ 1762 w 1901"/>
              <a:gd name="T9" fmla="*/ 296 h 553"/>
              <a:gd name="T10" fmla="*/ 1709 w 1901"/>
              <a:gd name="T11" fmla="*/ 256 h 553"/>
              <a:gd name="T12" fmla="*/ 1709 w 1901"/>
              <a:gd name="T13" fmla="*/ 256 h 553"/>
              <a:gd name="T14" fmla="*/ 1671 w 1901"/>
              <a:gd name="T15" fmla="*/ 226 h 553"/>
              <a:gd name="T16" fmla="*/ 1639 w 1901"/>
              <a:gd name="T17" fmla="*/ 200 h 553"/>
              <a:gd name="T18" fmla="*/ 1620 w 1901"/>
              <a:gd name="T19" fmla="*/ 189 h 553"/>
              <a:gd name="T20" fmla="*/ 1583 w 1901"/>
              <a:gd name="T21" fmla="*/ 171 h 553"/>
              <a:gd name="T22" fmla="*/ 1539 w 1901"/>
              <a:gd name="T23" fmla="*/ 151 h 553"/>
              <a:gd name="T24" fmla="*/ 1480 w 1901"/>
              <a:gd name="T25" fmla="*/ 121 h 553"/>
              <a:gd name="T26" fmla="*/ 1480 w 1901"/>
              <a:gd name="T27" fmla="*/ 121 h 553"/>
              <a:gd name="T28" fmla="*/ 1437 w 1901"/>
              <a:gd name="T29" fmla="*/ 99 h 553"/>
              <a:gd name="T30" fmla="*/ 1401 w 1901"/>
              <a:gd name="T31" fmla="*/ 80 h 553"/>
              <a:gd name="T32" fmla="*/ 1380 w 1901"/>
              <a:gd name="T33" fmla="*/ 72 h 553"/>
              <a:gd name="T34" fmla="*/ 1340 w 1901"/>
              <a:gd name="T35" fmla="*/ 62 h 553"/>
              <a:gd name="T36" fmla="*/ 1293 w 1901"/>
              <a:gd name="T37" fmla="*/ 51 h 553"/>
              <a:gd name="T38" fmla="*/ 1229 w 1901"/>
              <a:gd name="T39" fmla="*/ 34 h 553"/>
              <a:gd name="T40" fmla="*/ 1229 w 1901"/>
              <a:gd name="T41" fmla="*/ 34 h 553"/>
              <a:gd name="T42" fmla="*/ 1183 w 1901"/>
              <a:gd name="T43" fmla="*/ 21 h 553"/>
              <a:gd name="T44" fmla="*/ 1143 w 1901"/>
              <a:gd name="T45" fmla="*/ 10 h 553"/>
              <a:gd name="T46" fmla="*/ 1121 w 1901"/>
              <a:gd name="T47" fmla="*/ 7 h 553"/>
              <a:gd name="T48" fmla="*/ 1080 w 1901"/>
              <a:gd name="T49" fmla="*/ 6 h 553"/>
              <a:gd name="T50" fmla="*/ 1015 w 1901"/>
              <a:gd name="T51" fmla="*/ 7 h 553"/>
              <a:gd name="T52" fmla="*/ 1006 w 1901"/>
              <a:gd name="T53" fmla="*/ 3 h 553"/>
              <a:gd name="T54" fmla="*/ 965 w 1901"/>
              <a:gd name="T55" fmla="*/ 1 h 553"/>
              <a:gd name="T56" fmla="*/ 943 w 1901"/>
              <a:gd name="T57" fmla="*/ 3 h 553"/>
              <a:gd name="T58" fmla="*/ 902 w 1901"/>
              <a:gd name="T59" fmla="*/ 9 h 553"/>
              <a:gd name="T60" fmla="*/ 855 w 1901"/>
              <a:gd name="T61" fmla="*/ 18 h 553"/>
              <a:gd name="T62" fmla="*/ 789 w 1901"/>
              <a:gd name="T63" fmla="*/ 28 h 553"/>
              <a:gd name="T64" fmla="*/ 789 w 1901"/>
              <a:gd name="T65" fmla="*/ 28 h 553"/>
              <a:gd name="T66" fmla="*/ 741 w 1901"/>
              <a:gd name="T67" fmla="*/ 33 h 553"/>
              <a:gd name="T68" fmla="*/ 700 w 1901"/>
              <a:gd name="T69" fmla="*/ 38 h 553"/>
              <a:gd name="T70" fmla="*/ 679 w 1901"/>
              <a:gd name="T71" fmla="*/ 43 h 553"/>
              <a:gd name="T72" fmla="*/ 640 w 1901"/>
              <a:gd name="T73" fmla="*/ 57 h 553"/>
              <a:gd name="T74" fmla="*/ 595 w 1901"/>
              <a:gd name="T75" fmla="*/ 75 h 553"/>
              <a:gd name="T76" fmla="*/ 533 w 1901"/>
              <a:gd name="T77" fmla="*/ 97 h 553"/>
              <a:gd name="T78" fmla="*/ 533 w 1901"/>
              <a:gd name="T79" fmla="*/ 97 h 553"/>
              <a:gd name="T80" fmla="*/ 487 w 1901"/>
              <a:gd name="T81" fmla="*/ 112 h 553"/>
              <a:gd name="T82" fmla="*/ 448 w 1901"/>
              <a:gd name="T83" fmla="*/ 126 h 553"/>
              <a:gd name="T84" fmla="*/ 428 w 1901"/>
              <a:gd name="T85" fmla="*/ 136 h 553"/>
              <a:gd name="T86" fmla="*/ 394 w 1901"/>
              <a:gd name="T87" fmla="*/ 158 h 553"/>
              <a:gd name="T88" fmla="*/ 355 w 1901"/>
              <a:gd name="T89" fmla="*/ 186 h 553"/>
              <a:gd name="T90" fmla="*/ 299 w 1901"/>
              <a:gd name="T91" fmla="*/ 222 h 553"/>
              <a:gd name="T92" fmla="*/ 299 w 1901"/>
              <a:gd name="T93" fmla="*/ 222 h 553"/>
              <a:gd name="T94" fmla="*/ 258 w 1901"/>
              <a:gd name="T95" fmla="*/ 248 h 553"/>
              <a:gd name="T96" fmla="*/ 224 w 1901"/>
              <a:gd name="T97" fmla="*/ 271 h 553"/>
              <a:gd name="T98" fmla="*/ 207 w 1901"/>
              <a:gd name="T99" fmla="*/ 285 h 553"/>
              <a:gd name="T100" fmla="*/ 180 w 1901"/>
              <a:gd name="T101" fmla="*/ 316 h 553"/>
              <a:gd name="T102" fmla="*/ 148 w 1901"/>
              <a:gd name="T103" fmla="*/ 352 h 553"/>
              <a:gd name="T104" fmla="*/ 104 w 1901"/>
              <a:gd name="T105" fmla="*/ 402 h 553"/>
              <a:gd name="T106" fmla="*/ 104 w 1901"/>
              <a:gd name="T107" fmla="*/ 402 h 553"/>
              <a:gd name="T108" fmla="*/ 72 w 1901"/>
              <a:gd name="T109" fmla="*/ 438 h 553"/>
              <a:gd name="T110" fmla="*/ 45 w 1901"/>
              <a:gd name="T111" fmla="*/ 469 h 553"/>
              <a:gd name="T112" fmla="*/ 33 w 1901"/>
              <a:gd name="T113" fmla="*/ 488 h 553"/>
              <a:gd name="T114" fmla="*/ 17 w 1901"/>
              <a:gd name="T115" fmla="*/ 530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1" h="553">
                <a:moveTo>
                  <a:pt x="1878" y="399"/>
                </a:moveTo>
                <a:cubicBezTo>
                  <a:pt x="1884" y="404"/>
                  <a:pt x="1889" y="409"/>
                  <a:pt x="1894" y="414"/>
                </a:cubicBezTo>
                <a:cubicBezTo>
                  <a:pt x="1896" y="416"/>
                  <a:pt x="1898" y="416"/>
                  <a:pt x="1899" y="414"/>
                </a:cubicBezTo>
                <a:cubicBezTo>
                  <a:pt x="1901" y="413"/>
                  <a:pt x="1901" y="410"/>
                  <a:pt x="1899" y="409"/>
                </a:cubicBezTo>
                <a:cubicBezTo>
                  <a:pt x="1894" y="404"/>
                  <a:pt x="1889" y="398"/>
                  <a:pt x="1883" y="393"/>
                </a:cubicBezTo>
                <a:cubicBezTo>
                  <a:pt x="1882" y="392"/>
                  <a:pt x="1880" y="392"/>
                  <a:pt x="1878" y="393"/>
                </a:cubicBezTo>
                <a:cubicBezTo>
                  <a:pt x="1877" y="395"/>
                  <a:pt x="1877" y="397"/>
                  <a:pt x="1878" y="399"/>
                </a:cubicBezTo>
                <a:close/>
                <a:moveTo>
                  <a:pt x="1846" y="368"/>
                </a:moveTo>
                <a:cubicBezTo>
                  <a:pt x="1851" y="373"/>
                  <a:pt x="1857" y="378"/>
                  <a:pt x="1862" y="383"/>
                </a:cubicBezTo>
                <a:cubicBezTo>
                  <a:pt x="1864" y="385"/>
                  <a:pt x="1866" y="385"/>
                  <a:pt x="1867" y="383"/>
                </a:cubicBezTo>
                <a:cubicBezTo>
                  <a:pt x="1869" y="382"/>
                  <a:pt x="1869" y="379"/>
                  <a:pt x="1867" y="378"/>
                </a:cubicBezTo>
                <a:cubicBezTo>
                  <a:pt x="1862" y="373"/>
                  <a:pt x="1856" y="368"/>
                  <a:pt x="1851" y="363"/>
                </a:cubicBezTo>
                <a:cubicBezTo>
                  <a:pt x="1849" y="361"/>
                  <a:pt x="1847" y="362"/>
                  <a:pt x="1846" y="363"/>
                </a:cubicBezTo>
                <a:cubicBezTo>
                  <a:pt x="1844" y="365"/>
                  <a:pt x="1844" y="367"/>
                  <a:pt x="1846" y="368"/>
                </a:cubicBezTo>
                <a:close/>
                <a:moveTo>
                  <a:pt x="1813" y="339"/>
                </a:moveTo>
                <a:cubicBezTo>
                  <a:pt x="1818" y="344"/>
                  <a:pt x="1824" y="349"/>
                  <a:pt x="1830" y="353"/>
                </a:cubicBezTo>
                <a:cubicBezTo>
                  <a:pt x="1831" y="355"/>
                  <a:pt x="1833" y="355"/>
                  <a:pt x="1835" y="353"/>
                </a:cubicBezTo>
                <a:cubicBezTo>
                  <a:pt x="1836" y="352"/>
                  <a:pt x="1836" y="349"/>
                  <a:pt x="1834" y="348"/>
                </a:cubicBezTo>
                <a:cubicBezTo>
                  <a:pt x="1829" y="343"/>
                  <a:pt x="1823" y="338"/>
                  <a:pt x="1818" y="333"/>
                </a:cubicBezTo>
                <a:cubicBezTo>
                  <a:pt x="1816" y="332"/>
                  <a:pt x="1814" y="332"/>
                  <a:pt x="1812" y="334"/>
                </a:cubicBezTo>
                <a:cubicBezTo>
                  <a:pt x="1811" y="335"/>
                  <a:pt x="1811" y="338"/>
                  <a:pt x="1813" y="339"/>
                </a:cubicBezTo>
                <a:close/>
                <a:moveTo>
                  <a:pt x="1779" y="310"/>
                </a:moveTo>
                <a:cubicBezTo>
                  <a:pt x="1785" y="315"/>
                  <a:pt x="1790" y="320"/>
                  <a:pt x="1796" y="324"/>
                </a:cubicBezTo>
                <a:cubicBezTo>
                  <a:pt x="1798" y="326"/>
                  <a:pt x="1800" y="326"/>
                  <a:pt x="1801" y="324"/>
                </a:cubicBezTo>
                <a:cubicBezTo>
                  <a:pt x="1802" y="322"/>
                  <a:pt x="1802" y="320"/>
                  <a:pt x="1801" y="319"/>
                </a:cubicBezTo>
                <a:cubicBezTo>
                  <a:pt x="1795" y="314"/>
                  <a:pt x="1789" y="309"/>
                  <a:pt x="1784" y="305"/>
                </a:cubicBezTo>
                <a:cubicBezTo>
                  <a:pt x="1782" y="303"/>
                  <a:pt x="1780" y="304"/>
                  <a:pt x="1778" y="305"/>
                </a:cubicBezTo>
                <a:cubicBezTo>
                  <a:pt x="1777" y="307"/>
                  <a:pt x="1777" y="309"/>
                  <a:pt x="1779" y="310"/>
                </a:cubicBezTo>
                <a:close/>
                <a:moveTo>
                  <a:pt x="1744" y="283"/>
                </a:moveTo>
                <a:cubicBezTo>
                  <a:pt x="1750" y="287"/>
                  <a:pt x="1756" y="292"/>
                  <a:pt x="1762" y="296"/>
                </a:cubicBezTo>
                <a:cubicBezTo>
                  <a:pt x="1763" y="298"/>
                  <a:pt x="1766" y="297"/>
                  <a:pt x="1767" y="296"/>
                </a:cubicBezTo>
                <a:cubicBezTo>
                  <a:pt x="1768" y="294"/>
                  <a:pt x="1768" y="292"/>
                  <a:pt x="1766" y="291"/>
                </a:cubicBezTo>
                <a:cubicBezTo>
                  <a:pt x="1760" y="286"/>
                  <a:pt x="1754" y="281"/>
                  <a:pt x="1749" y="277"/>
                </a:cubicBezTo>
                <a:cubicBezTo>
                  <a:pt x="1747" y="276"/>
                  <a:pt x="1745" y="276"/>
                  <a:pt x="1743" y="278"/>
                </a:cubicBezTo>
                <a:cubicBezTo>
                  <a:pt x="1742" y="279"/>
                  <a:pt x="1742" y="282"/>
                  <a:pt x="1744" y="283"/>
                </a:cubicBezTo>
                <a:close/>
                <a:moveTo>
                  <a:pt x="1709" y="256"/>
                </a:moveTo>
                <a:cubicBezTo>
                  <a:pt x="1715" y="261"/>
                  <a:pt x="1720" y="265"/>
                  <a:pt x="1726" y="269"/>
                </a:cubicBezTo>
                <a:cubicBezTo>
                  <a:pt x="1728" y="271"/>
                  <a:pt x="1730" y="270"/>
                  <a:pt x="1732" y="269"/>
                </a:cubicBezTo>
                <a:cubicBezTo>
                  <a:pt x="1733" y="267"/>
                  <a:pt x="1733" y="265"/>
                  <a:pt x="1731" y="263"/>
                </a:cubicBezTo>
                <a:cubicBezTo>
                  <a:pt x="1725" y="259"/>
                  <a:pt x="1719" y="255"/>
                  <a:pt x="1713" y="250"/>
                </a:cubicBezTo>
                <a:cubicBezTo>
                  <a:pt x="1711" y="249"/>
                  <a:pt x="1709" y="249"/>
                  <a:pt x="1708" y="251"/>
                </a:cubicBezTo>
                <a:cubicBezTo>
                  <a:pt x="1707" y="253"/>
                  <a:pt x="1707" y="255"/>
                  <a:pt x="1709" y="256"/>
                </a:cubicBezTo>
                <a:close/>
                <a:moveTo>
                  <a:pt x="1672" y="231"/>
                </a:moveTo>
                <a:cubicBezTo>
                  <a:pt x="1678" y="235"/>
                  <a:pt x="1684" y="239"/>
                  <a:pt x="1690" y="243"/>
                </a:cubicBezTo>
                <a:cubicBezTo>
                  <a:pt x="1692" y="245"/>
                  <a:pt x="1694" y="244"/>
                  <a:pt x="1696" y="243"/>
                </a:cubicBezTo>
                <a:cubicBezTo>
                  <a:pt x="1697" y="241"/>
                  <a:pt x="1696" y="239"/>
                  <a:pt x="1695" y="237"/>
                </a:cubicBezTo>
                <a:cubicBezTo>
                  <a:pt x="1689" y="233"/>
                  <a:pt x="1682" y="229"/>
                  <a:pt x="1676" y="225"/>
                </a:cubicBezTo>
                <a:cubicBezTo>
                  <a:pt x="1675" y="224"/>
                  <a:pt x="1672" y="224"/>
                  <a:pt x="1671" y="226"/>
                </a:cubicBezTo>
                <a:cubicBezTo>
                  <a:pt x="1670" y="227"/>
                  <a:pt x="1671" y="230"/>
                  <a:pt x="1672" y="231"/>
                </a:cubicBezTo>
                <a:close/>
                <a:moveTo>
                  <a:pt x="1635" y="207"/>
                </a:moveTo>
                <a:cubicBezTo>
                  <a:pt x="1641" y="211"/>
                  <a:pt x="1648" y="215"/>
                  <a:pt x="1654" y="219"/>
                </a:cubicBezTo>
                <a:cubicBezTo>
                  <a:pt x="1655" y="220"/>
                  <a:pt x="1658" y="219"/>
                  <a:pt x="1659" y="218"/>
                </a:cubicBezTo>
                <a:cubicBezTo>
                  <a:pt x="1660" y="216"/>
                  <a:pt x="1660" y="214"/>
                  <a:pt x="1658" y="212"/>
                </a:cubicBezTo>
                <a:cubicBezTo>
                  <a:pt x="1652" y="208"/>
                  <a:pt x="1645" y="204"/>
                  <a:pt x="1639" y="200"/>
                </a:cubicBezTo>
                <a:cubicBezTo>
                  <a:pt x="1637" y="199"/>
                  <a:pt x="1635" y="200"/>
                  <a:pt x="1634" y="201"/>
                </a:cubicBezTo>
                <a:cubicBezTo>
                  <a:pt x="1633" y="203"/>
                  <a:pt x="1633" y="206"/>
                  <a:pt x="1635" y="207"/>
                </a:cubicBezTo>
                <a:close/>
                <a:moveTo>
                  <a:pt x="1597" y="183"/>
                </a:moveTo>
                <a:cubicBezTo>
                  <a:pt x="1604" y="187"/>
                  <a:pt x="1610" y="191"/>
                  <a:pt x="1616" y="195"/>
                </a:cubicBezTo>
                <a:cubicBezTo>
                  <a:pt x="1618" y="196"/>
                  <a:pt x="1620" y="195"/>
                  <a:pt x="1621" y="194"/>
                </a:cubicBezTo>
                <a:cubicBezTo>
                  <a:pt x="1622" y="192"/>
                  <a:pt x="1622" y="190"/>
                  <a:pt x="1620" y="189"/>
                </a:cubicBezTo>
                <a:cubicBezTo>
                  <a:pt x="1614" y="185"/>
                  <a:pt x="1607" y="181"/>
                  <a:pt x="1601" y="177"/>
                </a:cubicBezTo>
                <a:cubicBezTo>
                  <a:pt x="1599" y="176"/>
                  <a:pt x="1597" y="177"/>
                  <a:pt x="1596" y="178"/>
                </a:cubicBezTo>
                <a:cubicBezTo>
                  <a:pt x="1595" y="180"/>
                  <a:pt x="1596" y="182"/>
                  <a:pt x="1597" y="183"/>
                </a:cubicBezTo>
                <a:close/>
                <a:moveTo>
                  <a:pt x="1559" y="162"/>
                </a:moveTo>
                <a:cubicBezTo>
                  <a:pt x="1565" y="165"/>
                  <a:pt x="1572" y="169"/>
                  <a:pt x="1578" y="172"/>
                </a:cubicBezTo>
                <a:cubicBezTo>
                  <a:pt x="1580" y="173"/>
                  <a:pt x="1582" y="173"/>
                  <a:pt x="1583" y="171"/>
                </a:cubicBezTo>
                <a:cubicBezTo>
                  <a:pt x="1584" y="169"/>
                  <a:pt x="1584" y="167"/>
                  <a:pt x="1582" y="166"/>
                </a:cubicBezTo>
                <a:cubicBezTo>
                  <a:pt x="1575" y="162"/>
                  <a:pt x="1569" y="159"/>
                  <a:pt x="1562" y="155"/>
                </a:cubicBezTo>
                <a:cubicBezTo>
                  <a:pt x="1561" y="154"/>
                  <a:pt x="1558" y="155"/>
                  <a:pt x="1557" y="156"/>
                </a:cubicBezTo>
                <a:cubicBezTo>
                  <a:pt x="1556" y="158"/>
                  <a:pt x="1557" y="161"/>
                  <a:pt x="1559" y="162"/>
                </a:cubicBezTo>
                <a:close/>
                <a:moveTo>
                  <a:pt x="1520" y="141"/>
                </a:moveTo>
                <a:cubicBezTo>
                  <a:pt x="1526" y="144"/>
                  <a:pt x="1533" y="148"/>
                  <a:pt x="1539" y="151"/>
                </a:cubicBezTo>
                <a:cubicBezTo>
                  <a:pt x="1541" y="152"/>
                  <a:pt x="1543" y="151"/>
                  <a:pt x="1544" y="149"/>
                </a:cubicBezTo>
                <a:cubicBezTo>
                  <a:pt x="1545" y="148"/>
                  <a:pt x="1545" y="145"/>
                  <a:pt x="1543" y="144"/>
                </a:cubicBezTo>
                <a:cubicBezTo>
                  <a:pt x="1536" y="141"/>
                  <a:pt x="1530" y="138"/>
                  <a:pt x="1523" y="134"/>
                </a:cubicBezTo>
                <a:cubicBezTo>
                  <a:pt x="1521" y="133"/>
                  <a:pt x="1519" y="134"/>
                  <a:pt x="1518" y="136"/>
                </a:cubicBezTo>
                <a:cubicBezTo>
                  <a:pt x="1517" y="138"/>
                  <a:pt x="1518" y="140"/>
                  <a:pt x="1520" y="141"/>
                </a:cubicBezTo>
                <a:close/>
                <a:moveTo>
                  <a:pt x="1480" y="121"/>
                </a:moveTo>
                <a:cubicBezTo>
                  <a:pt x="1486" y="125"/>
                  <a:pt x="1493" y="128"/>
                  <a:pt x="1500" y="131"/>
                </a:cubicBezTo>
                <a:cubicBezTo>
                  <a:pt x="1502" y="132"/>
                  <a:pt x="1504" y="131"/>
                  <a:pt x="1505" y="129"/>
                </a:cubicBezTo>
                <a:cubicBezTo>
                  <a:pt x="1506" y="127"/>
                  <a:pt x="1505" y="125"/>
                  <a:pt x="1503" y="124"/>
                </a:cubicBezTo>
                <a:cubicBezTo>
                  <a:pt x="1496" y="121"/>
                  <a:pt x="1490" y="118"/>
                  <a:pt x="1483" y="115"/>
                </a:cubicBezTo>
                <a:cubicBezTo>
                  <a:pt x="1481" y="114"/>
                  <a:pt x="1479" y="115"/>
                  <a:pt x="1478" y="117"/>
                </a:cubicBezTo>
                <a:cubicBezTo>
                  <a:pt x="1477" y="118"/>
                  <a:pt x="1478" y="121"/>
                  <a:pt x="1480" y="121"/>
                </a:cubicBezTo>
                <a:close/>
                <a:moveTo>
                  <a:pt x="1439" y="103"/>
                </a:moveTo>
                <a:cubicBezTo>
                  <a:pt x="1446" y="106"/>
                  <a:pt x="1453" y="109"/>
                  <a:pt x="1460" y="112"/>
                </a:cubicBezTo>
                <a:cubicBezTo>
                  <a:pt x="1461" y="113"/>
                  <a:pt x="1464" y="112"/>
                  <a:pt x="1464" y="110"/>
                </a:cubicBezTo>
                <a:cubicBezTo>
                  <a:pt x="1465" y="108"/>
                  <a:pt x="1464" y="106"/>
                  <a:pt x="1463" y="105"/>
                </a:cubicBezTo>
                <a:cubicBezTo>
                  <a:pt x="1456" y="102"/>
                  <a:pt x="1449" y="99"/>
                  <a:pt x="1442" y="97"/>
                </a:cubicBezTo>
                <a:cubicBezTo>
                  <a:pt x="1440" y="96"/>
                  <a:pt x="1438" y="97"/>
                  <a:pt x="1437" y="99"/>
                </a:cubicBezTo>
                <a:cubicBezTo>
                  <a:pt x="1436" y="100"/>
                  <a:pt x="1437" y="103"/>
                  <a:pt x="1439" y="103"/>
                </a:cubicBezTo>
                <a:close/>
                <a:moveTo>
                  <a:pt x="1398" y="87"/>
                </a:moveTo>
                <a:cubicBezTo>
                  <a:pt x="1405" y="89"/>
                  <a:pt x="1412" y="92"/>
                  <a:pt x="1419" y="95"/>
                </a:cubicBezTo>
                <a:cubicBezTo>
                  <a:pt x="1421" y="96"/>
                  <a:pt x="1423" y="95"/>
                  <a:pt x="1424" y="93"/>
                </a:cubicBezTo>
                <a:cubicBezTo>
                  <a:pt x="1424" y="91"/>
                  <a:pt x="1423" y="89"/>
                  <a:pt x="1422" y="88"/>
                </a:cubicBezTo>
                <a:cubicBezTo>
                  <a:pt x="1415" y="85"/>
                  <a:pt x="1408" y="82"/>
                  <a:pt x="1401" y="80"/>
                </a:cubicBezTo>
                <a:cubicBezTo>
                  <a:pt x="1399" y="79"/>
                  <a:pt x="1397" y="80"/>
                  <a:pt x="1396" y="82"/>
                </a:cubicBezTo>
                <a:cubicBezTo>
                  <a:pt x="1395" y="84"/>
                  <a:pt x="1396" y="86"/>
                  <a:pt x="1398" y="87"/>
                </a:cubicBezTo>
                <a:close/>
                <a:moveTo>
                  <a:pt x="1357" y="71"/>
                </a:moveTo>
                <a:cubicBezTo>
                  <a:pt x="1363" y="74"/>
                  <a:pt x="1370" y="76"/>
                  <a:pt x="1377" y="79"/>
                </a:cubicBezTo>
                <a:cubicBezTo>
                  <a:pt x="1379" y="80"/>
                  <a:pt x="1381" y="79"/>
                  <a:pt x="1382" y="77"/>
                </a:cubicBezTo>
                <a:cubicBezTo>
                  <a:pt x="1383" y="75"/>
                  <a:pt x="1382" y="73"/>
                  <a:pt x="1380" y="72"/>
                </a:cubicBezTo>
                <a:cubicBezTo>
                  <a:pt x="1373" y="69"/>
                  <a:pt x="1366" y="67"/>
                  <a:pt x="1359" y="64"/>
                </a:cubicBezTo>
                <a:cubicBezTo>
                  <a:pt x="1357" y="64"/>
                  <a:pt x="1355" y="65"/>
                  <a:pt x="1354" y="67"/>
                </a:cubicBezTo>
                <a:cubicBezTo>
                  <a:pt x="1354" y="69"/>
                  <a:pt x="1355" y="71"/>
                  <a:pt x="1357" y="71"/>
                </a:cubicBezTo>
                <a:close/>
                <a:moveTo>
                  <a:pt x="1314" y="58"/>
                </a:moveTo>
                <a:cubicBezTo>
                  <a:pt x="1321" y="60"/>
                  <a:pt x="1328" y="62"/>
                  <a:pt x="1336" y="64"/>
                </a:cubicBezTo>
                <a:cubicBezTo>
                  <a:pt x="1338" y="65"/>
                  <a:pt x="1340" y="64"/>
                  <a:pt x="1340" y="62"/>
                </a:cubicBezTo>
                <a:cubicBezTo>
                  <a:pt x="1341" y="60"/>
                  <a:pt x="1340" y="58"/>
                  <a:pt x="1338" y="57"/>
                </a:cubicBezTo>
                <a:cubicBezTo>
                  <a:pt x="1331" y="55"/>
                  <a:pt x="1324" y="53"/>
                  <a:pt x="1317" y="50"/>
                </a:cubicBezTo>
                <a:cubicBezTo>
                  <a:pt x="1315" y="50"/>
                  <a:pt x="1313" y="51"/>
                  <a:pt x="1312" y="53"/>
                </a:cubicBezTo>
                <a:cubicBezTo>
                  <a:pt x="1311" y="55"/>
                  <a:pt x="1313" y="57"/>
                  <a:pt x="1314" y="58"/>
                </a:cubicBezTo>
                <a:close/>
                <a:moveTo>
                  <a:pt x="1272" y="45"/>
                </a:moveTo>
                <a:cubicBezTo>
                  <a:pt x="1279" y="47"/>
                  <a:pt x="1286" y="49"/>
                  <a:pt x="1293" y="51"/>
                </a:cubicBezTo>
                <a:cubicBezTo>
                  <a:pt x="1295" y="52"/>
                  <a:pt x="1297" y="51"/>
                  <a:pt x="1298" y="49"/>
                </a:cubicBezTo>
                <a:cubicBezTo>
                  <a:pt x="1298" y="47"/>
                  <a:pt x="1297" y="45"/>
                  <a:pt x="1295" y="44"/>
                </a:cubicBezTo>
                <a:cubicBezTo>
                  <a:pt x="1288" y="42"/>
                  <a:pt x="1281" y="40"/>
                  <a:pt x="1274" y="38"/>
                </a:cubicBezTo>
                <a:cubicBezTo>
                  <a:pt x="1272" y="37"/>
                  <a:pt x="1270" y="39"/>
                  <a:pt x="1269" y="41"/>
                </a:cubicBezTo>
                <a:cubicBezTo>
                  <a:pt x="1269" y="43"/>
                  <a:pt x="1270" y="45"/>
                  <a:pt x="1272" y="45"/>
                </a:cubicBezTo>
                <a:close/>
                <a:moveTo>
                  <a:pt x="1229" y="34"/>
                </a:moveTo>
                <a:cubicBezTo>
                  <a:pt x="1236" y="36"/>
                  <a:pt x="1243" y="38"/>
                  <a:pt x="1250" y="40"/>
                </a:cubicBezTo>
                <a:cubicBezTo>
                  <a:pt x="1252" y="40"/>
                  <a:pt x="1254" y="39"/>
                  <a:pt x="1255" y="37"/>
                </a:cubicBezTo>
                <a:cubicBezTo>
                  <a:pt x="1255" y="35"/>
                  <a:pt x="1254" y="33"/>
                  <a:pt x="1252" y="32"/>
                </a:cubicBezTo>
                <a:cubicBezTo>
                  <a:pt x="1245" y="31"/>
                  <a:pt x="1238" y="29"/>
                  <a:pt x="1231" y="27"/>
                </a:cubicBezTo>
                <a:cubicBezTo>
                  <a:pt x="1229" y="27"/>
                  <a:pt x="1227" y="28"/>
                  <a:pt x="1226" y="30"/>
                </a:cubicBezTo>
                <a:cubicBezTo>
                  <a:pt x="1226" y="32"/>
                  <a:pt x="1227" y="34"/>
                  <a:pt x="1229" y="34"/>
                </a:cubicBezTo>
                <a:close/>
                <a:moveTo>
                  <a:pt x="1186" y="25"/>
                </a:moveTo>
                <a:cubicBezTo>
                  <a:pt x="1193" y="27"/>
                  <a:pt x="1200" y="28"/>
                  <a:pt x="1207" y="30"/>
                </a:cubicBezTo>
                <a:cubicBezTo>
                  <a:pt x="1209" y="30"/>
                  <a:pt x="1211" y="29"/>
                  <a:pt x="1212" y="27"/>
                </a:cubicBezTo>
                <a:cubicBezTo>
                  <a:pt x="1212" y="25"/>
                  <a:pt x="1211" y="23"/>
                  <a:pt x="1209" y="22"/>
                </a:cubicBezTo>
                <a:cubicBezTo>
                  <a:pt x="1201" y="21"/>
                  <a:pt x="1194" y="19"/>
                  <a:pt x="1187" y="18"/>
                </a:cubicBezTo>
                <a:cubicBezTo>
                  <a:pt x="1185" y="17"/>
                  <a:pt x="1183" y="19"/>
                  <a:pt x="1183" y="21"/>
                </a:cubicBezTo>
                <a:cubicBezTo>
                  <a:pt x="1182" y="23"/>
                  <a:pt x="1184" y="25"/>
                  <a:pt x="1186" y="25"/>
                </a:cubicBezTo>
                <a:close/>
                <a:moveTo>
                  <a:pt x="1142" y="18"/>
                </a:moveTo>
                <a:cubicBezTo>
                  <a:pt x="1149" y="19"/>
                  <a:pt x="1156" y="20"/>
                  <a:pt x="1164" y="21"/>
                </a:cubicBezTo>
                <a:cubicBezTo>
                  <a:pt x="1166" y="22"/>
                  <a:pt x="1168" y="20"/>
                  <a:pt x="1168" y="18"/>
                </a:cubicBezTo>
                <a:cubicBezTo>
                  <a:pt x="1168" y="16"/>
                  <a:pt x="1167" y="14"/>
                  <a:pt x="1165" y="14"/>
                </a:cubicBezTo>
                <a:cubicBezTo>
                  <a:pt x="1157" y="13"/>
                  <a:pt x="1150" y="11"/>
                  <a:pt x="1143" y="10"/>
                </a:cubicBezTo>
                <a:cubicBezTo>
                  <a:pt x="1141" y="10"/>
                  <a:pt x="1139" y="11"/>
                  <a:pt x="1139" y="13"/>
                </a:cubicBezTo>
                <a:cubicBezTo>
                  <a:pt x="1138" y="15"/>
                  <a:pt x="1140" y="17"/>
                  <a:pt x="1142" y="18"/>
                </a:cubicBezTo>
                <a:close/>
                <a:moveTo>
                  <a:pt x="1098" y="12"/>
                </a:moveTo>
                <a:cubicBezTo>
                  <a:pt x="1105" y="13"/>
                  <a:pt x="1112" y="14"/>
                  <a:pt x="1120" y="15"/>
                </a:cubicBezTo>
                <a:cubicBezTo>
                  <a:pt x="1122" y="15"/>
                  <a:pt x="1124" y="13"/>
                  <a:pt x="1124" y="11"/>
                </a:cubicBezTo>
                <a:cubicBezTo>
                  <a:pt x="1124" y="9"/>
                  <a:pt x="1123" y="7"/>
                  <a:pt x="1121" y="7"/>
                </a:cubicBezTo>
                <a:cubicBezTo>
                  <a:pt x="1113" y="6"/>
                  <a:pt x="1106" y="5"/>
                  <a:pt x="1099" y="5"/>
                </a:cubicBezTo>
                <a:cubicBezTo>
                  <a:pt x="1097" y="4"/>
                  <a:pt x="1095" y="6"/>
                  <a:pt x="1095" y="8"/>
                </a:cubicBezTo>
                <a:cubicBezTo>
                  <a:pt x="1094" y="10"/>
                  <a:pt x="1096" y="12"/>
                  <a:pt x="1098" y="12"/>
                </a:cubicBezTo>
                <a:close/>
                <a:moveTo>
                  <a:pt x="1054" y="8"/>
                </a:moveTo>
                <a:cubicBezTo>
                  <a:pt x="1061" y="9"/>
                  <a:pt x="1068" y="9"/>
                  <a:pt x="1076" y="10"/>
                </a:cubicBezTo>
                <a:cubicBezTo>
                  <a:pt x="1078" y="10"/>
                  <a:pt x="1080" y="8"/>
                  <a:pt x="1080" y="6"/>
                </a:cubicBezTo>
                <a:cubicBezTo>
                  <a:pt x="1080" y="4"/>
                  <a:pt x="1078" y="3"/>
                  <a:pt x="1076" y="2"/>
                </a:cubicBezTo>
                <a:cubicBezTo>
                  <a:pt x="1068" y="2"/>
                  <a:pt x="1061" y="1"/>
                  <a:pt x="1054" y="1"/>
                </a:cubicBezTo>
                <a:cubicBezTo>
                  <a:pt x="1052" y="1"/>
                  <a:pt x="1050" y="2"/>
                  <a:pt x="1050" y="4"/>
                </a:cubicBezTo>
                <a:cubicBezTo>
                  <a:pt x="1050" y="6"/>
                  <a:pt x="1052" y="8"/>
                  <a:pt x="1054" y="8"/>
                </a:cubicBezTo>
                <a:close/>
                <a:moveTo>
                  <a:pt x="1009" y="7"/>
                </a:moveTo>
                <a:cubicBezTo>
                  <a:pt x="1011" y="7"/>
                  <a:pt x="1013" y="7"/>
                  <a:pt x="1015" y="7"/>
                </a:cubicBezTo>
                <a:cubicBezTo>
                  <a:pt x="1019" y="7"/>
                  <a:pt x="1025" y="7"/>
                  <a:pt x="1032" y="7"/>
                </a:cubicBezTo>
                <a:cubicBezTo>
                  <a:pt x="1034" y="7"/>
                  <a:pt x="1035" y="6"/>
                  <a:pt x="1035" y="4"/>
                </a:cubicBezTo>
                <a:cubicBezTo>
                  <a:pt x="1035" y="2"/>
                  <a:pt x="1034" y="0"/>
                  <a:pt x="1032" y="0"/>
                </a:cubicBezTo>
                <a:cubicBezTo>
                  <a:pt x="1025" y="0"/>
                  <a:pt x="1020" y="0"/>
                  <a:pt x="1015" y="0"/>
                </a:cubicBezTo>
                <a:cubicBezTo>
                  <a:pt x="1013" y="0"/>
                  <a:pt x="1011" y="0"/>
                  <a:pt x="1009" y="0"/>
                </a:cubicBezTo>
                <a:cubicBezTo>
                  <a:pt x="1007" y="0"/>
                  <a:pt x="1006" y="1"/>
                  <a:pt x="1006" y="3"/>
                </a:cubicBezTo>
                <a:cubicBezTo>
                  <a:pt x="1006" y="5"/>
                  <a:pt x="1007" y="7"/>
                  <a:pt x="1009" y="7"/>
                </a:cubicBezTo>
                <a:close/>
                <a:moveTo>
                  <a:pt x="965" y="9"/>
                </a:moveTo>
                <a:cubicBezTo>
                  <a:pt x="973" y="8"/>
                  <a:pt x="980" y="8"/>
                  <a:pt x="987" y="8"/>
                </a:cubicBezTo>
                <a:cubicBezTo>
                  <a:pt x="989" y="8"/>
                  <a:pt x="991" y="6"/>
                  <a:pt x="991" y="4"/>
                </a:cubicBezTo>
                <a:cubicBezTo>
                  <a:pt x="991" y="2"/>
                  <a:pt x="989" y="0"/>
                  <a:pt x="987" y="0"/>
                </a:cubicBezTo>
                <a:cubicBezTo>
                  <a:pt x="980" y="1"/>
                  <a:pt x="972" y="1"/>
                  <a:pt x="965" y="1"/>
                </a:cubicBezTo>
                <a:cubicBezTo>
                  <a:pt x="963" y="1"/>
                  <a:pt x="961" y="3"/>
                  <a:pt x="961" y="5"/>
                </a:cubicBezTo>
                <a:cubicBezTo>
                  <a:pt x="961" y="7"/>
                  <a:pt x="963" y="9"/>
                  <a:pt x="965" y="9"/>
                </a:cubicBezTo>
                <a:close/>
                <a:moveTo>
                  <a:pt x="921" y="12"/>
                </a:moveTo>
                <a:cubicBezTo>
                  <a:pt x="928" y="11"/>
                  <a:pt x="936" y="11"/>
                  <a:pt x="943" y="10"/>
                </a:cubicBezTo>
                <a:cubicBezTo>
                  <a:pt x="945" y="10"/>
                  <a:pt x="947" y="8"/>
                  <a:pt x="946" y="6"/>
                </a:cubicBezTo>
                <a:cubicBezTo>
                  <a:pt x="946" y="4"/>
                  <a:pt x="945" y="3"/>
                  <a:pt x="943" y="3"/>
                </a:cubicBezTo>
                <a:cubicBezTo>
                  <a:pt x="935" y="3"/>
                  <a:pt x="928" y="4"/>
                  <a:pt x="920" y="4"/>
                </a:cubicBezTo>
                <a:cubicBezTo>
                  <a:pt x="918" y="4"/>
                  <a:pt x="917" y="6"/>
                  <a:pt x="917" y="8"/>
                </a:cubicBezTo>
                <a:cubicBezTo>
                  <a:pt x="917" y="10"/>
                  <a:pt x="919" y="12"/>
                  <a:pt x="921" y="12"/>
                </a:cubicBezTo>
                <a:close/>
                <a:moveTo>
                  <a:pt x="877" y="16"/>
                </a:moveTo>
                <a:cubicBezTo>
                  <a:pt x="884" y="15"/>
                  <a:pt x="891" y="14"/>
                  <a:pt x="899" y="13"/>
                </a:cubicBezTo>
                <a:cubicBezTo>
                  <a:pt x="901" y="13"/>
                  <a:pt x="902" y="11"/>
                  <a:pt x="902" y="9"/>
                </a:cubicBezTo>
                <a:cubicBezTo>
                  <a:pt x="902" y="7"/>
                  <a:pt x="900" y="6"/>
                  <a:pt x="898" y="6"/>
                </a:cubicBezTo>
                <a:cubicBezTo>
                  <a:pt x="891" y="7"/>
                  <a:pt x="883" y="8"/>
                  <a:pt x="876" y="8"/>
                </a:cubicBezTo>
                <a:cubicBezTo>
                  <a:pt x="874" y="9"/>
                  <a:pt x="872" y="10"/>
                  <a:pt x="873" y="12"/>
                </a:cubicBezTo>
                <a:cubicBezTo>
                  <a:pt x="873" y="14"/>
                  <a:pt x="875" y="16"/>
                  <a:pt x="877" y="16"/>
                </a:cubicBezTo>
                <a:close/>
                <a:moveTo>
                  <a:pt x="833" y="21"/>
                </a:moveTo>
                <a:cubicBezTo>
                  <a:pt x="840" y="20"/>
                  <a:pt x="847" y="19"/>
                  <a:pt x="855" y="18"/>
                </a:cubicBezTo>
                <a:cubicBezTo>
                  <a:pt x="857" y="18"/>
                  <a:pt x="858" y="16"/>
                  <a:pt x="858" y="14"/>
                </a:cubicBezTo>
                <a:cubicBezTo>
                  <a:pt x="858" y="12"/>
                  <a:pt x="856" y="11"/>
                  <a:pt x="854" y="11"/>
                </a:cubicBezTo>
                <a:cubicBezTo>
                  <a:pt x="846" y="12"/>
                  <a:pt x="839" y="13"/>
                  <a:pt x="832" y="14"/>
                </a:cubicBezTo>
                <a:cubicBezTo>
                  <a:pt x="830" y="14"/>
                  <a:pt x="828" y="16"/>
                  <a:pt x="829" y="18"/>
                </a:cubicBezTo>
                <a:cubicBezTo>
                  <a:pt x="829" y="20"/>
                  <a:pt x="831" y="21"/>
                  <a:pt x="833" y="21"/>
                </a:cubicBezTo>
                <a:close/>
                <a:moveTo>
                  <a:pt x="789" y="28"/>
                </a:moveTo>
                <a:cubicBezTo>
                  <a:pt x="796" y="26"/>
                  <a:pt x="803" y="25"/>
                  <a:pt x="811" y="24"/>
                </a:cubicBezTo>
                <a:cubicBezTo>
                  <a:pt x="813" y="24"/>
                  <a:pt x="814" y="22"/>
                  <a:pt x="814" y="20"/>
                </a:cubicBezTo>
                <a:cubicBezTo>
                  <a:pt x="814" y="18"/>
                  <a:pt x="812" y="17"/>
                  <a:pt x="810" y="17"/>
                </a:cubicBezTo>
                <a:cubicBezTo>
                  <a:pt x="802" y="18"/>
                  <a:pt x="795" y="19"/>
                  <a:pt x="788" y="20"/>
                </a:cubicBezTo>
                <a:cubicBezTo>
                  <a:pt x="786" y="21"/>
                  <a:pt x="784" y="23"/>
                  <a:pt x="785" y="25"/>
                </a:cubicBezTo>
                <a:cubicBezTo>
                  <a:pt x="785" y="27"/>
                  <a:pt x="787" y="28"/>
                  <a:pt x="789" y="28"/>
                </a:cubicBezTo>
                <a:close/>
                <a:moveTo>
                  <a:pt x="745" y="36"/>
                </a:moveTo>
                <a:cubicBezTo>
                  <a:pt x="753" y="34"/>
                  <a:pt x="760" y="33"/>
                  <a:pt x="767" y="31"/>
                </a:cubicBezTo>
                <a:cubicBezTo>
                  <a:pt x="769" y="31"/>
                  <a:pt x="770" y="29"/>
                  <a:pt x="770" y="27"/>
                </a:cubicBezTo>
                <a:cubicBezTo>
                  <a:pt x="770" y="25"/>
                  <a:pt x="768" y="24"/>
                  <a:pt x="766" y="24"/>
                </a:cubicBezTo>
                <a:cubicBezTo>
                  <a:pt x="758" y="26"/>
                  <a:pt x="751" y="27"/>
                  <a:pt x="744" y="28"/>
                </a:cubicBezTo>
                <a:cubicBezTo>
                  <a:pt x="742" y="29"/>
                  <a:pt x="741" y="31"/>
                  <a:pt x="741" y="33"/>
                </a:cubicBezTo>
                <a:cubicBezTo>
                  <a:pt x="741" y="35"/>
                  <a:pt x="743" y="36"/>
                  <a:pt x="745" y="36"/>
                </a:cubicBezTo>
                <a:close/>
                <a:moveTo>
                  <a:pt x="702" y="45"/>
                </a:moveTo>
                <a:cubicBezTo>
                  <a:pt x="709" y="43"/>
                  <a:pt x="716" y="42"/>
                  <a:pt x="724" y="40"/>
                </a:cubicBezTo>
                <a:cubicBezTo>
                  <a:pt x="726" y="40"/>
                  <a:pt x="727" y="38"/>
                  <a:pt x="726" y="36"/>
                </a:cubicBezTo>
                <a:cubicBezTo>
                  <a:pt x="726" y="34"/>
                  <a:pt x="724" y="32"/>
                  <a:pt x="722" y="33"/>
                </a:cubicBezTo>
                <a:cubicBezTo>
                  <a:pt x="715" y="35"/>
                  <a:pt x="708" y="36"/>
                  <a:pt x="700" y="38"/>
                </a:cubicBezTo>
                <a:cubicBezTo>
                  <a:pt x="698" y="38"/>
                  <a:pt x="697" y="40"/>
                  <a:pt x="698" y="42"/>
                </a:cubicBezTo>
                <a:cubicBezTo>
                  <a:pt x="698" y="44"/>
                  <a:pt x="700" y="46"/>
                  <a:pt x="702" y="45"/>
                </a:cubicBezTo>
                <a:close/>
                <a:moveTo>
                  <a:pt x="659" y="56"/>
                </a:moveTo>
                <a:cubicBezTo>
                  <a:pt x="666" y="54"/>
                  <a:pt x="673" y="52"/>
                  <a:pt x="680" y="50"/>
                </a:cubicBezTo>
                <a:cubicBezTo>
                  <a:pt x="682" y="50"/>
                  <a:pt x="684" y="48"/>
                  <a:pt x="683" y="46"/>
                </a:cubicBezTo>
                <a:cubicBezTo>
                  <a:pt x="683" y="44"/>
                  <a:pt x="681" y="43"/>
                  <a:pt x="679" y="43"/>
                </a:cubicBezTo>
                <a:cubicBezTo>
                  <a:pt x="671" y="45"/>
                  <a:pt x="664" y="47"/>
                  <a:pt x="657" y="49"/>
                </a:cubicBezTo>
                <a:cubicBezTo>
                  <a:pt x="655" y="49"/>
                  <a:pt x="654" y="51"/>
                  <a:pt x="655" y="53"/>
                </a:cubicBezTo>
                <a:cubicBezTo>
                  <a:pt x="655" y="55"/>
                  <a:pt x="657" y="56"/>
                  <a:pt x="659" y="56"/>
                </a:cubicBezTo>
                <a:close/>
                <a:moveTo>
                  <a:pt x="616" y="68"/>
                </a:moveTo>
                <a:cubicBezTo>
                  <a:pt x="624" y="66"/>
                  <a:pt x="631" y="64"/>
                  <a:pt x="638" y="62"/>
                </a:cubicBezTo>
                <a:cubicBezTo>
                  <a:pt x="640" y="61"/>
                  <a:pt x="641" y="59"/>
                  <a:pt x="640" y="57"/>
                </a:cubicBezTo>
                <a:cubicBezTo>
                  <a:pt x="640" y="55"/>
                  <a:pt x="638" y="54"/>
                  <a:pt x="636" y="55"/>
                </a:cubicBezTo>
                <a:cubicBezTo>
                  <a:pt x="628" y="57"/>
                  <a:pt x="621" y="59"/>
                  <a:pt x="614" y="61"/>
                </a:cubicBezTo>
                <a:cubicBezTo>
                  <a:pt x="612" y="62"/>
                  <a:pt x="611" y="64"/>
                  <a:pt x="612" y="66"/>
                </a:cubicBezTo>
                <a:cubicBezTo>
                  <a:pt x="612" y="68"/>
                  <a:pt x="615" y="69"/>
                  <a:pt x="616" y="68"/>
                </a:cubicBezTo>
                <a:close/>
                <a:moveTo>
                  <a:pt x="574" y="82"/>
                </a:moveTo>
                <a:cubicBezTo>
                  <a:pt x="581" y="80"/>
                  <a:pt x="588" y="77"/>
                  <a:pt x="595" y="75"/>
                </a:cubicBezTo>
                <a:cubicBezTo>
                  <a:pt x="597" y="74"/>
                  <a:pt x="598" y="72"/>
                  <a:pt x="598" y="70"/>
                </a:cubicBezTo>
                <a:cubicBezTo>
                  <a:pt x="597" y="68"/>
                  <a:pt x="595" y="67"/>
                  <a:pt x="593" y="68"/>
                </a:cubicBezTo>
                <a:cubicBezTo>
                  <a:pt x="586" y="70"/>
                  <a:pt x="579" y="73"/>
                  <a:pt x="572" y="75"/>
                </a:cubicBezTo>
                <a:cubicBezTo>
                  <a:pt x="570" y="76"/>
                  <a:pt x="569" y="78"/>
                  <a:pt x="570" y="80"/>
                </a:cubicBezTo>
                <a:cubicBezTo>
                  <a:pt x="570" y="82"/>
                  <a:pt x="572" y="83"/>
                  <a:pt x="574" y="82"/>
                </a:cubicBezTo>
                <a:close/>
                <a:moveTo>
                  <a:pt x="533" y="97"/>
                </a:moveTo>
                <a:cubicBezTo>
                  <a:pt x="540" y="95"/>
                  <a:pt x="547" y="92"/>
                  <a:pt x="554" y="89"/>
                </a:cubicBezTo>
                <a:cubicBezTo>
                  <a:pt x="555" y="89"/>
                  <a:pt x="556" y="87"/>
                  <a:pt x="556" y="85"/>
                </a:cubicBezTo>
                <a:cubicBezTo>
                  <a:pt x="555" y="83"/>
                  <a:pt x="553" y="82"/>
                  <a:pt x="551" y="83"/>
                </a:cubicBezTo>
                <a:cubicBezTo>
                  <a:pt x="544" y="85"/>
                  <a:pt x="537" y="88"/>
                  <a:pt x="530" y="90"/>
                </a:cubicBezTo>
                <a:cubicBezTo>
                  <a:pt x="528" y="91"/>
                  <a:pt x="527" y="93"/>
                  <a:pt x="528" y="95"/>
                </a:cubicBezTo>
                <a:cubicBezTo>
                  <a:pt x="529" y="97"/>
                  <a:pt x="531" y="98"/>
                  <a:pt x="533" y="97"/>
                </a:cubicBezTo>
                <a:close/>
                <a:moveTo>
                  <a:pt x="492" y="114"/>
                </a:moveTo>
                <a:cubicBezTo>
                  <a:pt x="499" y="111"/>
                  <a:pt x="505" y="108"/>
                  <a:pt x="512" y="106"/>
                </a:cubicBezTo>
                <a:cubicBezTo>
                  <a:pt x="514" y="105"/>
                  <a:pt x="515" y="103"/>
                  <a:pt x="514" y="101"/>
                </a:cubicBezTo>
                <a:cubicBezTo>
                  <a:pt x="514" y="99"/>
                  <a:pt x="511" y="98"/>
                  <a:pt x="509" y="99"/>
                </a:cubicBezTo>
                <a:cubicBezTo>
                  <a:pt x="503" y="102"/>
                  <a:pt x="496" y="105"/>
                  <a:pt x="489" y="107"/>
                </a:cubicBezTo>
                <a:cubicBezTo>
                  <a:pt x="487" y="108"/>
                  <a:pt x="486" y="110"/>
                  <a:pt x="487" y="112"/>
                </a:cubicBezTo>
                <a:cubicBezTo>
                  <a:pt x="488" y="114"/>
                  <a:pt x="490" y="115"/>
                  <a:pt x="492" y="114"/>
                </a:cubicBezTo>
                <a:close/>
                <a:moveTo>
                  <a:pt x="452" y="133"/>
                </a:moveTo>
                <a:cubicBezTo>
                  <a:pt x="458" y="130"/>
                  <a:pt x="465" y="126"/>
                  <a:pt x="472" y="123"/>
                </a:cubicBezTo>
                <a:cubicBezTo>
                  <a:pt x="474" y="122"/>
                  <a:pt x="474" y="120"/>
                  <a:pt x="474" y="118"/>
                </a:cubicBezTo>
                <a:cubicBezTo>
                  <a:pt x="473" y="117"/>
                  <a:pt x="470" y="116"/>
                  <a:pt x="469" y="117"/>
                </a:cubicBezTo>
                <a:cubicBezTo>
                  <a:pt x="462" y="120"/>
                  <a:pt x="455" y="123"/>
                  <a:pt x="448" y="126"/>
                </a:cubicBezTo>
                <a:cubicBezTo>
                  <a:pt x="447" y="127"/>
                  <a:pt x="446" y="129"/>
                  <a:pt x="447" y="131"/>
                </a:cubicBezTo>
                <a:cubicBezTo>
                  <a:pt x="448" y="133"/>
                  <a:pt x="450" y="134"/>
                  <a:pt x="452" y="133"/>
                </a:cubicBezTo>
                <a:close/>
                <a:moveTo>
                  <a:pt x="412" y="153"/>
                </a:moveTo>
                <a:cubicBezTo>
                  <a:pt x="419" y="149"/>
                  <a:pt x="425" y="146"/>
                  <a:pt x="432" y="143"/>
                </a:cubicBezTo>
                <a:cubicBezTo>
                  <a:pt x="434" y="142"/>
                  <a:pt x="434" y="139"/>
                  <a:pt x="433" y="138"/>
                </a:cubicBezTo>
                <a:cubicBezTo>
                  <a:pt x="432" y="136"/>
                  <a:pt x="430" y="135"/>
                  <a:pt x="428" y="136"/>
                </a:cubicBezTo>
                <a:cubicBezTo>
                  <a:pt x="422" y="139"/>
                  <a:pt x="415" y="143"/>
                  <a:pt x="409" y="146"/>
                </a:cubicBezTo>
                <a:cubicBezTo>
                  <a:pt x="407" y="147"/>
                  <a:pt x="406" y="149"/>
                  <a:pt x="407" y="151"/>
                </a:cubicBezTo>
                <a:cubicBezTo>
                  <a:pt x="408" y="153"/>
                  <a:pt x="410" y="154"/>
                  <a:pt x="412" y="153"/>
                </a:cubicBezTo>
                <a:close/>
                <a:moveTo>
                  <a:pt x="373" y="174"/>
                </a:moveTo>
                <a:cubicBezTo>
                  <a:pt x="380" y="171"/>
                  <a:pt x="386" y="167"/>
                  <a:pt x="393" y="163"/>
                </a:cubicBezTo>
                <a:cubicBezTo>
                  <a:pt x="394" y="162"/>
                  <a:pt x="395" y="160"/>
                  <a:pt x="394" y="158"/>
                </a:cubicBezTo>
                <a:cubicBezTo>
                  <a:pt x="393" y="157"/>
                  <a:pt x="391" y="156"/>
                  <a:pt x="389" y="157"/>
                </a:cubicBezTo>
                <a:cubicBezTo>
                  <a:pt x="383" y="161"/>
                  <a:pt x="376" y="164"/>
                  <a:pt x="370" y="168"/>
                </a:cubicBezTo>
                <a:cubicBezTo>
                  <a:pt x="368" y="169"/>
                  <a:pt x="367" y="171"/>
                  <a:pt x="368" y="173"/>
                </a:cubicBezTo>
                <a:cubicBezTo>
                  <a:pt x="369" y="175"/>
                  <a:pt x="372" y="175"/>
                  <a:pt x="373" y="174"/>
                </a:cubicBezTo>
                <a:close/>
                <a:moveTo>
                  <a:pt x="336" y="198"/>
                </a:moveTo>
                <a:cubicBezTo>
                  <a:pt x="342" y="194"/>
                  <a:pt x="348" y="190"/>
                  <a:pt x="355" y="186"/>
                </a:cubicBezTo>
                <a:cubicBezTo>
                  <a:pt x="356" y="185"/>
                  <a:pt x="357" y="182"/>
                  <a:pt x="356" y="181"/>
                </a:cubicBezTo>
                <a:cubicBezTo>
                  <a:pt x="355" y="179"/>
                  <a:pt x="352" y="178"/>
                  <a:pt x="351" y="180"/>
                </a:cubicBezTo>
                <a:cubicBezTo>
                  <a:pt x="344" y="183"/>
                  <a:pt x="338" y="187"/>
                  <a:pt x="332" y="191"/>
                </a:cubicBezTo>
                <a:cubicBezTo>
                  <a:pt x="330" y="193"/>
                  <a:pt x="330" y="195"/>
                  <a:pt x="331" y="197"/>
                </a:cubicBezTo>
                <a:cubicBezTo>
                  <a:pt x="332" y="198"/>
                  <a:pt x="334" y="199"/>
                  <a:pt x="336" y="198"/>
                </a:cubicBezTo>
                <a:close/>
                <a:moveTo>
                  <a:pt x="299" y="222"/>
                </a:moveTo>
                <a:cubicBezTo>
                  <a:pt x="305" y="218"/>
                  <a:pt x="311" y="214"/>
                  <a:pt x="317" y="210"/>
                </a:cubicBezTo>
                <a:cubicBezTo>
                  <a:pt x="319" y="209"/>
                  <a:pt x="319" y="206"/>
                  <a:pt x="318" y="205"/>
                </a:cubicBezTo>
                <a:cubicBezTo>
                  <a:pt x="317" y="203"/>
                  <a:pt x="315" y="203"/>
                  <a:pt x="313" y="204"/>
                </a:cubicBezTo>
                <a:cubicBezTo>
                  <a:pt x="307" y="208"/>
                  <a:pt x="301" y="212"/>
                  <a:pt x="295" y="216"/>
                </a:cubicBezTo>
                <a:cubicBezTo>
                  <a:pt x="293" y="218"/>
                  <a:pt x="293" y="220"/>
                  <a:pt x="294" y="222"/>
                </a:cubicBezTo>
                <a:cubicBezTo>
                  <a:pt x="295" y="223"/>
                  <a:pt x="297" y="224"/>
                  <a:pt x="299" y="222"/>
                </a:cubicBezTo>
                <a:close/>
                <a:moveTo>
                  <a:pt x="263" y="249"/>
                </a:moveTo>
                <a:cubicBezTo>
                  <a:pt x="269" y="244"/>
                  <a:pt x="275" y="240"/>
                  <a:pt x="281" y="235"/>
                </a:cubicBezTo>
                <a:cubicBezTo>
                  <a:pt x="283" y="234"/>
                  <a:pt x="283" y="232"/>
                  <a:pt x="282" y="230"/>
                </a:cubicBezTo>
                <a:cubicBezTo>
                  <a:pt x="281" y="229"/>
                  <a:pt x="278" y="228"/>
                  <a:pt x="277" y="229"/>
                </a:cubicBezTo>
                <a:cubicBezTo>
                  <a:pt x="271" y="234"/>
                  <a:pt x="265" y="238"/>
                  <a:pt x="259" y="243"/>
                </a:cubicBezTo>
                <a:cubicBezTo>
                  <a:pt x="257" y="244"/>
                  <a:pt x="257" y="246"/>
                  <a:pt x="258" y="248"/>
                </a:cubicBezTo>
                <a:cubicBezTo>
                  <a:pt x="259" y="250"/>
                  <a:pt x="262" y="250"/>
                  <a:pt x="263" y="249"/>
                </a:cubicBezTo>
                <a:close/>
                <a:moveTo>
                  <a:pt x="229" y="276"/>
                </a:moveTo>
                <a:cubicBezTo>
                  <a:pt x="235" y="272"/>
                  <a:pt x="240" y="267"/>
                  <a:pt x="246" y="262"/>
                </a:cubicBezTo>
                <a:cubicBezTo>
                  <a:pt x="248" y="261"/>
                  <a:pt x="248" y="259"/>
                  <a:pt x="247" y="257"/>
                </a:cubicBezTo>
                <a:cubicBezTo>
                  <a:pt x="245" y="256"/>
                  <a:pt x="243" y="255"/>
                  <a:pt x="241" y="257"/>
                </a:cubicBezTo>
                <a:cubicBezTo>
                  <a:pt x="236" y="261"/>
                  <a:pt x="230" y="266"/>
                  <a:pt x="224" y="271"/>
                </a:cubicBezTo>
                <a:cubicBezTo>
                  <a:pt x="223" y="272"/>
                  <a:pt x="222" y="274"/>
                  <a:pt x="224" y="276"/>
                </a:cubicBezTo>
                <a:cubicBezTo>
                  <a:pt x="225" y="278"/>
                  <a:pt x="227" y="278"/>
                  <a:pt x="229" y="276"/>
                </a:cubicBezTo>
                <a:close/>
                <a:moveTo>
                  <a:pt x="196" y="306"/>
                </a:moveTo>
                <a:cubicBezTo>
                  <a:pt x="201" y="301"/>
                  <a:pt x="207" y="296"/>
                  <a:pt x="212" y="291"/>
                </a:cubicBezTo>
                <a:cubicBezTo>
                  <a:pt x="214" y="290"/>
                  <a:pt x="214" y="287"/>
                  <a:pt x="212" y="286"/>
                </a:cubicBezTo>
                <a:cubicBezTo>
                  <a:pt x="211" y="284"/>
                  <a:pt x="209" y="284"/>
                  <a:pt x="207" y="285"/>
                </a:cubicBezTo>
                <a:cubicBezTo>
                  <a:pt x="202" y="290"/>
                  <a:pt x="196" y="295"/>
                  <a:pt x="191" y="300"/>
                </a:cubicBezTo>
                <a:cubicBezTo>
                  <a:pt x="189" y="302"/>
                  <a:pt x="189" y="304"/>
                  <a:pt x="190" y="306"/>
                </a:cubicBezTo>
                <a:cubicBezTo>
                  <a:pt x="192" y="307"/>
                  <a:pt x="194" y="307"/>
                  <a:pt x="196" y="306"/>
                </a:cubicBezTo>
                <a:close/>
                <a:moveTo>
                  <a:pt x="164" y="337"/>
                </a:moveTo>
                <a:cubicBezTo>
                  <a:pt x="169" y="331"/>
                  <a:pt x="174" y="326"/>
                  <a:pt x="180" y="321"/>
                </a:cubicBezTo>
                <a:cubicBezTo>
                  <a:pt x="181" y="320"/>
                  <a:pt x="181" y="317"/>
                  <a:pt x="180" y="316"/>
                </a:cubicBezTo>
                <a:cubicBezTo>
                  <a:pt x="178" y="314"/>
                  <a:pt x="176" y="314"/>
                  <a:pt x="174" y="316"/>
                </a:cubicBezTo>
                <a:cubicBezTo>
                  <a:pt x="169" y="321"/>
                  <a:pt x="164" y="326"/>
                  <a:pt x="159" y="331"/>
                </a:cubicBezTo>
                <a:cubicBezTo>
                  <a:pt x="157" y="333"/>
                  <a:pt x="157" y="335"/>
                  <a:pt x="159" y="337"/>
                </a:cubicBezTo>
                <a:cubicBezTo>
                  <a:pt x="160" y="338"/>
                  <a:pt x="162" y="338"/>
                  <a:pt x="164" y="337"/>
                </a:cubicBezTo>
                <a:close/>
                <a:moveTo>
                  <a:pt x="133" y="369"/>
                </a:moveTo>
                <a:cubicBezTo>
                  <a:pt x="138" y="363"/>
                  <a:pt x="143" y="358"/>
                  <a:pt x="148" y="352"/>
                </a:cubicBezTo>
                <a:cubicBezTo>
                  <a:pt x="150" y="351"/>
                  <a:pt x="150" y="349"/>
                  <a:pt x="148" y="347"/>
                </a:cubicBezTo>
                <a:cubicBezTo>
                  <a:pt x="147" y="346"/>
                  <a:pt x="144" y="346"/>
                  <a:pt x="143" y="347"/>
                </a:cubicBezTo>
                <a:cubicBezTo>
                  <a:pt x="138" y="353"/>
                  <a:pt x="133" y="358"/>
                  <a:pt x="128" y="364"/>
                </a:cubicBezTo>
                <a:cubicBezTo>
                  <a:pt x="126" y="365"/>
                  <a:pt x="127" y="368"/>
                  <a:pt x="128" y="369"/>
                </a:cubicBezTo>
                <a:cubicBezTo>
                  <a:pt x="130" y="370"/>
                  <a:pt x="132" y="370"/>
                  <a:pt x="133" y="369"/>
                </a:cubicBezTo>
                <a:close/>
                <a:moveTo>
                  <a:pt x="104" y="402"/>
                </a:moveTo>
                <a:cubicBezTo>
                  <a:pt x="109" y="397"/>
                  <a:pt x="114" y="391"/>
                  <a:pt x="119" y="385"/>
                </a:cubicBezTo>
                <a:cubicBezTo>
                  <a:pt x="120" y="384"/>
                  <a:pt x="120" y="381"/>
                  <a:pt x="118" y="380"/>
                </a:cubicBezTo>
                <a:cubicBezTo>
                  <a:pt x="117" y="379"/>
                  <a:pt x="114" y="379"/>
                  <a:pt x="113" y="380"/>
                </a:cubicBezTo>
                <a:cubicBezTo>
                  <a:pt x="108" y="386"/>
                  <a:pt x="103" y="392"/>
                  <a:pt x="99" y="397"/>
                </a:cubicBezTo>
                <a:cubicBezTo>
                  <a:pt x="97" y="399"/>
                  <a:pt x="98" y="401"/>
                  <a:pt x="99" y="403"/>
                </a:cubicBezTo>
                <a:cubicBezTo>
                  <a:pt x="101" y="404"/>
                  <a:pt x="103" y="404"/>
                  <a:pt x="104" y="402"/>
                </a:cubicBezTo>
                <a:close/>
                <a:moveTo>
                  <a:pt x="77" y="437"/>
                </a:moveTo>
                <a:cubicBezTo>
                  <a:pt x="81" y="431"/>
                  <a:pt x="86" y="425"/>
                  <a:pt x="90" y="419"/>
                </a:cubicBezTo>
                <a:cubicBezTo>
                  <a:pt x="92" y="418"/>
                  <a:pt x="91" y="416"/>
                  <a:pt x="90" y="414"/>
                </a:cubicBezTo>
                <a:cubicBezTo>
                  <a:pt x="88" y="413"/>
                  <a:pt x="86" y="413"/>
                  <a:pt x="85" y="415"/>
                </a:cubicBezTo>
                <a:cubicBezTo>
                  <a:pt x="80" y="421"/>
                  <a:pt x="75" y="427"/>
                  <a:pt x="71" y="433"/>
                </a:cubicBezTo>
                <a:cubicBezTo>
                  <a:pt x="70" y="434"/>
                  <a:pt x="70" y="437"/>
                  <a:pt x="72" y="438"/>
                </a:cubicBezTo>
                <a:cubicBezTo>
                  <a:pt x="73" y="439"/>
                  <a:pt x="76" y="439"/>
                  <a:pt x="77" y="437"/>
                </a:cubicBezTo>
                <a:close/>
                <a:moveTo>
                  <a:pt x="51" y="473"/>
                </a:moveTo>
                <a:cubicBezTo>
                  <a:pt x="55" y="467"/>
                  <a:pt x="60" y="461"/>
                  <a:pt x="64" y="455"/>
                </a:cubicBezTo>
                <a:cubicBezTo>
                  <a:pt x="65" y="453"/>
                  <a:pt x="65" y="451"/>
                  <a:pt x="63" y="450"/>
                </a:cubicBezTo>
                <a:cubicBezTo>
                  <a:pt x="61" y="449"/>
                  <a:pt x="59" y="449"/>
                  <a:pt x="58" y="451"/>
                </a:cubicBezTo>
                <a:cubicBezTo>
                  <a:pt x="53" y="457"/>
                  <a:pt x="49" y="463"/>
                  <a:pt x="45" y="469"/>
                </a:cubicBezTo>
                <a:cubicBezTo>
                  <a:pt x="44" y="471"/>
                  <a:pt x="45" y="473"/>
                  <a:pt x="46" y="474"/>
                </a:cubicBezTo>
                <a:cubicBezTo>
                  <a:pt x="48" y="475"/>
                  <a:pt x="50" y="475"/>
                  <a:pt x="51" y="473"/>
                </a:cubicBezTo>
                <a:close/>
                <a:moveTo>
                  <a:pt x="28" y="511"/>
                </a:moveTo>
                <a:cubicBezTo>
                  <a:pt x="31" y="505"/>
                  <a:pt x="35" y="499"/>
                  <a:pt x="39" y="492"/>
                </a:cubicBezTo>
                <a:cubicBezTo>
                  <a:pt x="41" y="490"/>
                  <a:pt x="40" y="488"/>
                  <a:pt x="38" y="487"/>
                </a:cubicBezTo>
                <a:cubicBezTo>
                  <a:pt x="37" y="486"/>
                  <a:pt x="34" y="486"/>
                  <a:pt x="33" y="488"/>
                </a:cubicBezTo>
                <a:cubicBezTo>
                  <a:pt x="29" y="495"/>
                  <a:pt x="25" y="501"/>
                  <a:pt x="22" y="507"/>
                </a:cubicBezTo>
                <a:cubicBezTo>
                  <a:pt x="21" y="509"/>
                  <a:pt x="21" y="511"/>
                  <a:pt x="23" y="512"/>
                </a:cubicBezTo>
                <a:cubicBezTo>
                  <a:pt x="25" y="513"/>
                  <a:pt x="27" y="513"/>
                  <a:pt x="28" y="511"/>
                </a:cubicBezTo>
                <a:close/>
                <a:moveTo>
                  <a:pt x="7" y="550"/>
                </a:moveTo>
                <a:cubicBezTo>
                  <a:pt x="7" y="550"/>
                  <a:pt x="7" y="550"/>
                  <a:pt x="7" y="550"/>
                </a:cubicBezTo>
                <a:cubicBezTo>
                  <a:pt x="8" y="548"/>
                  <a:pt x="11" y="541"/>
                  <a:pt x="17" y="530"/>
                </a:cubicBezTo>
                <a:cubicBezTo>
                  <a:pt x="18" y="528"/>
                  <a:pt x="17" y="526"/>
                  <a:pt x="16" y="525"/>
                </a:cubicBezTo>
                <a:cubicBezTo>
                  <a:pt x="14" y="524"/>
                  <a:pt x="12" y="525"/>
                  <a:pt x="11" y="527"/>
                </a:cubicBezTo>
                <a:cubicBezTo>
                  <a:pt x="4" y="540"/>
                  <a:pt x="1" y="547"/>
                  <a:pt x="1" y="547"/>
                </a:cubicBezTo>
                <a:cubicBezTo>
                  <a:pt x="0" y="549"/>
                  <a:pt x="1" y="551"/>
                  <a:pt x="2" y="552"/>
                </a:cubicBezTo>
                <a:cubicBezTo>
                  <a:pt x="4" y="553"/>
                  <a:pt x="7" y="552"/>
                  <a:pt x="7" y="5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57" name="组合 156"/>
          <p:cNvGrpSpPr/>
          <p:nvPr/>
        </p:nvGrpSpPr>
        <p:grpSpPr>
          <a:xfrm>
            <a:off x="-4763" y="3634042"/>
            <a:ext cx="9153526" cy="1895475"/>
            <a:chOff x="-6350" y="6061075"/>
            <a:chExt cx="12204701" cy="2527300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4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5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6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168253" y="4596067"/>
            <a:ext cx="2807494" cy="100013"/>
            <a:chOff x="1152525" y="6490945"/>
            <a:chExt cx="3743325" cy="133350"/>
          </a:xfrm>
          <a:solidFill>
            <a:schemeClr val="bg1"/>
          </a:solidFill>
        </p:grpSpPr>
        <p:sp>
          <p:nvSpPr>
            <p:cNvPr id="162" name="椭圆 161"/>
            <p:cNvSpPr/>
            <p:nvPr/>
          </p:nvSpPr>
          <p:spPr bwMode="auto">
            <a:xfrm>
              <a:off x="2952750" y="6490945"/>
              <a:ext cx="133350" cy="133350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 bwMode="auto">
            <a:xfrm>
              <a:off x="3219450" y="6511926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椭圆 163"/>
            <p:cNvSpPr/>
            <p:nvPr/>
          </p:nvSpPr>
          <p:spPr bwMode="auto">
            <a:xfrm>
              <a:off x="2733676" y="6514758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5" name="直接连接符 164"/>
            <p:cNvCxnSpPr/>
            <p:nvPr/>
          </p:nvCxnSpPr>
          <p:spPr bwMode="auto">
            <a:xfrm>
              <a:off x="3416300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直接连接符 165"/>
            <p:cNvCxnSpPr/>
            <p:nvPr/>
          </p:nvCxnSpPr>
          <p:spPr bwMode="auto">
            <a:xfrm>
              <a:off x="1152525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EFB44E-E4AE-4A04-9023-2F316620ED29}"/>
              </a:ext>
            </a:extLst>
          </p:cNvPr>
          <p:cNvSpPr/>
          <p:nvPr/>
        </p:nvSpPr>
        <p:spPr>
          <a:xfrm>
            <a:off x="2318146" y="3911458"/>
            <a:ext cx="4963716" cy="8501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文本框 3">
            <a:extLst>
              <a:ext uri="{FF2B5EF4-FFF2-40B4-BE49-F238E27FC236}">
                <a16:creationId xmlns:a16="http://schemas.microsoft.com/office/drawing/2014/main" id="{0EDD4AB6-EA3C-4A7D-AE26-A9B472BD9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239" y="3970990"/>
            <a:ext cx="44310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 BUỔI TRƯA HÈ</a:t>
            </a:r>
            <a:endParaRPr lang="zh-CN" altLang="en-US" sz="40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1" name="图片 1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6" y="4135041"/>
            <a:ext cx="364331" cy="4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5BFB31-889E-476D-A0EE-3D9402787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532" y="718824"/>
            <a:ext cx="5275113" cy="30501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47AD461-D1BC-4B34-A603-B2F272E9B539}"/>
              </a:ext>
            </a:extLst>
          </p:cNvPr>
          <p:cNvSpPr/>
          <p:nvPr/>
        </p:nvSpPr>
        <p:spPr>
          <a:xfrm>
            <a:off x="3634979" y="220127"/>
            <a:ext cx="479821" cy="4700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A87F91-AA05-48D9-B1B9-DBB7DC14BC9C}"/>
              </a:ext>
            </a:extLst>
          </p:cNvPr>
          <p:cNvSpPr txBox="1"/>
          <p:nvPr/>
        </p:nvSpPr>
        <p:spPr>
          <a:xfrm>
            <a:off x="4114800" y="134049"/>
            <a:ext cx="385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2778C5-16E2-42B2-911C-C7080B30A5DE}"/>
              </a:ext>
            </a:extLst>
          </p:cNvPr>
          <p:cNvSpPr/>
          <p:nvPr/>
        </p:nvSpPr>
        <p:spPr>
          <a:xfrm>
            <a:off x="3248833" y="3951998"/>
            <a:ext cx="4329725" cy="472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C697019-51D9-4118-BA83-31CB3E071B1A}"/>
              </a:ext>
            </a:extLst>
          </p:cNvPr>
          <p:cNvSpPr/>
          <p:nvPr/>
        </p:nvSpPr>
        <p:spPr>
          <a:xfrm>
            <a:off x="2855738" y="3951998"/>
            <a:ext cx="4994296" cy="8926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75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240501" y="2068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875124" y="2068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3703813" y="590550"/>
            <a:ext cx="1736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5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658241" y="1994895"/>
            <a:ext cx="2082621" cy="983873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6077733" y="1994894"/>
            <a:ext cx="2555626" cy="983873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r>
              <a:rPr lang="en-US" altLang="zh-CN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3140270" y="3508766"/>
            <a:ext cx="2702749" cy="983873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r>
              <a:rPr lang="en-US" altLang="zh-CN" sz="36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36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3777814" y="1858738"/>
            <a:ext cx="1427660" cy="1426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62BF4A5-2E12-44F7-B583-2A12538DA52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清新卡通PP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803</Words>
  <Application>Microsoft Office PowerPoint</Application>
  <PresentationFormat>On-screen Show (16:9)</PresentationFormat>
  <Paragraphs>234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UTM Avo</vt:lpstr>
      <vt:lpstr>方正卡通简体</vt:lpstr>
      <vt:lpstr>Office Theme</vt:lpstr>
      <vt:lpstr>1_Office 主题</vt:lpstr>
      <vt:lpstr>Office 主题</vt:lpstr>
      <vt:lpstr>9_Office Theme</vt:lpstr>
      <vt:lpstr>3_Office Theme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清新卡通PPT</dc:title>
  <dc:creator>abc</dc:creator>
  <cp:lastModifiedBy>84986</cp:lastModifiedBy>
  <cp:revision>783</cp:revision>
  <dcterms:created xsi:type="dcterms:W3CDTF">2014-02-10T10:41:22Z</dcterms:created>
  <dcterms:modified xsi:type="dcterms:W3CDTF">2023-04-23T14:28:11Z</dcterms:modified>
</cp:coreProperties>
</file>