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6" r:id="rId4"/>
    <p:sldId id="285" r:id="rId5"/>
    <p:sldId id="288" r:id="rId6"/>
    <p:sldId id="268" r:id="rId7"/>
    <p:sldId id="27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811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091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582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569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26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353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464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033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971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C9DA-7FB8-4215-9F3B-3112D3EB8C5D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672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9C9DA-7FB8-4215-9F3B-3112D3EB8C5D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85894-4695-4025-95AA-EA06E4156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37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Slide PP\hinh-nen-powerpoint-de-thuong-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485900" y="1981200"/>
            <a:ext cx="6172200" cy="156966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UTM Avo" panose="02040603050506020204" pitchFamily="18" charset="0"/>
                <a:cs typeface="Arial" pitchFamily="34" charset="0"/>
              </a:rPr>
              <a:t>Tự nhiên và xã hội</a:t>
            </a:r>
          </a:p>
          <a:p>
            <a:pPr algn="ctr"/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UTM Avo" panose="02040603050506020204" pitchFamily="18" charset="0"/>
                <a:cs typeface="Arial" pitchFamily="34" charset="0"/>
              </a:rPr>
              <a:t>Lớp 1</a:t>
            </a:r>
            <a:endParaRPr lang="en-US" sz="4800" b="1" dirty="0">
              <a:solidFill>
                <a:schemeClr val="tx2">
                  <a:lumMod val="60000"/>
                  <a:lumOff val="40000"/>
                </a:schemeClr>
              </a:solidFill>
              <a:latin typeface="UTM Avo" panose="02040603050506020204" pitchFamily="18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2973050"/>
            <a:ext cx="9067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Bài</a:t>
            </a:r>
            <a:r>
              <a:rPr lang="en-US" sz="44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25: </a:t>
            </a:r>
            <a:r>
              <a:rPr lang="en-US" sz="44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Ôn</a:t>
            </a:r>
            <a:r>
              <a:rPr lang="en-US" sz="44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tập</a:t>
            </a:r>
            <a:r>
              <a:rPr lang="en-US" sz="44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chủ</a:t>
            </a:r>
            <a:r>
              <a:rPr lang="en-US" sz="44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đề</a:t>
            </a:r>
            <a:r>
              <a:rPr lang="en-US" sz="44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Con </a:t>
            </a:r>
            <a:r>
              <a:rPr lang="en-US" sz="44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người</a:t>
            </a:r>
            <a:r>
              <a:rPr lang="en-US" sz="44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và</a:t>
            </a:r>
            <a:r>
              <a:rPr lang="en-US" sz="44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sức</a:t>
            </a:r>
            <a:r>
              <a:rPr lang="en-US" sz="44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khỏe</a:t>
            </a:r>
            <a:r>
              <a:rPr lang="en-US" sz="44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(</a:t>
            </a:r>
            <a:r>
              <a:rPr lang="en-US" sz="44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Tiết</a:t>
            </a:r>
            <a:r>
              <a:rPr lang="en-US" sz="44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3)</a:t>
            </a:r>
            <a:endParaRPr lang="en-US" sz="4400" b="1" dirty="0">
              <a:solidFill>
                <a:srgbClr val="FF0000"/>
              </a:solidFill>
              <a:latin typeface="UTM Avo" panose="020406030505060202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249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dmin\Desktop\Slide PP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0" y="-119063"/>
            <a:ext cx="9525000" cy="7096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76400" y="2133600"/>
            <a:ext cx="5943600" cy="76944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8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Hoạt </a:t>
            </a:r>
            <a:r>
              <a:rPr lang="en-US" sz="8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động</a:t>
            </a:r>
            <a:r>
              <a:rPr lang="en-US" sz="8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8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vận</a:t>
            </a:r>
            <a:r>
              <a:rPr lang="en-US" sz="8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8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dụng</a:t>
            </a:r>
            <a:endParaRPr lang="en-US" sz="8800" b="1" dirty="0">
              <a:solidFill>
                <a:srgbClr val="FF0000"/>
              </a:solidFill>
              <a:latin typeface="UTM Avo" panose="020406030505060202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552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TC\Desktop\5660865cac2b46201d70cddf49a0d9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2400"/>
            <a:ext cx="9144000" cy="701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803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Slide PP\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43000" y="3429000"/>
            <a:ext cx="7315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B</a:t>
            </a:r>
            <a:r>
              <a:rPr lang="en-US" sz="2400" b="1" dirty="0" err="1" smtClean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iết</a:t>
            </a:r>
            <a:r>
              <a:rPr lang="en-US" sz="2400" b="1" dirty="0" smtClean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cách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xử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lí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những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tình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huống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không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an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toàn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với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bản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thân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mình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,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với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bạn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bè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và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người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thân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xung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quanh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,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nhận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ra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được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sự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cần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thiết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phải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có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sự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giúp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đỡ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của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người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lớn</a:t>
            </a:r>
            <a:r>
              <a:rPr lang="en-US" sz="2400" b="1" dirty="0">
                <a:solidFill>
                  <a:srgbClr val="0070C0"/>
                </a:solidFill>
                <a:latin typeface="UTM Avo" panose="02040603050506020204" pitchFamily="18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49322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TC\Desktop\ac6531861871d2d555d3f303316246c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360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dmin\Desktop\Slide PP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0" y="-119063"/>
            <a:ext cx="9525000" cy="7096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90800" y="236220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Có</a:t>
            </a:r>
            <a:r>
              <a:rPr lang="en-US" sz="24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sức</a:t>
            </a:r>
            <a:r>
              <a:rPr lang="en-US" sz="24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khỏe</a:t>
            </a:r>
            <a:r>
              <a:rPr lang="en-US" sz="24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là</a:t>
            </a:r>
            <a:r>
              <a:rPr lang="en-US" sz="24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có</a:t>
            </a:r>
            <a:r>
              <a:rPr lang="en-US" sz="24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tất</a:t>
            </a:r>
            <a:r>
              <a:rPr lang="en-US" sz="24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cả</a:t>
            </a:r>
            <a:r>
              <a:rPr lang="en-US" sz="24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.</a:t>
            </a:r>
            <a:endParaRPr lang="en-US" sz="2400" b="1" dirty="0">
              <a:solidFill>
                <a:srgbClr val="FF0000"/>
              </a:solidFill>
              <a:latin typeface="UTM Avo" panose="020406030505060202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23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dmin\Desktop\Slide PP\hinh-nen-bai-giang-dien-tu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1000" y="1828800"/>
            <a:ext cx="6781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-  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Chỉ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nói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tên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bộ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phận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giác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     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quan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cơ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thể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Biết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cách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giữ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vệ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sinh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cơ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thể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bảo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vệ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giác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quan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Biết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cách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ăn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uống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;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vận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động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nghỉ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nghơi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hợp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lí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Biết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cách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tự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bảo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vệ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mình</a:t>
            </a:r>
            <a:r>
              <a:rPr lang="en-US" sz="2800" b="1" dirty="0" smtClean="0">
                <a:solidFill>
                  <a:srgbClr val="FF0000"/>
                </a:solidFill>
                <a:latin typeface="UTM Avo" panose="02040603050506020204" pitchFamily="18" charset="0"/>
                <a:cs typeface="Arial" pitchFamily="34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UTM Avo" panose="020406030505060202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4694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1285</TotalTime>
  <Words>124</Words>
  <Application>Microsoft Office PowerPoint</Application>
  <PresentationFormat>On-screen Show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UTM 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84986</cp:lastModifiedBy>
  <cp:revision>31</cp:revision>
  <dcterms:created xsi:type="dcterms:W3CDTF">2020-08-19T04:16:16Z</dcterms:created>
  <dcterms:modified xsi:type="dcterms:W3CDTF">2023-04-16T01:36:46Z</dcterms:modified>
</cp:coreProperties>
</file>