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5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96" r:id="rId3"/>
    <p:sldMasterId id="2147483769" r:id="rId4"/>
  </p:sldMasterIdLst>
  <p:notesMasterIdLst>
    <p:notesMasterId r:id="rId18"/>
  </p:notesMasterIdLst>
  <p:sldIdLst>
    <p:sldId id="256" r:id="rId5"/>
    <p:sldId id="260" r:id="rId6"/>
    <p:sldId id="263" r:id="rId7"/>
    <p:sldId id="262" r:id="rId8"/>
    <p:sldId id="264" r:id="rId9"/>
    <p:sldId id="261" r:id="rId10"/>
    <p:sldId id="271" r:id="rId11"/>
    <p:sldId id="270" r:id="rId12"/>
    <p:sldId id="272" r:id="rId13"/>
    <p:sldId id="273" r:id="rId14"/>
    <p:sldId id="274" r:id="rId15"/>
    <p:sldId id="259" r:id="rId16"/>
    <p:sldId id="275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Newton" panose="02040603050506020204" pitchFamily="18" charset="0"/>
      <p:regular r:id="rId32"/>
    </p:embeddedFont>
    <p:embeddedFont>
      <p:font typeface="UTM Alberta Heavy" panose="02040603050506020204" pitchFamily="18" charset="0"/>
      <p:regular r:id="rId33"/>
    </p:embeddedFont>
    <p:embeddedFont>
      <p:font typeface="UTM Aquarelle" panose="02040603050506020204" pitchFamily="18" charset="0"/>
      <p:regular r:id="rId34"/>
    </p:embeddedFont>
    <p:embeddedFont>
      <p:font typeface="UTM Loko" panose="02040603050506020204" pitchFamily="18" charset="0"/>
      <p:regular r:id="rId35"/>
    </p:embeddedFont>
    <p:embeddedFont>
      <p:font typeface="UTM Thanh Nhac TL" panose="02040603050506020204" pitchFamily="18" charset="0"/>
      <p:regular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A1A"/>
    <a:srgbClr val="FF0066"/>
    <a:srgbClr val="0099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A6FC5-BBE5-4D35-BA8D-238F9E40591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CC48E-8150-4894-B11C-E63E5BAAD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A095D-FA42-461F-A809-F96013F0B9B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0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7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63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995473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860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662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37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446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54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041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50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05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810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895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688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01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63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97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522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94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94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20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4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317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383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28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354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09035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362373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855037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733828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966312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77246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78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669412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0785"/>
      </p:ext>
    </p:extLst>
  </p:cSld>
  <p:clrMapOvr>
    <a:masterClrMapping/>
  </p:clrMapOvr>
  <p:transition spd="slow" advTm="3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80041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977748"/>
      </p:ext>
    </p:extLst>
  </p:cSld>
  <p:clrMapOvr>
    <a:masterClrMapping/>
  </p:clrMapOvr>
  <p:transition spd="slow" advTm="3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576280"/>
      </p:ext>
    </p:extLst>
  </p:cSld>
  <p:clrMapOvr>
    <a:masterClrMapping/>
  </p:clrMapOvr>
  <p:transition spd="slow" advTm="3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521544"/>
      </p:ext>
    </p:extLst>
  </p:cSld>
  <p:clrMapOvr>
    <a:masterClrMapping/>
  </p:clrMapOvr>
  <p:transition spd="slow" advTm="3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007452"/>
      </p:ext>
    </p:extLst>
  </p:cSld>
  <p:clrMapOvr>
    <a:masterClrMapping/>
  </p:clrMapOvr>
  <p:transition spd="slow" advTm="3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48653"/>
      </p:ext>
    </p:extLst>
  </p:cSld>
  <p:clrMapOvr>
    <a:masterClrMapping/>
  </p:clrMapOvr>
  <p:transition spd="slow" advTm="3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53992"/>
      </p:ext>
    </p:extLst>
  </p:cSld>
  <p:clrMapOvr>
    <a:masterClrMapping/>
  </p:clrMapOvr>
  <p:transition spd="slow" advTm="3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87310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4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48923"/>
      </p:ext>
    </p:extLst>
  </p:cSld>
  <p:clrMapOvr>
    <a:masterClrMapping/>
  </p:clrMapOvr>
  <p:transition spd="slow" advTm="3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3607"/>
      </p:ext>
    </p:extLst>
  </p:cSld>
  <p:clrMapOvr>
    <a:masterClrMapping/>
  </p:clrMapOvr>
  <p:transition spd="slow" advTm="3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122515"/>
      </p:ext>
    </p:extLst>
  </p:cSld>
  <p:clrMapOvr>
    <a:masterClrMapping/>
  </p:clrMapOvr>
  <p:transition spd="slow" advTm="3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86401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448143"/>
      </p:ext>
    </p:extLst>
  </p:cSld>
  <p:clrMapOvr>
    <a:masterClrMapping/>
  </p:clrMapOvr>
  <p:transition spd="slow" advTm="3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764092"/>
      </p:ext>
    </p:extLst>
  </p:cSld>
  <p:clrMapOvr>
    <a:masterClrMapping/>
  </p:clrMapOvr>
  <p:transition spd="slow" advTm="3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124510"/>
      </p:ext>
    </p:extLst>
  </p:cSld>
  <p:clrMapOvr>
    <a:masterClrMapping/>
  </p:clrMapOvr>
  <p:transition spd="slow" advTm="3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83444"/>
      </p:ext>
    </p:extLst>
  </p:cSld>
  <p:clrMapOvr>
    <a:masterClrMapping/>
  </p:clrMapOvr>
  <p:transition spd="slow" advTm="3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6312"/>
      </p:ext>
    </p:extLst>
  </p:cSld>
  <p:clrMapOvr>
    <a:masterClrMapping/>
  </p:clrMapOvr>
  <p:transition spd="slow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501156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697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359620"/>
      </p:ext>
    </p:extLst>
  </p:cSld>
  <p:clrMapOvr>
    <a:masterClrMapping/>
  </p:clrMapOvr>
  <p:transition spd="slow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902839"/>
      </p:ext>
    </p:extLst>
  </p:cSld>
  <p:clrMapOvr>
    <a:masterClrMapping/>
  </p:clrMapOvr>
  <p:transition spd="slow" advTm="3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658593"/>
      </p:ext>
    </p:extLst>
  </p:cSld>
  <p:clrMapOvr>
    <a:masterClrMapping/>
  </p:clrMapOvr>
  <p:transition spd="slow" advTm="3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59168"/>
      </p:ext>
    </p:extLst>
  </p:cSld>
  <p:clrMapOvr>
    <a:masterClrMapping/>
  </p:clrMapOvr>
  <p:transition spd="slow" advTm="3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12980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97727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60164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5723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73816"/>
      </p:ext>
    </p:extLst>
  </p:cSld>
  <p:clrMapOvr>
    <a:masterClrMapping/>
  </p:clrMapOvr>
  <p:transition spd="slow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40731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649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530115"/>
      </p:ext>
    </p:extLst>
  </p:cSld>
  <p:clrMapOvr>
    <a:masterClrMapping/>
  </p:clrMapOvr>
  <p:transition spd="slow" advTm="3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65646"/>
      </p:ext>
    </p:extLst>
  </p:cSld>
  <p:clrMapOvr>
    <a:masterClrMapping/>
  </p:clrMapOvr>
  <p:transition spd="slow" advTm="3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822634"/>
      </p:ext>
    </p:extLst>
  </p:cSld>
  <p:clrMapOvr>
    <a:masterClrMapping/>
  </p:clrMapOvr>
  <p:transition spd="slow" advTm="3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95453"/>
      </p:ext>
    </p:extLst>
  </p:cSld>
  <p:clrMapOvr>
    <a:masterClrMapping/>
  </p:clrMapOvr>
  <p:transition spd="slow" advTm="3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9D6F7-E3E5-4302-97E8-4E7075DC6F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6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1C0B-D210-49EC-B248-009FF4347C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082004"/>
      </p:ext>
    </p:extLst>
  </p:cSld>
  <p:clrMapOvr>
    <a:masterClrMapping/>
  </p:clrMapOvr>
  <p:transition spd="slow" advTm="3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715887"/>
      </p:ext>
    </p:extLst>
  </p:cSld>
  <p:clrMapOvr>
    <a:masterClrMapping/>
  </p:clrMapOvr>
  <p:transition spd="slow" advTm="3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88693"/>
      </p:ext>
    </p:extLst>
  </p:cSld>
  <p:clrMapOvr>
    <a:masterClrMapping/>
  </p:clrMapOvr>
  <p:transition spd="slow" advTm="3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179273"/>
      </p:ext>
    </p:extLst>
  </p:cSld>
  <p:clrMapOvr>
    <a:masterClrMapping/>
  </p:clrMapOvr>
  <p:transition spd="slow" advTm="3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86006"/>
      </p:ext>
    </p:extLst>
  </p:cSld>
  <p:clrMapOvr>
    <a:masterClrMapping/>
  </p:clrMapOvr>
  <p:transition spd="slow" advTm="3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997897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87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7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1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609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1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61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211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002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37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4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82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81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89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5E03C-C622-4DCE-B0B0-6E8BD0954D4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AD32F-E9DB-498C-882E-A6CA5DEC94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996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8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22497" y="3288862"/>
            <a:ext cx="12214497" cy="3569138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6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406400" y="368300"/>
            <a:ext cx="11404600" cy="6108700"/>
            <a:chOff x="406400" y="368300"/>
            <a:chExt cx="11404600" cy="6108700"/>
          </a:xfrm>
        </p:grpSpPr>
        <p:sp>
          <p:nvSpPr>
            <p:cNvPr id="7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-1" y="-38100"/>
            <a:ext cx="3467544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2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22497" y="3288862"/>
            <a:ext cx="12214497" cy="3569138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6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406400" y="368300"/>
            <a:ext cx="11404600" cy="6108700"/>
            <a:chOff x="406400" y="368300"/>
            <a:chExt cx="11404600" cy="6108700"/>
          </a:xfrm>
        </p:grpSpPr>
        <p:sp>
          <p:nvSpPr>
            <p:cNvPr id="7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-1" y="-38100"/>
            <a:ext cx="3467544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7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109925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91721" y="1194767"/>
            <a:ext cx="9039225" cy="2563651"/>
            <a:chOff x="3048000" y="523456"/>
            <a:chExt cx="9039225" cy="2563651"/>
          </a:xfrm>
        </p:grpSpPr>
        <p:grpSp>
          <p:nvGrpSpPr>
            <p:cNvPr id="7" name="Group 6"/>
            <p:cNvGrpSpPr/>
            <p:nvPr/>
          </p:nvGrpSpPr>
          <p:grpSpPr>
            <a:xfrm>
              <a:off x="3048000" y="523456"/>
              <a:ext cx="9039225" cy="2554545"/>
              <a:chOff x="3048000" y="523456"/>
              <a:chExt cx="9039225" cy="25545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048000" y="523456"/>
                <a:ext cx="897255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spc="1500" dirty="0">
                    <a:ln w="523875">
                      <a:solidFill>
                        <a:srgbClr val="7030A0"/>
                      </a:solidFill>
                    </a:ln>
                    <a:solidFill>
                      <a:srgbClr val="FFC000"/>
                    </a:solidFill>
                    <a:effectLst/>
                    <a:latin typeface="UTM Alberta Heavy" panose="02040603050506020204" pitchFamily="18" charset="0"/>
                  </a:rPr>
                  <a:t>MIÊU TẢ </a:t>
                </a:r>
              </a:p>
              <a:p>
                <a:pPr algn="ctr"/>
                <a:r>
                  <a:rPr lang="en-US" sz="8000" spc="1500" dirty="0">
                    <a:ln w="523875">
                      <a:solidFill>
                        <a:srgbClr val="7030A0"/>
                      </a:solidFill>
                    </a:ln>
                    <a:solidFill>
                      <a:srgbClr val="FFC000"/>
                    </a:solidFill>
                    <a:effectLst/>
                    <a:latin typeface="UTM Alberta Heavy" panose="02040603050506020204" pitchFamily="18" charset="0"/>
                  </a:rPr>
                  <a:t>CON VẬT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114675" y="523456"/>
                <a:ext cx="897255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spc="1500" dirty="0">
                    <a:ln w="2508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/>
                    <a:latin typeface="UTM Alberta Heavy" panose="02040603050506020204" pitchFamily="18" charset="0"/>
                  </a:rPr>
                  <a:t>MIÊU TẢ </a:t>
                </a:r>
              </a:p>
              <a:p>
                <a:pPr algn="ctr"/>
                <a:r>
                  <a:rPr lang="en-US" sz="8000" spc="1500" dirty="0">
                    <a:ln w="2508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/>
                    <a:latin typeface="UTM Alberta Heavy" panose="02040603050506020204" pitchFamily="18" charset="0"/>
                  </a:rPr>
                  <a:t>CON VẬT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114675" y="532562"/>
              <a:ext cx="897255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pc="1500" dirty="0">
                  <a:ln w="285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UTM Alberta Heavy" panose="02040603050506020204" pitchFamily="18" charset="0"/>
                </a:rPr>
                <a:t>MIÊU TẢ </a:t>
              </a:r>
            </a:p>
            <a:p>
              <a:pPr algn="ctr"/>
              <a:r>
                <a:rPr lang="en-US" sz="8000" spc="1500" dirty="0">
                  <a:ln w="285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UTM Alberta Heavy" panose="02040603050506020204" pitchFamily="18" charset="0"/>
                </a:rPr>
                <a:t>CON VẬT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76625" y="4018712"/>
            <a:ext cx="8972550" cy="1015663"/>
          </a:xfrm>
          <a:prstGeom prst="rect">
            <a:avLst/>
          </a:prstGeom>
          <a:noFill/>
          <a:effectLst>
            <a:glow rad="127000">
              <a:schemeClr val="accent2">
                <a:lumMod val="20000"/>
                <a:lumOff val="8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8575">
                  <a:noFill/>
                </a:ln>
                <a:solidFill>
                  <a:srgbClr val="00206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Kiểm</a:t>
            </a:r>
            <a:r>
              <a:rPr lang="en-US" sz="6000" b="1" dirty="0">
                <a:ln w="28575">
                  <a:noFill/>
                </a:ln>
                <a:solidFill>
                  <a:srgbClr val="00206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ln w="28575">
                  <a:noFill/>
                </a:ln>
                <a:solidFill>
                  <a:srgbClr val="00206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tra</a:t>
            </a:r>
            <a:r>
              <a:rPr lang="en-US" sz="6000" b="1" dirty="0">
                <a:ln w="28575">
                  <a:noFill/>
                </a:ln>
                <a:solidFill>
                  <a:srgbClr val="00206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ln w="28575">
                  <a:noFill/>
                </a:ln>
                <a:solidFill>
                  <a:srgbClr val="00206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viết</a:t>
            </a:r>
            <a:endParaRPr lang="en-US" sz="6000" b="1" dirty="0">
              <a:ln w="28575">
                <a:noFill/>
              </a:ln>
              <a:solidFill>
                <a:srgbClr val="002060"/>
              </a:solidFill>
              <a:effectLst>
                <a:glow rad="139700">
                  <a:schemeClr val="accent4">
                    <a:lumMod val="20000"/>
                    <a:lumOff val="80000"/>
                    <a:alpha val="40000"/>
                  </a:schemeClr>
                </a:glow>
              </a:effectLst>
              <a:latin typeface="UTM Aquarelle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1675" y="1909015"/>
            <a:ext cx="8972550" cy="646331"/>
          </a:xfrm>
          <a:prstGeom prst="rect">
            <a:avLst/>
          </a:prstGeom>
          <a:noFill/>
          <a:effectLst>
            <a:glow rad="127000">
              <a:schemeClr val="accent2">
                <a:lumMod val="20000"/>
                <a:lumOff val="8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28575">
                  <a:noFill/>
                </a:ln>
                <a:solidFill>
                  <a:srgbClr val="00990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Tập</a:t>
            </a:r>
            <a:r>
              <a:rPr lang="en-US" sz="3600" b="1" dirty="0">
                <a:ln w="28575">
                  <a:noFill/>
                </a:ln>
                <a:solidFill>
                  <a:srgbClr val="00990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 </a:t>
            </a:r>
            <a:r>
              <a:rPr lang="en-US" sz="3600" b="1" dirty="0" err="1">
                <a:ln w="28575">
                  <a:noFill/>
                </a:ln>
                <a:solidFill>
                  <a:srgbClr val="00990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làm</a:t>
            </a:r>
            <a:r>
              <a:rPr lang="en-US" sz="3600" b="1" dirty="0">
                <a:ln w="28575">
                  <a:noFill/>
                </a:ln>
                <a:solidFill>
                  <a:srgbClr val="00990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 </a:t>
            </a:r>
            <a:r>
              <a:rPr lang="en-US" sz="3600" b="1" dirty="0" err="1">
                <a:ln w="28575">
                  <a:noFill/>
                </a:ln>
                <a:solidFill>
                  <a:srgbClr val="009900"/>
                </a:solidFill>
                <a:effectLst>
                  <a:glow rad="1397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  <a:latin typeface="UTM Aquarelle" panose="02040603050506020204" pitchFamily="18" charset="0"/>
              </a:rPr>
              <a:t>văn</a:t>
            </a:r>
            <a:endParaRPr lang="en-US" sz="3600" b="1" dirty="0">
              <a:ln w="28575">
                <a:noFill/>
              </a:ln>
              <a:solidFill>
                <a:srgbClr val="009900"/>
              </a:solidFill>
              <a:effectLst>
                <a:glow rad="139700">
                  <a:schemeClr val="accent4">
                    <a:lumMod val="20000"/>
                    <a:lumOff val="80000"/>
                    <a:alpha val="40000"/>
                  </a:schemeClr>
                </a:glow>
              </a:effectLst>
              <a:latin typeface="UTM Aquarelle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2" y="4577898"/>
            <a:ext cx="1341236" cy="22801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05625" y="6673334"/>
            <a:ext cx="8972550" cy="369332"/>
          </a:xfrm>
          <a:prstGeom prst="rect">
            <a:avLst/>
          </a:prstGeom>
          <a:noFill/>
          <a:effectLst>
            <a:glow rad="127000">
              <a:schemeClr val="accent2">
                <a:lumMod val="20000"/>
                <a:lumOff val="80000"/>
              </a:schemeClr>
            </a:glow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b="1" dirty="0" err="1">
                <a:ln w="28575"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UTM Aquarelle" panose="02040603050506020204" pitchFamily="18" charset="0"/>
              </a:rPr>
              <a:t>MăngNon</a:t>
            </a:r>
            <a:endParaRPr lang="en-US" b="1" dirty="0">
              <a:ln w="28575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9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ìm Hiểu Về Thế Giới Động Vật – Động Vật Hoang D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7" y="142875"/>
            <a:ext cx="4884516" cy="6582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hai Tâm - Khám Phá Thế Giới Động Vật Kì Thú: Thế Giới Của Các Loài Vật Kì  Quái - Lưu Tiều Hàm, Trương Tù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36" y="136433"/>
            <a:ext cx="2002693" cy="2797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ỉ còn 70 con, voọc Cát Bà có nguy cơ tuyệt chủng | VTV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36" y="3038067"/>
            <a:ext cx="7003521" cy="3686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ế Giới Động Vật VTV, Nuochoauk.v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52" y="142875"/>
            <a:ext cx="4919805" cy="2790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46794" y="6078559"/>
            <a:ext cx="1016130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hangingPunct="0"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Con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vật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họa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báo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hay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truyền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phim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ảnh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7406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-24065"/>
            <a:ext cx="3897314" cy="152732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t="-605"/>
          <a:stretch/>
        </p:blipFill>
        <p:spPr>
          <a:xfrm rot="5400000" flipV="1">
            <a:off x="194484" y="-259496"/>
            <a:ext cx="2554211" cy="299398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22498" y="2322183"/>
            <a:ext cx="12214499" cy="4535817"/>
            <a:chOff x="-22500" y="2322183"/>
            <a:chExt cx="12214499" cy="453581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500" y="2322183"/>
              <a:ext cx="5064183" cy="453581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5"/>
            <a:srcRect l="55357" t="75841"/>
            <a:stretch/>
          </p:blipFill>
          <p:spPr>
            <a:xfrm flipH="1">
              <a:off x="5010821" y="5762171"/>
              <a:ext cx="2260835" cy="1095829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1799" y="3766609"/>
              <a:ext cx="5410200" cy="3091391"/>
            </a:xfrm>
            <a:prstGeom prst="rect">
              <a:avLst/>
            </a:prstGeom>
          </p:spPr>
        </p:pic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6874A0AB-6867-45C2-8177-127DA3DE48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23" y="1571900"/>
            <a:ext cx="6847152" cy="3787225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1761233" y="1892450"/>
            <a:ext cx="4934684" cy="2874448"/>
            <a:chOff x="2107591" y="2354801"/>
            <a:chExt cx="6111983" cy="2874448"/>
          </a:xfrm>
        </p:grpSpPr>
        <p:sp>
          <p:nvSpPr>
            <p:cNvPr id="44" name="TextBox 4">
              <a:extLst>
                <a:ext uri="{FF2B5EF4-FFF2-40B4-BE49-F238E27FC236}">
                  <a16:creationId xmlns:a16="http://schemas.microsoft.com/office/drawing/2014/main" id="{D5EED0B1-5278-428F-9845-EA290F429A74}"/>
                </a:ext>
              </a:extLst>
            </p:cNvPr>
            <p:cNvSpPr txBox="1"/>
            <p:nvPr/>
          </p:nvSpPr>
          <p:spPr>
            <a:xfrm>
              <a:off x="2107591" y="3782770"/>
              <a:ext cx="6111983" cy="1446479"/>
            </a:xfrm>
            <a:prstGeom prst="rect">
              <a:avLst/>
            </a:prstGeom>
            <a:noFill/>
          </p:spPr>
          <p:txBody>
            <a:bodyPr wrap="square" lIns="91375" tIns="45685" rIns="91375" bIns="45685" rtlCol="0">
              <a:spAutoFit/>
              <a:scene3d>
                <a:camera prst="orthographicFront"/>
                <a:lightRig rig="flat" dir="t"/>
              </a:scene3d>
              <a:sp3d extrusionH="38100">
                <a:extrusionClr>
                  <a:srgbClr val="FBD04E"/>
                </a:extrusionClr>
              </a:sp3d>
            </a:bodyPr>
            <a:lstStyle>
              <a:defPPr>
                <a:defRPr lang="zh-CN"/>
              </a:defPPr>
              <a:lvl1pPr algn="ctr">
                <a:defRPr sz="4000" b="1">
                  <a:gradFill flip="none" rotWithShape="1">
                    <a:gsLst>
                      <a:gs pos="0">
                        <a:srgbClr val="FBD04E">
                          <a:lumMod val="65000"/>
                          <a:lumOff val="35000"/>
                        </a:srgbClr>
                      </a:gs>
                      <a:gs pos="51000">
                        <a:srgbClr val="B87600">
                          <a:lumMod val="98000"/>
                          <a:lumOff val="2000"/>
                        </a:srgbClr>
                      </a:gs>
                      <a:gs pos="78000">
                        <a:srgbClr val="F4CF68">
                          <a:lumMod val="90000"/>
                          <a:lumOff val="10000"/>
                        </a:srgbClr>
                      </a:gs>
                      <a:gs pos="28000">
                        <a:srgbClr val="F4CF68">
                          <a:lumMod val="93000"/>
                          <a:lumOff val="7000"/>
                        </a:srgbClr>
                      </a:gs>
                      <a:gs pos="100000">
                        <a:srgbClr val="FBD04E">
                          <a:lumMod val="64000"/>
                          <a:lumOff val="36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blurRad="317500" dist="38100" dir="2700000" algn="tl" rotWithShape="0">
                      <a:prstClr val="black">
                        <a:alpha val="59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3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0" cap="none" spc="-500" normalizeH="0" baseline="0" noProof="0" dirty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UTM Thanh Nhac TL" panose="02040603050506020204" pitchFamily="18" charset="0"/>
                  <a:ea typeface="字魂64号-萌趣软糖体" panose="00000500000000000000" pitchFamily="2" charset="-122"/>
                  <a:sym typeface="思源黑体 CN" panose="020B0500000000000000" pitchFamily="34" charset="-122"/>
                </a:rPr>
                <a:t>Dặn</a:t>
              </a:r>
              <a:r>
                <a:rPr kumimoji="0" lang="en-US" altLang="zh-CN" sz="8800" b="0" i="0" u="none" strike="noStrike" kern="0" cap="none" spc="-500" normalizeH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UTM Thanh Nhac TL" panose="02040603050506020204" pitchFamily="18" charset="0"/>
                  <a:ea typeface="字魂64号-萌趣软糖体" panose="00000500000000000000" pitchFamily="2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8800" b="0" i="0" u="none" strike="noStrike" kern="0" cap="none" spc="-500" normalizeH="0" noProof="0" dirty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UTM Thanh Nhac TL" panose="02040603050506020204" pitchFamily="18" charset="0"/>
                  <a:ea typeface="字魂64号-萌趣软糖体" panose="00000500000000000000" pitchFamily="2" charset="-122"/>
                  <a:sym typeface="思源黑体 CN" panose="020B0500000000000000" pitchFamily="34" charset="-122"/>
                </a:rPr>
                <a:t>dò</a:t>
              </a:r>
              <a:endParaRPr kumimoji="0" lang="zh-CN" altLang="en-US" sz="6600" b="0" i="0" u="none" strike="noStrike" kern="0" cap="none" spc="-50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UTM Thanh Nhac TL" panose="02040603050506020204" pitchFamily="18" charset="0"/>
                <a:ea typeface="字魂64号-萌趣软糖体" panose="00000500000000000000" pitchFamily="2" charset="-122"/>
                <a:sym typeface="思源黑体 CN" panose="020B0500000000000000" pitchFamily="34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2298692" y="2354801"/>
              <a:ext cx="2949000" cy="1323439"/>
              <a:chOff x="2514601" y="610353"/>
              <a:chExt cx="2267597" cy="992579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2514601" y="902977"/>
                <a:ext cx="2267597" cy="470402"/>
              </a:xfrm>
              <a:prstGeom prst="roundRect">
                <a:avLst>
                  <a:gd name="adj" fmla="val 50000"/>
                </a:avLst>
              </a:prstGeom>
              <a:solidFill>
                <a:srgbClr val="EE8B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2641271" y="610353"/>
                <a:ext cx="1795352" cy="992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40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Thanh Nhac TL" panose="0204060305050602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3</a:t>
                </a:r>
                <a:endParaRPr kumimoji="0" lang="zh-CN" altLang="en-US" sz="4400" b="0" i="0" u="none" strike="noStrike" kern="1200" cap="none" spc="40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Thanh Nhac TL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90" b="94967" l="14797" r="80049">
                        <a14:foregroundMark x1="34263" y1="51910" x2="34263" y2="51910"/>
                        <a14:foregroundMark x1="31595" y1="53972" x2="31595" y2="53972"/>
                        <a14:foregroundMark x1="31474" y1="52577" x2="31474" y2="52577"/>
                        <a14:foregroundMark x1="30200" y1="60703" x2="33475" y2="61977"/>
                        <a14:foregroundMark x1="34870" y1="61431" x2="43117" y2="62341"/>
                        <a14:foregroundMark x1="62038" y1="72104" x2="63614" y2="70224"/>
                        <a14:foregroundMark x1="37962" y1="71740" x2="41844" y2="74530"/>
                        <a14:foregroundMark x1="47726" y1="83020" x2="54336" y2="83020"/>
                        <a14:foregroundMark x1="31716" y1="42147" x2="33111" y2="45179"/>
                        <a14:foregroundMark x1="31352" y1="40995" x2="34021" y2="43966"/>
                        <a14:foregroundMark x1="30807" y1="41662" x2="31352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15" y="647995"/>
            <a:ext cx="5114176" cy="511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6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35900" y="-6956"/>
            <a:ext cx="12227900" cy="6897610"/>
            <a:chOff x="-19052" y="-29708"/>
            <a:chExt cx="9170925" cy="517320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5"/>
            <a:stretch/>
          </p:blipFill>
          <p:spPr>
            <a:xfrm>
              <a:off x="5991965" y="-29708"/>
              <a:ext cx="3159908" cy="123834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4" t="-605"/>
            <a:stretch/>
          </p:blipFill>
          <p:spPr>
            <a:xfrm rot="5400000" flipV="1">
              <a:off x="145863" y="-194622"/>
              <a:ext cx="1915658" cy="224548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875" y="1741637"/>
              <a:ext cx="3798137" cy="340186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0015" y="2829481"/>
              <a:ext cx="3733984" cy="231401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5"/>
            <a:srcRect l="55357" t="75841"/>
            <a:stretch/>
          </p:blipFill>
          <p:spPr>
            <a:xfrm flipH="1">
              <a:off x="3758116" y="4321628"/>
              <a:ext cx="1695626" cy="82187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30245" y="-729533"/>
            <a:ext cx="10065703" cy="6254027"/>
            <a:chOff x="1014434" y="-259581"/>
            <a:chExt cx="10065703" cy="6254027"/>
          </a:xfrm>
        </p:grpSpPr>
        <p:sp>
          <p:nvSpPr>
            <p:cNvPr id="3" name="Rounded Rectangle 2"/>
            <p:cNvSpPr/>
            <p:nvPr/>
          </p:nvSpPr>
          <p:spPr>
            <a:xfrm>
              <a:off x="1229394" y="2576142"/>
              <a:ext cx="9850743" cy="34183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45" b="89994" l="5579" r="89994">
                          <a14:foregroundMark x1="39903" y1="68041" x2="59248" y2="64281"/>
                          <a14:foregroundMark x1="72044" y1="58096" x2="76167" y2="69375"/>
                          <a14:foregroundMark x1="64160" y1="55549" x2="63675" y2="67192"/>
                          <a14:foregroundMark x1="68648" y1="67859" x2="79260" y2="69739"/>
                          <a14:foregroundMark x1="74955" y1="56095" x2="65737" y2="54215"/>
                          <a14:foregroundMark x1="42147" y1="45785" x2="47787" y2="66343"/>
                          <a14:foregroundMark x1="48817" y1="50940" x2="60582" y2="64099"/>
                          <a14:foregroundMark x1="62280" y1="69254" x2="60946" y2="55549"/>
                          <a14:foregroundMark x1="58217" y1="68223" x2="52881" y2="69375"/>
                          <a14:foregroundMark x1="39600" y1="59491" x2="36143" y2="68890"/>
                          <a14:foregroundMark x1="26925" y1="67374" x2="24682" y2="73499"/>
                          <a14:foregroundMark x1="31049" y1="71255" x2="19042" y2="72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34" y="-259581"/>
              <a:ext cx="3892236" cy="3892236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739561" y="2322289"/>
            <a:ext cx="68946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en-US" altLang="zh-CN" sz="9600" dirty="0" err="1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Chúc</a:t>
            </a:r>
            <a:r>
              <a:rPr lang="en-US" altLang="zh-CN" sz="9600" dirty="0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9600" dirty="0" err="1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các</a:t>
            </a:r>
            <a:r>
              <a:rPr lang="en-US" altLang="zh-CN" sz="9600" dirty="0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9600" dirty="0" err="1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em</a:t>
            </a:r>
            <a:r>
              <a:rPr lang="en-US" altLang="zh-CN" sz="9600" dirty="0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9600" dirty="0" err="1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học</a:t>
            </a:r>
            <a:r>
              <a:rPr lang="en-US" altLang="zh-CN" sz="9600" dirty="0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9600" dirty="0" err="1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tốt</a:t>
            </a:r>
            <a:r>
              <a:rPr lang="en-US" altLang="zh-CN" sz="9600" dirty="0">
                <a:solidFill>
                  <a:srgbClr val="754C24"/>
                </a:solidFill>
                <a:latin typeface="UTM Loko" panose="02040603050506020204" pitchFamily="18" charset="0"/>
                <a:ea typeface="Microsoft YaHei"/>
                <a:cs typeface="+mn-ea"/>
                <a:sym typeface="+mn-lt"/>
              </a:rPr>
              <a:t>!</a:t>
            </a:r>
            <a:endParaRPr lang="zh-CN" altLang="en-US" sz="9600" dirty="0">
              <a:solidFill>
                <a:srgbClr val="754C24"/>
              </a:solidFill>
              <a:latin typeface="UTM Loko" panose="02040603050506020204" pitchFamily="18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639859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97024" y="0"/>
            <a:ext cx="9637776" cy="2197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CB244-3C05-4F98-816D-5451BE6FF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23" y="-2087037"/>
            <a:ext cx="2930015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2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-24065"/>
            <a:ext cx="3897314" cy="152732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t="-605"/>
          <a:stretch/>
        </p:blipFill>
        <p:spPr>
          <a:xfrm rot="5400000" flipV="1">
            <a:off x="194484" y="-259496"/>
            <a:ext cx="2554211" cy="299398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22498" y="2322183"/>
            <a:ext cx="12214499" cy="4535817"/>
            <a:chOff x="-22500" y="2322183"/>
            <a:chExt cx="12214499" cy="453581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500" y="2322183"/>
              <a:ext cx="5064183" cy="453581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5"/>
            <a:srcRect l="55357" t="75841"/>
            <a:stretch/>
          </p:blipFill>
          <p:spPr>
            <a:xfrm flipH="1">
              <a:off x="5010821" y="5762171"/>
              <a:ext cx="2260835" cy="1095829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1799" y="3766609"/>
              <a:ext cx="5410200" cy="3091391"/>
            </a:xfrm>
            <a:prstGeom prst="rect">
              <a:avLst/>
            </a:prstGeom>
          </p:spPr>
        </p:pic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6874A0AB-6867-45C2-8177-127DA3DE48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23" y="1571900"/>
            <a:ext cx="6847152" cy="3787225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1752873" y="2088386"/>
            <a:ext cx="4934684" cy="2229561"/>
            <a:chOff x="2097236" y="2550737"/>
            <a:chExt cx="6111983" cy="2229561"/>
          </a:xfrm>
        </p:grpSpPr>
        <p:sp>
          <p:nvSpPr>
            <p:cNvPr id="44" name="TextBox 4">
              <a:extLst>
                <a:ext uri="{FF2B5EF4-FFF2-40B4-BE49-F238E27FC236}">
                  <a16:creationId xmlns:a16="http://schemas.microsoft.com/office/drawing/2014/main" id="{D5EED0B1-5278-428F-9845-EA290F429A74}"/>
                </a:ext>
              </a:extLst>
            </p:cNvPr>
            <p:cNvSpPr txBox="1"/>
            <p:nvPr/>
          </p:nvSpPr>
          <p:spPr>
            <a:xfrm>
              <a:off x="2097236" y="3672373"/>
              <a:ext cx="6111983" cy="1107925"/>
            </a:xfrm>
            <a:prstGeom prst="rect">
              <a:avLst/>
            </a:prstGeom>
            <a:noFill/>
          </p:spPr>
          <p:txBody>
            <a:bodyPr wrap="square" lIns="91375" tIns="45685" rIns="91375" bIns="45685" rtlCol="0">
              <a:spAutoFit/>
              <a:scene3d>
                <a:camera prst="orthographicFront"/>
                <a:lightRig rig="flat" dir="t"/>
              </a:scene3d>
              <a:sp3d extrusionH="38100">
                <a:extrusionClr>
                  <a:srgbClr val="FBD04E"/>
                </a:extrusionClr>
              </a:sp3d>
            </a:bodyPr>
            <a:lstStyle>
              <a:defPPr>
                <a:defRPr lang="zh-CN"/>
              </a:defPPr>
              <a:lvl1pPr algn="ctr">
                <a:defRPr sz="4000" b="1">
                  <a:gradFill flip="none" rotWithShape="1">
                    <a:gsLst>
                      <a:gs pos="0">
                        <a:srgbClr val="FBD04E">
                          <a:lumMod val="65000"/>
                          <a:lumOff val="35000"/>
                        </a:srgbClr>
                      </a:gs>
                      <a:gs pos="51000">
                        <a:srgbClr val="B87600">
                          <a:lumMod val="98000"/>
                          <a:lumOff val="2000"/>
                        </a:srgbClr>
                      </a:gs>
                      <a:gs pos="78000">
                        <a:srgbClr val="F4CF68">
                          <a:lumMod val="90000"/>
                          <a:lumOff val="10000"/>
                        </a:srgbClr>
                      </a:gs>
                      <a:gs pos="28000">
                        <a:srgbClr val="F4CF68">
                          <a:lumMod val="93000"/>
                          <a:lumOff val="7000"/>
                        </a:srgbClr>
                      </a:gs>
                      <a:gs pos="100000">
                        <a:srgbClr val="FBD04E">
                          <a:lumMod val="64000"/>
                          <a:lumOff val="36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blurRad="317500" dist="38100" dir="2700000" algn="tl" rotWithShape="0">
                      <a:prstClr val="black">
                        <a:alpha val="59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3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-500" normalizeH="0" baseline="0" noProof="0" dirty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UTM Thanh Nhac TL" panose="02040603050506020204" pitchFamily="18" charset="0"/>
                  <a:ea typeface="字魂64号-萌趣软糖体" panose="00000500000000000000" pitchFamily="2" charset="-122"/>
                  <a:sym typeface="思源黑体 CN" panose="020B0500000000000000" pitchFamily="34" charset="-122"/>
                </a:rPr>
                <a:t>Khởi</a:t>
              </a:r>
              <a:r>
                <a:rPr kumimoji="0" lang="en-US" altLang="zh-CN" sz="6600" b="0" i="0" u="none" strike="noStrike" kern="0" cap="none" spc="-50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UTM Thanh Nhac TL" panose="02040603050506020204" pitchFamily="18" charset="0"/>
                  <a:ea typeface="字魂64号-萌趣软糖体" panose="00000500000000000000" pitchFamily="2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6600" b="0" i="0" u="none" strike="noStrike" kern="0" cap="none" spc="-500" normalizeH="0" baseline="0" noProof="0" dirty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UTM Thanh Nhac TL" panose="02040603050506020204" pitchFamily="18" charset="0"/>
                  <a:ea typeface="字魂64号-萌趣软糖体" panose="00000500000000000000" pitchFamily="2" charset="-122"/>
                  <a:sym typeface="思源黑体 CN" panose="020B0500000000000000" pitchFamily="34" charset="-122"/>
                </a:rPr>
                <a:t>động</a:t>
              </a:r>
              <a:endParaRPr kumimoji="0" lang="zh-CN" altLang="en-US" sz="4800" b="0" i="0" u="none" strike="noStrike" kern="0" cap="none" spc="-50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UTM Thanh Nhac TL" panose="02040603050506020204" pitchFamily="18" charset="0"/>
                <a:ea typeface="字魂64号-萌趣软糖体" panose="00000500000000000000" pitchFamily="2" charset="-122"/>
                <a:sym typeface="思源黑体 CN" panose="020B0500000000000000" pitchFamily="34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2298692" y="2550737"/>
              <a:ext cx="2949000" cy="1015662"/>
              <a:chOff x="2514601" y="757305"/>
              <a:chExt cx="2267597" cy="761746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2514601" y="902977"/>
                <a:ext cx="2267597" cy="470402"/>
              </a:xfrm>
              <a:prstGeom prst="roundRect">
                <a:avLst>
                  <a:gd name="adj" fmla="val 50000"/>
                </a:avLst>
              </a:prstGeom>
              <a:solidFill>
                <a:srgbClr val="EE8B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2750723" y="757305"/>
                <a:ext cx="1795352" cy="761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0" i="0" u="none" strike="noStrike" kern="1200" cap="none" spc="40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Thanh Nhac TL" panose="0204060305050602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3200" b="0" i="0" u="none" strike="noStrike" kern="1200" cap="none" spc="40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Thanh Nhac TL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90" b="94967" l="14797" r="80049">
                        <a14:foregroundMark x1="34263" y1="51910" x2="34263" y2="51910"/>
                        <a14:foregroundMark x1="31595" y1="53972" x2="31595" y2="53972"/>
                        <a14:foregroundMark x1="31474" y1="52577" x2="31474" y2="52577"/>
                        <a14:foregroundMark x1="30200" y1="60703" x2="33475" y2="61977"/>
                        <a14:foregroundMark x1="34870" y1="61431" x2="43117" y2="62341"/>
                        <a14:foregroundMark x1="62038" y1="72104" x2="63614" y2="70224"/>
                        <a14:foregroundMark x1="37962" y1="71740" x2="41844" y2="74530"/>
                        <a14:foregroundMark x1="47726" y1="83020" x2="54336" y2="83020"/>
                        <a14:foregroundMark x1="31716" y1="42147" x2="33111" y2="45179"/>
                        <a14:foregroundMark x1="31352" y1="40995" x2="34021" y2="43966"/>
                        <a14:foregroundMark x1="30807" y1="41662" x2="31352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15" y="647995"/>
            <a:ext cx="5114176" cy="511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6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42">
            <a:extLst>
              <a:ext uri="{FF2B5EF4-FFF2-40B4-BE49-F238E27FC236}">
                <a16:creationId xmlns:a16="http://schemas.microsoft.com/office/drawing/2014/main" id="{6874A0AB-6867-45C2-8177-127DA3DE4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3" y="1400175"/>
            <a:ext cx="9327447" cy="5159100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0" b="94967" l="14797" r="80049">
                        <a14:foregroundMark x1="34263" y1="51910" x2="34263" y2="51910"/>
                        <a14:foregroundMark x1="31595" y1="53972" x2="31595" y2="53972"/>
                        <a14:foregroundMark x1="31474" y1="52577" x2="31474" y2="52577"/>
                        <a14:foregroundMark x1="30200" y1="60703" x2="33475" y2="61977"/>
                        <a14:foregroundMark x1="34870" y1="61431" x2="43117" y2="62341"/>
                        <a14:foregroundMark x1="62038" y1="72104" x2="63614" y2="70224"/>
                        <a14:foregroundMark x1="37962" y1="71740" x2="41844" y2="74530"/>
                        <a14:foregroundMark x1="47726" y1="83020" x2="54336" y2="83020"/>
                        <a14:foregroundMark x1="31716" y1="42147" x2="33111" y2="45179"/>
                        <a14:foregroundMark x1="31352" y1="40995" x2="34021" y2="43966"/>
                        <a14:foregroundMark x1="30807" y1="41662" x2="31352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40" y="1848145"/>
            <a:ext cx="5114176" cy="511417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627526" y="1046233"/>
            <a:ext cx="1877548" cy="707886"/>
            <a:chOff x="3310564" y="-92545"/>
            <a:chExt cx="1423404" cy="53091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1" name="圆角矩形 30"/>
            <p:cNvSpPr/>
            <p:nvPr/>
          </p:nvSpPr>
          <p:spPr>
            <a:xfrm>
              <a:off x="3310564" y="-52149"/>
              <a:ext cx="1423404" cy="45012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463029" y="-92545"/>
              <a:ext cx="1118473" cy="53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Câu</a:t>
              </a:r>
              <a:r>
                <a:rPr kumimoji="0" lang="en-US" altLang="zh-CN" sz="4000" b="0" i="0" u="none" strike="noStrike" kern="1200" cap="none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1</a:t>
              </a:r>
              <a:endParaRPr kumimoji="0" lang="zh-CN" altLang="en-US" sz="40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29" name="TextBox 4">
            <a:extLst>
              <a:ext uri="{FF2B5EF4-FFF2-40B4-BE49-F238E27FC236}">
                <a16:creationId xmlns:a16="http://schemas.microsoft.com/office/drawing/2014/main" id="{D5EED0B1-5278-428F-9845-EA290F429A74}"/>
              </a:ext>
            </a:extLst>
          </p:cNvPr>
          <p:cNvSpPr txBox="1"/>
          <p:nvPr/>
        </p:nvSpPr>
        <p:spPr>
          <a:xfrm>
            <a:off x="1187276" y="2000339"/>
            <a:ext cx="7315200" cy="1569590"/>
          </a:xfrm>
          <a:prstGeom prst="rect">
            <a:avLst/>
          </a:prstGeom>
          <a:noFill/>
        </p:spPr>
        <p:txBody>
          <a:bodyPr wrap="squar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 cấu tạo bài văn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 tả con vật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209924" y="3645923"/>
            <a:ext cx="3095626" cy="2431027"/>
          </a:xfrm>
          <a:prstGeom prst="roundRect">
            <a:avLst>
              <a:gd name="adj" fmla="val 12024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defRPr/>
            </a:pP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Gồm</a:t>
            </a: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marL="342900" lvl="0" indent="-342900" hangingPunct="0">
              <a:buFont typeface="Wingdings" panose="05000000000000000000" pitchFamily="2" charset="2"/>
              <a:buChar char="§"/>
              <a:defRPr/>
            </a:pPr>
            <a:r>
              <a:rPr lang="en-US" altLang="zh-CN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Mở</a:t>
            </a:r>
            <a:r>
              <a:rPr lang="en-US" altLang="zh-C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bài</a:t>
            </a:r>
            <a:endParaRPr lang="en-US" altLang="zh-C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L="342900" lvl="0" indent="-342900" hangingPunct="0">
              <a:buFont typeface="Wingdings" panose="05000000000000000000" pitchFamily="2" charset="2"/>
              <a:buChar char="§"/>
              <a:defRPr/>
            </a:pPr>
            <a:r>
              <a:rPr lang="en-US" altLang="zh-CN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bài</a:t>
            </a:r>
            <a:endParaRPr lang="en-US" altLang="zh-C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L="342900" lvl="0" indent="-342900" hangingPunct="0">
              <a:buFont typeface="Wingdings" panose="05000000000000000000" pitchFamily="2" charset="2"/>
              <a:buChar char="§"/>
              <a:defRPr/>
            </a:pPr>
            <a:r>
              <a:rPr lang="en-US" altLang="zh-CN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</a:t>
            </a:r>
            <a:r>
              <a:rPr lang="en-US" altLang="zh-C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bài</a:t>
            </a:r>
            <a:endParaRPr lang="en-US" altLang="zh-C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86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42">
            <a:extLst>
              <a:ext uri="{FF2B5EF4-FFF2-40B4-BE49-F238E27FC236}">
                <a16:creationId xmlns:a16="http://schemas.microsoft.com/office/drawing/2014/main" id="{6874A0AB-6867-45C2-8177-127DA3DE4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3" y="468923"/>
            <a:ext cx="11011113" cy="6090352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0" b="94967" l="14797" r="80049">
                        <a14:foregroundMark x1="34263" y1="51910" x2="34263" y2="51910"/>
                        <a14:foregroundMark x1="31595" y1="53972" x2="31595" y2="53972"/>
                        <a14:foregroundMark x1="31474" y1="52577" x2="31474" y2="52577"/>
                        <a14:foregroundMark x1="30200" y1="60703" x2="33475" y2="61977"/>
                        <a14:foregroundMark x1="34870" y1="61431" x2="43117" y2="62341"/>
                        <a14:foregroundMark x1="62038" y1="72104" x2="63614" y2="70224"/>
                        <a14:foregroundMark x1="37962" y1="71740" x2="41844" y2="74530"/>
                        <a14:foregroundMark x1="47726" y1="83020" x2="54336" y2="83020"/>
                        <a14:foregroundMark x1="31716" y1="42147" x2="33111" y2="45179"/>
                        <a14:foregroundMark x1="31352" y1="40995" x2="34021" y2="43966"/>
                        <a14:foregroundMark x1="30807" y1="41662" x2="31352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35" y="2000339"/>
            <a:ext cx="5114176" cy="511417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93064" y="207576"/>
            <a:ext cx="1877548" cy="707886"/>
            <a:chOff x="3310564" y="-92545"/>
            <a:chExt cx="1423404" cy="53091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1" name="圆角矩形 30"/>
            <p:cNvSpPr/>
            <p:nvPr/>
          </p:nvSpPr>
          <p:spPr>
            <a:xfrm>
              <a:off x="3310564" y="-52149"/>
              <a:ext cx="1423404" cy="45012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463029" y="-92545"/>
              <a:ext cx="1118473" cy="53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Câu</a:t>
              </a:r>
              <a:r>
                <a:rPr kumimoji="0" lang="en-US" altLang="zh-CN" sz="4000" b="0" i="0" u="none" strike="noStrike" kern="1200" cap="none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40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29" name="TextBox 4">
            <a:extLst>
              <a:ext uri="{FF2B5EF4-FFF2-40B4-BE49-F238E27FC236}">
                <a16:creationId xmlns:a16="http://schemas.microsoft.com/office/drawing/2014/main" id="{D5EED0B1-5278-428F-9845-EA290F429A74}"/>
              </a:ext>
            </a:extLst>
          </p:cNvPr>
          <p:cNvSpPr txBox="1"/>
          <p:nvPr/>
        </p:nvSpPr>
        <p:spPr>
          <a:xfrm>
            <a:off x="725955" y="958661"/>
            <a:ext cx="9788768" cy="830926"/>
          </a:xfrm>
          <a:prstGeom prst="rect">
            <a:avLst/>
          </a:prstGeom>
          <a:noFill/>
        </p:spPr>
        <p:txBody>
          <a:bodyPr wrap="squar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nl-NL" sz="4800" b="1" i="1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phần gồm những nội dung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1017708" y="1886648"/>
            <a:ext cx="7926999" cy="4058100"/>
          </a:xfrm>
          <a:prstGeom prst="roundRect">
            <a:avLst>
              <a:gd name="adj" fmla="val 1202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hangingPunct="0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1.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Mở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bài</a:t>
            </a:r>
            <a:endParaRPr lang="en-US" altLang="zh-C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lvl="0" hangingPunct="0">
              <a:defRPr/>
            </a:pP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Giới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thiệu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về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vật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sẽ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tả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lvl="0" hangingPunct="0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2.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bài</a:t>
            </a:r>
            <a:endParaRPr lang="en-US" altLang="zh-C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lvl="0" hangingPunct="0">
              <a:defRPr/>
            </a:pP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a.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Tả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dáng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vật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lvl="0" hangingPunct="0">
              <a:defRPr/>
            </a:pP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b.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Tả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thói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quen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sinh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hoạt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vài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hoạt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động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chính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vật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</a:p>
          <a:p>
            <a:pPr lvl="0" hangingPunct="0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3.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bài</a:t>
            </a:r>
            <a:endParaRPr lang="en-US" altLang="zh-C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lvl="0" hangingPunct="0">
              <a:defRPr/>
            </a:pP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Nêu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cảm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nghĩ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đối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vật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đó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5278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-24065"/>
            <a:ext cx="3897314" cy="152732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t="-605"/>
          <a:stretch/>
        </p:blipFill>
        <p:spPr>
          <a:xfrm rot="5400000" flipV="1">
            <a:off x="194484" y="-259496"/>
            <a:ext cx="2554211" cy="299398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22498" y="2322183"/>
            <a:ext cx="12214499" cy="4535817"/>
            <a:chOff x="-22500" y="2322183"/>
            <a:chExt cx="12214499" cy="453581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500" y="2322183"/>
              <a:ext cx="5064183" cy="453581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5"/>
            <a:srcRect l="55357" t="75841"/>
            <a:stretch/>
          </p:blipFill>
          <p:spPr>
            <a:xfrm flipH="1">
              <a:off x="5010821" y="5762171"/>
              <a:ext cx="2260835" cy="1095829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1799" y="3766609"/>
              <a:ext cx="5410200" cy="3091391"/>
            </a:xfrm>
            <a:prstGeom prst="rect">
              <a:avLst/>
            </a:prstGeom>
          </p:spPr>
        </p:pic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6874A0AB-6867-45C2-8177-127DA3DE48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23" y="1571900"/>
            <a:ext cx="6847152" cy="3787225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1581213" y="1899078"/>
            <a:ext cx="4934684" cy="2722568"/>
            <a:chOff x="1884622" y="2361429"/>
            <a:chExt cx="6111983" cy="2722568"/>
          </a:xfrm>
        </p:grpSpPr>
        <p:sp>
          <p:nvSpPr>
            <p:cNvPr id="44" name="TextBox 4">
              <a:extLst>
                <a:ext uri="{FF2B5EF4-FFF2-40B4-BE49-F238E27FC236}">
                  <a16:creationId xmlns:a16="http://schemas.microsoft.com/office/drawing/2014/main" id="{D5EED0B1-5278-428F-9845-EA290F429A74}"/>
                </a:ext>
              </a:extLst>
            </p:cNvPr>
            <p:cNvSpPr txBox="1"/>
            <p:nvPr/>
          </p:nvSpPr>
          <p:spPr>
            <a:xfrm>
              <a:off x="1884622" y="3760628"/>
              <a:ext cx="6111983" cy="1323369"/>
            </a:xfrm>
            <a:prstGeom prst="rect">
              <a:avLst/>
            </a:prstGeom>
            <a:noFill/>
          </p:spPr>
          <p:txBody>
            <a:bodyPr wrap="square" lIns="91375" tIns="45685" rIns="91375" bIns="45685" rtlCol="0">
              <a:spAutoFit/>
              <a:scene3d>
                <a:camera prst="orthographicFront"/>
                <a:lightRig rig="flat" dir="t"/>
              </a:scene3d>
              <a:sp3d extrusionH="38100">
                <a:extrusionClr>
                  <a:srgbClr val="FBD04E"/>
                </a:extrusionClr>
              </a:sp3d>
            </a:bodyPr>
            <a:lstStyle>
              <a:defPPr>
                <a:defRPr lang="zh-CN"/>
              </a:defPPr>
              <a:lvl1pPr algn="ctr">
                <a:defRPr sz="4000" b="1">
                  <a:gradFill flip="none" rotWithShape="1">
                    <a:gsLst>
                      <a:gs pos="0">
                        <a:srgbClr val="FBD04E">
                          <a:lumMod val="65000"/>
                          <a:lumOff val="35000"/>
                        </a:srgbClr>
                      </a:gs>
                      <a:gs pos="51000">
                        <a:srgbClr val="B87600">
                          <a:lumMod val="98000"/>
                          <a:lumOff val="2000"/>
                        </a:srgbClr>
                      </a:gs>
                      <a:gs pos="78000">
                        <a:srgbClr val="F4CF68">
                          <a:lumMod val="90000"/>
                          <a:lumOff val="10000"/>
                        </a:srgbClr>
                      </a:gs>
                      <a:gs pos="28000">
                        <a:srgbClr val="F4CF68">
                          <a:lumMod val="93000"/>
                          <a:lumOff val="7000"/>
                        </a:srgbClr>
                      </a:gs>
                      <a:gs pos="100000">
                        <a:srgbClr val="FBD04E">
                          <a:lumMod val="64000"/>
                          <a:lumOff val="36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blurRad="317500" dist="38100" dir="2700000" algn="tl" rotWithShape="0">
                      <a:prstClr val="black">
                        <a:alpha val="59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algn="ctr" defTabSz="913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0" cap="none" spc="-500" normalizeH="0" baseline="0" noProof="0" dirty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UTM Thanh Nhac TL" panose="02040603050506020204" pitchFamily="18" charset="0"/>
                  <a:ea typeface="字魂64号-萌趣软糖体" panose="00000500000000000000" pitchFamily="2" charset="-122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sz="8000" b="0" i="0" u="none" strike="noStrike" kern="0" cap="none" spc="-500" normalizeH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UTM Thanh Nhac TL" panose="02040603050506020204" pitchFamily="18" charset="0"/>
                  <a:ea typeface="字魂64号-萌趣软糖体" panose="00000500000000000000" pitchFamily="2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8000" b="0" i="0" u="none" strike="noStrike" kern="0" cap="none" spc="-500" normalizeH="0" noProof="0" dirty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UTM Thanh Nhac TL" panose="02040603050506020204" pitchFamily="18" charset="0"/>
                  <a:ea typeface="字魂64号-萌趣软糖体" panose="00000500000000000000" pitchFamily="2" charset="-122"/>
                  <a:sym typeface="思源黑体 CN" panose="020B0500000000000000" pitchFamily="34" charset="-122"/>
                </a:rPr>
                <a:t>bài</a:t>
              </a:r>
              <a:endParaRPr kumimoji="0" lang="zh-CN" altLang="en-US" sz="6000" b="0" i="0" u="none" strike="noStrike" kern="0" cap="none" spc="-50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UTM Thanh Nhac TL" panose="02040603050506020204" pitchFamily="18" charset="0"/>
                <a:ea typeface="字魂64号-萌趣软糖体" panose="00000500000000000000" pitchFamily="2" charset="-122"/>
                <a:sym typeface="思源黑体 CN" panose="020B0500000000000000" pitchFamily="34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2298692" y="2361429"/>
              <a:ext cx="2949000" cy="1323439"/>
              <a:chOff x="2514601" y="615324"/>
              <a:chExt cx="2267597" cy="992579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2514601" y="902977"/>
                <a:ext cx="2267597" cy="470402"/>
              </a:xfrm>
              <a:prstGeom prst="roundRect">
                <a:avLst>
                  <a:gd name="adj" fmla="val 50000"/>
                </a:avLst>
              </a:prstGeom>
              <a:solidFill>
                <a:srgbClr val="EE8B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2738882" y="615324"/>
                <a:ext cx="1795352" cy="992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40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Thanh Nhac TL" panose="0204060305050602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2</a:t>
                </a:r>
                <a:endParaRPr kumimoji="0" lang="zh-CN" altLang="en-US" sz="4400" b="0" i="0" u="none" strike="noStrike" kern="1200" cap="none" spc="40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Thanh Nhac TL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90" b="94967" l="14797" r="80049">
                        <a14:foregroundMark x1="34263" y1="51910" x2="34263" y2="51910"/>
                        <a14:foregroundMark x1="31595" y1="53972" x2="31595" y2="53972"/>
                        <a14:foregroundMark x1="31474" y1="52577" x2="31474" y2="52577"/>
                        <a14:foregroundMark x1="30200" y1="60703" x2="33475" y2="61977"/>
                        <a14:foregroundMark x1="34870" y1="61431" x2="43117" y2="62341"/>
                        <a14:foregroundMark x1="62038" y1="72104" x2="63614" y2="70224"/>
                        <a14:foregroundMark x1="37962" y1="71740" x2="41844" y2="74530"/>
                        <a14:foregroundMark x1="47726" y1="83020" x2="54336" y2="83020"/>
                        <a14:foregroundMark x1="31716" y1="42147" x2="33111" y2="45179"/>
                        <a14:foregroundMark x1="31352" y1="40995" x2="34021" y2="43966"/>
                        <a14:foregroundMark x1="30807" y1="41662" x2="31352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15" y="647995"/>
            <a:ext cx="5114176" cy="511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0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831362" y="626216"/>
            <a:ext cx="8140093" cy="830997"/>
            <a:chOff x="1920514" y="406615"/>
            <a:chExt cx="6171150" cy="623247"/>
          </a:xfrm>
        </p:grpSpPr>
        <p:sp>
          <p:nvSpPr>
            <p:cNvPr id="31" name="圆角矩形 30"/>
            <p:cNvSpPr/>
            <p:nvPr/>
          </p:nvSpPr>
          <p:spPr>
            <a:xfrm>
              <a:off x="1920514" y="406615"/>
              <a:ext cx="6171150" cy="623247"/>
            </a:xfrm>
            <a:prstGeom prst="roundRect">
              <a:avLst>
                <a:gd name="adj" fmla="val 2904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152204" y="459920"/>
              <a:ext cx="5503667" cy="484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normalizeH="0" baseline="0" noProof="0" dirty="0" err="1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Em</a:t>
              </a:r>
              <a:r>
                <a:rPr kumimoji="0" lang="en-US" altLang="zh-CN" sz="3600" b="1" i="0" u="none" strike="noStrike" kern="1200" cap="none" normalizeH="0" baseline="0" noProof="0" dirty="0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normalizeH="0" baseline="0" noProof="0" dirty="0" err="1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hãy</a:t>
              </a:r>
              <a:r>
                <a:rPr kumimoji="0" lang="en-US" altLang="zh-CN" sz="3600" b="1" i="0" u="none" strike="noStrike" kern="1200" cap="none" normalizeH="0" noProof="0" dirty="0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chọn</a:t>
              </a:r>
              <a:r>
                <a:rPr kumimoji="0" lang="en-US" altLang="zh-CN" sz="3600" b="1" i="0" u="none" strike="noStrike" kern="1200" cap="none" normalizeH="0" noProof="0" dirty="0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một</a:t>
              </a:r>
              <a:r>
                <a:rPr kumimoji="0" lang="en-US" altLang="zh-CN" sz="3600" b="1" i="0" u="none" strike="noStrike" kern="1200" cap="none" normalizeH="0" noProof="0" dirty="0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trong</a:t>
              </a:r>
              <a:r>
                <a:rPr kumimoji="0" lang="en-US" altLang="zh-CN" sz="3600" b="1" i="0" u="none" strike="noStrike" kern="1200" cap="none" normalizeH="0" noProof="0" dirty="0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các</a:t>
              </a:r>
              <a:r>
                <a:rPr kumimoji="0" lang="en-US" altLang="zh-CN" sz="3600" b="1" i="0" u="none" strike="noStrike" kern="1200" cap="none" normalizeH="0" noProof="0" dirty="0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đề</a:t>
              </a:r>
              <a:r>
                <a:rPr kumimoji="0" lang="en-US" altLang="zh-CN" sz="3600" b="1" i="0" u="none" strike="noStrike" kern="1200" cap="none" normalizeH="0" noProof="0" dirty="0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3600" b="1" i="0" u="none" strike="noStrike" kern="1200" cap="none" normalizeH="0" noProof="0" dirty="0">
                  <a:solidFill>
                    <a:schemeClr val="bg1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:</a:t>
              </a:r>
              <a:endParaRPr kumimoji="0" lang="zh-CN" altLang="en-US" sz="3600" b="1" i="0" u="none" strike="noStrike" kern="1200" cap="none" normalizeH="0" baseline="0" noProof="0" dirty="0">
                <a:solidFill>
                  <a:schemeClr val="bg1"/>
                </a:solidFill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15768" y="1801576"/>
            <a:ext cx="8840293" cy="4065508"/>
            <a:chOff x="1615768" y="1801576"/>
            <a:chExt cx="8840293" cy="4065508"/>
          </a:xfrm>
        </p:grpSpPr>
        <p:sp>
          <p:nvSpPr>
            <p:cNvPr id="22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615768" y="1801576"/>
              <a:ext cx="8840293" cy="4065508"/>
            </a:xfrm>
            <a:prstGeom prst="roundRect">
              <a:avLst>
                <a:gd name="adj" fmla="val 9208"/>
              </a:avLst>
            </a:prstGeom>
            <a:noFill/>
            <a:ln w="57150">
              <a:solidFill>
                <a:schemeClr val="bg1"/>
              </a:solidFill>
              <a:prstDash val="dashDot"/>
            </a:ln>
          </p:spPr>
          <p:txBody>
            <a:bodyPr wrap="square" lIns="0" tIns="0" rIns="0" bIns="0" rtlCol="0">
              <a:spAutoFit/>
            </a:bodyPr>
            <a:lstStyle/>
            <a:p>
              <a:pPr lvl="4" hangingPunct="0">
                <a:lnSpc>
                  <a:spcPct val="150000"/>
                </a:lnSpc>
                <a:defRPr/>
              </a:pP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pPr lvl="4" hangingPunct="0">
                <a:lnSpc>
                  <a:spcPct val="150000"/>
                </a:lnSpc>
                <a:defRPr/>
              </a:pPr>
              <a:endParaRPr lang="en-US" altLang="zh-C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pPr lvl="4" hangingPunct="0">
                <a:lnSpc>
                  <a:spcPct val="150000"/>
                </a:lnSpc>
                <a:defRPr/>
              </a:pP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pPr lvl="4" hangingPunct="0">
                <a:lnSpc>
                  <a:spcPct val="150000"/>
                </a:lnSpc>
                <a:defRPr/>
              </a:pPr>
              <a:endParaRPr lang="en-US" altLang="zh-C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pPr lvl="4" hangingPunct="0">
                <a:lnSpc>
                  <a:spcPct val="150000"/>
                </a:lnSpc>
                <a:defRPr/>
              </a:pPr>
              <a:endParaRPr lang="en-US" altLang="zh-C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pPr lvl="4" hangingPunct="0">
                <a:lnSpc>
                  <a:spcPct val="150000"/>
                </a:lnSpc>
                <a:defRPr/>
              </a:pPr>
              <a:endPara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33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724025" y="1958063"/>
              <a:ext cx="8629649" cy="3776190"/>
            </a:xfrm>
            <a:prstGeom prst="roundRect">
              <a:avLst>
                <a:gd name="adj" fmla="val 9208"/>
              </a:avLst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marL="228600" marR="0" lvl="0" indent="-228600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Tả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con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vật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nuôi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trong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nhà</a:t>
              </a:r>
              <a:endPara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pPr marL="228600" marR="0" lvl="0" indent="-228600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altLang="zh-CN" sz="3200" baseline="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aseline="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Tả</a:t>
              </a:r>
              <a:r>
                <a:rPr lang="en-US" altLang="zh-CN" sz="3200" baseline="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aseline="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con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vật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nuôi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ở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vườn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thú</a:t>
              </a:r>
              <a:endParaRPr lang="en-US" altLang="zh-CN" sz="32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pPr marL="228600" marR="0" lvl="0" indent="-228600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 </a:t>
              </a: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Tả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con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vật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em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chợt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gặp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trên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đường</a:t>
              </a:r>
              <a:endPara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  <a:p>
              <a:pPr marL="228600" marR="0" lvl="0" indent="-228600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altLang="zh-CN" sz="3200" baseline="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aseline="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Tả</a:t>
              </a:r>
              <a:r>
                <a:rPr lang="en-US" altLang="zh-CN" sz="3200" baseline="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aseline="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một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con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vật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lần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đầu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tiên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em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thấy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trên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họa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báo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hay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truyền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phim</a:t>
              </a:r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ảnh</a:t>
              </a:r>
              <a:endPara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1" b="95270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53" y="3788648"/>
            <a:ext cx="389353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82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nt view of funny cute dog concept Fre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34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 lying down on wooden table looking at camera Premium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6137275" cy="34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uinea pig on wooden table Free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8308"/>
            <a:ext cx="6096000" cy="339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ghting fish on black background. Free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58308"/>
            <a:ext cx="6137275" cy="339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48448" y="3135142"/>
            <a:ext cx="4964244" cy="64633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hangingPunct="0">
              <a:defRPr/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Con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vật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nuôi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nhà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927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187" y="197423"/>
            <a:ext cx="5295104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hangingPunct="0"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Con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vật</a:t>
            </a: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nuôi</a:t>
            </a: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vườn</a:t>
            </a: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thú</a:t>
            </a:r>
            <a:endParaRPr lang="en-US" altLang="zh-CN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3491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" y="-1"/>
            <a:ext cx="11992707" cy="69517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4911" y="6105854"/>
            <a:ext cx="5916107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hangingPunct="0"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Con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vật</a:t>
            </a: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bắt</a:t>
            </a: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đường</a:t>
            </a:r>
            <a:endParaRPr lang="en-US" altLang="zh-CN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370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321</Words>
  <Application>Microsoft Office PowerPoint</Application>
  <PresentationFormat>Widescreen</PresentationFormat>
  <Paragraphs>54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UTM Aquarelle</vt:lpstr>
      <vt:lpstr>UTM Thanh Nhac TL</vt:lpstr>
      <vt:lpstr>UTM Loko</vt:lpstr>
      <vt:lpstr>UTM Alberta Heavy</vt:lpstr>
      <vt:lpstr>Calibri</vt:lpstr>
      <vt:lpstr>Arial</vt:lpstr>
      <vt:lpstr>Times New Roman</vt:lpstr>
      <vt:lpstr>#9Slide07 HoneyCream</vt:lpstr>
      <vt:lpstr>思源黑体 CN Bold</vt:lpstr>
      <vt:lpstr>Wingdings</vt:lpstr>
      <vt:lpstr>SVN-Newton</vt:lpstr>
      <vt:lpstr>思源黑体 CN</vt:lpstr>
      <vt:lpstr>等线</vt:lpstr>
      <vt:lpstr>Cambria</vt:lpstr>
      <vt:lpstr>Calibri Light</vt:lpstr>
      <vt:lpstr>Office Theme</vt:lpstr>
      <vt:lpstr>Office 主题​​</vt:lpstr>
      <vt:lpstr>1_Office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Nguyễn Thị Diệu Hiền_GV</cp:lastModifiedBy>
  <cp:revision>12</cp:revision>
  <dcterms:created xsi:type="dcterms:W3CDTF">2022-04-12T14:21:04Z</dcterms:created>
  <dcterms:modified xsi:type="dcterms:W3CDTF">2022-04-16T17:14:15Z</dcterms:modified>
</cp:coreProperties>
</file>