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sldIdLst>
    <p:sldId id="257" r:id="rId2"/>
    <p:sldId id="281" r:id="rId3"/>
    <p:sldId id="283" r:id="rId4"/>
    <p:sldId id="284" r:id="rId5"/>
    <p:sldId id="285" r:id="rId6"/>
    <p:sldId id="258" r:id="rId7"/>
    <p:sldId id="273" r:id="rId8"/>
    <p:sldId id="286" r:id="rId9"/>
    <p:sldId id="274" r:id="rId10"/>
    <p:sldId id="287" r:id="rId11"/>
    <p:sldId id="272" r:id="rId12"/>
    <p:sldId id="260" r:id="rId13"/>
    <p:sldId id="259" r:id="rId14"/>
    <p:sldId id="275" r:id="rId15"/>
    <p:sldId id="276" r:id="rId16"/>
    <p:sldId id="277" r:id="rId17"/>
    <p:sldId id="269" r:id="rId18"/>
    <p:sldId id="280" r:id="rId19"/>
  </p:sldIdLst>
  <p:sldSz cx="12192000" cy="6858000"/>
  <p:notesSz cx="6858000" cy="9144000"/>
  <p:embeddedFontLst>
    <p:embeddedFont>
      <p:font typeface="Amatic SC" pitchFamily="2" charset="0"/>
      <p:regular r:id="rId21"/>
      <p:bold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Roboto Condensed Light" panose="02000000000000000000" pitchFamily="2" charset="0"/>
      <p:regular r:id="rId35"/>
      <p:italic r:id="rId36"/>
    </p:embeddedFont>
    <p:embeddedFont>
      <p:font typeface="UTM Aquarelle" panose="02040603050506020204" pitchFamily="18" charset="0"/>
      <p:regular r:id="rId37"/>
    </p:embeddedFont>
    <p:embeddedFont>
      <p:font typeface="UTM Flavour" panose="02040603050506020204" pitchFamily="18" charset="0"/>
      <p:regular r:id="rId38"/>
    </p:embeddedFont>
    <p:embeddedFont>
      <p:font typeface="UTM Fleur" panose="02040403050506020204" pitchFamily="18" charset="0"/>
      <p:regular r:id="rId39"/>
    </p:embeddedFont>
    <p:embeddedFont>
      <p:font typeface="UTM Showcard" panose="02040603050506020204" pitchFamily="18" charset="0"/>
      <p:regular r:id="rId40"/>
    </p:embeddedFont>
    <p:embeddedFont>
      <p:font typeface="UTM Tam Le" panose="02040603050506020204" pitchFamily="18" charset="0"/>
      <p:regular r:id="rId41"/>
    </p:embeddedFont>
    <p:embeddedFont>
      <p:font typeface="UTM Wedding K&amp;T" panose="02040603050506020204" pitchFamily="18" charset="0"/>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519F"/>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4" d="100"/>
          <a:sy n="44" d="100"/>
        </p:scale>
        <p:origin x="152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FAD74-3270-419B-8F28-588ED48D6A77}"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F1D15-5112-4FCD-85E2-529F3C86BDC1}" type="slidenum">
              <a:rPr lang="en-US" smtClean="0"/>
              <a:t>‹#›</a:t>
            </a:fld>
            <a:endParaRPr lang="en-US"/>
          </a:p>
        </p:txBody>
      </p:sp>
    </p:spTree>
    <p:extLst>
      <p:ext uri="{BB962C8B-B14F-4D97-AF65-F5344CB8AC3E}">
        <p14:creationId xmlns:p14="http://schemas.microsoft.com/office/powerpoint/2010/main" val="338611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15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71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62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a46fb062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a46fb062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99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58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85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18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a46fb0627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a46fb0627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27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6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7294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791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5887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9674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9715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06813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6"/>
        <p:cNvGrpSpPr/>
        <p:nvPr/>
      </p:nvGrpSpPr>
      <p:grpSpPr>
        <a:xfrm>
          <a:off x="0" y="0"/>
          <a:ext cx="0" cy="0"/>
          <a:chOff x="0" y="0"/>
          <a:chExt cx="0" cy="0"/>
        </a:xfrm>
      </p:grpSpPr>
      <p:sp>
        <p:nvSpPr>
          <p:cNvPr id="207" name="Google Shape;207;p10"/>
          <p:cNvSpPr txBox="1">
            <a:spLocks noGrp="1"/>
          </p:cNvSpPr>
          <p:nvPr>
            <p:ph type="body" idx="1"/>
          </p:nvPr>
        </p:nvSpPr>
        <p:spPr>
          <a:xfrm>
            <a:off x="2096800" y="2161900"/>
            <a:ext cx="7998400" cy="2534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None/>
              <a:defRPr sz="12800">
                <a:latin typeface="Amatic SC"/>
                <a:ea typeface="Amatic SC"/>
                <a:cs typeface="Amatic SC"/>
                <a:sym typeface="Amatic SC"/>
              </a:defRPr>
            </a:lvl1pPr>
          </a:lstStyle>
          <a:p>
            <a:endParaRPr/>
          </a:p>
        </p:txBody>
      </p:sp>
      <p:grpSp>
        <p:nvGrpSpPr>
          <p:cNvPr id="208" name="Google Shape;208;p10"/>
          <p:cNvGrpSpPr/>
          <p:nvPr/>
        </p:nvGrpSpPr>
        <p:grpSpPr>
          <a:xfrm>
            <a:off x="-5" y="-8"/>
            <a:ext cx="12139733" cy="6829376"/>
            <a:chOff x="-4" y="-6"/>
            <a:chExt cx="9104800" cy="5122032"/>
          </a:xfrm>
        </p:grpSpPr>
        <p:sp>
          <p:nvSpPr>
            <p:cNvPr id="209" name="Google Shape;209;p10"/>
            <p:cNvSpPr/>
            <p:nvPr/>
          </p:nvSpPr>
          <p:spPr>
            <a:xfrm>
              <a:off x="6807319" y="3221220"/>
              <a:ext cx="2297477" cy="19008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0"/>
            <p:cNvSpPr/>
            <p:nvPr/>
          </p:nvSpPr>
          <p:spPr>
            <a:xfrm>
              <a:off x="-4" y="-6"/>
              <a:ext cx="3007273" cy="13804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 name="Google Shape;211;p10"/>
          <p:cNvGrpSpPr/>
          <p:nvPr/>
        </p:nvGrpSpPr>
        <p:grpSpPr>
          <a:xfrm rot="-7200093">
            <a:off x="828938" y="413452"/>
            <a:ext cx="753841" cy="1257693"/>
            <a:chOff x="2751325" y="956750"/>
            <a:chExt cx="120325" cy="200750"/>
          </a:xfrm>
        </p:grpSpPr>
        <p:sp>
          <p:nvSpPr>
            <p:cNvPr id="212" name="Google Shape;212;p10"/>
            <p:cNvSpPr/>
            <p:nvPr/>
          </p:nvSpPr>
          <p:spPr>
            <a:xfrm rot="5400000">
              <a:off x="2749263" y="958813"/>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0"/>
            <p:cNvSpPr/>
            <p:nvPr/>
          </p:nvSpPr>
          <p:spPr>
            <a:xfrm rot="5400000">
              <a:off x="2825963" y="1021488"/>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0"/>
            <p:cNvSpPr/>
            <p:nvPr/>
          </p:nvSpPr>
          <p:spPr>
            <a:xfrm rot="5400000">
              <a:off x="2852013" y="1055763"/>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0"/>
            <p:cNvSpPr/>
            <p:nvPr/>
          </p:nvSpPr>
          <p:spPr>
            <a:xfrm rot="5400000">
              <a:off x="2858375" y="10912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0"/>
            <p:cNvSpPr/>
            <p:nvPr/>
          </p:nvSpPr>
          <p:spPr>
            <a:xfrm rot="5400000">
              <a:off x="2848563" y="1117113"/>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10"/>
            <p:cNvSpPr/>
            <p:nvPr/>
          </p:nvSpPr>
          <p:spPr>
            <a:xfrm rot="5400000">
              <a:off x="2827875" y="1140325"/>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 name="Google Shape;218;p10"/>
          <p:cNvGrpSpPr/>
          <p:nvPr/>
        </p:nvGrpSpPr>
        <p:grpSpPr>
          <a:xfrm>
            <a:off x="5445638" y="5345117"/>
            <a:ext cx="1356420" cy="746708"/>
            <a:chOff x="2406450" y="1822150"/>
            <a:chExt cx="242825" cy="133675"/>
          </a:xfrm>
        </p:grpSpPr>
        <p:sp>
          <p:nvSpPr>
            <p:cNvPr id="219" name="Google Shape;219;p10"/>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8" name="Google Shape;228;p10"/>
          <p:cNvSpPr/>
          <p:nvPr/>
        </p:nvSpPr>
        <p:spPr>
          <a:xfrm rot="6708210">
            <a:off x="726512" y="2513185"/>
            <a:ext cx="582184" cy="658407"/>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8477368" y="637168"/>
            <a:ext cx="573585" cy="578801"/>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014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206"/>
        <p:cNvGrpSpPr/>
        <p:nvPr/>
      </p:nvGrpSpPr>
      <p:grpSpPr>
        <a:xfrm>
          <a:off x="0" y="0"/>
          <a:ext cx="0" cy="0"/>
          <a:chOff x="0" y="0"/>
          <a:chExt cx="0" cy="0"/>
        </a:xfrm>
      </p:grpSpPr>
      <p:sp>
        <p:nvSpPr>
          <p:cNvPr id="207" name="Google Shape;207;p10"/>
          <p:cNvSpPr txBox="1">
            <a:spLocks noGrp="1"/>
          </p:cNvSpPr>
          <p:nvPr>
            <p:ph type="body" idx="1"/>
          </p:nvPr>
        </p:nvSpPr>
        <p:spPr>
          <a:xfrm>
            <a:off x="2096800" y="2161900"/>
            <a:ext cx="7998400" cy="2534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None/>
              <a:defRPr sz="12800">
                <a:latin typeface="Amatic SC"/>
                <a:ea typeface="Amatic SC"/>
                <a:cs typeface="Amatic SC"/>
                <a:sym typeface="Amatic SC"/>
              </a:defRPr>
            </a:lvl1pPr>
          </a:lstStyle>
          <a:p>
            <a:endParaRPr/>
          </a:p>
        </p:txBody>
      </p:sp>
      <p:grpSp>
        <p:nvGrpSpPr>
          <p:cNvPr id="208" name="Google Shape;208;p10"/>
          <p:cNvGrpSpPr/>
          <p:nvPr/>
        </p:nvGrpSpPr>
        <p:grpSpPr>
          <a:xfrm>
            <a:off x="-5" y="-8"/>
            <a:ext cx="12139733" cy="6829376"/>
            <a:chOff x="-4" y="-6"/>
            <a:chExt cx="9104800" cy="5122032"/>
          </a:xfrm>
        </p:grpSpPr>
        <p:sp>
          <p:nvSpPr>
            <p:cNvPr id="209" name="Google Shape;209;p10"/>
            <p:cNvSpPr/>
            <p:nvPr/>
          </p:nvSpPr>
          <p:spPr>
            <a:xfrm>
              <a:off x="6807319" y="3221220"/>
              <a:ext cx="2297477" cy="19008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0"/>
            <p:cNvSpPr/>
            <p:nvPr/>
          </p:nvSpPr>
          <p:spPr>
            <a:xfrm>
              <a:off x="-4" y="-6"/>
              <a:ext cx="3007273" cy="13804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 name="Google Shape;211;p10"/>
          <p:cNvGrpSpPr/>
          <p:nvPr/>
        </p:nvGrpSpPr>
        <p:grpSpPr>
          <a:xfrm rot="-7200093">
            <a:off x="828938" y="413452"/>
            <a:ext cx="753841" cy="1257693"/>
            <a:chOff x="2751325" y="956750"/>
            <a:chExt cx="120325" cy="200750"/>
          </a:xfrm>
        </p:grpSpPr>
        <p:sp>
          <p:nvSpPr>
            <p:cNvPr id="212" name="Google Shape;212;p10"/>
            <p:cNvSpPr/>
            <p:nvPr/>
          </p:nvSpPr>
          <p:spPr>
            <a:xfrm rot="5400000">
              <a:off x="2749263" y="958813"/>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0"/>
            <p:cNvSpPr/>
            <p:nvPr/>
          </p:nvSpPr>
          <p:spPr>
            <a:xfrm rot="5400000">
              <a:off x="2825963" y="1021488"/>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0"/>
            <p:cNvSpPr/>
            <p:nvPr/>
          </p:nvSpPr>
          <p:spPr>
            <a:xfrm rot="5400000">
              <a:off x="2852013" y="1055763"/>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0"/>
            <p:cNvSpPr/>
            <p:nvPr/>
          </p:nvSpPr>
          <p:spPr>
            <a:xfrm rot="5400000">
              <a:off x="2858375" y="10912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0"/>
            <p:cNvSpPr/>
            <p:nvPr/>
          </p:nvSpPr>
          <p:spPr>
            <a:xfrm rot="5400000">
              <a:off x="2848563" y="1117113"/>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10"/>
            <p:cNvSpPr/>
            <p:nvPr/>
          </p:nvSpPr>
          <p:spPr>
            <a:xfrm rot="5400000">
              <a:off x="2827875" y="1140325"/>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 name="Google Shape;218;p10"/>
          <p:cNvGrpSpPr/>
          <p:nvPr/>
        </p:nvGrpSpPr>
        <p:grpSpPr>
          <a:xfrm>
            <a:off x="5445638" y="5345117"/>
            <a:ext cx="1356420" cy="746708"/>
            <a:chOff x="2406450" y="1822150"/>
            <a:chExt cx="242825" cy="133675"/>
          </a:xfrm>
        </p:grpSpPr>
        <p:sp>
          <p:nvSpPr>
            <p:cNvPr id="219" name="Google Shape;219;p10"/>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8" name="Google Shape;228;p10"/>
          <p:cNvSpPr/>
          <p:nvPr/>
        </p:nvSpPr>
        <p:spPr>
          <a:xfrm rot="6708210">
            <a:off x="726512" y="2513185"/>
            <a:ext cx="582184" cy="658407"/>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8477368" y="637168"/>
            <a:ext cx="573585" cy="578801"/>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86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3437283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54087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3"/>
          <p:cNvGrpSpPr/>
          <p:nvPr/>
        </p:nvGrpSpPr>
        <p:grpSpPr>
          <a:xfrm>
            <a:off x="-2034452" y="-38682"/>
            <a:ext cx="14226448" cy="7618103"/>
            <a:chOff x="-1525839" y="-29012"/>
            <a:chExt cx="10669836" cy="5713577"/>
          </a:xfrm>
        </p:grpSpPr>
        <p:sp>
          <p:nvSpPr>
            <p:cNvPr id="239" name="Google Shape;239;p13"/>
            <p:cNvSpPr/>
            <p:nvPr/>
          </p:nvSpPr>
          <p:spPr>
            <a:xfrm rot="-9900025">
              <a:off x="-139821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3"/>
            <p:cNvSpPr/>
            <p:nvPr/>
          </p:nvSpPr>
          <p:spPr>
            <a:xfrm>
              <a:off x="5831000" y="-29012"/>
              <a:ext cx="3312997" cy="142238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3"/>
            <p:cNvSpPr/>
            <p:nvPr/>
          </p:nvSpPr>
          <p:spPr>
            <a:xfrm>
              <a:off x="0"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2" name="Google Shape;242;p13"/>
          <p:cNvSpPr/>
          <p:nvPr/>
        </p:nvSpPr>
        <p:spPr>
          <a:xfrm>
            <a:off x="19141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3"/>
          <p:cNvSpPr/>
          <p:nvPr/>
        </p:nvSpPr>
        <p:spPr>
          <a:xfrm>
            <a:off x="62822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a:off x="62822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a:off x="19141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7" name="Google Shape;247;p13"/>
          <p:cNvSpPr txBox="1"/>
          <p:nvPr/>
        </p:nvSpPr>
        <p:spPr>
          <a:xfrm>
            <a:off x="18600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01</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48" name="Google Shape;248;p13"/>
          <p:cNvGrpSpPr/>
          <p:nvPr/>
        </p:nvGrpSpPr>
        <p:grpSpPr>
          <a:xfrm rot="-5400000">
            <a:off x="2282361" y="3039833"/>
            <a:ext cx="181936" cy="491307"/>
            <a:chOff x="1478100" y="2117375"/>
            <a:chExt cx="191970" cy="518402"/>
          </a:xfrm>
        </p:grpSpPr>
        <p:sp>
          <p:nvSpPr>
            <p:cNvPr id="249" name="Google Shape;249;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1" name="Google Shape;251;p13"/>
          <p:cNvSpPr txBox="1">
            <a:spLocks noGrp="1"/>
          </p:cNvSpPr>
          <p:nvPr>
            <p:ph type="subTitle" idx="1"/>
          </p:nvPr>
        </p:nvSpPr>
        <p:spPr>
          <a:xfrm>
            <a:off x="28353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2" name="Google Shape;252;p13"/>
          <p:cNvSpPr txBox="1">
            <a:spLocks noGrp="1"/>
          </p:cNvSpPr>
          <p:nvPr>
            <p:ph type="subTitle" idx="2"/>
          </p:nvPr>
        </p:nvSpPr>
        <p:spPr>
          <a:xfrm>
            <a:off x="28353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3" name="Google Shape;253;p13"/>
          <p:cNvSpPr txBox="1"/>
          <p:nvPr/>
        </p:nvSpPr>
        <p:spPr>
          <a:xfrm>
            <a:off x="62793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02</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54" name="Google Shape;254;p13"/>
          <p:cNvGrpSpPr/>
          <p:nvPr/>
        </p:nvGrpSpPr>
        <p:grpSpPr>
          <a:xfrm rot="-5400000">
            <a:off x="6701661" y="3039833"/>
            <a:ext cx="181936" cy="491307"/>
            <a:chOff x="1478100" y="2117375"/>
            <a:chExt cx="191970" cy="518402"/>
          </a:xfrm>
        </p:grpSpPr>
        <p:sp>
          <p:nvSpPr>
            <p:cNvPr id="255" name="Google Shape;255;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7" name="Google Shape;257;p13"/>
          <p:cNvSpPr txBox="1">
            <a:spLocks noGrp="1"/>
          </p:cNvSpPr>
          <p:nvPr>
            <p:ph type="subTitle" idx="3"/>
          </p:nvPr>
        </p:nvSpPr>
        <p:spPr>
          <a:xfrm>
            <a:off x="72546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8" name="Google Shape;258;p13"/>
          <p:cNvSpPr txBox="1">
            <a:spLocks noGrp="1"/>
          </p:cNvSpPr>
          <p:nvPr>
            <p:ph type="subTitle" idx="4"/>
          </p:nvPr>
        </p:nvSpPr>
        <p:spPr>
          <a:xfrm>
            <a:off x="72546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9" name="Google Shape;259;p13"/>
          <p:cNvSpPr txBox="1"/>
          <p:nvPr/>
        </p:nvSpPr>
        <p:spPr>
          <a:xfrm>
            <a:off x="18600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03</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0" name="Google Shape;260;p13"/>
          <p:cNvGrpSpPr/>
          <p:nvPr/>
        </p:nvGrpSpPr>
        <p:grpSpPr>
          <a:xfrm rot="-5400000">
            <a:off x="2282361" y="5076837"/>
            <a:ext cx="181936" cy="491307"/>
            <a:chOff x="1478100" y="2117375"/>
            <a:chExt cx="191970" cy="518402"/>
          </a:xfrm>
        </p:grpSpPr>
        <p:sp>
          <p:nvSpPr>
            <p:cNvPr id="261" name="Google Shape;261;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 name="Google Shape;263;p13"/>
          <p:cNvSpPr txBox="1">
            <a:spLocks noGrp="1"/>
          </p:cNvSpPr>
          <p:nvPr>
            <p:ph type="subTitle" idx="5"/>
          </p:nvPr>
        </p:nvSpPr>
        <p:spPr>
          <a:xfrm>
            <a:off x="28353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4" name="Google Shape;264;p13"/>
          <p:cNvSpPr txBox="1">
            <a:spLocks noGrp="1"/>
          </p:cNvSpPr>
          <p:nvPr>
            <p:ph type="subTitle" idx="6"/>
          </p:nvPr>
        </p:nvSpPr>
        <p:spPr>
          <a:xfrm>
            <a:off x="28353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5" name="Google Shape;265;p13"/>
          <p:cNvSpPr txBox="1"/>
          <p:nvPr/>
        </p:nvSpPr>
        <p:spPr>
          <a:xfrm>
            <a:off x="62793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04</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6" name="Google Shape;266;p13"/>
          <p:cNvGrpSpPr/>
          <p:nvPr/>
        </p:nvGrpSpPr>
        <p:grpSpPr>
          <a:xfrm rot="-5400000">
            <a:off x="6701661" y="5076837"/>
            <a:ext cx="181936" cy="491307"/>
            <a:chOff x="1478100" y="2117375"/>
            <a:chExt cx="191970" cy="518402"/>
          </a:xfrm>
        </p:grpSpPr>
        <p:sp>
          <p:nvSpPr>
            <p:cNvPr id="267" name="Google Shape;267;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9" name="Google Shape;269;p13"/>
          <p:cNvSpPr txBox="1">
            <a:spLocks noGrp="1"/>
          </p:cNvSpPr>
          <p:nvPr>
            <p:ph type="subTitle" idx="7"/>
          </p:nvPr>
        </p:nvSpPr>
        <p:spPr>
          <a:xfrm>
            <a:off x="72546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0" name="Google Shape;270;p13"/>
          <p:cNvSpPr txBox="1">
            <a:spLocks noGrp="1"/>
          </p:cNvSpPr>
          <p:nvPr>
            <p:ph type="subTitle" idx="8"/>
          </p:nvPr>
        </p:nvSpPr>
        <p:spPr>
          <a:xfrm>
            <a:off x="72546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271" name="Google Shape;271;p13"/>
          <p:cNvGrpSpPr/>
          <p:nvPr/>
        </p:nvGrpSpPr>
        <p:grpSpPr>
          <a:xfrm>
            <a:off x="491308" y="389801"/>
            <a:ext cx="11136873" cy="5939319"/>
            <a:chOff x="2406450" y="982358"/>
            <a:chExt cx="1825358" cy="973467"/>
          </a:xfrm>
        </p:grpSpPr>
        <p:sp>
          <p:nvSpPr>
            <p:cNvPr id="272" name="Google Shape;272;p13"/>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3"/>
            <p:cNvSpPr/>
            <p:nvPr/>
          </p:nvSpPr>
          <p:spPr>
            <a:xfrm>
              <a:off x="4133676" y="982358"/>
              <a:ext cx="98132" cy="11097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3"/>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3"/>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3"/>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3"/>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3"/>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3"/>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3"/>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3"/>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0099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73071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3"/>
          <p:cNvGrpSpPr/>
          <p:nvPr/>
        </p:nvGrpSpPr>
        <p:grpSpPr>
          <a:xfrm>
            <a:off x="-2034452" y="-38682"/>
            <a:ext cx="14226448" cy="7618103"/>
            <a:chOff x="-1525839" y="-29012"/>
            <a:chExt cx="10669836" cy="5713577"/>
          </a:xfrm>
        </p:grpSpPr>
        <p:sp>
          <p:nvSpPr>
            <p:cNvPr id="239" name="Google Shape;239;p13"/>
            <p:cNvSpPr/>
            <p:nvPr/>
          </p:nvSpPr>
          <p:spPr>
            <a:xfrm rot="-9900025">
              <a:off x="-139821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3"/>
            <p:cNvSpPr/>
            <p:nvPr/>
          </p:nvSpPr>
          <p:spPr>
            <a:xfrm>
              <a:off x="5831000" y="-29012"/>
              <a:ext cx="3312997" cy="142238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3"/>
            <p:cNvSpPr/>
            <p:nvPr/>
          </p:nvSpPr>
          <p:spPr>
            <a:xfrm>
              <a:off x="0"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2" name="Google Shape;242;p13"/>
          <p:cNvSpPr/>
          <p:nvPr/>
        </p:nvSpPr>
        <p:spPr>
          <a:xfrm>
            <a:off x="19141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3"/>
          <p:cNvSpPr/>
          <p:nvPr/>
        </p:nvSpPr>
        <p:spPr>
          <a:xfrm>
            <a:off x="62822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a:off x="62822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a:off x="19141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7" name="Google Shape;247;p13"/>
          <p:cNvSpPr txBox="1"/>
          <p:nvPr/>
        </p:nvSpPr>
        <p:spPr>
          <a:xfrm>
            <a:off x="18600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01</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48" name="Google Shape;248;p13"/>
          <p:cNvGrpSpPr/>
          <p:nvPr/>
        </p:nvGrpSpPr>
        <p:grpSpPr>
          <a:xfrm rot="-5400000">
            <a:off x="2282361" y="3039833"/>
            <a:ext cx="181936" cy="491307"/>
            <a:chOff x="1478100" y="2117375"/>
            <a:chExt cx="191970" cy="518402"/>
          </a:xfrm>
        </p:grpSpPr>
        <p:sp>
          <p:nvSpPr>
            <p:cNvPr id="249" name="Google Shape;249;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1" name="Google Shape;251;p13"/>
          <p:cNvSpPr txBox="1">
            <a:spLocks noGrp="1"/>
          </p:cNvSpPr>
          <p:nvPr>
            <p:ph type="subTitle" idx="1"/>
          </p:nvPr>
        </p:nvSpPr>
        <p:spPr>
          <a:xfrm>
            <a:off x="28353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2" name="Google Shape;252;p13"/>
          <p:cNvSpPr txBox="1">
            <a:spLocks noGrp="1"/>
          </p:cNvSpPr>
          <p:nvPr>
            <p:ph type="subTitle" idx="2"/>
          </p:nvPr>
        </p:nvSpPr>
        <p:spPr>
          <a:xfrm>
            <a:off x="28353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3" name="Google Shape;253;p13"/>
          <p:cNvSpPr txBox="1"/>
          <p:nvPr/>
        </p:nvSpPr>
        <p:spPr>
          <a:xfrm>
            <a:off x="62793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02</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54" name="Google Shape;254;p13"/>
          <p:cNvGrpSpPr/>
          <p:nvPr/>
        </p:nvGrpSpPr>
        <p:grpSpPr>
          <a:xfrm rot="-5400000">
            <a:off x="6701661" y="3039833"/>
            <a:ext cx="181936" cy="491307"/>
            <a:chOff x="1478100" y="2117375"/>
            <a:chExt cx="191970" cy="518402"/>
          </a:xfrm>
        </p:grpSpPr>
        <p:sp>
          <p:nvSpPr>
            <p:cNvPr id="255" name="Google Shape;255;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7" name="Google Shape;257;p13"/>
          <p:cNvSpPr txBox="1">
            <a:spLocks noGrp="1"/>
          </p:cNvSpPr>
          <p:nvPr>
            <p:ph type="subTitle" idx="3"/>
          </p:nvPr>
        </p:nvSpPr>
        <p:spPr>
          <a:xfrm>
            <a:off x="72546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8" name="Google Shape;258;p13"/>
          <p:cNvSpPr txBox="1">
            <a:spLocks noGrp="1"/>
          </p:cNvSpPr>
          <p:nvPr>
            <p:ph type="subTitle" idx="4"/>
          </p:nvPr>
        </p:nvSpPr>
        <p:spPr>
          <a:xfrm>
            <a:off x="72546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9" name="Google Shape;259;p13"/>
          <p:cNvSpPr txBox="1"/>
          <p:nvPr/>
        </p:nvSpPr>
        <p:spPr>
          <a:xfrm>
            <a:off x="18600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03</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0" name="Google Shape;260;p13"/>
          <p:cNvGrpSpPr/>
          <p:nvPr/>
        </p:nvGrpSpPr>
        <p:grpSpPr>
          <a:xfrm rot="-5400000">
            <a:off x="2282361" y="5076837"/>
            <a:ext cx="181936" cy="491307"/>
            <a:chOff x="1478100" y="2117375"/>
            <a:chExt cx="191970" cy="518402"/>
          </a:xfrm>
        </p:grpSpPr>
        <p:sp>
          <p:nvSpPr>
            <p:cNvPr id="261" name="Google Shape;261;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 name="Google Shape;263;p13"/>
          <p:cNvSpPr txBox="1">
            <a:spLocks noGrp="1"/>
          </p:cNvSpPr>
          <p:nvPr>
            <p:ph type="subTitle" idx="5"/>
          </p:nvPr>
        </p:nvSpPr>
        <p:spPr>
          <a:xfrm>
            <a:off x="28353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4" name="Google Shape;264;p13"/>
          <p:cNvSpPr txBox="1">
            <a:spLocks noGrp="1"/>
          </p:cNvSpPr>
          <p:nvPr>
            <p:ph type="subTitle" idx="6"/>
          </p:nvPr>
        </p:nvSpPr>
        <p:spPr>
          <a:xfrm>
            <a:off x="28353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5" name="Google Shape;265;p13"/>
          <p:cNvSpPr txBox="1"/>
          <p:nvPr/>
        </p:nvSpPr>
        <p:spPr>
          <a:xfrm>
            <a:off x="62793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04</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6" name="Google Shape;266;p13"/>
          <p:cNvGrpSpPr/>
          <p:nvPr/>
        </p:nvGrpSpPr>
        <p:grpSpPr>
          <a:xfrm rot="-5400000">
            <a:off x="6701661" y="5076837"/>
            <a:ext cx="181936" cy="491307"/>
            <a:chOff x="1478100" y="2117375"/>
            <a:chExt cx="191970" cy="518402"/>
          </a:xfrm>
        </p:grpSpPr>
        <p:sp>
          <p:nvSpPr>
            <p:cNvPr id="267" name="Google Shape;267;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9" name="Google Shape;269;p13"/>
          <p:cNvSpPr txBox="1">
            <a:spLocks noGrp="1"/>
          </p:cNvSpPr>
          <p:nvPr>
            <p:ph type="subTitle" idx="7"/>
          </p:nvPr>
        </p:nvSpPr>
        <p:spPr>
          <a:xfrm>
            <a:off x="72546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0" name="Google Shape;270;p13"/>
          <p:cNvSpPr txBox="1">
            <a:spLocks noGrp="1"/>
          </p:cNvSpPr>
          <p:nvPr>
            <p:ph type="subTitle" idx="8"/>
          </p:nvPr>
        </p:nvSpPr>
        <p:spPr>
          <a:xfrm>
            <a:off x="72546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271" name="Google Shape;271;p13"/>
          <p:cNvGrpSpPr/>
          <p:nvPr/>
        </p:nvGrpSpPr>
        <p:grpSpPr>
          <a:xfrm>
            <a:off x="491308" y="389801"/>
            <a:ext cx="11136873" cy="5939319"/>
            <a:chOff x="2406450" y="982358"/>
            <a:chExt cx="1825358" cy="973467"/>
          </a:xfrm>
        </p:grpSpPr>
        <p:sp>
          <p:nvSpPr>
            <p:cNvPr id="272" name="Google Shape;272;p13"/>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3"/>
            <p:cNvSpPr/>
            <p:nvPr/>
          </p:nvSpPr>
          <p:spPr>
            <a:xfrm>
              <a:off x="4133676" y="982358"/>
              <a:ext cx="98132" cy="11097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3"/>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3"/>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3"/>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3"/>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3"/>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3"/>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3"/>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3"/>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9067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5063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261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441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342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254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731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9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9419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2564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1365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2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3440139" y="9200218"/>
            <a:ext cx="6228184"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UTM Wedding K&amp;T" panose="02040603050506020204" pitchFamily="18" charset="0"/>
                <a:ea typeface="Cambria" panose="0204050305040603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UTM Wedding K&amp;T" panose="02040603050506020204" pitchFamily="18" charset="0"/>
                <a:ea typeface="Cambria" panose="02040503050406030204" pitchFamily="18" charset="0"/>
                <a:cs typeface="Times New Roman" panose="02020603050405020304" pitchFamily="18" charset="0"/>
              </a:rPr>
              <a:t>Mời</a:t>
            </a:r>
            <a:r>
              <a:rPr lang="en-US" b="1" dirty="0">
                <a:latin typeface="UTM Wedding K&amp;T" panose="02040603050506020204" pitchFamily="18" charset="0"/>
                <a:ea typeface="Cambria" panose="02040503050406030204" pitchFamily="18" charset="0"/>
                <a:cs typeface="Times New Roman" panose="02020603050405020304" pitchFamily="18" charset="0"/>
              </a:rPr>
              <a:t> </a:t>
            </a:r>
            <a:r>
              <a:rPr lang="en-US" b="1" dirty="0" err="1">
                <a:latin typeface="UTM Wedding K&amp;T" panose="02040603050506020204" pitchFamily="18" charset="0"/>
                <a:ea typeface="Cambria" panose="02040503050406030204" pitchFamily="18" charset="0"/>
                <a:cs typeface="Times New Roman" panose="02020603050405020304" pitchFamily="18" charset="0"/>
              </a:rPr>
              <a:t>truy</a:t>
            </a:r>
            <a:r>
              <a:rPr lang="en-US" b="1" dirty="0">
                <a:latin typeface="UTM Wedding K&amp;T" panose="02040603050506020204" pitchFamily="18" charset="0"/>
                <a:ea typeface="Cambria" panose="02040503050406030204" pitchFamily="18" charset="0"/>
                <a:cs typeface="Times New Roman" panose="02020603050405020304" pitchFamily="18" charset="0"/>
              </a:rPr>
              <a:t> </a:t>
            </a:r>
            <a:r>
              <a:rPr lang="en-US" b="1" dirty="0" err="1">
                <a:latin typeface="UTM Wedding K&amp;T" panose="02040603050506020204" pitchFamily="18" charset="0"/>
                <a:ea typeface="Cambria" panose="02040503050406030204" pitchFamily="18" charset="0"/>
                <a:cs typeface="Times New Roman" panose="02020603050405020304" pitchFamily="18" charset="0"/>
              </a:rPr>
              <a:t>cập</a:t>
            </a:r>
            <a:r>
              <a:rPr lang="en-US" b="1" dirty="0">
                <a:latin typeface="UTM Wedding K&amp;T" panose="02040603050506020204" pitchFamily="18" charset="0"/>
                <a:ea typeface="Cambria" panose="02040503050406030204" pitchFamily="18" charset="0"/>
                <a:cs typeface="Times New Roman" panose="02020603050405020304" pitchFamily="18" charset="0"/>
              </a:rPr>
              <a:t>: </a:t>
            </a:r>
            <a:r>
              <a:rPr lang="en-US" dirty="0">
                <a:solidFill>
                  <a:srgbClr val="FF0066"/>
                </a:solidFill>
                <a:latin typeface="UTM Wedding K&amp;T" panose="02040603050506020204" pitchFamily="18" charset="0"/>
                <a:ea typeface="Cambria" panose="02040503050406030204" pitchFamily="18" charset="0"/>
                <a:cs typeface="Times New Roman" panose="02020603050405020304" pitchFamily="18" charset="0"/>
                <a:hlinkClick r:id="rId27">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UTM Wedding K&amp;T" panose="02040603050506020204" pitchFamily="18" charset="0"/>
              <a:ea typeface="Cambria" panose="02040503050406030204" pitchFamily="18" charset="0"/>
              <a:cs typeface="Times New Roman" panose="02020603050405020304" pitchFamily="18" charset="0"/>
            </a:endParaRPr>
          </a:p>
          <a:p>
            <a:pPr algn="ctr"/>
            <a:r>
              <a:rPr lang="en-US" sz="1800" b="1" dirty="0">
                <a:solidFill>
                  <a:srgbClr val="0D4370"/>
                </a:solidFill>
                <a:latin typeface="UTM Wedding K&amp;T" panose="02040603050506020204" pitchFamily="18" charset="0"/>
                <a:ea typeface="Cambria" panose="02040503050406030204" pitchFamily="18" charset="0"/>
                <a:cs typeface="Times New Roman" panose="02020603050405020304" pitchFamily="18" charset="0"/>
              </a:rPr>
              <a:t>SĐT ZALO : </a:t>
            </a:r>
            <a:r>
              <a:rPr lang="en-US" sz="1800" b="1" u="sng" dirty="0">
                <a:solidFill>
                  <a:srgbClr val="0D4370"/>
                </a:solidFill>
                <a:latin typeface="UTM Wedding K&amp;T" panose="02040603050506020204" pitchFamily="18" charset="0"/>
                <a:ea typeface="Cambria" panose="02040503050406030204" pitchFamily="18" charset="0"/>
              </a:rPr>
              <a:t>0382348780</a:t>
            </a:r>
            <a:r>
              <a:rPr lang="en-US" sz="1800" b="1" dirty="0">
                <a:solidFill>
                  <a:srgbClr val="0D4370"/>
                </a:solidFill>
                <a:latin typeface="UTM Wedding K&amp;T" panose="02040603050506020204" pitchFamily="18" charset="0"/>
                <a:ea typeface="Cambria" panose="02040503050406030204" pitchFamily="18" charset="0"/>
              </a:rPr>
              <a:t> - </a:t>
            </a:r>
            <a:r>
              <a:rPr lang="en-US" sz="1800" b="1" u="sng" dirty="0">
                <a:solidFill>
                  <a:srgbClr val="0D4370"/>
                </a:solidFill>
                <a:latin typeface="UTM Wedding K&amp;T" panose="02040603050506020204" pitchFamily="18" charset="0"/>
                <a:ea typeface="Cambria" panose="02040503050406030204" pitchFamily="18" charset="0"/>
              </a:rPr>
              <a:t>0984848929</a:t>
            </a:r>
            <a:endParaRPr lang="en-US" sz="1800" b="1" dirty="0">
              <a:solidFill>
                <a:srgbClr val="0D4370"/>
              </a:solidFill>
              <a:latin typeface="UTM Wedding K&amp;T" panose="02040603050506020204" pitchFamily="18" charset="0"/>
              <a:ea typeface="Cambria" panose="0204050305040603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10312449"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2">
                    <a:lumMod val="20000"/>
                    <a:lumOff val="80000"/>
                  </a:schemeClr>
                </a:solidFill>
                <a:latin typeface="UTM Wedding K&amp;T" panose="02040603050506020204" pitchFamily="18" charset="0"/>
                <a:ea typeface="Cambria" panose="02040503050406030204" pitchFamily="18" charset="0"/>
              </a:rPr>
              <a:t>Măng</a:t>
            </a:r>
            <a:r>
              <a:rPr lang="en-US" sz="2400" b="0" dirty="0">
                <a:solidFill>
                  <a:schemeClr val="accent2">
                    <a:lumMod val="20000"/>
                    <a:lumOff val="80000"/>
                  </a:schemeClr>
                </a:solidFill>
                <a:latin typeface="UTM Wedding K&amp;T" panose="02040603050506020204" pitchFamily="18" charset="0"/>
                <a:ea typeface="Cambria" panose="02040503050406030204" pitchFamily="18" charset="0"/>
              </a:rPr>
              <a:t> Non</a:t>
            </a:r>
          </a:p>
        </p:txBody>
      </p:sp>
      <p:sp>
        <p:nvSpPr>
          <p:cNvPr id="6"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UTM Wedding K&amp;T" panose="02040603050506020204" pitchFamily="18" charset="0"/>
                <a:ea typeface="Cambria" panose="02040503050406030204" pitchFamily="18" charset="0"/>
              </a:rPr>
              <a:t>Măng Non</a:t>
            </a:r>
            <a:endParaRPr lang="en-US" sz="3200" b="0" dirty="0">
              <a:solidFill>
                <a:srgbClr val="2C9430"/>
              </a:solidFill>
              <a:latin typeface="UTM Wedding K&amp;T" panose="0204060305050602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C38DA38-71FB-4CEB-B777-09292390EC4A}"/>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8" name="Picture 7">
            <a:extLst>
              <a:ext uri="{FF2B5EF4-FFF2-40B4-BE49-F238E27FC236}">
                <a16:creationId xmlns:a16="http://schemas.microsoft.com/office/drawing/2014/main" id="{7B3E06E2-B8CD-4348-A929-48748D52322A}"/>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9" name="Picture 8">
            <a:extLst>
              <a:ext uri="{FF2B5EF4-FFF2-40B4-BE49-F238E27FC236}">
                <a16:creationId xmlns:a16="http://schemas.microsoft.com/office/drawing/2014/main" id="{D1A0A433-1C81-43D6-86C9-906F9D1CD5C6}"/>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0" name="Picture 9">
            <a:extLst>
              <a:ext uri="{FF2B5EF4-FFF2-40B4-BE49-F238E27FC236}">
                <a16:creationId xmlns:a16="http://schemas.microsoft.com/office/drawing/2014/main" id="{57AB7940-731C-4B6C-8537-33EBAD98DEBF}"/>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10440786" y="-856075"/>
            <a:ext cx="2818015"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UTM Wedding K&amp;T" panose="02040603050506020204" pitchFamily="18" charset="0"/>
                <a:ea typeface="Cambria" panose="02040503050406030204" pitchFamily="18" charset="0"/>
              </a:rPr>
              <a:t>By: Quỳnh</a:t>
            </a:r>
            <a:r>
              <a:rPr lang="en-US" sz="3200" b="0" baseline="0" dirty="0">
                <a:solidFill>
                  <a:schemeClr val="accent6">
                    <a:lumMod val="50000"/>
                  </a:schemeClr>
                </a:solidFill>
                <a:latin typeface="UTM Wedding K&amp;T" panose="02040603050506020204" pitchFamily="18" charset="0"/>
                <a:ea typeface="Cambria" panose="02040503050406030204" pitchFamily="18" charset="0"/>
              </a:rPr>
              <a:t> Như</a:t>
            </a:r>
            <a:endParaRPr lang="en-US" sz="3200" b="0" dirty="0">
              <a:solidFill>
                <a:schemeClr val="accent6">
                  <a:lumMod val="50000"/>
                </a:schemeClr>
              </a:solidFill>
              <a:latin typeface="UTM Wedding K&amp;T" panose="02040603050506020204" pitchFamily="18" charset="0"/>
              <a:ea typeface="Cambria" panose="02040503050406030204" pitchFamily="18" charset="0"/>
            </a:endParaRP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UTM Wedding K&amp;T" panose="02040603050506020204" pitchFamily="18" charset="0"/>
                <a:ea typeface="Cambria" panose="02040503050406030204" pitchFamily="18" charset="0"/>
              </a:rPr>
              <a:t>Măng Non</a:t>
            </a:r>
            <a:endParaRPr lang="en-US" sz="1800" b="0" dirty="0">
              <a:solidFill>
                <a:schemeClr val="accent3">
                  <a:lumMod val="60000"/>
                  <a:lumOff val="40000"/>
                </a:schemeClr>
              </a:solidFill>
              <a:latin typeface="UTM Wedding K&amp;T" panose="02040603050506020204" pitchFamily="18" charset="0"/>
              <a:ea typeface="Cambria" panose="02040503050406030204" pitchFamily="18" charset="0"/>
            </a:endParaRPr>
          </a:p>
        </p:txBody>
      </p:sp>
      <p:sp>
        <p:nvSpPr>
          <p:cNvPr id="13"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50AE47"/>
                </a:solidFill>
                <a:latin typeface="UTM Wedding K&amp;T" panose="02040603050506020204" pitchFamily="18" charset="0"/>
                <a:ea typeface="Cambria" panose="02040503050406030204" pitchFamily="18" charset="0"/>
              </a:rPr>
              <a:t>Măng Non</a:t>
            </a:r>
            <a:endParaRPr lang="en-US" sz="3200" b="0" dirty="0">
              <a:solidFill>
                <a:srgbClr val="50AE47"/>
              </a:solidFill>
              <a:latin typeface="UTM Wedding K&amp;T" panose="02040603050506020204" pitchFamily="18" charset="0"/>
              <a:ea typeface="Cambria" panose="02040503050406030204" pitchFamily="18" charset="0"/>
            </a:endParaRPr>
          </a:p>
        </p:txBody>
      </p:sp>
    </p:spTree>
    <p:extLst>
      <p:ext uri="{BB962C8B-B14F-4D97-AF65-F5344CB8AC3E}">
        <p14:creationId xmlns:p14="http://schemas.microsoft.com/office/powerpoint/2010/main" val="1074246221"/>
      </p:ext>
    </p:extLst>
  </p:cSld>
  <p:clrMap bg1="lt1" tx1="dk1" bg2="dk2" tx2="lt2" accent1="accent1" accent2="accent2" accent3="accent3" accent4="accent4" accent5="accent5" accent6="accent6" hlink="hlink" folHlink="folHlink"/>
  <p:sldLayoutIdLst>
    <p:sldLayoutId id="2147483661" r:id="rId1"/>
    <p:sldLayoutId id="2147483691" r:id="rId2"/>
    <p:sldLayoutId id="2147483688" r:id="rId3"/>
    <p:sldLayoutId id="2147483663" r:id="rId4"/>
    <p:sldLayoutId id="2147483683" r:id="rId5"/>
    <p:sldLayoutId id="2147483681" r:id="rId6"/>
    <p:sldLayoutId id="2147483667" r:id="rId7"/>
    <p:sldLayoutId id="2147483693" r:id="rId8"/>
    <p:sldLayoutId id="2147483692" r:id="rId9"/>
    <p:sldLayoutId id="2147483689" r:id="rId10"/>
    <p:sldLayoutId id="2147483687" r:id="rId11"/>
    <p:sldLayoutId id="2147483686" r:id="rId12"/>
    <p:sldLayoutId id="2147483685" r:id="rId13"/>
    <p:sldLayoutId id="2147483668" r:id="rId14"/>
    <p:sldLayoutId id="2147483669" r:id="rId15"/>
    <p:sldLayoutId id="2147483682" r:id="rId16"/>
    <p:sldLayoutId id="2147483671" r:id="rId17"/>
    <p:sldLayoutId id="2147483684" r:id="rId18"/>
    <p:sldLayoutId id="2147483672" r:id="rId19"/>
    <p:sldLayoutId id="2147483690" r:id="rId20"/>
    <p:sldLayoutId id="2147483677" r:id="rId21"/>
    <p:sldLayoutId id="2147483678" r:id="rId22"/>
    <p:sldLayoutId id="214748368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20.gi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19.gif"/><Relationship Id="rId5" Type="http://schemas.microsoft.com/office/2007/relationships/hdphoto" Target="../media/hdphoto5.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1026" name="Picture 2" descr="HÃ¬nh áº£nh BÃºt VÃ  Giáº¥y Biá»u TÆ°á»£ng Phong CÃ¡ch Phim Hoáº¡t HÃ¬nh, Biá»u TÆ°á»£ng Phong  CÃ¡ch, Biá»u TÆ°á»£ng Hoáº¡t HÃ¬nh, Biá»u TÆ°á»£ng Giáº¥y Vector vÃ  PNG vá»i ná»n trong  suá»t Äá» táº£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4" b="90000" l="0" r="95781"/>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74371" y="375597"/>
            <a:ext cx="13569796" cy="6556995"/>
          </a:xfrm>
          <a:prstGeom prst="rect">
            <a:avLst/>
          </a:prstGeom>
          <a:noFill/>
          <a:extLst>
            <a:ext uri="{909E8E84-426E-40DD-AFC4-6F175D3DCCD1}">
              <a14:hiddenFill xmlns:a14="http://schemas.microsoft.com/office/drawing/2010/main">
                <a:solidFill>
                  <a:srgbClr val="FFFFFF"/>
                </a:solidFill>
              </a14:hiddenFill>
            </a:ext>
          </a:extLst>
        </p:spPr>
      </p:pic>
      <p:pic>
        <p:nvPicPr>
          <p:cNvPr id="532" name="Google Shape;532;p26"/>
          <p:cNvPicPr preferRelativeResize="0"/>
          <p:nvPr/>
        </p:nvPicPr>
        <p:blipFill>
          <a:blip r:embed="rId5">
            <a:alphaModFix/>
          </a:blip>
          <a:stretch>
            <a:fillRect/>
          </a:stretch>
        </p:blipFill>
        <p:spPr>
          <a:xfrm flipH="1">
            <a:off x="8968300" y="5238920"/>
            <a:ext cx="591488" cy="596401"/>
          </a:xfrm>
          <a:prstGeom prst="rect">
            <a:avLst/>
          </a:prstGeom>
          <a:noFill/>
          <a:ln>
            <a:noFill/>
          </a:ln>
        </p:spPr>
      </p:pic>
      <p:pic>
        <p:nvPicPr>
          <p:cNvPr id="533" name="Google Shape;533;p26"/>
          <p:cNvPicPr preferRelativeResize="0"/>
          <p:nvPr/>
        </p:nvPicPr>
        <p:blipFill>
          <a:blip r:embed="rId5">
            <a:alphaModFix/>
          </a:blip>
          <a:stretch>
            <a:fillRect/>
          </a:stretch>
        </p:blipFill>
        <p:spPr>
          <a:xfrm flipH="1">
            <a:off x="9657400" y="4327349"/>
            <a:ext cx="786701" cy="793227"/>
          </a:xfrm>
          <a:prstGeom prst="rect">
            <a:avLst/>
          </a:prstGeom>
          <a:noFill/>
          <a:ln>
            <a:noFill/>
          </a:ln>
        </p:spPr>
      </p:pic>
      <p:pic>
        <p:nvPicPr>
          <p:cNvPr id="534" name="Google Shape;534;p26"/>
          <p:cNvPicPr preferRelativeResize="0"/>
          <p:nvPr/>
        </p:nvPicPr>
        <p:blipFill>
          <a:blip r:embed="rId5">
            <a:alphaModFix/>
          </a:blip>
          <a:stretch>
            <a:fillRect/>
          </a:stretch>
        </p:blipFill>
        <p:spPr>
          <a:xfrm flipH="1">
            <a:off x="9755967" y="5022698"/>
            <a:ext cx="1217500" cy="1227601"/>
          </a:xfrm>
          <a:prstGeom prst="rect">
            <a:avLst/>
          </a:prstGeom>
          <a:noFill/>
          <a:ln>
            <a:noFill/>
          </a:ln>
        </p:spPr>
      </p:pic>
      <p:grpSp>
        <p:nvGrpSpPr>
          <p:cNvPr id="539" name="Google Shape;539;p26"/>
          <p:cNvGrpSpPr/>
          <p:nvPr/>
        </p:nvGrpSpPr>
        <p:grpSpPr>
          <a:xfrm rot="357144">
            <a:off x="5739990" y="936498"/>
            <a:ext cx="4172316"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3" name="Google Shape;543;p26"/>
          <p:cNvSpPr/>
          <p:nvPr/>
        </p:nvSpPr>
        <p:spPr>
          <a:xfrm>
            <a:off x="10627767" y="3850367"/>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44" name="Google Shape;544;p26"/>
          <p:cNvGrpSpPr/>
          <p:nvPr/>
        </p:nvGrpSpPr>
        <p:grpSpPr>
          <a:xfrm rot="8879710">
            <a:off x="8523530" y="4225399"/>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51" name="Google Shape;551;p26"/>
          <p:cNvPicPr preferRelativeResize="0"/>
          <p:nvPr/>
        </p:nvPicPr>
        <p:blipFill>
          <a:blip r:embed="rId5">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5">
            <a:alphaModFix/>
          </a:blip>
          <a:stretch>
            <a:fillRect/>
          </a:stretch>
        </p:blipFill>
        <p:spPr>
          <a:xfrm flipH="1">
            <a:off x="1419101" y="1561565"/>
            <a:ext cx="1217500" cy="1227601"/>
          </a:xfrm>
          <a:prstGeom prst="rect">
            <a:avLst/>
          </a:prstGeom>
          <a:noFill/>
          <a:ln>
            <a:noFill/>
          </a:ln>
        </p:spPr>
      </p:pic>
      <p:sp>
        <p:nvSpPr>
          <p:cNvPr id="6" name="TextBox 5"/>
          <p:cNvSpPr txBox="1"/>
          <p:nvPr/>
        </p:nvSpPr>
        <p:spPr>
          <a:xfrm rot="357144">
            <a:off x="6550569" y="957283"/>
            <a:ext cx="2943923" cy="748988"/>
          </a:xfrm>
          <a:prstGeom prst="rect">
            <a:avLst/>
          </a:prstGeom>
          <a:noFill/>
        </p:spPr>
        <p:txBody>
          <a:bodyPr wrap="square" rtlCol="0">
            <a:spAutoFit/>
          </a:bodyPr>
          <a:lstStyle/>
          <a:p>
            <a:pPr defTabSz="1219170">
              <a:buClr>
                <a:srgbClr val="000000"/>
              </a:buClr>
            </a:pPr>
            <a:r>
              <a:rPr lang="en-US" sz="4267" kern="0" dirty="0" err="1">
                <a:solidFill>
                  <a:srgbClr val="000000"/>
                </a:solidFill>
                <a:latin typeface="UTM Fleur" panose="02040403050506020204" pitchFamily="18" charset="0"/>
                <a:cs typeface="Arial"/>
                <a:sym typeface="Arial"/>
              </a:rPr>
              <a:t>Tập</a:t>
            </a:r>
            <a:r>
              <a:rPr lang="en-US" sz="4267" kern="0" dirty="0">
                <a:solidFill>
                  <a:srgbClr val="000000"/>
                </a:solidFill>
                <a:latin typeface="UTM Fleur" panose="02040403050506020204" pitchFamily="18" charset="0"/>
                <a:cs typeface="Arial"/>
                <a:sym typeface="Arial"/>
              </a:rPr>
              <a:t> </a:t>
            </a:r>
            <a:r>
              <a:rPr lang="en-US" sz="4267" kern="0" dirty="0" err="1">
                <a:solidFill>
                  <a:srgbClr val="000000"/>
                </a:solidFill>
                <a:latin typeface="UTM Fleur" panose="02040403050506020204" pitchFamily="18" charset="0"/>
                <a:cs typeface="Arial"/>
                <a:sym typeface="Arial"/>
              </a:rPr>
              <a:t>làm</a:t>
            </a:r>
            <a:r>
              <a:rPr lang="en-US" sz="4267" kern="0" dirty="0">
                <a:solidFill>
                  <a:srgbClr val="000000"/>
                </a:solidFill>
                <a:latin typeface="UTM Fleur" panose="02040403050506020204" pitchFamily="18" charset="0"/>
                <a:cs typeface="Arial"/>
                <a:sym typeface="Arial"/>
              </a:rPr>
              <a:t> </a:t>
            </a:r>
            <a:r>
              <a:rPr lang="en-US" sz="4267" kern="0" dirty="0" err="1">
                <a:solidFill>
                  <a:srgbClr val="000000"/>
                </a:solidFill>
                <a:latin typeface="UTM Fleur" panose="02040403050506020204" pitchFamily="18" charset="0"/>
                <a:cs typeface="Arial"/>
                <a:sym typeface="Arial"/>
              </a:rPr>
              <a:t>văn</a:t>
            </a:r>
            <a:endParaRPr lang="en-US" sz="4267" kern="0" dirty="0">
              <a:solidFill>
                <a:srgbClr val="000000"/>
              </a:solidFill>
              <a:latin typeface="UTM Fleur" panose="02040403050506020204" pitchFamily="18" charset="0"/>
              <a:cs typeface="Arial"/>
              <a:sym typeface="Arial"/>
            </a:endParaRPr>
          </a:p>
        </p:txBody>
      </p:sp>
      <p:sp>
        <p:nvSpPr>
          <p:cNvPr id="29" name="TextBox 28"/>
          <p:cNvSpPr txBox="1"/>
          <p:nvPr/>
        </p:nvSpPr>
        <p:spPr>
          <a:xfrm>
            <a:off x="1266569" y="2025615"/>
            <a:ext cx="9098148" cy="2554545"/>
          </a:xfrm>
          <a:prstGeom prst="rect">
            <a:avLst/>
          </a:prstGeom>
          <a:noFill/>
        </p:spPr>
        <p:txBody>
          <a:bodyPr wrap="square" rtlCol="0">
            <a:spAutoFit/>
          </a:bodyPr>
          <a:lstStyle/>
          <a:p>
            <a:pPr algn="ctr" defTabSz="1219170">
              <a:buClr>
                <a:srgbClr val="000000"/>
              </a:buClr>
            </a:pPr>
            <a:r>
              <a:rPr lang="en-US" sz="8000" kern="0" dirty="0">
                <a:solidFill>
                  <a:srgbClr val="000000"/>
                </a:solidFill>
                <a:latin typeface="UTM Showcard" panose="02040603050506020204" pitchFamily="18" charset="0"/>
                <a:cs typeface="Arial"/>
                <a:sym typeface="Arial"/>
              </a:rPr>
              <a:t>ĐIỀN VÀO </a:t>
            </a:r>
          </a:p>
          <a:p>
            <a:pPr algn="ctr" defTabSz="1219170">
              <a:buClr>
                <a:srgbClr val="000000"/>
              </a:buClr>
            </a:pPr>
            <a:r>
              <a:rPr lang="en-US" sz="8000" kern="0" dirty="0">
                <a:solidFill>
                  <a:srgbClr val="000000"/>
                </a:solidFill>
                <a:latin typeface="UTM Showcard" panose="02040603050506020204" pitchFamily="18" charset="0"/>
                <a:cs typeface="Arial"/>
                <a:sym typeface="Arial"/>
              </a:rPr>
              <a:t>GIẤY TỜ IN SẴN </a:t>
            </a:r>
          </a:p>
        </p:txBody>
      </p:sp>
      <p:sp>
        <p:nvSpPr>
          <p:cNvPr id="30" name="TextBox 29"/>
          <p:cNvSpPr txBox="1"/>
          <p:nvPr/>
        </p:nvSpPr>
        <p:spPr>
          <a:xfrm>
            <a:off x="1345954" y="1957044"/>
            <a:ext cx="9098148" cy="2554545"/>
          </a:xfrm>
          <a:prstGeom prst="rect">
            <a:avLst/>
          </a:prstGeom>
          <a:noFill/>
        </p:spPr>
        <p:txBody>
          <a:bodyPr wrap="square" rtlCol="0">
            <a:spAutoFit/>
          </a:bodyPr>
          <a:lstStyle/>
          <a:p>
            <a:pPr algn="ctr" defTabSz="1219170">
              <a:buClr>
                <a:srgbClr val="000000"/>
              </a:buClr>
            </a:pPr>
            <a:r>
              <a:rPr lang="en-US" sz="8000" kern="0" dirty="0">
                <a:ln>
                  <a:solidFill>
                    <a:srgbClr val="000000"/>
                  </a:solidFill>
                </a:ln>
                <a:solidFill>
                  <a:srgbClr val="FC7898"/>
                </a:solidFill>
                <a:latin typeface="UTM Showcard" panose="02040603050506020204" pitchFamily="18" charset="0"/>
                <a:cs typeface="Arial"/>
                <a:sym typeface="Arial"/>
              </a:rPr>
              <a:t>ĐIỀN</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63519F"/>
                </a:solidFill>
                <a:latin typeface="UTM Showcard" panose="02040603050506020204" pitchFamily="18" charset="0"/>
                <a:cs typeface="Arial"/>
                <a:sym typeface="Arial"/>
              </a:rPr>
              <a:t>VÀO</a:t>
            </a:r>
            <a:r>
              <a:rPr lang="en-US" sz="8000" kern="0" dirty="0">
                <a:ln>
                  <a:solidFill>
                    <a:srgbClr val="000000"/>
                  </a:solidFill>
                </a:ln>
                <a:solidFill>
                  <a:srgbClr val="000000"/>
                </a:solidFill>
                <a:latin typeface="UTM Showcard" panose="02040603050506020204" pitchFamily="18" charset="0"/>
                <a:cs typeface="Arial"/>
                <a:sym typeface="Arial"/>
              </a:rPr>
              <a:t> </a:t>
            </a:r>
          </a:p>
          <a:p>
            <a:pPr algn="ctr" defTabSz="1219170">
              <a:buClr>
                <a:srgbClr val="000000"/>
              </a:buClr>
            </a:pPr>
            <a:r>
              <a:rPr lang="en-US" sz="8000" kern="0" dirty="0">
                <a:ln>
                  <a:solidFill>
                    <a:srgbClr val="000000"/>
                  </a:solidFill>
                </a:ln>
                <a:solidFill>
                  <a:srgbClr val="FFE259"/>
                </a:solidFill>
                <a:latin typeface="UTM Showcard" panose="02040603050506020204" pitchFamily="18" charset="0"/>
                <a:cs typeface="Arial"/>
                <a:sym typeface="Arial"/>
              </a:rPr>
              <a:t>GIẤY</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33FDEA"/>
                </a:solidFill>
                <a:latin typeface="UTM Showcard" panose="02040603050506020204" pitchFamily="18" charset="0"/>
                <a:cs typeface="Arial"/>
                <a:sym typeface="Arial"/>
              </a:rPr>
              <a:t>TỜ</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73BCFF">
                    <a:lumMod val="75000"/>
                  </a:srgbClr>
                </a:solidFill>
                <a:latin typeface="UTM Showcard" panose="02040603050506020204" pitchFamily="18" charset="0"/>
                <a:cs typeface="Arial"/>
                <a:sym typeface="Arial"/>
              </a:rPr>
              <a:t>IN</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FC7898">
                    <a:lumMod val="75000"/>
                  </a:srgbClr>
                </a:solidFill>
                <a:latin typeface="UTM Showcard" panose="02040603050506020204" pitchFamily="18" charset="0"/>
                <a:cs typeface="Arial"/>
                <a:sym typeface="Arial"/>
              </a:rPr>
              <a:t>SẴN </a:t>
            </a:r>
          </a:p>
        </p:txBody>
      </p:sp>
      <p:grpSp>
        <p:nvGrpSpPr>
          <p:cNvPr id="31" name="Google Shape;594;p29"/>
          <p:cNvGrpSpPr/>
          <p:nvPr/>
        </p:nvGrpSpPr>
        <p:grpSpPr>
          <a:xfrm rot="5621312" flipH="1">
            <a:off x="560118" y="3907928"/>
            <a:ext cx="2620068" cy="2815149"/>
            <a:chOff x="5557534" y="1433350"/>
            <a:chExt cx="2994459" cy="3302266"/>
          </a:xfrm>
        </p:grpSpPr>
        <p:sp>
          <p:nvSpPr>
            <p:cNvPr id="32"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 name="Google Shape;596;p29"/>
            <p:cNvGrpSpPr/>
            <p:nvPr/>
          </p:nvGrpSpPr>
          <p:grpSpPr>
            <a:xfrm>
              <a:off x="6844016" y="2784249"/>
              <a:ext cx="1707978" cy="1951367"/>
              <a:chOff x="3972400" y="4524725"/>
              <a:chExt cx="219800" cy="251125"/>
            </a:xfrm>
          </p:grpSpPr>
          <p:sp>
            <p:nvSpPr>
              <p:cNvPr id="34"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 name="Google Shape;639;p30"/>
          <p:cNvSpPr/>
          <p:nvPr/>
        </p:nvSpPr>
        <p:spPr>
          <a:xfrm rot="3784289">
            <a:off x="2056070" y="-185269"/>
            <a:ext cx="1389809" cy="866973"/>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8" name="Google Shape;586;p28"/>
          <p:cNvGrpSpPr/>
          <p:nvPr/>
        </p:nvGrpSpPr>
        <p:grpSpPr>
          <a:xfrm rot="7800224" flipH="1">
            <a:off x="9281858" y="-156855"/>
            <a:ext cx="1399600" cy="772385"/>
            <a:chOff x="3093176" y="1236326"/>
            <a:chExt cx="886783" cy="445649"/>
          </a:xfrm>
        </p:grpSpPr>
        <p:sp>
          <p:nvSpPr>
            <p:cNvPr id="39" name="Google Shape;587;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588;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589;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2" name="Picture 41">
            <a:extLst>
              <a:ext uri="{FF2B5EF4-FFF2-40B4-BE49-F238E27FC236}">
                <a16:creationId xmlns:a16="http://schemas.microsoft.com/office/drawing/2014/main" id="{E601A826-9DBC-4144-A309-96D00EDA9B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7667"/>
          <a:stretch/>
        </p:blipFill>
        <p:spPr>
          <a:xfrm>
            <a:off x="1726180" y="4977322"/>
            <a:ext cx="1243738" cy="1318352"/>
          </a:xfrm>
          <a:prstGeom prst="rect">
            <a:avLst/>
          </a:prstGeom>
        </p:spPr>
      </p:pic>
      <p:sp>
        <p:nvSpPr>
          <p:cNvPr id="43" name="Title 1">
            <a:extLst>
              <a:ext uri="{FF2B5EF4-FFF2-40B4-BE49-F238E27FC236}">
                <a16:creationId xmlns:a16="http://schemas.microsoft.com/office/drawing/2014/main" id="{6108D78E-8090-455C-81F2-F57D8860EAC5}"/>
              </a:ext>
            </a:extLst>
          </p:cNvPr>
          <p:cNvSpPr txBox="1">
            <a:spLocks/>
          </p:cNvSpPr>
          <p:nvPr/>
        </p:nvSpPr>
        <p:spPr>
          <a:xfrm>
            <a:off x="9909091" y="6042023"/>
            <a:ext cx="2818015"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bg1">
                    <a:lumMod val="75000"/>
                  </a:schemeClr>
                </a:solidFill>
                <a:latin typeface="UTM Aquarelle" panose="02040603050506020204" pitchFamily="18" charset="0"/>
                <a:ea typeface="Cambria" panose="02040503050406030204" pitchFamily="18" charset="0"/>
              </a:rPr>
              <a:t>Măng</a:t>
            </a:r>
            <a:r>
              <a:rPr lang="en-US" sz="2400" b="0" dirty="0">
                <a:solidFill>
                  <a:schemeClr val="bg1">
                    <a:lumMod val="75000"/>
                  </a:schemeClr>
                </a:solidFill>
                <a:latin typeface="UTM Aquarelle" panose="02040603050506020204" pitchFamily="18" charset="0"/>
                <a:ea typeface="Cambria" panose="02040503050406030204" pitchFamily="18" charset="0"/>
              </a:rPr>
              <a:t> Non</a:t>
            </a:r>
          </a:p>
        </p:txBody>
      </p:sp>
    </p:spTree>
    <p:extLst>
      <p:ext uri="{BB962C8B-B14F-4D97-AF65-F5344CB8AC3E}">
        <p14:creationId xmlns:p14="http://schemas.microsoft.com/office/powerpoint/2010/main" val="37811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9569101" y="2550878"/>
            <a:ext cx="2937980" cy="3672943"/>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71976" y="404261"/>
            <a:ext cx="8903494"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953500" y="1929804"/>
            <a:ext cx="8362590" cy="2206800"/>
          </a:xfrm>
          <a:prstGeom prst="rect">
            <a:avLst/>
          </a:prstGeom>
        </p:spPr>
        <p:txBody>
          <a:bodyPr spcFirstLastPara="1" wrap="square" lIns="121900" tIns="121900" rIns="121900" bIns="121900" anchor="ctr" anchorCtr="0">
            <a:noAutofit/>
          </a:bodyPr>
          <a:lstStyle/>
          <a:p>
            <a:pPr>
              <a:lnSpc>
                <a:spcPct val="100000"/>
              </a:lnSpc>
            </a:pPr>
            <a:r>
              <a:rPr lang="vi-VN" sz="3200" b="1" i="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sym typeface="Wingdings 2" panose="05020102010507070707" pitchFamily="18" charset="2"/>
              </a:rPr>
              <a:t>+ Mặt sau cần điền:</a:t>
            </a:r>
          </a:p>
          <a:p>
            <a:pPr algn="just">
              <a:lnSpc>
                <a:spcPct val="100000"/>
              </a:lnSpc>
            </a:pP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 Em thay mẹ viết thư ngắn, gọn vào phần riêng để viết thư </a:t>
            </a:r>
            <a:r>
              <a:rPr lang="en-US" sz="3200" b="1" i="1" dirty="0" err="1">
                <a:solidFill>
                  <a:srgbClr val="002060"/>
                </a:solidFill>
                <a:latin typeface="Cambria" panose="02040503050406030204" pitchFamily="18" charset="0"/>
                <a:ea typeface="Cambria" panose="02040503050406030204" pitchFamily="18" charset="0"/>
                <a:sym typeface="Wingdings 2" panose="05020102010507070707" pitchFamily="18" charset="2"/>
              </a:rPr>
              <a:t>và</a:t>
            </a: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đưa mẹ kí tên.</a:t>
            </a:r>
          </a:p>
          <a:p>
            <a:pPr algn="just">
              <a:lnSpc>
                <a:spcPct val="100000"/>
              </a:lnSpc>
            </a:pP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 Các phần còn lại các em không phải viết</a:t>
            </a:r>
            <a:r>
              <a:rPr lang="vi-VN" sz="3200" b="1" i="1" dirty="0">
                <a:solidFill>
                  <a:schemeClr val="tx2">
                    <a:lumMod val="50000"/>
                  </a:schemeClr>
                </a:solidFill>
                <a:latin typeface="Cambria" panose="02040503050406030204" pitchFamily="18" charset="0"/>
                <a:ea typeface="Cambria" panose="02040503050406030204" pitchFamily="18" charset="0"/>
                <a:sym typeface="Wingdings 2" panose="05020102010507070707" pitchFamily="18" charset="2"/>
              </a:rPr>
              <a:t>.</a:t>
            </a:r>
          </a:p>
        </p:txBody>
      </p:sp>
      <p:pic>
        <p:nvPicPr>
          <p:cNvPr id="614" name="Google Shape;614;p29"/>
          <p:cNvPicPr preferRelativeResize="0"/>
          <p:nvPr/>
        </p:nvPicPr>
        <p:blipFill>
          <a:blip r:embed="rId3">
            <a:alphaModFix/>
          </a:blip>
          <a:stretch>
            <a:fillRect/>
          </a:stretch>
        </p:blipFill>
        <p:spPr>
          <a:xfrm>
            <a:off x="10663373" y="1897380"/>
            <a:ext cx="1772268" cy="2156034"/>
          </a:xfrm>
          <a:prstGeom prst="rect">
            <a:avLst/>
          </a:prstGeom>
          <a:noFill/>
          <a:ln>
            <a:noFill/>
          </a:ln>
        </p:spPr>
      </p:pic>
    </p:spTree>
    <p:extLst>
      <p:ext uri="{BB962C8B-B14F-4D97-AF65-F5344CB8AC3E}">
        <p14:creationId xmlns:p14="http://schemas.microsoft.com/office/powerpoint/2010/main" val="13647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randombar(horizontal)">
                                      <p:cBhvr>
                                        <p:cTn id="7" dur="500"/>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randombar(horizontal)">
                                      <p:cBhvr>
                                        <p:cTn id="12" dur="500"/>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randombar(horizontal)">
                                      <p:cBhvr>
                                        <p:cTn id="17" dur="500"/>
                                        <p:tgtEl>
                                          <p:spTgt spid="6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áº¡n bÃ i - Táº­p lÃ m vÄn: Äiá»n vÃ o giáº¥y tá» in sáºµn (Tuáº§n 33) - Tiáº¿ng viá»t lá»p 4  Táº­p 2"/>
          <p:cNvPicPr>
            <a:picLocks noChangeAspect="1" noChangeArrowheads="1"/>
          </p:cNvPicPr>
          <p:nvPr/>
        </p:nvPicPr>
        <p:blipFill rotWithShape="1">
          <a:blip r:embed="rId2">
            <a:extLst>
              <a:ext uri="{28A0092B-C50C-407E-A947-70E740481C1C}">
                <a14:useLocalDpi xmlns:a14="http://schemas.microsoft.com/office/drawing/2010/main" val="0"/>
              </a:ext>
            </a:extLst>
          </a:blip>
          <a:srcRect l="-567" t="-88" r="567" b="49917"/>
          <a:stretch/>
        </p:blipFill>
        <p:spPr bwMode="auto">
          <a:xfrm>
            <a:off x="2405230" y="1640790"/>
            <a:ext cx="6664132" cy="4102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oogle Shape;594;p29"/>
          <p:cNvGrpSpPr/>
          <p:nvPr/>
        </p:nvGrpSpPr>
        <p:grpSpPr>
          <a:xfrm>
            <a:off x="10028115" y="678850"/>
            <a:ext cx="1945711" cy="2028404"/>
            <a:chOff x="5557534" y="1433350"/>
            <a:chExt cx="2994459" cy="3302266"/>
          </a:xfrm>
        </p:grpSpPr>
        <p:sp>
          <p:nvSpPr>
            <p:cNvPr id="4"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96;p29"/>
            <p:cNvGrpSpPr/>
            <p:nvPr/>
          </p:nvGrpSpPr>
          <p:grpSpPr>
            <a:xfrm>
              <a:off x="6844016" y="2784249"/>
              <a:ext cx="1707978" cy="1951367"/>
              <a:chOff x="3972400" y="4524725"/>
              <a:chExt cx="219800" cy="251125"/>
            </a:xfrm>
          </p:grpSpPr>
          <p:sp>
            <p:nvSpPr>
              <p:cNvPr id="6"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9" name="Google Shape;614;p29"/>
          <p:cNvPicPr preferRelativeResize="0"/>
          <p:nvPr/>
        </p:nvPicPr>
        <p:blipFill>
          <a:blip r:embed="rId3">
            <a:alphaModFix/>
          </a:blip>
          <a:stretch>
            <a:fillRect/>
          </a:stretch>
        </p:blipFill>
        <p:spPr>
          <a:xfrm>
            <a:off x="10316084" y="92532"/>
            <a:ext cx="1156043" cy="1270354"/>
          </a:xfrm>
          <a:prstGeom prst="rect">
            <a:avLst/>
          </a:prstGeom>
          <a:noFill/>
          <a:ln>
            <a:noFill/>
          </a:ln>
        </p:spPr>
      </p:pic>
      <p:pic>
        <p:nvPicPr>
          <p:cNvPr id="1026" name="Picture 2" descr="Há»c Sinh Äá»c VÃ  Viáº¿t HÃ¬nh áº£nh | Äá»nh dáº¡ng hÃ¬nh áº£nh PNG 401463876|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99767">
                        <a14:foregroundMark x1="32558" y1="67414" x2="46628" y2="68103"/>
                        <a14:foregroundMark x1="6744" y1="91207" x2="14535" y2="92414"/>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18390" y="2751581"/>
            <a:ext cx="6341477" cy="42209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600;p29"/>
          <p:cNvGrpSpPr/>
          <p:nvPr/>
        </p:nvGrpSpPr>
        <p:grpSpPr>
          <a:xfrm>
            <a:off x="2016872" y="-26380"/>
            <a:ext cx="7509543" cy="1564428"/>
            <a:chOff x="1030093" y="-231258"/>
            <a:chExt cx="3274059" cy="4530189"/>
          </a:xfrm>
        </p:grpSpPr>
        <p:grpSp>
          <p:nvGrpSpPr>
            <p:cNvPr id="13" name="Google Shape;601;p29"/>
            <p:cNvGrpSpPr/>
            <p:nvPr/>
          </p:nvGrpSpPr>
          <p:grpSpPr>
            <a:xfrm>
              <a:off x="1030093" y="882701"/>
              <a:ext cx="3274059" cy="3416230"/>
              <a:chOff x="1030093" y="882701"/>
              <a:chExt cx="3274059" cy="3416230"/>
            </a:xfrm>
          </p:grpSpPr>
          <p:sp>
            <p:nvSpPr>
              <p:cNvPr id="18" name="Google Shape;602;p29"/>
              <p:cNvSpPr/>
              <p:nvPr/>
            </p:nvSpPr>
            <p:spPr>
              <a:xfrm>
                <a:off x="1030093" y="882701"/>
                <a:ext cx="3259281"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04;p29"/>
              <p:cNvSpPr/>
              <p:nvPr/>
            </p:nvSpPr>
            <p:spPr>
              <a:xfrm>
                <a:off x="1045857" y="2354776"/>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05;p29"/>
              <p:cNvSpPr/>
              <p:nvPr/>
            </p:nvSpPr>
            <p:spPr>
              <a:xfrm>
                <a:off x="1060438" y="2794836"/>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06;p29"/>
              <p:cNvSpPr/>
              <p:nvPr/>
            </p:nvSpPr>
            <p:spPr>
              <a:xfrm>
                <a:off x="1076793" y="3234896"/>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07;p29"/>
              <p:cNvSpPr/>
              <p:nvPr/>
            </p:nvSpPr>
            <p:spPr>
              <a:xfrm>
                <a:off x="1091374" y="3674956"/>
                <a:ext cx="321277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 name="Google Shape;608;p29"/>
            <p:cNvGrpSpPr/>
            <p:nvPr/>
          </p:nvGrpSpPr>
          <p:grpSpPr>
            <a:xfrm>
              <a:off x="2323862" y="-231258"/>
              <a:ext cx="762420" cy="1677776"/>
              <a:chOff x="1927051" y="-231248"/>
              <a:chExt cx="598493" cy="1677776"/>
            </a:xfrm>
          </p:grpSpPr>
          <p:sp>
            <p:nvSpPr>
              <p:cNvPr id="15" name="Google Shape;609;p29"/>
              <p:cNvSpPr/>
              <p:nvPr/>
            </p:nvSpPr>
            <p:spPr>
              <a:xfrm>
                <a:off x="1927051" y="-231248"/>
                <a:ext cx="563968" cy="1677776"/>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TextBox 1"/>
          <p:cNvSpPr txBox="1"/>
          <p:nvPr/>
        </p:nvSpPr>
        <p:spPr>
          <a:xfrm>
            <a:off x="3145852" y="655755"/>
            <a:ext cx="5492412" cy="830997"/>
          </a:xfrm>
          <a:prstGeom prst="rect">
            <a:avLst/>
          </a:prstGeom>
          <a:noFill/>
        </p:spPr>
        <p:txBody>
          <a:bodyPr wrap="square" rtlCol="0">
            <a:spAutoFit/>
          </a:bodyPr>
          <a:lstStyle/>
          <a:p>
            <a:r>
              <a:rPr lang="en-US" sz="4800" b="1" dirty="0" err="1">
                <a:solidFill>
                  <a:schemeClr val="accent5">
                    <a:lumMod val="75000"/>
                  </a:schemeClr>
                </a:solidFill>
                <a:latin typeface="UTM Tam Le" panose="02040603050506020204" pitchFamily="18" charset="0"/>
              </a:rPr>
              <a:t>Thảo</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luận</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nhóm</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đôi</a:t>
            </a:r>
            <a:endParaRPr lang="en-US" sz="4800" b="1" dirty="0">
              <a:solidFill>
                <a:schemeClr val="accent5">
                  <a:lumMod val="75000"/>
                </a:schemeClr>
              </a:solidFill>
              <a:latin typeface="UTM Tam Le" panose="02040603050506020204" pitchFamily="18" charset="0"/>
            </a:endParaRPr>
          </a:p>
        </p:txBody>
      </p:sp>
    </p:spTree>
    <p:extLst>
      <p:ext uri="{BB962C8B-B14F-4D97-AF65-F5344CB8AC3E}">
        <p14:creationId xmlns:p14="http://schemas.microsoft.com/office/powerpoint/2010/main" val="410108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8514469" y="1820800"/>
            <a:ext cx="3992612" cy="4403021"/>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23642" y="506428"/>
            <a:ext cx="7397742"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843947" y="2655112"/>
            <a:ext cx="6757131" cy="2206800"/>
          </a:xfrm>
          <a:prstGeom prst="rect">
            <a:avLst/>
          </a:prstGeom>
        </p:spPr>
        <p:txBody>
          <a:bodyPr spcFirstLastPara="1" wrap="square" lIns="121900" tIns="121900" rIns="121900" bIns="121900" anchor="ctr" anchorCtr="0">
            <a:noAutofit/>
          </a:bodyPr>
          <a:lstStyle/>
          <a:p>
            <a:pPr algn="just" eaLnBrk="1" hangingPunct="1"/>
            <a:r>
              <a:rPr lang="en-US" altLang="en-US" sz="32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2</a:t>
            </a:r>
            <a:r>
              <a:rPr lang="en-US" altLang="en-US" sz="3200"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kèm</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chuyển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này</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người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cần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bức</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để</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trả</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bưu</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điện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614" name="Google Shape;614;p29"/>
          <p:cNvPicPr preferRelativeResize="0"/>
          <p:nvPr/>
        </p:nvPicPr>
        <p:blipFill>
          <a:blip r:embed="rId3">
            <a:alphaModFix/>
          </a:blip>
          <a:stretch>
            <a:fillRect/>
          </a:stretch>
        </p:blipFill>
        <p:spPr>
          <a:xfrm>
            <a:off x="8881257" y="982805"/>
            <a:ext cx="2372207" cy="2757535"/>
          </a:xfrm>
          <a:prstGeom prst="rect">
            <a:avLst/>
          </a:prstGeom>
          <a:noFill/>
          <a:ln>
            <a:noFill/>
          </a:ln>
        </p:spPr>
      </p:pic>
    </p:spTree>
    <p:extLst>
      <p:ext uri="{BB962C8B-B14F-4D97-AF65-F5344CB8AC3E}">
        <p14:creationId xmlns:p14="http://schemas.microsoft.com/office/powerpoint/2010/main" val="23300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13">
                                            <p:txEl>
                                              <p:pRg st="0" end="0"/>
                                            </p:txEl>
                                          </p:spTgt>
                                        </p:tgtEl>
                                        <p:attrNameLst>
                                          <p:attrName>style.color</p:attrName>
                                        </p:attrNameLst>
                                      </p:cBhvr>
                                      <p:to>
                                        <p:clrVal>
                                          <a:srgbClr val="25971D"/>
                                        </p:clrVal>
                                      </p:to>
                                    </p:set>
                                    <p:set>
                                      <p:cBhvr>
                                        <p:cTn id="7" dur="500" fill="hold"/>
                                        <p:tgtEl>
                                          <p:spTgt spid="613">
                                            <p:txEl>
                                              <p:pRg st="0" end="0"/>
                                            </p:txEl>
                                          </p:spTgt>
                                        </p:tgtEl>
                                        <p:attrNameLst>
                                          <p:attrName>fillcolor</p:attrName>
                                        </p:attrNameLst>
                                      </p:cBhvr>
                                      <p:to>
                                        <p:clrVal>
                                          <a:srgbClr val="25971D"/>
                                        </p:clrVal>
                                      </p:to>
                                    </p:set>
                                    <p:set>
                                      <p:cBhvr>
                                        <p:cTn id="8" dur="500" fill="hold"/>
                                        <p:tgtEl>
                                          <p:spTgt spid="6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6" name="Google Shape;566;p28"/>
          <p:cNvSpPr txBox="1">
            <a:spLocks noGrp="1"/>
          </p:cNvSpPr>
          <p:nvPr>
            <p:ph type="subTitle" idx="2"/>
          </p:nvPr>
        </p:nvSpPr>
        <p:spPr>
          <a:xfrm>
            <a:off x="2679591" y="2395493"/>
            <a:ext cx="2893436"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chứng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minh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nhân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68" name="Google Shape;568;p28"/>
          <p:cNvSpPr txBox="1">
            <a:spLocks noGrp="1"/>
          </p:cNvSpPr>
          <p:nvPr>
            <p:ph type="subTitle" idx="4"/>
          </p:nvPr>
        </p:nvSpPr>
        <p:spPr>
          <a:xfrm>
            <a:off x="6977842" y="2396215"/>
            <a:ext cx="3304713"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Ghi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rõ</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họ</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tên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địa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mình</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70" name="Google Shape;570;p28"/>
          <p:cNvSpPr txBox="1">
            <a:spLocks noGrp="1"/>
          </p:cNvSpPr>
          <p:nvPr>
            <p:ph type="subTitle" idx="6"/>
          </p:nvPr>
        </p:nvSpPr>
        <p:spPr>
          <a:xfrm>
            <a:off x="2491209" y="4427920"/>
            <a:ext cx="3567205" cy="882800"/>
          </a:xfrm>
          <a:prstGeom prst="rect">
            <a:avLst/>
          </a:prstGeom>
        </p:spPr>
        <p:txBody>
          <a:bodyPr spcFirstLastPara="1" wrap="square" lIns="121900" tIns="121900" rIns="121900" bIns="121900" anchor="ctr" anchorCtr="0">
            <a:noAutofit/>
          </a:bodyPr>
          <a:lstStyle/>
          <a:p>
            <a:pPr algn="just"/>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Kiểm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tra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lĩnh</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xem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đúng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ghi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trước</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chuyển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72" name="Google Shape;572;p28"/>
          <p:cNvSpPr txBox="1">
            <a:spLocks noGrp="1"/>
          </p:cNvSpPr>
          <p:nvPr>
            <p:ph type="subTitle" idx="8"/>
          </p:nvPr>
        </p:nvSpPr>
        <p:spPr>
          <a:xfrm>
            <a:off x="6970888" y="4468701"/>
            <a:ext cx="3237240"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Kí</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đủ</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ngày</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tháng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địa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573" name="Google Shape;573;p28"/>
          <p:cNvPicPr preferRelativeResize="0"/>
          <p:nvPr/>
        </p:nvPicPr>
        <p:blipFill>
          <a:blip r:embed="rId3">
            <a:alphaModFix/>
          </a:blip>
          <a:stretch>
            <a:fillRect/>
          </a:stretch>
        </p:blipFill>
        <p:spPr>
          <a:xfrm flipH="1">
            <a:off x="2296045" y="1421399"/>
            <a:ext cx="2365708" cy="471000"/>
          </a:xfrm>
          <a:prstGeom prst="rect">
            <a:avLst/>
          </a:prstGeom>
          <a:noFill/>
          <a:ln>
            <a:noFill/>
          </a:ln>
        </p:spPr>
      </p:pic>
      <p:grpSp>
        <p:nvGrpSpPr>
          <p:cNvPr id="574" name="Google Shape;574;p28"/>
          <p:cNvGrpSpPr/>
          <p:nvPr/>
        </p:nvGrpSpPr>
        <p:grpSpPr>
          <a:xfrm rot="-1793444">
            <a:off x="1396989" y="1868015"/>
            <a:ext cx="1060076" cy="532736"/>
            <a:chOff x="3093176" y="1236326"/>
            <a:chExt cx="886783" cy="445649"/>
          </a:xfrm>
        </p:grpSpPr>
        <p:sp>
          <p:nvSpPr>
            <p:cNvPr id="575" name="Google Shape;575;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76" name="Google Shape;576;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77" name="Google Shape;577;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78" name="Google Shape;578;p28"/>
          <p:cNvGrpSpPr/>
          <p:nvPr/>
        </p:nvGrpSpPr>
        <p:grpSpPr>
          <a:xfrm rot="-1793444">
            <a:off x="1396989" y="4007800"/>
            <a:ext cx="1060076" cy="532736"/>
            <a:chOff x="3093176" y="1236326"/>
            <a:chExt cx="886783" cy="445649"/>
          </a:xfrm>
        </p:grpSpPr>
        <p:sp>
          <p:nvSpPr>
            <p:cNvPr id="579" name="Google Shape;579;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0" name="Google Shape;580;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1" name="Google Shape;581;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82" name="Google Shape;582;p28"/>
          <p:cNvGrpSpPr/>
          <p:nvPr/>
        </p:nvGrpSpPr>
        <p:grpSpPr>
          <a:xfrm rot="1793444" flipH="1">
            <a:off x="9709265" y="1868015"/>
            <a:ext cx="1060076" cy="532736"/>
            <a:chOff x="3093176" y="1236326"/>
            <a:chExt cx="886783" cy="445649"/>
          </a:xfrm>
        </p:grpSpPr>
        <p:sp>
          <p:nvSpPr>
            <p:cNvPr id="583" name="Google Shape;583;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4" name="Google Shape;584;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5" name="Google Shape;585;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86" name="Google Shape;586;p28"/>
          <p:cNvGrpSpPr/>
          <p:nvPr/>
        </p:nvGrpSpPr>
        <p:grpSpPr>
          <a:xfrm rot="1793444" flipH="1">
            <a:off x="9709266" y="3920099"/>
            <a:ext cx="1060076" cy="532736"/>
            <a:chOff x="3093176" y="1236326"/>
            <a:chExt cx="886783" cy="445649"/>
          </a:xfrm>
        </p:grpSpPr>
        <p:sp>
          <p:nvSpPr>
            <p:cNvPr id="587" name="Google Shape;587;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8" name="Google Shape;588;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9" name="Google Shape;589;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 name="Rectangle 2"/>
          <p:cNvSpPr/>
          <p:nvPr/>
        </p:nvSpPr>
        <p:spPr>
          <a:xfrm>
            <a:off x="3252828" y="1010568"/>
            <a:ext cx="6096000" cy="646331"/>
          </a:xfrm>
          <a:prstGeom prst="rect">
            <a:avLst/>
          </a:prstGeom>
        </p:spPr>
        <p:txBody>
          <a:bodyPr wrap="square">
            <a:spAutoFit/>
          </a:bodyPr>
          <a:lstStyle/>
          <a:p>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Người</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nhận</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tiền</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phải</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viết</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6226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6">
                                            <p:txEl>
                                              <p:pRg st="0" end="0"/>
                                            </p:txEl>
                                          </p:spTgt>
                                        </p:tgtEl>
                                        <p:attrNameLst>
                                          <p:attrName>style.visibility</p:attrName>
                                        </p:attrNameLst>
                                      </p:cBhvr>
                                      <p:to>
                                        <p:strVal val="visible"/>
                                      </p:to>
                                    </p:set>
                                    <p:animEffect transition="in" filter="fade">
                                      <p:cBhvr>
                                        <p:cTn id="14" dur="1000"/>
                                        <p:tgtEl>
                                          <p:spTgt spid="566">
                                            <p:txEl>
                                              <p:pRg st="0" end="0"/>
                                            </p:txEl>
                                          </p:spTgt>
                                        </p:tgtEl>
                                      </p:cBhvr>
                                    </p:animEffect>
                                    <p:anim calcmode="lin" valueType="num">
                                      <p:cBhvr>
                                        <p:cTn id="15" dur="1000" fill="hold"/>
                                        <p:tgtEl>
                                          <p:spTgt spid="56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8">
                                            <p:txEl>
                                              <p:pRg st="0" end="0"/>
                                            </p:txEl>
                                          </p:spTgt>
                                        </p:tgtEl>
                                        <p:attrNameLst>
                                          <p:attrName>style.visibility</p:attrName>
                                        </p:attrNameLst>
                                      </p:cBhvr>
                                      <p:to>
                                        <p:strVal val="visible"/>
                                      </p:to>
                                    </p:set>
                                    <p:animEffect transition="in" filter="fade">
                                      <p:cBhvr>
                                        <p:cTn id="21" dur="1000"/>
                                        <p:tgtEl>
                                          <p:spTgt spid="568">
                                            <p:txEl>
                                              <p:pRg st="0" end="0"/>
                                            </p:txEl>
                                          </p:spTgt>
                                        </p:tgtEl>
                                      </p:cBhvr>
                                    </p:animEffect>
                                    <p:anim calcmode="lin" valueType="num">
                                      <p:cBhvr>
                                        <p:cTn id="22" dur="1000" fill="hold"/>
                                        <p:tgtEl>
                                          <p:spTgt spid="56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0">
                                            <p:txEl>
                                              <p:pRg st="0" end="0"/>
                                            </p:txEl>
                                          </p:spTgt>
                                        </p:tgtEl>
                                        <p:attrNameLst>
                                          <p:attrName>style.visibility</p:attrName>
                                        </p:attrNameLst>
                                      </p:cBhvr>
                                      <p:to>
                                        <p:strVal val="visible"/>
                                      </p:to>
                                    </p:set>
                                    <p:animEffect transition="in" filter="fade">
                                      <p:cBhvr>
                                        <p:cTn id="28" dur="1000"/>
                                        <p:tgtEl>
                                          <p:spTgt spid="570">
                                            <p:txEl>
                                              <p:pRg st="0" end="0"/>
                                            </p:txEl>
                                          </p:spTgt>
                                        </p:tgtEl>
                                      </p:cBhvr>
                                    </p:animEffect>
                                    <p:anim calcmode="lin" valueType="num">
                                      <p:cBhvr>
                                        <p:cTn id="29" dur="1000" fill="hold"/>
                                        <p:tgtEl>
                                          <p:spTgt spid="57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2">
                                            <p:txEl>
                                              <p:pRg st="0" end="0"/>
                                            </p:txEl>
                                          </p:spTgt>
                                        </p:tgtEl>
                                        <p:attrNameLst>
                                          <p:attrName>style.visibility</p:attrName>
                                        </p:attrNameLst>
                                      </p:cBhvr>
                                      <p:to>
                                        <p:strVal val="visible"/>
                                      </p:to>
                                    </p:set>
                                    <p:animEffect transition="in" filter="fade">
                                      <p:cBhvr>
                                        <p:cTn id="35" dur="1000"/>
                                        <p:tgtEl>
                                          <p:spTgt spid="572">
                                            <p:txEl>
                                              <p:pRg st="0" end="0"/>
                                            </p:txEl>
                                          </p:spTgt>
                                        </p:tgtEl>
                                      </p:cBhvr>
                                    </p:animEffect>
                                    <p:anim calcmode="lin" valueType="num">
                                      <p:cBhvr>
                                        <p:cTn id="36" dur="1000" fill="hold"/>
                                        <p:tgtEl>
                                          <p:spTgt spid="57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build="p"/>
      <p:bldP spid="568" grpId="0" build="p"/>
      <p:bldP spid="570" grpId="0" build="p"/>
      <p:bldP spid="57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628/hinh-295-tvl4-d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46" y="1691483"/>
            <a:ext cx="6959351" cy="3992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oogle Shape;594;p29"/>
          <p:cNvGrpSpPr/>
          <p:nvPr/>
        </p:nvGrpSpPr>
        <p:grpSpPr>
          <a:xfrm>
            <a:off x="10028115" y="678850"/>
            <a:ext cx="1945711" cy="2028404"/>
            <a:chOff x="5557534" y="1433350"/>
            <a:chExt cx="2994459" cy="3302266"/>
          </a:xfrm>
        </p:grpSpPr>
        <p:sp>
          <p:nvSpPr>
            <p:cNvPr id="4"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96;p29"/>
            <p:cNvGrpSpPr/>
            <p:nvPr/>
          </p:nvGrpSpPr>
          <p:grpSpPr>
            <a:xfrm>
              <a:off x="6844016" y="2784249"/>
              <a:ext cx="1707978" cy="1951367"/>
              <a:chOff x="3972400" y="4524725"/>
              <a:chExt cx="219800" cy="251125"/>
            </a:xfrm>
          </p:grpSpPr>
          <p:sp>
            <p:nvSpPr>
              <p:cNvPr id="6"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9" name="Google Shape;614;p29"/>
          <p:cNvPicPr preferRelativeResize="0"/>
          <p:nvPr/>
        </p:nvPicPr>
        <p:blipFill>
          <a:blip r:embed="rId3">
            <a:alphaModFix/>
          </a:blip>
          <a:stretch>
            <a:fillRect/>
          </a:stretch>
        </p:blipFill>
        <p:spPr>
          <a:xfrm>
            <a:off x="10316084" y="92532"/>
            <a:ext cx="1156043" cy="1270354"/>
          </a:xfrm>
          <a:prstGeom prst="rect">
            <a:avLst/>
          </a:prstGeom>
          <a:noFill/>
          <a:ln>
            <a:noFill/>
          </a:ln>
        </p:spPr>
      </p:pic>
      <p:pic>
        <p:nvPicPr>
          <p:cNvPr id="1026" name="Picture 2" descr="Há»c Sinh Äá»c VÃ  Viáº¿t HÃ¬nh áº£nh | Äá»nh dáº¡ng hÃ¬nh áº£nh PNG 401463876|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99767">
                        <a14:foregroundMark x1="32558" y1="67414" x2="46628" y2="68103"/>
                        <a14:foregroundMark x1="6744" y1="91207" x2="14535" y2="92414"/>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18390" y="2751581"/>
            <a:ext cx="6341477" cy="42209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600;p29"/>
          <p:cNvGrpSpPr/>
          <p:nvPr/>
        </p:nvGrpSpPr>
        <p:grpSpPr>
          <a:xfrm>
            <a:off x="2016872" y="-26380"/>
            <a:ext cx="7509543" cy="1564428"/>
            <a:chOff x="1030093" y="-231258"/>
            <a:chExt cx="3274059" cy="4530189"/>
          </a:xfrm>
        </p:grpSpPr>
        <p:grpSp>
          <p:nvGrpSpPr>
            <p:cNvPr id="13" name="Google Shape;601;p29"/>
            <p:cNvGrpSpPr/>
            <p:nvPr/>
          </p:nvGrpSpPr>
          <p:grpSpPr>
            <a:xfrm>
              <a:off x="1030093" y="882701"/>
              <a:ext cx="3274059" cy="3416230"/>
              <a:chOff x="1030093" y="882701"/>
              <a:chExt cx="3274059" cy="3416230"/>
            </a:xfrm>
          </p:grpSpPr>
          <p:sp>
            <p:nvSpPr>
              <p:cNvPr id="18" name="Google Shape;602;p29"/>
              <p:cNvSpPr/>
              <p:nvPr/>
            </p:nvSpPr>
            <p:spPr>
              <a:xfrm>
                <a:off x="1030093" y="882701"/>
                <a:ext cx="3259281"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04;p29"/>
              <p:cNvSpPr/>
              <p:nvPr/>
            </p:nvSpPr>
            <p:spPr>
              <a:xfrm>
                <a:off x="1045857" y="2354776"/>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05;p29"/>
              <p:cNvSpPr/>
              <p:nvPr/>
            </p:nvSpPr>
            <p:spPr>
              <a:xfrm>
                <a:off x="1060438" y="2794836"/>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06;p29"/>
              <p:cNvSpPr/>
              <p:nvPr/>
            </p:nvSpPr>
            <p:spPr>
              <a:xfrm>
                <a:off x="1076793" y="3234896"/>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07;p29"/>
              <p:cNvSpPr/>
              <p:nvPr/>
            </p:nvSpPr>
            <p:spPr>
              <a:xfrm>
                <a:off x="1091374" y="3674956"/>
                <a:ext cx="321277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 name="Google Shape;608;p29"/>
            <p:cNvGrpSpPr/>
            <p:nvPr/>
          </p:nvGrpSpPr>
          <p:grpSpPr>
            <a:xfrm>
              <a:off x="2323862" y="-231258"/>
              <a:ext cx="762420" cy="1677776"/>
              <a:chOff x="1927051" y="-231248"/>
              <a:chExt cx="598493" cy="1677776"/>
            </a:xfrm>
          </p:grpSpPr>
          <p:sp>
            <p:nvSpPr>
              <p:cNvPr id="15" name="Google Shape;609;p29"/>
              <p:cNvSpPr/>
              <p:nvPr/>
            </p:nvSpPr>
            <p:spPr>
              <a:xfrm>
                <a:off x="1927051" y="-231248"/>
                <a:ext cx="563968" cy="1677776"/>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TextBox 1"/>
          <p:cNvSpPr txBox="1"/>
          <p:nvPr/>
        </p:nvSpPr>
        <p:spPr>
          <a:xfrm>
            <a:off x="3145852" y="655755"/>
            <a:ext cx="5492412" cy="830997"/>
          </a:xfrm>
          <a:prstGeom prst="rect">
            <a:avLst/>
          </a:prstGeom>
          <a:noFill/>
        </p:spPr>
        <p:txBody>
          <a:bodyPr wrap="square" rtlCol="0">
            <a:spAutoFit/>
          </a:bodyPr>
          <a:lstStyle/>
          <a:p>
            <a:r>
              <a:rPr lang="en-US" sz="4800" b="1" dirty="0" err="1">
                <a:solidFill>
                  <a:schemeClr val="accent5">
                    <a:lumMod val="75000"/>
                  </a:schemeClr>
                </a:solidFill>
                <a:latin typeface="UTM Tam Le" panose="02040603050506020204" pitchFamily="18" charset="0"/>
              </a:rPr>
              <a:t>Thảo</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luận</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nhóm</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đôi</a:t>
            </a:r>
            <a:endParaRPr lang="en-US" sz="4800" b="1" dirty="0">
              <a:solidFill>
                <a:schemeClr val="accent5">
                  <a:lumMod val="75000"/>
                </a:schemeClr>
              </a:solidFill>
              <a:latin typeface="UTM Tam Le" panose="02040603050506020204" pitchFamily="18" charset="0"/>
            </a:endParaRPr>
          </a:p>
        </p:txBody>
      </p:sp>
      <p:grpSp>
        <p:nvGrpSpPr>
          <p:cNvPr id="25" name="Google Shape;730;p33"/>
          <p:cNvGrpSpPr/>
          <p:nvPr/>
        </p:nvGrpSpPr>
        <p:grpSpPr>
          <a:xfrm>
            <a:off x="273604" y="3041582"/>
            <a:ext cx="1988334" cy="2922739"/>
            <a:chOff x="1446849" y="1004050"/>
            <a:chExt cx="2401426" cy="3512532"/>
          </a:xfrm>
        </p:grpSpPr>
        <p:sp>
          <p:nvSpPr>
            <p:cNvPr id="26" name="Google Shape;731;p33"/>
            <p:cNvSpPr/>
            <p:nvPr/>
          </p:nvSpPr>
          <p:spPr>
            <a:xfrm>
              <a:off x="1513647" y="1537675"/>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32;p33"/>
            <p:cNvSpPr/>
            <p:nvPr/>
          </p:nvSpPr>
          <p:spPr>
            <a:xfrm rot="1131082">
              <a:off x="2257221" y="2672190"/>
              <a:ext cx="207840" cy="1493649"/>
            </a:xfrm>
            <a:custGeom>
              <a:avLst/>
              <a:gdLst/>
              <a:ahLst/>
              <a:cxnLst/>
              <a:rect l="l" t="t" r="r" b="b"/>
              <a:pathLst>
                <a:path w="2643" h="18994" extrusionOk="0">
                  <a:moveTo>
                    <a:pt x="1267" y="0"/>
                  </a:moveTo>
                  <a:lnTo>
                    <a:pt x="0" y="18897"/>
                  </a:lnTo>
                  <a:lnTo>
                    <a:pt x="1375" y="18994"/>
                  </a:lnTo>
                  <a:lnTo>
                    <a:pt x="2642" y="46"/>
                  </a:lnTo>
                  <a:lnTo>
                    <a:pt x="2642" y="46"/>
                  </a:lnTo>
                  <a:cubicBezTo>
                    <a:pt x="2640" y="50"/>
                    <a:pt x="2639" y="57"/>
                    <a:pt x="2637" y="62"/>
                  </a:cubicBezTo>
                  <a:cubicBezTo>
                    <a:pt x="2634" y="127"/>
                    <a:pt x="2617" y="188"/>
                    <a:pt x="2594" y="245"/>
                  </a:cubicBezTo>
                  <a:cubicBezTo>
                    <a:pt x="2490" y="496"/>
                    <a:pt x="2242" y="670"/>
                    <a:pt x="1959" y="670"/>
                  </a:cubicBezTo>
                  <a:cubicBezTo>
                    <a:pt x="1942" y="670"/>
                    <a:pt x="1925" y="670"/>
                    <a:pt x="1908" y="668"/>
                  </a:cubicBezTo>
                  <a:cubicBezTo>
                    <a:pt x="1719" y="657"/>
                    <a:pt x="1554" y="566"/>
                    <a:pt x="1438" y="432"/>
                  </a:cubicBezTo>
                  <a:cubicBezTo>
                    <a:pt x="1336" y="316"/>
                    <a:pt x="1271" y="164"/>
                    <a:pt x="12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33;p33"/>
            <p:cNvSpPr/>
            <p:nvPr/>
          </p:nvSpPr>
          <p:spPr>
            <a:xfrm rot="1131082">
              <a:off x="2157416" y="2630082"/>
              <a:ext cx="207997" cy="149372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34;p33"/>
            <p:cNvSpPr/>
            <p:nvPr/>
          </p:nvSpPr>
          <p:spPr>
            <a:xfrm rot="1131082">
              <a:off x="2058604" y="2583184"/>
              <a:ext cx="207997" cy="1498524"/>
            </a:xfrm>
            <a:custGeom>
              <a:avLst/>
              <a:gdLst/>
              <a:ahLst/>
              <a:cxnLst/>
              <a:rect l="l" t="t" r="r" b="b"/>
              <a:pathLst>
                <a:path w="2645" h="19056" extrusionOk="0">
                  <a:moveTo>
                    <a:pt x="2644" y="92"/>
                  </a:moveTo>
                  <a:cubicBezTo>
                    <a:pt x="2644" y="99"/>
                    <a:pt x="2643" y="106"/>
                    <a:pt x="2643" y="113"/>
                  </a:cubicBezTo>
                  <a:lnTo>
                    <a:pt x="2643" y="113"/>
                  </a:lnTo>
                  <a:cubicBezTo>
                    <a:pt x="2643" y="106"/>
                    <a:pt x="2644" y="99"/>
                    <a:pt x="2644" y="92"/>
                  </a:cubicBezTo>
                  <a:close/>
                  <a:moveTo>
                    <a:pt x="1271" y="1"/>
                  </a:moveTo>
                  <a:lnTo>
                    <a:pt x="0" y="18959"/>
                  </a:lnTo>
                  <a:lnTo>
                    <a:pt x="1372" y="19055"/>
                  </a:lnTo>
                  <a:lnTo>
                    <a:pt x="2641" y="160"/>
                  </a:lnTo>
                  <a:cubicBezTo>
                    <a:pt x="2642" y="144"/>
                    <a:pt x="2642" y="128"/>
                    <a:pt x="2643" y="113"/>
                  </a:cubicBezTo>
                  <a:lnTo>
                    <a:pt x="2643" y="113"/>
                  </a:lnTo>
                  <a:cubicBezTo>
                    <a:pt x="2607" y="464"/>
                    <a:pt x="2308" y="732"/>
                    <a:pt x="1958" y="732"/>
                  </a:cubicBezTo>
                  <a:cubicBezTo>
                    <a:pt x="1942" y="732"/>
                    <a:pt x="1925" y="731"/>
                    <a:pt x="1908" y="730"/>
                  </a:cubicBezTo>
                  <a:cubicBezTo>
                    <a:pt x="1720" y="718"/>
                    <a:pt x="1554" y="627"/>
                    <a:pt x="1438" y="495"/>
                  </a:cubicBezTo>
                  <a:cubicBezTo>
                    <a:pt x="1352" y="394"/>
                    <a:pt x="1293" y="268"/>
                    <a:pt x="1276" y="133"/>
                  </a:cubicBezTo>
                  <a:cubicBezTo>
                    <a:pt x="1274" y="128"/>
                    <a:pt x="1276" y="119"/>
                    <a:pt x="1273" y="112"/>
                  </a:cubicBezTo>
                  <a:cubicBezTo>
                    <a:pt x="1271" y="56"/>
                    <a:pt x="1270" y="18"/>
                    <a:pt x="1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35;p33"/>
            <p:cNvSpPr/>
            <p:nvPr/>
          </p:nvSpPr>
          <p:spPr>
            <a:xfrm rot="1131082">
              <a:off x="2421183" y="2425776"/>
              <a:ext cx="324146" cy="326426"/>
            </a:xfrm>
            <a:custGeom>
              <a:avLst/>
              <a:gdLst/>
              <a:ahLst/>
              <a:cxnLst/>
              <a:rect l="l" t="t" r="r" b="b"/>
              <a:pathLst>
                <a:path w="4122" h="4151" extrusionOk="0">
                  <a:moveTo>
                    <a:pt x="3116" y="0"/>
                  </a:moveTo>
                  <a:lnTo>
                    <a:pt x="803" y="620"/>
                  </a:lnTo>
                  <a:lnTo>
                    <a:pt x="2" y="3218"/>
                  </a:lnTo>
                  <a:cubicBezTo>
                    <a:pt x="2" y="3218"/>
                    <a:pt x="2" y="3221"/>
                    <a:pt x="2" y="3224"/>
                  </a:cubicBezTo>
                  <a:cubicBezTo>
                    <a:pt x="1" y="3241"/>
                    <a:pt x="2" y="3279"/>
                    <a:pt x="4" y="3335"/>
                  </a:cubicBezTo>
                  <a:cubicBezTo>
                    <a:pt x="7" y="3342"/>
                    <a:pt x="5" y="3351"/>
                    <a:pt x="7" y="3356"/>
                  </a:cubicBezTo>
                  <a:cubicBezTo>
                    <a:pt x="24" y="3491"/>
                    <a:pt x="83" y="3617"/>
                    <a:pt x="169" y="3718"/>
                  </a:cubicBezTo>
                  <a:cubicBezTo>
                    <a:pt x="285" y="3850"/>
                    <a:pt x="451" y="3941"/>
                    <a:pt x="639" y="3953"/>
                  </a:cubicBezTo>
                  <a:cubicBezTo>
                    <a:pt x="656" y="3954"/>
                    <a:pt x="673" y="3955"/>
                    <a:pt x="689" y="3955"/>
                  </a:cubicBezTo>
                  <a:cubicBezTo>
                    <a:pt x="1039" y="3955"/>
                    <a:pt x="1338" y="3687"/>
                    <a:pt x="1374" y="3336"/>
                  </a:cubicBezTo>
                  <a:lnTo>
                    <a:pt x="1374" y="3336"/>
                  </a:lnTo>
                  <a:cubicBezTo>
                    <a:pt x="1373" y="3351"/>
                    <a:pt x="1373" y="3367"/>
                    <a:pt x="1372" y="3383"/>
                  </a:cubicBezTo>
                  <a:cubicBezTo>
                    <a:pt x="1375" y="3546"/>
                    <a:pt x="1441" y="3698"/>
                    <a:pt x="1541" y="3815"/>
                  </a:cubicBezTo>
                  <a:cubicBezTo>
                    <a:pt x="1659" y="3949"/>
                    <a:pt x="1825" y="4040"/>
                    <a:pt x="2013" y="4052"/>
                  </a:cubicBezTo>
                  <a:cubicBezTo>
                    <a:pt x="2030" y="4053"/>
                    <a:pt x="2047" y="4053"/>
                    <a:pt x="2063" y="4053"/>
                  </a:cubicBezTo>
                  <a:cubicBezTo>
                    <a:pt x="2420" y="4053"/>
                    <a:pt x="2723" y="3774"/>
                    <a:pt x="2747" y="3412"/>
                  </a:cubicBezTo>
                  <a:lnTo>
                    <a:pt x="2747" y="3412"/>
                  </a:lnTo>
                  <a:cubicBezTo>
                    <a:pt x="2746" y="3436"/>
                    <a:pt x="2745" y="3456"/>
                    <a:pt x="2744" y="3480"/>
                  </a:cubicBezTo>
                  <a:cubicBezTo>
                    <a:pt x="2748" y="3644"/>
                    <a:pt x="2813" y="3796"/>
                    <a:pt x="2915" y="3912"/>
                  </a:cubicBezTo>
                  <a:cubicBezTo>
                    <a:pt x="3031" y="4046"/>
                    <a:pt x="3196" y="4137"/>
                    <a:pt x="3385" y="4148"/>
                  </a:cubicBezTo>
                  <a:cubicBezTo>
                    <a:pt x="3402" y="4150"/>
                    <a:pt x="3419" y="4150"/>
                    <a:pt x="3436" y="4150"/>
                  </a:cubicBezTo>
                  <a:cubicBezTo>
                    <a:pt x="3719" y="4150"/>
                    <a:pt x="3967" y="3976"/>
                    <a:pt x="4071" y="3725"/>
                  </a:cubicBezTo>
                  <a:cubicBezTo>
                    <a:pt x="4094" y="3642"/>
                    <a:pt x="4107" y="3578"/>
                    <a:pt x="4114" y="3542"/>
                  </a:cubicBezTo>
                  <a:cubicBezTo>
                    <a:pt x="4116" y="3537"/>
                    <a:pt x="4117" y="3530"/>
                    <a:pt x="4119" y="3526"/>
                  </a:cubicBezTo>
                  <a:cubicBezTo>
                    <a:pt x="4119" y="3516"/>
                    <a:pt x="4121" y="3511"/>
                    <a:pt x="4121" y="3511"/>
                  </a:cubicBezTo>
                  <a:lnTo>
                    <a:pt x="31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36;p33"/>
            <p:cNvSpPr/>
            <p:nvPr/>
          </p:nvSpPr>
          <p:spPr>
            <a:xfrm rot="1131082">
              <a:off x="2545536" y="2334755"/>
              <a:ext cx="181890" cy="147289"/>
            </a:xfrm>
            <a:custGeom>
              <a:avLst/>
              <a:gdLst/>
              <a:ahLst/>
              <a:cxnLst/>
              <a:rect l="l" t="t" r="r" b="b"/>
              <a:pathLst>
                <a:path w="2313" h="1873" extrusionOk="0">
                  <a:moveTo>
                    <a:pt x="1330" y="1"/>
                  </a:moveTo>
                  <a:cubicBezTo>
                    <a:pt x="951" y="1"/>
                    <a:pt x="575" y="277"/>
                    <a:pt x="357" y="760"/>
                  </a:cubicBezTo>
                  <a:cubicBezTo>
                    <a:pt x="329" y="821"/>
                    <a:pt x="306" y="887"/>
                    <a:pt x="284" y="955"/>
                  </a:cubicBezTo>
                  <a:lnTo>
                    <a:pt x="0" y="1873"/>
                  </a:lnTo>
                  <a:lnTo>
                    <a:pt x="2313" y="1253"/>
                  </a:lnTo>
                  <a:lnTo>
                    <a:pt x="2066" y="389"/>
                  </a:lnTo>
                  <a:cubicBezTo>
                    <a:pt x="2066" y="389"/>
                    <a:pt x="2005" y="328"/>
                    <a:pt x="1902" y="235"/>
                  </a:cubicBezTo>
                  <a:cubicBezTo>
                    <a:pt x="1725" y="76"/>
                    <a:pt x="1527" y="1"/>
                    <a:pt x="13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37;p33"/>
            <p:cNvSpPr/>
            <p:nvPr/>
          </p:nvSpPr>
          <p:spPr>
            <a:xfrm rot="1131119">
              <a:off x="2150259" y="2630528"/>
              <a:ext cx="207999" cy="149373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38;p33"/>
            <p:cNvSpPr/>
            <p:nvPr/>
          </p:nvSpPr>
          <p:spPr>
            <a:xfrm rot="1131082">
              <a:off x="2122422" y="3047905"/>
              <a:ext cx="759878" cy="1383005"/>
            </a:xfrm>
            <a:custGeom>
              <a:avLst/>
              <a:gdLst/>
              <a:ahLst/>
              <a:cxnLst/>
              <a:rect l="l" t="t" r="r" b="b"/>
              <a:pathLst>
                <a:path w="9663" h="17587" extrusionOk="0">
                  <a:moveTo>
                    <a:pt x="8410" y="1"/>
                  </a:moveTo>
                  <a:lnTo>
                    <a:pt x="1" y="16970"/>
                  </a:lnTo>
                  <a:lnTo>
                    <a:pt x="1233" y="17587"/>
                  </a:lnTo>
                  <a:lnTo>
                    <a:pt x="9662" y="569"/>
                  </a:lnTo>
                  <a:lnTo>
                    <a:pt x="9662" y="569"/>
                  </a:lnTo>
                  <a:cubicBezTo>
                    <a:pt x="9658" y="573"/>
                    <a:pt x="9655" y="579"/>
                    <a:pt x="9652" y="583"/>
                  </a:cubicBezTo>
                  <a:cubicBezTo>
                    <a:pt x="9624" y="641"/>
                    <a:pt x="9585" y="692"/>
                    <a:pt x="9542" y="734"/>
                  </a:cubicBezTo>
                  <a:cubicBezTo>
                    <a:pt x="9412" y="865"/>
                    <a:pt x="9235" y="937"/>
                    <a:pt x="9053" y="937"/>
                  </a:cubicBezTo>
                  <a:cubicBezTo>
                    <a:pt x="8950" y="937"/>
                    <a:pt x="8845" y="913"/>
                    <a:pt x="8746" y="863"/>
                  </a:cubicBezTo>
                  <a:cubicBezTo>
                    <a:pt x="8577" y="780"/>
                    <a:pt x="8458" y="632"/>
                    <a:pt x="8402" y="466"/>
                  </a:cubicBezTo>
                  <a:cubicBezTo>
                    <a:pt x="8353" y="320"/>
                    <a:pt x="8352" y="154"/>
                    <a:pt x="84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39;p33"/>
            <p:cNvSpPr/>
            <p:nvPr/>
          </p:nvSpPr>
          <p:spPr>
            <a:xfrm rot="1131082">
              <a:off x="2827046" y="2904232"/>
              <a:ext cx="329807" cy="339873"/>
            </a:xfrm>
            <a:custGeom>
              <a:avLst/>
              <a:gdLst/>
              <a:ahLst/>
              <a:cxnLst/>
              <a:rect l="l" t="t" r="r" b="b"/>
              <a:pathLst>
                <a:path w="4194" h="4322" extrusionOk="0">
                  <a:moveTo>
                    <a:pt x="1820" y="0"/>
                  </a:moveTo>
                  <a:lnTo>
                    <a:pt x="85" y="2092"/>
                  </a:lnTo>
                  <a:cubicBezTo>
                    <a:pt x="85" y="2092"/>
                    <a:pt x="84" y="2096"/>
                    <a:pt x="82" y="2099"/>
                  </a:cubicBezTo>
                  <a:cubicBezTo>
                    <a:pt x="75" y="2113"/>
                    <a:pt x="61" y="2149"/>
                    <a:pt x="41" y="2202"/>
                  </a:cubicBezTo>
                  <a:cubicBezTo>
                    <a:pt x="41" y="2209"/>
                    <a:pt x="36" y="2216"/>
                    <a:pt x="35" y="2222"/>
                  </a:cubicBezTo>
                  <a:cubicBezTo>
                    <a:pt x="1" y="2354"/>
                    <a:pt x="6" y="2492"/>
                    <a:pt x="47" y="2619"/>
                  </a:cubicBezTo>
                  <a:cubicBezTo>
                    <a:pt x="104" y="2786"/>
                    <a:pt x="222" y="2933"/>
                    <a:pt x="392" y="3017"/>
                  </a:cubicBezTo>
                  <a:cubicBezTo>
                    <a:pt x="490" y="3066"/>
                    <a:pt x="594" y="3089"/>
                    <a:pt x="698" y="3089"/>
                  </a:cubicBezTo>
                  <a:cubicBezTo>
                    <a:pt x="944" y="3089"/>
                    <a:pt x="1182" y="2956"/>
                    <a:pt x="1306" y="2728"/>
                  </a:cubicBezTo>
                  <a:lnTo>
                    <a:pt x="1306" y="2728"/>
                  </a:lnTo>
                  <a:cubicBezTo>
                    <a:pt x="1300" y="2741"/>
                    <a:pt x="1294" y="2756"/>
                    <a:pt x="1287" y="2771"/>
                  </a:cubicBezTo>
                  <a:cubicBezTo>
                    <a:pt x="1228" y="2922"/>
                    <a:pt x="1230" y="3088"/>
                    <a:pt x="1278" y="3234"/>
                  </a:cubicBezTo>
                  <a:cubicBezTo>
                    <a:pt x="1335" y="3402"/>
                    <a:pt x="1453" y="3551"/>
                    <a:pt x="1624" y="3633"/>
                  </a:cubicBezTo>
                  <a:cubicBezTo>
                    <a:pt x="1721" y="3683"/>
                    <a:pt x="1826" y="3706"/>
                    <a:pt x="1929" y="3706"/>
                  </a:cubicBezTo>
                  <a:cubicBezTo>
                    <a:pt x="2182" y="3706"/>
                    <a:pt x="2427" y="3566"/>
                    <a:pt x="2546" y="3325"/>
                  </a:cubicBezTo>
                  <a:lnTo>
                    <a:pt x="2546" y="3325"/>
                  </a:lnTo>
                  <a:cubicBezTo>
                    <a:pt x="2536" y="3345"/>
                    <a:pt x="2528" y="3364"/>
                    <a:pt x="2517" y="3386"/>
                  </a:cubicBezTo>
                  <a:cubicBezTo>
                    <a:pt x="2459" y="3539"/>
                    <a:pt x="2460" y="3705"/>
                    <a:pt x="2509" y="3851"/>
                  </a:cubicBezTo>
                  <a:cubicBezTo>
                    <a:pt x="2565" y="4017"/>
                    <a:pt x="2684" y="4165"/>
                    <a:pt x="2853" y="4248"/>
                  </a:cubicBezTo>
                  <a:cubicBezTo>
                    <a:pt x="2952" y="4298"/>
                    <a:pt x="3057" y="4322"/>
                    <a:pt x="3160" y="4322"/>
                  </a:cubicBezTo>
                  <a:cubicBezTo>
                    <a:pt x="3342" y="4322"/>
                    <a:pt x="3519" y="4250"/>
                    <a:pt x="3649" y="4119"/>
                  </a:cubicBezTo>
                  <a:cubicBezTo>
                    <a:pt x="3702" y="4052"/>
                    <a:pt x="3739" y="3999"/>
                    <a:pt x="3759" y="3968"/>
                  </a:cubicBezTo>
                  <a:cubicBezTo>
                    <a:pt x="3763" y="3964"/>
                    <a:pt x="3765" y="3958"/>
                    <a:pt x="3769" y="3954"/>
                  </a:cubicBezTo>
                  <a:cubicBezTo>
                    <a:pt x="3774" y="3945"/>
                    <a:pt x="3778" y="3941"/>
                    <a:pt x="3778" y="3941"/>
                  </a:cubicBezTo>
                  <a:lnTo>
                    <a:pt x="4194" y="313"/>
                  </a:lnTo>
                  <a:lnTo>
                    <a:pt x="182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40;p33"/>
            <p:cNvSpPr/>
            <p:nvPr/>
          </p:nvSpPr>
          <p:spPr>
            <a:xfrm rot="1131082">
              <a:off x="1971277" y="2889569"/>
              <a:ext cx="760429" cy="1387252"/>
            </a:xfrm>
            <a:custGeom>
              <a:avLst/>
              <a:gdLst/>
              <a:ahLst/>
              <a:cxnLst/>
              <a:rect l="l" t="t" r="r" b="b"/>
              <a:pathLst>
                <a:path w="9670" h="17641" extrusionOk="0">
                  <a:moveTo>
                    <a:pt x="9670" y="612"/>
                  </a:moveTo>
                  <a:cubicBezTo>
                    <a:pt x="9666" y="618"/>
                    <a:pt x="9663" y="624"/>
                    <a:pt x="9660" y="630"/>
                  </a:cubicBezTo>
                  <a:lnTo>
                    <a:pt x="9660" y="630"/>
                  </a:lnTo>
                  <a:cubicBezTo>
                    <a:pt x="9663" y="624"/>
                    <a:pt x="9666" y="618"/>
                    <a:pt x="9670" y="612"/>
                  </a:cubicBezTo>
                  <a:close/>
                  <a:moveTo>
                    <a:pt x="8436" y="1"/>
                  </a:moveTo>
                  <a:lnTo>
                    <a:pt x="0" y="17025"/>
                  </a:lnTo>
                  <a:lnTo>
                    <a:pt x="1230" y="17640"/>
                  </a:lnTo>
                  <a:lnTo>
                    <a:pt x="9641" y="673"/>
                  </a:lnTo>
                  <a:cubicBezTo>
                    <a:pt x="9648" y="658"/>
                    <a:pt x="9654" y="643"/>
                    <a:pt x="9660" y="630"/>
                  </a:cubicBezTo>
                  <a:lnTo>
                    <a:pt x="9660" y="630"/>
                  </a:lnTo>
                  <a:cubicBezTo>
                    <a:pt x="9536" y="858"/>
                    <a:pt x="9298" y="991"/>
                    <a:pt x="9052" y="991"/>
                  </a:cubicBezTo>
                  <a:cubicBezTo>
                    <a:pt x="8948" y="991"/>
                    <a:pt x="8844" y="968"/>
                    <a:pt x="8746" y="919"/>
                  </a:cubicBezTo>
                  <a:cubicBezTo>
                    <a:pt x="8576" y="835"/>
                    <a:pt x="8458" y="688"/>
                    <a:pt x="8401" y="521"/>
                  </a:cubicBezTo>
                  <a:cubicBezTo>
                    <a:pt x="8360" y="394"/>
                    <a:pt x="8355" y="256"/>
                    <a:pt x="8389" y="124"/>
                  </a:cubicBezTo>
                  <a:cubicBezTo>
                    <a:pt x="8390" y="118"/>
                    <a:pt x="8395" y="111"/>
                    <a:pt x="8395" y="104"/>
                  </a:cubicBezTo>
                  <a:cubicBezTo>
                    <a:pt x="8415" y="51"/>
                    <a:pt x="8429" y="15"/>
                    <a:pt x="84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41;p33"/>
            <p:cNvSpPr/>
            <p:nvPr/>
          </p:nvSpPr>
          <p:spPr>
            <a:xfrm rot="1131082">
              <a:off x="2046358" y="2970949"/>
              <a:ext cx="760586" cy="1382927"/>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7" name="Google Shape;742;p33"/>
            <p:cNvPicPr preferRelativeResize="0"/>
            <p:nvPr/>
          </p:nvPicPr>
          <p:blipFill>
            <a:blip r:embed="rId6">
              <a:alphaModFix/>
            </a:blip>
            <a:stretch>
              <a:fillRect/>
            </a:stretch>
          </p:blipFill>
          <p:spPr>
            <a:xfrm>
              <a:off x="1446849" y="1087124"/>
              <a:ext cx="1452725" cy="1268650"/>
            </a:xfrm>
            <a:prstGeom prst="rect">
              <a:avLst/>
            </a:prstGeom>
            <a:noFill/>
            <a:ln>
              <a:noFill/>
            </a:ln>
          </p:spPr>
        </p:pic>
        <p:pic>
          <p:nvPicPr>
            <p:cNvPr id="38" name="Google Shape;743;p33"/>
            <p:cNvPicPr preferRelativeResize="0"/>
            <p:nvPr/>
          </p:nvPicPr>
          <p:blipFill>
            <a:blip r:embed="rId7">
              <a:alphaModFix/>
            </a:blip>
            <a:stretch>
              <a:fillRect/>
            </a:stretch>
          </p:blipFill>
          <p:spPr>
            <a:xfrm rot="-5400000">
              <a:off x="2902763" y="1000862"/>
              <a:ext cx="772475" cy="778850"/>
            </a:xfrm>
            <a:prstGeom prst="rect">
              <a:avLst/>
            </a:prstGeom>
            <a:noFill/>
            <a:ln>
              <a:noFill/>
            </a:ln>
          </p:spPr>
        </p:pic>
        <p:pic>
          <p:nvPicPr>
            <p:cNvPr id="39" name="Google Shape;744;p33"/>
            <p:cNvPicPr preferRelativeResize="0"/>
            <p:nvPr/>
          </p:nvPicPr>
          <p:blipFill>
            <a:blip r:embed="rId7">
              <a:alphaModFix/>
            </a:blip>
            <a:stretch>
              <a:fillRect/>
            </a:stretch>
          </p:blipFill>
          <p:spPr>
            <a:xfrm rot="-5400000">
              <a:off x="3395612" y="1457237"/>
              <a:ext cx="450800" cy="454525"/>
            </a:xfrm>
            <a:prstGeom prst="rect">
              <a:avLst/>
            </a:prstGeom>
            <a:noFill/>
            <a:ln>
              <a:noFill/>
            </a:ln>
          </p:spPr>
        </p:pic>
        <p:sp>
          <p:nvSpPr>
            <p:cNvPr id="40" name="Google Shape;745;p33"/>
            <p:cNvSpPr/>
            <p:nvPr/>
          </p:nvSpPr>
          <p:spPr>
            <a:xfrm rot="1131082">
              <a:off x="3033242" y="2838995"/>
              <a:ext cx="194865" cy="125506"/>
            </a:xfrm>
            <a:custGeom>
              <a:avLst/>
              <a:gdLst/>
              <a:ahLst/>
              <a:cxnLst/>
              <a:rect l="l" t="t" r="r" b="b"/>
              <a:pathLst>
                <a:path w="2478" h="1596" extrusionOk="0">
                  <a:moveTo>
                    <a:pt x="1627" y="0"/>
                  </a:moveTo>
                  <a:cubicBezTo>
                    <a:pt x="1344" y="0"/>
                    <a:pt x="1034" y="131"/>
                    <a:pt x="758" y="390"/>
                  </a:cubicBezTo>
                  <a:cubicBezTo>
                    <a:pt x="708" y="436"/>
                    <a:pt x="662" y="488"/>
                    <a:pt x="615" y="543"/>
                  </a:cubicBezTo>
                  <a:lnTo>
                    <a:pt x="1" y="1282"/>
                  </a:lnTo>
                  <a:lnTo>
                    <a:pt x="2375" y="1595"/>
                  </a:lnTo>
                  <a:lnTo>
                    <a:pt x="2477" y="703"/>
                  </a:lnTo>
                  <a:cubicBezTo>
                    <a:pt x="2477" y="703"/>
                    <a:pt x="2444" y="623"/>
                    <a:pt x="2385" y="498"/>
                  </a:cubicBezTo>
                  <a:cubicBezTo>
                    <a:pt x="2227" y="165"/>
                    <a:pt x="1945"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46;p33"/>
            <p:cNvSpPr/>
            <p:nvPr/>
          </p:nvSpPr>
          <p:spPr>
            <a:xfrm rot="1131119">
              <a:off x="2046348" y="2970951"/>
              <a:ext cx="760591" cy="1382936"/>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682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1358719" y="112528"/>
            <a:ext cx="1203325" cy="116205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358719" y="606241"/>
            <a:ext cx="4841875" cy="3324225"/>
          </a:xfrm>
          <a:prstGeom prst="rect">
            <a:avLst/>
          </a:prstGeom>
          <a:solidFill>
            <a:srgbClr val="FFFFFF"/>
          </a:solidFill>
          <a:ln w="9525">
            <a:solidFill>
              <a:srgbClr val="FFFFFF"/>
            </a:solidFill>
            <a:miter lim="800000"/>
            <a:headEnd/>
            <a:tailEnd/>
          </a:ln>
        </p:spPr>
        <p:txBody>
          <a:bodyPr/>
          <a:lstStyle>
            <a:lvl1pPr>
              <a:tabLst>
                <a:tab pos="4229100" algn="r"/>
              </a:tabLst>
              <a:defRPr>
                <a:solidFill>
                  <a:schemeClr val="tx1"/>
                </a:solidFill>
                <a:latin typeface="Arial" panose="020B0604020202020204" pitchFamily="34" charset="0"/>
              </a:defRPr>
            </a:lvl1pPr>
            <a:lvl2pPr marL="742950" indent="-285750">
              <a:tabLst>
                <a:tab pos="4229100" algn="r"/>
              </a:tabLst>
              <a:defRPr>
                <a:solidFill>
                  <a:schemeClr val="tx1"/>
                </a:solidFill>
                <a:latin typeface="Arial" panose="020B0604020202020204" pitchFamily="34" charset="0"/>
              </a:defRPr>
            </a:lvl2pPr>
            <a:lvl3pPr marL="1143000" indent="-228600">
              <a:tabLst>
                <a:tab pos="4229100" algn="r"/>
              </a:tabLst>
              <a:defRPr>
                <a:solidFill>
                  <a:schemeClr val="tx1"/>
                </a:solidFill>
                <a:latin typeface="Arial" panose="020B0604020202020204" pitchFamily="34" charset="0"/>
              </a:defRPr>
            </a:lvl3pPr>
            <a:lvl4pPr marL="1600200" indent="-228600">
              <a:tabLst>
                <a:tab pos="4229100" algn="r"/>
              </a:tabLst>
              <a:defRPr>
                <a:solidFill>
                  <a:schemeClr val="tx1"/>
                </a:solidFill>
                <a:latin typeface="Arial" panose="020B0604020202020204" pitchFamily="34" charset="0"/>
              </a:defRPr>
            </a:lvl4pPr>
            <a:lvl5pPr marL="2057400" indent="-228600">
              <a:tabLst>
                <a:tab pos="42291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2291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2291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2291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85501708"/>
              </p:ext>
            </p:extLst>
          </p:nvPr>
        </p:nvGraphicFramePr>
        <p:xfrm>
          <a:off x="822036" y="226828"/>
          <a:ext cx="10510982" cy="6057691"/>
        </p:xfrm>
        <a:graphic>
          <a:graphicData uri="http://schemas.openxmlformats.org/drawingml/2006/table">
            <a:tbl>
              <a:tblPr/>
              <a:tblGrid>
                <a:gridCol w="2284996">
                  <a:extLst>
                    <a:ext uri="{9D8B030D-6E8A-4147-A177-3AD203B41FA5}">
                      <a16:colId xmlns:a16="http://schemas.microsoft.com/office/drawing/2014/main" val="20000"/>
                    </a:ext>
                  </a:extLst>
                </a:gridCol>
                <a:gridCol w="456999">
                  <a:extLst>
                    <a:ext uri="{9D8B030D-6E8A-4147-A177-3AD203B41FA5}">
                      <a16:colId xmlns:a16="http://schemas.microsoft.com/office/drawing/2014/main" val="20001"/>
                    </a:ext>
                  </a:extLst>
                </a:gridCol>
                <a:gridCol w="7768987">
                  <a:extLst>
                    <a:ext uri="{9D8B030D-6E8A-4147-A177-3AD203B41FA5}">
                      <a16:colId xmlns:a16="http://schemas.microsoft.com/office/drawing/2014/main" val="20002"/>
                    </a:ext>
                  </a:extLst>
                </a:gridCol>
              </a:tblGrid>
              <a:tr h="3467515">
                <a:tc rowSpan="3">
                  <a:txBody>
                    <a:bodyPr/>
                    <a:lstStyle/>
                    <a:p>
                      <a:pPr marL="0" marR="0" algn="ctr">
                        <a:lnSpc>
                          <a:spcPct val="115000"/>
                        </a:lnSpc>
                        <a:spcBef>
                          <a:spcPts val="0"/>
                        </a:spcBef>
                        <a:spcAft>
                          <a:spcPts val="0"/>
                        </a:spcAft>
                        <a:tabLst>
                          <a:tab pos="1266825" algn="l"/>
                          <a:tab pos="1731645" algn="ctr"/>
                        </a:tabLst>
                      </a:pPr>
                      <a:r>
                        <a:rPr lang="en-US" sz="1400" b="1" baseline="0" dirty="0">
                          <a:solidFill>
                            <a:schemeClr val="accent1">
                              <a:lumMod val="95000"/>
                              <a:lumOff val="5000"/>
                            </a:schemeClr>
                          </a:solidFill>
                          <a:latin typeface="Times New Roman" pitchFamily="18" charset="0"/>
                          <a:ea typeface="Calibri"/>
                          <a:cs typeface="Times New Roman" pitchFamily="18" charset="0"/>
                        </a:rPr>
                        <a:t>N 21</a:t>
                      </a:r>
                      <a:endParaRPr lang="en-US" sz="14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TCT</a:t>
                      </a:r>
                      <a:r>
                        <a:rPr lang="en-US" sz="1200" b="1" baseline="0"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BƯU CHÍNH</a:t>
                      </a:r>
                      <a:r>
                        <a:rPr lang="en-US" sz="1200" b="1" baseline="0"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VIỄN THÔNG</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VIỆT NAM</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r>
                        <a:rPr lang="en-US" sz="1600" b="1" dirty="0">
                          <a:solidFill>
                            <a:schemeClr val="accent1">
                              <a:lumMod val="95000"/>
                              <a:lumOff val="5000"/>
                            </a:schemeClr>
                          </a:solidFill>
                          <a:latin typeface="Times New Roman" pitchFamily="18" charset="0"/>
                          <a:ea typeface="Calibri"/>
                          <a:cs typeface="Times New Roman" pitchFamily="18" charset="0"/>
                        </a:rPr>
                        <a:t>THƯ CHUYỂN TIỀN</a:t>
                      </a:r>
                      <a:endParaRPr lang="en-US" sz="16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Phần</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thư</a:t>
                      </a:r>
                      <a:r>
                        <a:rPr lang="en-US" sz="1600" b="1" i="1"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phát</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cho</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người</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nhận</a:t>
                      </a:r>
                      <a:endParaRPr lang="en-US" sz="1600" i="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Số</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0" i="1"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Họ</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và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tên</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địa</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chỉ</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người</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nhận</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Ông</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bà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cô</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nSpc>
                          <a:spcPct val="100000"/>
                        </a:lnSpc>
                        <a:spcBef>
                          <a:spcPts val="0"/>
                        </a:spcBef>
                        <a:spcAft>
                          <a:spcPts val="0"/>
                        </a:spcAft>
                        <a:tabLst>
                          <a:tab pos="45720" algn="l"/>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a:t>
                      </a:r>
                    </a:p>
                    <a:p>
                      <a:pPr marL="0" marR="0">
                        <a:lnSpc>
                          <a:spcPct val="100000"/>
                        </a:lnSpc>
                        <a:spcBef>
                          <a:spcPts val="0"/>
                        </a:spcBef>
                        <a:spcAft>
                          <a:spcPts val="0"/>
                        </a:spcAft>
                        <a:tabLst>
                          <a:tab pos="45720" algn="l"/>
                        </a:tabLst>
                      </a:pPr>
                      <a:r>
                        <a:rPr lang="en-US" sz="2000" b="1" i="0" baseline="0" dirty="0">
                          <a:solidFill>
                            <a:schemeClr val="accent5">
                              <a:lumMod val="75000"/>
                            </a:schemeClr>
                          </a:solidFill>
                          <a:latin typeface="Times New Roman" pitchFamily="18" charset="0"/>
                          <a:ea typeface="+mn-ea"/>
                          <a:cs typeface="Times New Roman" pitchFamily="18" charset="0"/>
                        </a:rPr>
                        <a:t>117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Chí</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Thanh</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Đà</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Nẵng</a:t>
                      </a:r>
                      <a:r>
                        <a:rPr lang="en-US" sz="2000" b="1" i="0" baseline="0" dirty="0">
                          <a:solidFill>
                            <a:schemeClr val="accent5">
                              <a:lumMod val="75000"/>
                            </a:schemeClr>
                          </a:solidFill>
                          <a:latin typeface="Times New Roman" pitchFamily="18" charset="0"/>
                          <a:ea typeface="+mn-ea"/>
                          <a:cs typeface="Times New Roman" pitchFamily="18" charset="0"/>
                        </a:rPr>
                        <a:t>.</a:t>
                      </a:r>
                      <a:endParaRPr lang="en-US" sz="20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236220" marR="71755">
                        <a:lnSpc>
                          <a:spcPct val="115000"/>
                        </a:lnSpc>
                        <a:spcBef>
                          <a:spcPts val="0"/>
                        </a:spcBef>
                        <a:spcAft>
                          <a:spcPts val="1000"/>
                        </a:spcAft>
                      </a:pP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Bưu</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điện</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Việt</a:t>
                      </a:r>
                      <a:r>
                        <a:rPr lang="en-US" sz="2000" b="1" i="1" dirty="0">
                          <a:solidFill>
                            <a:schemeClr val="accent1">
                              <a:lumMod val="95000"/>
                              <a:lumOff val="5000"/>
                            </a:schemeClr>
                          </a:solidFill>
                          <a:latin typeface="Times New Roman"/>
                          <a:ea typeface="Calibri"/>
                          <a:cs typeface="Times New Roman"/>
                        </a:rPr>
                        <a:t> Nam***</a:t>
                      </a:r>
                      <a:endParaRPr lang="en-US" sz="2000" i="1"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1828800" algn="l"/>
                        </a:tabLst>
                      </a:pPr>
                      <a:r>
                        <a:rPr lang="en-US" sz="1400" b="1" dirty="0">
                          <a:solidFill>
                            <a:schemeClr val="accent1">
                              <a:lumMod val="95000"/>
                              <a:lumOff val="5000"/>
                            </a:schemeClr>
                          </a:solidFill>
                          <a:latin typeface="Times New Roman" pitchFamily="18" charset="0"/>
                          <a:ea typeface="Calibri"/>
                          <a:cs typeface="Times New Roman" pitchFamily="18" charset="0"/>
                        </a:rPr>
                        <a:t>          N21             CỘNG HÒA XÃ HỘI CHỦ NGHĨA VIỆT NAM                               </a:t>
                      </a:r>
                      <a:r>
                        <a:rPr lang="en-US" sz="1400" b="1" dirty="0" err="1">
                          <a:solidFill>
                            <a:schemeClr val="accent1">
                              <a:lumMod val="95000"/>
                              <a:lumOff val="5000"/>
                            </a:schemeClr>
                          </a:solidFill>
                          <a:latin typeface="Times New Roman" pitchFamily="18" charset="0"/>
                          <a:ea typeface="Calibri"/>
                          <a:cs typeface="Times New Roman" pitchFamily="18" charset="0"/>
                        </a:rPr>
                        <a:t>Gửi</a:t>
                      </a:r>
                      <a:r>
                        <a:rPr lang="en-US" sz="1400" b="1" baseline="0" dirty="0">
                          <a:solidFill>
                            <a:schemeClr val="accent1">
                              <a:lumMod val="95000"/>
                              <a:lumOff val="5000"/>
                            </a:schemeClr>
                          </a:solidFill>
                          <a:latin typeface="Times New Roman" pitchFamily="18" charset="0"/>
                          <a:ea typeface="Calibri"/>
                          <a:cs typeface="Times New Roman" pitchFamily="18" charset="0"/>
                        </a:rPr>
                        <a:t> N.26</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1083310" algn="r"/>
                          <a:tab pos="5324475" algn="l"/>
                        </a:tabLst>
                      </a:pPr>
                      <a:r>
                        <a:rPr lang="en-US" sz="1400" b="1" dirty="0">
                          <a:solidFill>
                            <a:schemeClr val="accent1">
                              <a:lumMod val="95000"/>
                              <a:lumOff val="5000"/>
                            </a:schemeClr>
                          </a:solidFill>
                          <a:latin typeface="Times New Roman" pitchFamily="18" charset="0"/>
                          <a:ea typeface="Calibri"/>
                          <a:cs typeface="Times New Roman" pitchFamily="18" charset="0"/>
                        </a:rPr>
                        <a:t> TỔNG CÔNG TI                       </a:t>
                      </a:r>
                      <a:r>
                        <a:rPr lang="en-US" sz="1400" b="1" dirty="0" err="1">
                          <a:solidFill>
                            <a:schemeClr val="accent1">
                              <a:lumMod val="95000"/>
                              <a:lumOff val="5000"/>
                            </a:schemeClr>
                          </a:solidFill>
                          <a:latin typeface="Times New Roman" pitchFamily="18" charset="0"/>
                          <a:ea typeface="Calibri"/>
                          <a:cs typeface="Times New Roman" pitchFamily="18" charset="0"/>
                        </a:rPr>
                        <a:t>Độc</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lập</a:t>
                      </a:r>
                      <a:r>
                        <a:rPr lang="en-US" sz="1400" b="1" dirty="0">
                          <a:solidFill>
                            <a:schemeClr val="accent1">
                              <a:lumMod val="95000"/>
                              <a:lumOff val="5000"/>
                            </a:schemeClr>
                          </a:solidFill>
                          <a:latin typeface="Times New Roman" pitchFamily="18" charset="0"/>
                          <a:ea typeface="Calibri"/>
                          <a:cs typeface="Times New Roman" pitchFamily="18" charset="0"/>
                        </a:rPr>
                        <a:t> – </a:t>
                      </a:r>
                      <a:r>
                        <a:rPr lang="en-US" sz="1400" b="1" dirty="0" err="1">
                          <a:solidFill>
                            <a:schemeClr val="accent1">
                              <a:lumMod val="95000"/>
                              <a:lumOff val="5000"/>
                            </a:schemeClr>
                          </a:solidFill>
                          <a:latin typeface="Times New Roman" pitchFamily="18" charset="0"/>
                          <a:ea typeface="Calibri"/>
                          <a:cs typeface="Times New Roman" pitchFamily="18" charset="0"/>
                        </a:rPr>
                        <a:t>Tự</a:t>
                      </a:r>
                      <a:r>
                        <a:rPr lang="en-US" sz="1400" b="1" dirty="0">
                          <a:solidFill>
                            <a:schemeClr val="accent1">
                              <a:lumMod val="95000"/>
                              <a:lumOff val="5000"/>
                            </a:schemeClr>
                          </a:solidFill>
                          <a:latin typeface="Times New Roman" pitchFamily="18" charset="0"/>
                          <a:ea typeface="Calibri"/>
                          <a:cs typeface="Times New Roman" pitchFamily="18" charset="0"/>
                        </a:rPr>
                        <a:t> do – </a:t>
                      </a:r>
                      <a:r>
                        <a:rPr lang="en-US" sz="1400" b="1" dirty="0" err="1">
                          <a:solidFill>
                            <a:schemeClr val="accent1">
                              <a:lumMod val="95000"/>
                              <a:lumOff val="5000"/>
                            </a:schemeClr>
                          </a:solidFill>
                          <a:latin typeface="Times New Roman" pitchFamily="18" charset="0"/>
                          <a:ea typeface="Calibri"/>
                          <a:cs typeface="Times New Roman" pitchFamily="18" charset="0"/>
                        </a:rPr>
                        <a:t>Hạnh</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phúc</a:t>
                      </a:r>
                      <a:r>
                        <a:rPr lang="en-US" sz="1400" b="1" dirty="0">
                          <a:solidFill>
                            <a:schemeClr val="accent1">
                              <a:lumMod val="95000"/>
                              <a:lumOff val="5000"/>
                            </a:schemeClr>
                          </a:solidFill>
                          <a:latin typeface="Times New Roman" pitchFamily="18" charset="0"/>
                          <a:ea typeface="Calibri"/>
                          <a:cs typeface="Times New Roman" pitchFamily="18" charset="0"/>
                        </a:rPr>
                        <a:t>                                         hay SĐV</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BƯU CHÍNH                                                                                                                          </a:t>
                      </a:r>
                      <a:r>
                        <a:rPr lang="en-US" sz="1400" b="1" dirty="0" err="1">
                          <a:solidFill>
                            <a:schemeClr val="accent1">
                              <a:lumMod val="95000"/>
                              <a:lumOff val="5000"/>
                            </a:schemeClr>
                          </a:solidFill>
                          <a:latin typeface="Times New Roman" pitchFamily="18" charset="0"/>
                          <a:ea typeface="Calibri"/>
                          <a:cs typeface="Times New Roman" pitchFamily="18" charset="0"/>
                        </a:rPr>
                        <a:t>Ngày</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VIỄN THÔNG VN </a:t>
                      </a:r>
                      <a:r>
                        <a:rPr lang="en-US" sz="1000" b="1"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TBT</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2000" b="1" dirty="0">
                          <a:solidFill>
                            <a:schemeClr val="accent1">
                              <a:lumMod val="95000"/>
                              <a:lumOff val="5000"/>
                            </a:schemeClr>
                          </a:solidFill>
                          <a:latin typeface="Times New Roman" pitchFamily="18" charset="0"/>
                          <a:ea typeface="Calibri"/>
                          <a:cs typeface="Times New Roman" pitchFamily="18" charset="0"/>
                        </a:rPr>
                        <a:t>THƯ CHUYỂN</a:t>
                      </a:r>
                      <a:r>
                        <a:rPr lang="en-US" sz="2000" b="1" baseline="0" dirty="0">
                          <a:solidFill>
                            <a:schemeClr val="accent1">
                              <a:lumMod val="95000"/>
                              <a:lumOff val="5000"/>
                            </a:schemeClr>
                          </a:solidFill>
                          <a:latin typeface="Times New Roman" pitchFamily="18" charset="0"/>
                          <a:ea typeface="Calibri"/>
                          <a:cs typeface="Times New Roman" pitchFamily="18" charset="0"/>
                        </a:rPr>
                        <a:t> TIỀN                              </a:t>
                      </a:r>
                      <a:r>
                        <a:rPr lang="en-US" sz="1200" b="1" baseline="0" dirty="0">
                          <a:solidFill>
                            <a:schemeClr val="accent1">
                              <a:lumMod val="95000"/>
                              <a:lumOff val="5000"/>
                            </a:schemeClr>
                          </a:solidFill>
                          <a:latin typeface="Times New Roman" pitchFamily="18" charset="0"/>
                          <a:ea typeface="Calibri"/>
                          <a:cs typeface="Times New Roman" pitchFamily="18" charset="0"/>
                        </a:rPr>
                        <a:t>ĐBT</a:t>
                      </a:r>
                    </a:p>
                    <a:p>
                      <a:pPr marL="0" marR="0">
                        <a:lnSpc>
                          <a:spcPct val="100000"/>
                        </a:lnSpc>
                        <a:spcBef>
                          <a:spcPts val="0"/>
                        </a:spcBef>
                        <a:spcAft>
                          <a:spcPts val="0"/>
                        </a:spcAft>
                        <a:tabLst>
                          <a:tab pos="5724525" algn="l"/>
                          <a:tab pos="5867400" algn="l"/>
                        </a:tabLst>
                      </a:pPr>
                      <a:r>
                        <a:rPr lang="en-US" sz="1800" b="0" i="0" baseline="0" dirty="0" err="1">
                          <a:solidFill>
                            <a:schemeClr val="accent1">
                              <a:lumMod val="95000"/>
                              <a:lumOff val="5000"/>
                            </a:schemeClr>
                          </a:solidFill>
                          <a:latin typeface="Times New Roman" pitchFamily="18" charset="0"/>
                          <a:cs typeface="Times New Roman" pitchFamily="18" charset="0"/>
                        </a:rPr>
                        <a:t>Ngày</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0" i="0" baseline="0" dirty="0" err="1">
                          <a:solidFill>
                            <a:schemeClr val="accent1">
                              <a:lumMod val="95000"/>
                              <a:lumOff val="5000"/>
                            </a:schemeClr>
                          </a:solidFill>
                          <a:latin typeface="Times New Roman" pitchFamily="18" charset="0"/>
                          <a:cs typeface="Times New Roman" pitchFamily="18" charset="0"/>
                        </a:rPr>
                        <a:t>gửi</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1" i="0" baseline="0" dirty="0">
                          <a:solidFill>
                            <a:schemeClr val="accent5">
                              <a:lumMod val="75000"/>
                            </a:schemeClr>
                          </a:solidFill>
                          <a:latin typeface="Times New Roman" pitchFamily="18" charset="0"/>
                          <a:cs typeface="Times New Roman" pitchFamily="18" charset="0"/>
                        </a:rPr>
                        <a:t>26/4/2022</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Bưu</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cục</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phát</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hành</a:t>
                      </a:r>
                      <a:r>
                        <a:rPr lang="en-US" sz="1800" b="1" baseline="0" dirty="0">
                          <a:solidFill>
                            <a:schemeClr val="accent1">
                              <a:lumMod val="95000"/>
                              <a:lumOff val="5000"/>
                            </a:schemeClr>
                          </a:solidFill>
                          <a:latin typeface="Times New Roman" pitchFamily="18" charset="0"/>
                          <a:cs typeface="Times New Roman" pitchFamily="18" charset="0"/>
                        </a:rPr>
                        <a:t>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N.29………….     </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N.24 …………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Họ</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tên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địa</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chỉ</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endParaRPr lang="en-US" sz="20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An</a:t>
                      </a:r>
                      <a:endParaRPr lang="en-US" sz="20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Số</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tiền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viết</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toàn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chữ</a:t>
                      </a:r>
                      <a:r>
                        <a:rPr lang="en-US" sz="2000" b="0" dirty="0">
                          <a:solidFill>
                            <a:schemeClr val="accent1">
                              <a:lumMod val="95000"/>
                              <a:lumOff val="5000"/>
                            </a:schemeClr>
                          </a:solidFill>
                          <a:latin typeface="Times New Roman" pitchFamily="18" charset="0"/>
                          <a:ea typeface="Calibri"/>
                          <a:cs typeface="Times New Roman" pitchFamily="18" charset="0"/>
                        </a:rPr>
                        <a:t>):</a:t>
                      </a:r>
                      <a:r>
                        <a:rPr lang="en-US" sz="2000" b="0" baseline="0" dirty="0">
                          <a:solidFill>
                            <a:schemeClr val="accent1">
                              <a:lumMod val="95000"/>
                              <a:lumOff val="5000"/>
                            </a:schemeClr>
                          </a:solidFill>
                          <a:latin typeface="Times New Roman" pitchFamily="18" charset="0"/>
                          <a:ea typeface="Calibri"/>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Năm</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triệu</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đồng</a:t>
                      </a:r>
                      <a:r>
                        <a:rPr lang="en-US" sz="16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nhận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Nguyễn</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Văn</a:t>
                      </a:r>
                      <a:r>
                        <a:rPr lang="en-US" sz="1800" b="1" i="0" baseline="0" dirty="0">
                          <a:solidFill>
                            <a:schemeClr val="accent5">
                              <a:lumMod val="75000"/>
                            </a:schemeClr>
                          </a:solidFill>
                          <a:latin typeface="Times New Roman" pitchFamily="18" charset="0"/>
                          <a:ea typeface="+mn-ea"/>
                          <a:cs typeface="Times New Roman" pitchFamily="18" charset="0"/>
                        </a:rPr>
                        <a:t> B</a:t>
                      </a:r>
                      <a:r>
                        <a:rPr lang="en-US" sz="1600" b="1" dirty="0">
                          <a:solidFill>
                            <a:schemeClr val="accent1">
                              <a:lumMod val="95000"/>
                              <a:lumOff val="5000"/>
                            </a:schemeClr>
                          </a:solidFill>
                          <a:latin typeface="Times New Roman" pitchFamily="18" charset="0"/>
                          <a:ea typeface="Calibri"/>
                          <a:cs typeface="Times New Roman" pitchFamily="18" charset="0"/>
                        </a:rPr>
                        <a:t>	</a:t>
                      </a:r>
                      <a:endParaRPr lang="en-US" sz="16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89541">
                <a:tc vMerge="1">
                  <a:txBody>
                    <a:bodyPr/>
                    <a:lstStyle/>
                    <a:p>
                      <a:endParaRPr lang="en-US"/>
                    </a:p>
                  </a:txBody>
                  <a:tcPr/>
                </a:tc>
                <a:tc rowSpan="2">
                  <a:txBody>
                    <a:bodyPr/>
                    <a:lstStyle/>
                    <a:p>
                      <a:pPr marL="71755" marR="71755">
                        <a:lnSpc>
                          <a:spcPct val="115000"/>
                        </a:lnSpc>
                        <a:spcBef>
                          <a:spcPts val="0"/>
                        </a:spcBef>
                        <a:spcAft>
                          <a:spcPts val="1000"/>
                        </a:spcAft>
                      </a:pPr>
                      <a:endParaRPr lang="en-US" sz="2000"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50000"/>
                        </a:lnSpc>
                        <a:spcBef>
                          <a:spcPts val="0"/>
                        </a:spcBef>
                        <a:spcAft>
                          <a:spcPts val="0"/>
                        </a:spcAft>
                        <a:tabLst>
                          <a:tab pos="1828800" algn="l"/>
                        </a:tabLst>
                      </a:pPr>
                      <a:endParaRPr lang="en-US" sz="14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tx1">
                        <a:lumMod val="20000"/>
                        <a:lumOff val="80000"/>
                      </a:schemeClr>
                    </a:solidFill>
                  </a:tcPr>
                </a:tc>
                <a:extLst>
                  <a:ext uri="{0D108BD9-81ED-4DB2-BD59-A6C34878D82A}">
                    <a16:rowId xmlns:a16="http://schemas.microsoft.com/office/drawing/2014/main" val="10001"/>
                  </a:ext>
                </a:extLst>
              </a:tr>
              <a:tr h="1043544">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2000" b="1" baseline="0"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Trưởng</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bưu</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cục</a:t>
                      </a:r>
                      <a:r>
                        <a:rPr lang="en-US" sz="1800" b="1" dirty="0">
                          <a:solidFill>
                            <a:schemeClr val="accent1">
                              <a:lumMod val="95000"/>
                              <a:lumOff val="5000"/>
                            </a:schemeClr>
                          </a:solidFill>
                          <a:latin typeface="Times New Roman" pitchFamily="18" charset="0"/>
                          <a:ea typeface="Calibri"/>
                          <a:cs typeface="Times New Roman" pitchFamily="18" charset="0"/>
                        </a:rPr>
                        <a:t>     Ô</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dành</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cho</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việc</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sửa</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chữa</a:t>
                      </a:r>
                      <a:endParaRPr lang="en-US" sz="18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r>
                        <a:rPr lang="en-US" sz="1800" b="1" dirty="0">
                          <a:solidFill>
                            <a:schemeClr val="accent1">
                              <a:lumMod val="95000"/>
                              <a:lumOff val="5000"/>
                            </a:schemeClr>
                          </a:solidFill>
                          <a:latin typeface="Times New Roman" pitchFamily="18" charset="0"/>
                          <a:ea typeface="Calibri"/>
                          <a:cs typeface="Times New Roman" pitchFamily="18" charset="0"/>
                        </a:rPr>
                        <a:t>    </a:t>
                      </a:r>
                    </a:p>
                    <a:p>
                      <a:pPr marL="0" marR="0">
                        <a:lnSpc>
                          <a:spcPct val="150000"/>
                        </a:lnSpc>
                        <a:spcBef>
                          <a:spcPts val="0"/>
                        </a:spcBef>
                        <a:spcAft>
                          <a:spcPts val="0"/>
                        </a:spcAft>
                      </a:pPr>
                      <a:r>
                        <a:rPr lang="en-US" sz="1800" b="1"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Kí</a:t>
                      </a:r>
                      <a:r>
                        <a:rPr lang="en-US" sz="1800" b="0"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duyệt</a:t>
                      </a:r>
                      <a:endParaRPr lang="en-US" sz="1800" b="0" i="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bl>
          </a:graphicData>
        </a:graphic>
      </p:graphicFrame>
      <p:cxnSp>
        <p:nvCxnSpPr>
          <p:cNvPr id="8" name="AutoShape 18"/>
          <p:cNvCxnSpPr>
            <a:cxnSpLocks noChangeShapeType="1"/>
          </p:cNvCxnSpPr>
          <p:nvPr/>
        </p:nvCxnSpPr>
        <p:spPr bwMode="auto">
          <a:xfrm>
            <a:off x="9920106" y="1431741"/>
            <a:ext cx="141291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AutoShape 20"/>
          <p:cNvCxnSpPr>
            <a:cxnSpLocks noChangeShapeType="1"/>
          </p:cNvCxnSpPr>
          <p:nvPr/>
        </p:nvCxnSpPr>
        <p:spPr bwMode="auto">
          <a:xfrm rot="5400000" flipH="1" flipV="1">
            <a:off x="9312094" y="822141"/>
            <a:ext cx="1217612" cy="1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ext Box 17"/>
          <p:cNvSpPr txBox="1">
            <a:spLocks noChangeArrowheads="1"/>
          </p:cNvSpPr>
          <p:nvPr/>
        </p:nvSpPr>
        <p:spPr bwMode="auto">
          <a:xfrm>
            <a:off x="6252982" y="1703203"/>
            <a:ext cx="1711325" cy="27622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9859782" y="4767373"/>
            <a:ext cx="631825" cy="5810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9350194" y="1979428"/>
            <a:ext cx="1387475" cy="227359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Ô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dành</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cho</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nhân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viên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bưu</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điện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viết</a:t>
            </a:r>
            <a:endPar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endParaRPr>
          </a:p>
          <a:p>
            <a:endParaRPr lang="en-US" altLang="en-US" sz="1400" b="1" dirty="0">
              <a:solidFill>
                <a:srgbClr val="0000CC"/>
              </a:solidFill>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p:txBody>
      </p:sp>
      <p:sp>
        <p:nvSpPr>
          <p:cNvPr id="13" name="AutoShape 13"/>
          <p:cNvSpPr>
            <a:spLocks noChangeArrowheads="1"/>
          </p:cNvSpPr>
          <p:nvPr/>
        </p:nvSpPr>
        <p:spPr bwMode="auto">
          <a:xfrm>
            <a:off x="10085207" y="1550803"/>
            <a:ext cx="406400" cy="381000"/>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4" name="Text Box 17"/>
          <p:cNvSpPr txBox="1">
            <a:spLocks noChangeArrowheads="1"/>
          </p:cNvSpPr>
          <p:nvPr/>
        </p:nvSpPr>
        <p:spPr bwMode="auto">
          <a:xfrm>
            <a:off x="4051119" y="3074803"/>
            <a:ext cx="4892675" cy="276225"/>
          </a:xfrm>
          <a:prstGeom prst="rect">
            <a:avLst/>
          </a:prstGeom>
          <a:solidFill>
            <a:schemeClr val="accent6">
              <a:lumMod val="85000"/>
            </a:schemeClr>
          </a:solidFill>
          <a:ln w="9525">
            <a:noFill/>
            <a:miter lim="800000"/>
            <a:headEnd/>
            <a:tailEnd/>
          </a:ln>
        </p:spPr>
        <p:txBody>
          <a:bodyPr/>
          <a:lstStyle/>
          <a:p>
            <a:pPr>
              <a:defRPr/>
            </a:pPr>
            <a:endParaRPr lang="en-US" sz="1400">
              <a:latin typeface="Times New Roman" pitchFamily="18" charset="0"/>
              <a:cs typeface="Times New Roman" pitchFamily="18" charset="0"/>
            </a:endParaRPr>
          </a:p>
        </p:txBody>
      </p:sp>
      <p:sp>
        <p:nvSpPr>
          <p:cNvPr id="15" name="Text Box 17"/>
          <p:cNvSpPr txBox="1">
            <a:spLocks noChangeArrowheads="1"/>
          </p:cNvSpPr>
          <p:nvPr/>
        </p:nvSpPr>
        <p:spPr bwMode="auto">
          <a:xfrm>
            <a:off x="9391469" y="3074803"/>
            <a:ext cx="1304925" cy="276225"/>
          </a:xfrm>
          <a:prstGeom prst="rect">
            <a:avLst/>
          </a:prstGeom>
          <a:solidFill>
            <a:schemeClr val="accent6">
              <a:lumMod val="85000"/>
            </a:schemeClr>
          </a:solidFill>
          <a:ln w="9525">
            <a:noFill/>
            <a:miter lim="800000"/>
            <a:headEnd/>
            <a:tailEnd/>
          </a:ln>
        </p:spPr>
        <p:txBody>
          <a:bodyPr/>
          <a:lstStyle/>
          <a:p>
            <a:pPr>
              <a:defRPr/>
            </a:pPr>
            <a:r>
              <a:rPr lang="en-US" sz="1400" dirty="0">
                <a:solidFill>
                  <a:srgbClr val="0000CC"/>
                </a:solidFill>
                <a:latin typeface="Times New Roman" pitchFamily="18" charset="0"/>
                <a:cs typeface="Times New Roman" pitchFamily="18" charset="0"/>
              </a:rPr>
              <a:t>……….</a:t>
            </a:r>
            <a:r>
              <a:rPr lang="en-US" sz="1400" dirty="0">
                <a:solidFill>
                  <a:schemeClr val="accent1">
                    <a:lumMod val="95000"/>
                    <a:lumOff val="5000"/>
                  </a:schemeClr>
                </a:solidFill>
                <a:latin typeface="Times New Roman" pitchFamily="18" charset="0"/>
                <a:cs typeface="Times New Roman" pitchFamily="18" charset="0"/>
              </a:rPr>
              <a:t>đ.</a:t>
            </a:r>
            <a:r>
              <a:rPr lang="en-US" sz="1400" dirty="0">
                <a:solidFill>
                  <a:srgbClr val="0000CC"/>
                </a:solidFill>
                <a:latin typeface="Times New Roman" pitchFamily="18" charset="0"/>
                <a:cs typeface="Times New Roman" pitchFamily="18" charset="0"/>
              </a:rPr>
              <a:t>..</a:t>
            </a:r>
          </a:p>
        </p:txBody>
      </p:sp>
      <p:sp>
        <p:nvSpPr>
          <p:cNvPr id="16" name="TextBox 15"/>
          <p:cNvSpPr txBox="1"/>
          <p:nvPr/>
        </p:nvSpPr>
        <p:spPr>
          <a:xfrm>
            <a:off x="9391469" y="3499579"/>
            <a:ext cx="1648238" cy="738664"/>
          </a:xfrm>
          <a:prstGeom prst="rect">
            <a:avLst/>
          </a:prstGeom>
          <a:noFill/>
        </p:spPr>
        <p:txBody>
          <a:bodyPr wrap="square" rtlCol="0">
            <a:spAutoFit/>
          </a:bodyPr>
          <a:lstStyle/>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Số</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Ngày</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endParaRPr lang="en-US" sz="1400" dirty="0">
              <a:solidFill>
                <a:schemeClr val="accent1">
                  <a:lumMod val="95000"/>
                  <a:lumOff val="5000"/>
                </a:schemeClr>
              </a:solidFill>
            </a:endParaRPr>
          </a:p>
        </p:txBody>
      </p:sp>
      <p:pic>
        <p:nvPicPr>
          <p:cNvPr id="2050" name="Picture 2" descr="LÃ m BÃ i Táº­p HÃ¬nh áº£nh | Äá»nh dáº¡ng hÃ¬nh áº£nh PNG 400279065|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7093">
                        <a14:foregroundMark x1="65349" y1="34734" x2="66512" y2="45117"/>
                        <a14:foregroundMark x1="6395" y1="89988" x2="58140" y2="89740"/>
                        <a14:foregroundMark x1="10930" y1="87763" x2="34419" y2="78245"/>
                        <a14:backgroundMark x1="8023" y1="87515" x2="15930" y2="83684"/>
                        <a14:backgroundMark x1="23372" y1="80593" x2="29651" y2="77503"/>
                        <a14:backgroundMark x1="29186" y1="80346" x2="25116" y2="81829"/>
                        <a14:backgroundMark x1="48140" y1="71941" x2="48372" y2="77009"/>
                        <a14:backgroundMark x1="76628" y1="78245" x2="76628" y2="7824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60483" y="3476961"/>
            <a:ext cx="3594182" cy="338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5283795"/>
              </p:ext>
            </p:extLst>
          </p:nvPr>
        </p:nvGraphicFramePr>
        <p:xfrm>
          <a:off x="392114" y="333374"/>
          <a:ext cx="11407772" cy="5560656"/>
        </p:xfrm>
        <a:graphic>
          <a:graphicData uri="http://schemas.openxmlformats.org/drawingml/2006/table">
            <a:tbl>
              <a:tblPr/>
              <a:tblGrid>
                <a:gridCol w="2038405">
                  <a:extLst>
                    <a:ext uri="{9D8B030D-6E8A-4147-A177-3AD203B41FA5}">
                      <a16:colId xmlns:a16="http://schemas.microsoft.com/office/drawing/2014/main" val="20000"/>
                    </a:ext>
                  </a:extLst>
                </a:gridCol>
                <a:gridCol w="5585191">
                  <a:extLst>
                    <a:ext uri="{9D8B030D-6E8A-4147-A177-3AD203B41FA5}">
                      <a16:colId xmlns:a16="http://schemas.microsoft.com/office/drawing/2014/main" val="20001"/>
                    </a:ext>
                  </a:extLst>
                </a:gridCol>
                <a:gridCol w="454289">
                  <a:extLst>
                    <a:ext uri="{9D8B030D-6E8A-4147-A177-3AD203B41FA5}">
                      <a16:colId xmlns:a16="http://schemas.microsoft.com/office/drawing/2014/main" val="20002"/>
                    </a:ext>
                  </a:extLst>
                </a:gridCol>
                <a:gridCol w="3329887">
                  <a:extLst>
                    <a:ext uri="{9D8B030D-6E8A-4147-A177-3AD203B41FA5}">
                      <a16:colId xmlns:a16="http://schemas.microsoft.com/office/drawing/2014/main" val="20003"/>
                    </a:ext>
                  </a:extLst>
                </a:gridCol>
              </a:tblGrid>
              <a:tr h="6096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do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dấu</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hồi</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15000"/>
                        </a:lnSpc>
                        <a:spcBef>
                          <a:spcPts val="0"/>
                        </a:spcBef>
                        <a:spcAft>
                          <a:spcPts val="1000"/>
                        </a:spcAft>
                      </a:pPr>
                      <a:endParaRPr lang="en-US" sz="6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71755" marR="71755">
                        <a:lnSpc>
                          <a:spcPct val="115000"/>
                        </a:lnSpc>
                        <a:spcBef>
                          <a:spcPts val="0"/>
                        </a:spcBef>
                        <a:spcAft>
                          <a:spcPts val="1000"/>
                        </a:spcAft>
                      </a:pPr>
                      <a:r>
                        <a:rPr lang="en-US" sz="20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Bưu</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điện</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Việt</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Nam***</a:t>
                      </a:r>
                      <a:endParaRPr lang="en-US" sz="2400" i="1"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0" marR="0" algn="ctr">
                        <a:lnSpc>
                          <a:spcPct val="100000"/>
                        </a:lnSpc>
                        <a:spcBef>
                          <a:spcPts val="0"/>
                        </a:spcBef>
                        <a:spcAft>
                          <a:spcPts val="1000"/>
                        </a:spcAft>
                        <a:tabLst>
                          <a:tab pos="1851660" algn="r"/>
                        </a:tabLst>
                      </a:pP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Phần</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dành</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riêng</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để</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viết</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endParaRPr lang="en-US" sz="18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11430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thứ</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tự</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vào</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bản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kê</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hay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tabLst>
                          <a:tab pos="45720" algn="l"/>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 201568738</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2212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45720" algn="l"/>
                        </a:tabLs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Bưu</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điện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thành</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phố</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Đà</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Nẵng</a:t>
                      </a:r>
                      <a:r>
                        <a:rPr lang="en-US" sz="2000" b="1" i="0" baseline="0" dirty="0">
                          <a:solidFill>
                            <a:schemeClr val="accent5">
                              <a:lumMod val="75000"/>
                            </a:schemeClr>
                          </a:solidFill>
                          <a:latin typeface="Times New Roman" pitchFamily="18" charset="0"/>
                          <a:ea typeface="+mn-ea"/>
                          <a:cs typeface="Times New Roman" pitchFamily="18" charset="0"/>
                        </a:rPr>
                        <a:t>.</a:t>
                      </a:r>
                      <a:endPar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nSpc>
                          <a:spcPct val="100000"/>
                        </a:lnSpc>
                        <a:spcBef>
                          <a:spcPts val="0"/>
                        </a:spcBef>
                        <a:spcAft>
                          <a:spcPts val="0"/>
                        </a:spcAft>
                      </a:pP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a:solidFill>
                            <a:schemeClr val="accent5">
                              <a:lumMod val="75000"/>
                            </a:schemeClr>
                          </a:solidFill>
                          <a:latin typeface="Cambria" panose="02040503050406030204" pitchFamily="18" charset="0"/>
                          <a:ea typeface="Cambria" panose="02040503050406030204" pitchFamily="18" charset="0"/>
                          <a:cs typeface="Times New Roman"/>
                        </a:rPr>
                        <a:t>29</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a:solidFill>
                            <a:schemeClr val="accent5">
                              <a:lumMod val="75000"/>
                            </a:schemeClr>
                          </a:solidFill>
                          <a:latin typeface="Cambria" panose="02040503050406030204" pitchFamily="18" charset="0"/>
                          <a:ea typeface="Cambria" panose="02040503050406030204" pitchFamily="18" charset="0"/>
                          <a:cs typeface="Times New Roman"/>
                        </a:rPr>
                        <a:t>4</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2022</a:t>
                      </a:r>
                    </a:p>
                    <a:p>
                      <a:pPr marL="0" marR="0">
                        <a:lnSpc>
                          <a:spcPct val="100000"/>
                        </a:lnSpc>
                        <a:spcBef>
                          <a:spcPts val="0"/>
                        </a:spcBef>
                        <a:spcAft>
                          <a:spcPts val="0"/>
                        </a:spcAft>
                      </a:pP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đủ</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r>
                        <a:rPr lang="en-US" sz="2000" b="1" i="0" baseline="0" dirty="0">
                          <a:solidFill>
                            <a:schemeClr val="accent5">
                              <a:lumMod val="75000"/>
                            </a:schemeClr>
                          </a:solidFill>
                          <a:latin typeface="Times New Roman" pitchFamily="18" charset="0"/>
                          <a:ea typeface="+mn-ea"/>
                          <a:cs typeface="Times New Roman" pitchFamily="18" charset="0"/>
                        </a:rPr>
                        <a:t> 5 000 000 </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đ</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(1)</a:t>
                      </a:r>
                    </a:p>
                    <a:p>
                      <a:pPr marL="0" marR="0">
                        <a:lnSpc>
                          <a:spcPct val="100000"/>
                        </a:lnSpc>
                        <a:spcBef>
                          <a:spcPts val="0"/>
                        </a:spcBef>
                        <a:spcAft>
                          <a:spcPts val="0"/>
                        </a:spcAft>
                        <a:tabLst>
                          <a:tab pos="3625850" algn="l"/>
                          <a:tab pos="3711575" algn="ct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83856">
                <a:tc rowSpan="2">
                  <a:txBody>
                    <a:bodyPr/>
                    <a:lstStyle/>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3623">
                <a:tc vMerge="1">
                  <a:txBody>
                    <a:bodyPr/>
                    <a:lstStyle/>
                    <a:p>
                      <a:endParaRPr lang="en-US"/>
                    </a:p>
                  </a:txBody>
                  <a:tcPr/>
                </a:tc>
                <a:tc>
                  <a:txBody>
                    <a:bodyPr/>
                    <a:lstStyle/>
                    <a:p>
                      <a:pPr marL="0" marR="0">
                        <a:lnSpc>
                          <a:spcPct val="115000"/>
                        </a:lnSpc>
                        <a:spcBef>
                          <a:spcPts val="0"/>
                        </a:spcBef>
                        <a:spcAft>
                          <a:spcPts val="100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(1)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rõ</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địa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chỉ</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hiện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mình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rồi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đồng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kiểm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được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với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ở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mặt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AutoShape 5"/>
          <p:cNvSpPr>
            <a:spLocks noChangeArrowheads="1"/>
          </p:cNvSpPr>
          <p:nvPr/>
        </p:nvSpPr>
        <p:spPr bwMode="auto">
          <a:xfrm>
            <a:off x="1194095" y="5031193"/>
            <a:ext cx="488950" cy="4286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4" name="AutoShape 4"/>
          <p:cNvSpPr>
            <a:spLocks noChangeArrowheads="1"/>
          </p:cNvSpPr>
          <p:nvPr/>
        </p:nvSpPr>
        <p:spPr bwMode="auto">
          <a:xfrm>
            <a:off x="1194095" y="2995612"/>
            <a:ext cx="468313" cy="4667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5" name="AutoShape 6"/>
          <p:cNvSpPr>
            <a:spLocks noChangeArrowheads="1"/>
          </p:cNvSpPr>
          <p:nvPr/>
        </p:nvSpPr>
        <p:spPr bwMode="auto">
          <a:xfrm>
            <a:off x="6872066" y="407803"/>
            <a:ext cx="550862" cy="5048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9" name="Rectangle 8"/>
          <p:cNvSpPr/>
          <p:nvPr/>
        </p:nvSpPr>
        <p:spPr>
          <a:xfrm>
            <a:off x="8508732" y="948898"/>
            <a:ext cx="3157086" cy="4401205"/>
          </a:xfrm>
          <a:prstGeom prst="rect">
            <a:avLst/>
          </a:prstGeom>
        </p:spPr>
        <p:txBody>
          <a:bodyPr wrap="square">
            <a:spAutoFit/>
          </a:bodyPr>
          <a:lstStyle/>
          <a:p>
            <a:pPr>
              <a:tabLst>
                <a:tab pos="45720" algn="l"/>
              </a:tabLst>
            </a:pP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Ông bà ngoại kính nhớ!</a:t>
            </a:r>
          </a:p>
          <a:p>
            <a:pPr algn="just">
              <a:tabLst>
                <a:tab pos="45720" algn="l"/>
              </a:tabLst>
            </a:pP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Dạo này ông bà có khỏe không? Hôm nay, mẹ cháu gửi về biếu ông bà 5000000đ để ông bà bồi bưỡng. Ông bà lo ăn uống nhiều vào cho khỏe nhé! Hè này, mẹ con cháu sẽ về thăm ông bà đấy. Cháu chúc ông bà luôn khỏe mạnh!</a:t>
            </a:r>
          </a:p>
          <a:p>
            <a:pPr>
              <a:tabLst>
                <a:tab pos="45720" algn="l"/>
              </a:tabLst>
            </a:pPr>
            <a:r>
              <a:rPr lang="vi-VN" sz="2000" b="1" dirty="0">
                <a:solidFill>
                  <a:schemeClr val="accent5">
                    <a:lumMod val="75000"/>
                  </a:schemeClr>
                </a:solidFill>
                <a:latin typeface="Times New Roman" pitchFamily="18" charset="0"/>
                <a:cs typeface="Times New Roman" pitchFamily="18" charset="0"/>
              </a:rPr>
              <a:t>       </a:t>
            </a: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Cháu của bà</a:t>
            </a:r>
            <a:endParaRPr lang="en-US" sz="2000" b="1" dirty="0">
              <a:solidFill>
                <a:schemeClr val="accent5">
                  <a:lumMod val="75000"/>
                </a:schemeClr>
              </a:solidFill>
              <a:latin typeface="Times New Roman" pitchFamily="18" charset="0"/>
              <a:cs typeface="Times New Roman" pitchFamily="18" charset="0"/>
            </a:endParaRPr>
          </a:p>
          <a:p>
            <a:pPr>
              <a:tabLst>
                <a:tab pos="45720" algn="l"/>
              </a:tabLst>
            </a:pP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t>
            </a:r>
            <a:r>
              <a:rPr lang="en-US" sz="2000" b="1" dirty="0" err="1">
                <a:solidFill>
                  <a:schemeClr val="accent5">
                    <a:lumMod val="75000"/>
                  </a:schemeClr>
                </a:solidFill>
                <a:latin typeface="Times New Roman" pitchFamily="18" charset="0"/>
                <a:ea typeface="Cambria" panose="02040503050406030204" pitchFamily="18" charset="0"/>
                <a:cs typeface="Times New Roman" pitchFamily="18" charset="0"/>
              </a:rPr>
              <a:t>Nguyễn</a:t>
            </a: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t>
            </a:r>
            <a:r>
              <a:rPr lang="en-US" sz="2000" b="1" dirty="0" err="1">
                <a:solidFill>
                  <a:schemeClr val="accent5">
                    <a:lumMod val="75000"/>
                  </a:schemeClr>
                </a:solidFill>
                <a:latin typeface="Times New Roman" pitchFamily="18" charset="0"/>
                <a:ea typeface="Cambria" panose="02040503050406030204" pitchFamily="18" charset="0"/>
                <a:cs typeface="Times New Roman" pitchFamily="18" charset="0"/>
              </a:rPr>
              <a:t>Văn</a:t>
            </a: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a:t>
            </a:r>
            <a:endParaRPr lang="en-US" sz="20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p:txBody>
      </p:sp>
      <p:grpSp>
        <p:nvGrpSpPr>
          <p:cNvPr id="10" name="Google Shape;730;p33"/>
          <p:cNvGrpSpPr/>
          <p:nvPr/>
        </p:nvGrpSpPr>
        <p:grpSpPr>
          <a:xfrm>
            <a:off x="8138682" y="4738991"/>
            <a:ext cx="1660981" cy="2764471"/>
            <a:chOff x="1446849" y="1004050"/>
            <a:chExt cx="2401426" cy="3512532"/>
          </a:xfrm>
        </p:grpSpPr>
        <p:sp>
          <p:nvSpPr>
            <p:cNvPr id="11" name="Google Shape;731;p33"/>
            <p:cNvSpPr/>
            <p:nvPr/>
          </p:nvSpPr>
          <p:spPr>
            <a:xfrm>
              <a:off x="1513647" y="1537675"/>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32;p33"/>
            <p:cNvSpPr/>
            <p:nvPr/>
          </p:nvSpPr>
          <p:spPr>
            <a:xfrm rot="1131082">
              <a:off x="2257221" y="2672190"/>
              <a:ext cx="207840" cy="1493649"/>
            </a:xfrm>
            <a:custGeom>
              <a:avLst/>
              <a:gdLst/>
              <a:ahLst/>
              <a:cxnLst/>
              <a:rect l="l" t="t" r="r" b="b"/>
              <a:pathLst>
                <a:path w="2643" h="18994" extrusionOk="0">
                  <a:moveTo>
                    <a:pt x="1267" y="0"/>
                  </a:moveTo>
                  <a:lnTo>
                    <a:pt x="0" y="18897"/>
                  </a:lnTo>
                  <a:lnTo>
                    <a:pt x="1375" y="18994"/>
                  </a:lnTo>
                  <a:lnTo>
                    <a:pt x="2642" y="46"/>
                  </a:lnTo>
                  <a:lnTo>
                    <a:pt x="2642" y="46"/>
                  </a:lnTo>
                  <a:cubicBezTo>
                    <a:pt x="2640" y="50"/>
                    <a:pt x="2639" y="57"/>
                    <a:pt x="2637" y="62"/>
                  </a:cubicBezTo>
                  <a:cubicBezTo>
                    <a:pt x="2634" y="127"/>
                    <a:pt x="2617" y="188"/>
                    <a:pt x="2594" y="245"/>
                  </a:cubicBezTo>
                  <a:cubicBezTo>
                    <a:pt x="2490" y="496"/>
                    <a:pt x="2242" y="670"/>
                    <a:pt x="1959" y="670"/>
                  </a:cubicBezTo>
                  <a:cubicBezTo>
                    <a:pt x="1942" y="670"/>
                    <a:pt x="1925" y="670"/>
                    <a:pt x="1908" y="668"/>
                  </a:cubicBezTo>
                  <a:cubicBezTo>
                    <a:pt x="1719" y="657"/>
                    <a:pt x="1554" y="566"/>
                    <a:pt x="1438" y="432"/>
                  </a:cubicBezTo>
                  <a:cubicBezTo>
                    <a:pt x="1336" y="316"/>
                    <a:pt x="1271" y="164"/>
                    <a:pt x="12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33;p33"/>
            <p:cNvSpPr/>
            <p:nvPr/>
          </p:nvSpPr>
          <p:spPr>
            <a:xfrm rot="1131082">
              <a:off x="2157416" y="2630082"/>
              <a:ext cx="207997" cy="149372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34;p33"/>
            <p:cNvSpPr/>
            <p:nvPr/>
          </p:nvSpPr>
          <p:spPr>
            <a:xfrm rot="1131082">
              <a:off x="2058604" y="2583184"/>
              <a:ext cx="207997" cy="1498524"/>
            </a:xfrm>
            <a:custGeom>
              <a:avLst/>
              <a:gdLst/>
              <a:ahLst/>
              <a:cxnLst/>
              <a:rect l="l" t="t" r="r" b="b"/>
              <a:pathLst>
                <a:path w="2645" h="19056" extrusionOk="0">
                  <a:moveTo>
                    <a:pt x="2644" y="92"/>
                  </a:moveTo>
                  <a:cubicBezTo>
                    <a:pt x="2644" y="99"/>
                    <a:pt x="2643" y="106"/>
                    <a:pt x="2643" y="113"/>
                  </a:cubicBezTo>
                  <a:lnTo>
                    <a:pt x="2643" y="113"/>
                  </a:lnTo>
                  <a:cubicBezTo>
                    <a:pt x="2643" y="106"/>
                    <a:pt x="2644" y="99"/>
                    <a:pt x="2644" y="92"/>
                  </a:cubicBezTo>
                  <a:close/>
                  <a:moveTo>
                    <a:pt x="1271" y="1"/>
                  </a:moveTo>
                  <a:lnTo>
                    <a:pt x="0" y="18959"/>
                  </a:lnTo>
                  <a:lnTo>
                    <a:pt x="1372" y="19055"/>
                  </a:lnTo>
                  <a:lnTo>
                    <a:pt x="2641" y="160"/>
                  </a:lnTo>
                  <a:cubicBezTo>
                    <a:pt x="2642" y="144"/>
                    <a:pt x="2642" y="128"/>
                    <a:pt x="2643" y="113"/>
                  </a:cubicBezTo>
                  <a:lnTo>
                    <a:pt x="2643" y="113"/>
                  </a:lnTo>
                  <a:cubicBezTo>
                    <a:pt x="2607" y="464"/>
                    <a:pt x="2308" y="732"/>
                    <a:pt x="1958" y="732"/>
                  </a:cubicBezTo>
                  <a:cubicBezTo>
                    <a:pt x="1942" y="732"/>
                    <a:pt x="1925" y="731"/>
                    <a:pt x="1908" y="730"/>
                  </a:cubicBezTo>
                  <a:cubicBezTo>
                    <a:pt x="1720" y="718"/>
                    <a:pt x="1554" y="627"/>
                    <a:pt x="1438" y="495"/>
                  </a:cubicBezTo>
                  <a:cubicBezTo>
                    <a:pt x="1352" y="394"/>
                    <a:pt x="1293" y="268"/>
                    <a:pt x="1276" y="133"/>
                  </a:cubicBezTo>
                  <a:cubicBezTo>
                    <a:pt x="1274" y="128"/>
                    <a:pt x="1276" y="119"/>
                    <a:pt x="1273" y="112"/>
                  </a:cubicBezTo>
                  <a:cubicBezTo>
                    <a:pt x="1271" y="56"/>
                    <a:pt x="1270" y="18"/>
                    <a:pt x="1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35;p33"/>
            <p:cNvSpPr/>
            <p:nvPr/>
          </p:nvSpPr>
          <p:spPr>
            <a:xfrm rot="1131082">
              <a:off x="2421183" y="2425776"/>
              <a:ext cx="324146" cy="326426"/>
            </a:xfrm>
            <a:custGeom>
              <a:avLst/>
              <a:gdLst/>
              <a:ahLst/>
              <a:cxnLst/>
              <a:rect l="l" t="t" r="r" b="b"/>
              <a:pathLst>
                <a:path w="4122" h="4151" extrusionOk="0">
                  <a:moveTo>
                    <a:pt x="3116" y="0"/>
                  </a:moveTo>
                  <a:lnTo>
                    <a:pt x="803" y="620"/>
                  </a:lnTo>
                  <a:lnTo>
                    <a:pt x="2" y="3218"/>
                  </a:lnTo>
                  <a:cubicBezTo>
                    <a:pt x="2" y="3218"/>
                    <a:pt x="2" y="3221"/>
                    <a:pt x="2" y="3224"/>
                  </a:cubicBezTo>
                  <a:cubicBezTo>
                    <a:pt x="1" y="3241"/>
                    <a:pt x="2" y="3279"/>
                    <a:pt x="4" y="3335"/>
                  </a:cubicBezTo>
                  <a:cubicBezTo>
                    <a:pt x="7" y="3342"/>
                    <a:pt x="5" y="3351"/>
                    <a:pt x="7" y="3356"/>
                  </a:cubicBezTo>
                  <a:cubicBezTo>
                    <a:pt x="24" y="3491"/>
                    <a:pt x="83" y="3617"/>
                    <a:pt x="169" y="3718"/>
                  </a:cubicBezTo>
                  <a:cubicBezTo>
                    <a:pt x="285" y="3850"/>
                    <a:pt x="451" y="3941"/>
                    <a:pt x="639" y="3953"/>
                  </a:cubicBezTo>
                  <a:cubicBezTo>
                    <a:pt x="656" y="3954"/>
                    <a:pt x="673" y="3955"/>
                    <a:pt x="689" y="3955"/>
                  </a:cubicBezTo>
                  <a:cubicBezTo>
                    <a:pt x="1039" y="3955"/>
                    <a:pt x="1338" y="3687"/>
                    <a:pt x="1374" y="3336"/>
                  </a:cubicBezTo>
                  <a:lnTo>
                    <a:pt x="1374" y="3336"/>
                  </a:lnTo>
                  <a:cubicBezTo>
                    <a:pt x="1373" y="3351"/>
                    <a:pt x="1373" y="3367"/>
                    <a:pt x="1372" y="3383"/>
                  </a:cubicBezTo>
                  <a:cubicBezTo>
                    <a:pt x="1375" y="3546"/>
                    <a:pt x="1441" y="3698"/>
                    <a:pt x="1541" y="3815"/>
                  </a:cubicBezTo>
                  <a:cubicBezTo>
                    <a:pt x="1659" y="3949"/>
                    <a:pt x="1825" y="4040"/>
                    <a:pt x="2013" y="4052"/>
                  </a:cubicBezTo>
                  <a:cubicBezTo>
                    <a:pt x="2030" y="4053"/>
                    <a:pt x="2047" y="4053"/>
                    <a:pt x="2063" y="4053"/>
                  </a:cubicBezTo>
                  <a:cubicBezTo>
                    <a:pt x="2420" y="4053"/>
                    <a:pt x="2723" y="3774"/>
                    <a:pt x="2747" y="3412"/>
                  </a:cubicBezTo>
                  <a:lnTo>
                    <a:pt x="2747" y="3412"/>
                  </a:lnTo>
                  <a:cubicBezTo>
                    <a:pt x="2746" y="3436"/>
                    <a:pt x="2745" y="3456"/>
                    <a:pt x="2744" y="3480"/>
                  </a:cubicBezTo>
                  <a:cubicBezTo>
                    <a:pt x="2748" y="3644"/>
                    <a:pt x="2813" y="3796"/>
                    <a:pt x="2915" y="3912"/>
                  </a:cubicBezTo>
                  <a:cubicBezTo>
                    <a:pt x="3031" y="4046"/>
                    <a:pt x="3196" y="4137"/>
                    <a:pt x="3385" y="4148"/>
                  </a:cubicBezTo>
                  <a:cubicBezTo>
                    <a:pt x="3402" y="4150"/>
                    <a:pt x="3419" y="4150"/>
                    <a:pt x="3436" y="4150"/>
                  </a:cubicBezTo>
                  <a:cubicBezTo>
                    <a:pt x="3719" y="4150"/>
                    <a:pt x="3967" y="3976"/>
                    <a:pt x="4071" y="3725"/>
                  </a:cubicBezTo>
                  <a:cubicBezTo>
                    <a:pt x="4094" y="3642"/>
                    <a:pt x="4107" y="3578"/>
                    <a:pt x="4114" y="3542"/>
                  </a:cubicBezTo>
                  <a:cubicBezTo>
                    <a:pt x="4116" y="3537"/>
                    <a:pt x="4117" y="3530"/>
                    <a:pt x="4119" y="3526"/>
                  </a:cubicBezTo>
                  <a:cubicBezTo>
                    <a:pt x="4119" y="3516"/>
                    <a:pt x="4121" y="3511"/>
                    <a:pt x="4121" y="3511"/>
                  </a:cubicBezTo>
                  <a:lnTo>
                    <a:pt x="31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36;p33"/>
            <p:cNvSpPr/>
            <p:nvPr/>
          </p:nvSpPr>
          <p:spPr>
            <a:xfrm rot="1131082">
              <a:off x="2545536" y="2334755"/>
              <a:ext cx="181890" cy="147289"/>
            </a:xfrm>
            <a:custGeom>
              <a:avLst/>
              <a:gdLst/>
              <a:ahLst/>
              <a:cxnLst/>
              <a:rect l="l" t="t" r="r" b="b"/>
              <a:pathLst>
                <a:path w="2313" h="1873" extrusionOk="0">
                  <a:moveTo>
                    <a:pt x="1330" y="1"/>
                  </a:moveTo>
                  <a:cubicBezTo>
                    <a:pt x="951" y="1"/>
                    <a:pt x="575" y="277"/>
                    <a:pt x="357" y="760"/>
                  </a:cubicBezTo>
                  <a:cubicBezTo>
                    <a:pt x="329" y="821"/>
                    <a:pt x="306" y="887"/>
                    <a:pt x="284" y="955"/>
                  </a:cubicBezTo>
                  <a:lnTo>
                    <a:pt x="0" y="1873"/>
                  </a:lnTo>
                  <a:lnTo>
                    <a:pt x="2313" y="1253"/>
                  </a:lnTo>
                  <a:lnTo>
                    <a:pt x="2066" y="389"/>
                  </a:lnTo>
                  <a:cubicBezTo>
                    <a:pt x="2066" y="389"/>
                    <a:pt x="2005" y="328"/>
                    <a:pt x="1902" y="235"/>
                  </a:cubicBezTo>
                  <a:cubicBezTo>
                    <a:pt x="1725" y="76"/>
                    <a:pt x="1527" y="1"/>
                    <a:pt x="13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37;p33"/>
            <p:cNvSpPr/>
            <p:nvPr/>
          </p:nvSpPr>
          <p:spPr>
            <a:xfrm rot="1131119">
              <a:off x="2150259" y="2630528"/>
              <a:ext cx="207999" cy="149373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38;p33"/>
            <p:cNvSpPr/>
            <p:nvPr/>
          </p:nvSpPr>
          <p:spPr>
            <a:xfrm rot="1131082">
              <a:off x="2122422" y="3047905"/>
              <a:ext cx="759878" cy="1383005"/>
            </a:xfrm>
            <a:custGeom>
              <a:avLst/>
              <a:gdLst/>
              <a:ahLst/>
              <a:cxnLst/>
              <a:rect l="l" t="t" r="r" b="b"/>
              <a:pathLst>
                <a:path w="9663" h="17587" extrusionOk="0">
                  <a:moveTo>
                    <a:pt x="8410" y="1"/>
                  </a:moveTo>
                  <a:lnTo>
                    <a:pt x="1" y="16970"/>
                  </a:lnTo>
                  <a:lnTo>
                    <a:pt x="1233" y="17587"/>
                  </a:lnTo>
                  <a:lnTo>
                    <a:pt x="9662" y="569"/>
                  </a:lnTo>
                  <a:lnTo>
                    <a:pt x="9662" y="569"/>
                  </a:lnTo>
                  <a:cubicBezTo>
                    <a:pt x="9658" y="573"/>
                    <a:pt x="9655" y="579"/>
                    <a:pt x="9652" y="583"/>
                  </a:cubicBezTo>
                  <a:cubicBezTo>
                    <a:pt x="9624" y="641"/>
                    <a:pt x="9585" y="692"/>
                    <a:pt x="9542" y="734"/>
                  </a:cubicBezTo>
                  <a:cubicBezTo>
                    <a:pt x="9412" y="865"/>
                    <a:pt x="9235" y="937"/>
                    <a:pt x="9053" y="937"/>
                  </a:cubicBezTo>
                  <a:cubicBezTo>
                    <a:pt x="8950" y="937"/>
                    <a:pt x="8845" y="913"/>
                    <a:pt x="8746" y="863"/>
                  </a:cubicBezTo>
                  <a:cubicBezTo>
                    <a:pt x="8577" y="780"/>
                    <a:pt x="8458" y="632"/>
                    <a:pt x="8402" y="466"/>
                  </a:cubicBezTo>
                  <a:cubicBezTo>
                    <a:pt x="8353" y="320"/>
                    <a:pt x="8352" y="154"/>
                    <a:pt x="84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39;p33"/>
            <p:cNvSpPr/>
            <p:nvPr/>
          </p:nvSpPr>
          <p:spPr>
            <a:xfrm rot="1131082">
              <a:off x="2827046" y="2904232"/>
              <a:ext cx="329807" cy="339873"/>
            </a:xfrm>
            <a:custGeom>
              <a:avLst/>
              <a:gdLst/>
              <a:ahLst/>
              <a:cxnLst/>
              <a:rect l="l" t="t" r="r" b="b"/>
              <a:pathLst>
                <a:path w="4194" h="4322" extrusionOk="0">
                  <a:moveTo>
                    <a:pt x="1820" y="0"/>
                  </a:moveTo>
                  <a:lnTo>
                    <a:pt x="85" y="2092"/>
                  </a:lnTo>
                  <a:cubicBezTo>
                    <a:pt x="85" y="2092"/>
                    <a:pt x="84" y="2096"/>
                    <a:pt x="82" y="2099"/>
                  </a:cubicBezTo>
                  <a:cubicBezTo>
                    <a:pt x="75" y="2113"/>
                    <a:pt x="61" y="2149"/>
                    <a:pt x="41" y="2202"/>
                  </a:cubicBezTo>
                  <a:cubicBezTo>
                    <a:pt x="41" y="2209"/>
                    <a:pt x="36" y="2216"/>
                    <a:pt x="35" y="2222"/>
                  </a:cubicBezTo>
                  <a:cubicBezTo>
                    <a:pt x="1" y="2354"/>
                    <a:pt x="6" y="2492"/>
                    <a:pt x="47" y="2619"/>
                  </a:cubicBezTo>
                  <a:cubicBezTo>
                    <a:pt x="104" y="2786"/>
                    <a:pt x="222" y="2933"/>
                    <a:pt x="392" y="3017"/>
                  </a:cubicBezTo>
                  <a:cubicBezTo>
                    <a:pt x="490" y="3066"/>
                    <a:pt x="594" y="3089"/>
                    <a:pt x="698" y="3089"/>
                  </a:cubicBezTo>
                  <a:cubicBezTo>
                    <a:pt x="944" y="3089"/>
                    <a:pt x="1182" y="2956"/>
                    <a:pt x="1306" y="2728"/>
                  </a:cubicBezTo>
                  <a:lnTo>
                    <a:pt x="1306" y="2728"/>
                  </a:lnTo>
                  <a:cubicBezTo>
                    <a:pt x="1300" y="2741"/>
                    <a:pt x="1294" y="2756"/>
                    <a:pt x="1287" y="2771"/>
                  </a:cubicBezTo>
                  <a:cubicBezTo>
                    <a:pt x="1228" y="2922"/>
                    <a:pt x="1230" y="3088"/>
                    <a:pt x="1278" y="3234"/>
                  </a:cubicBezTo>
                  <a:cubicBezTo>
                    <a:pt x="1335" y="3402"/>
                    <a:pt x="1453" y="3551"/>
                    <a:pt x="1624" y="3633"/>
                  </a:cubicBezTo>
                  <a:cubicBezTo>
                    <a:pt x="1721" y="3683"/>
                    <a:pt x="1826" y="3706"/>
                    <a:pt x="1929" y="3706"/>
                  </a:cubicBezTo>
                  <a:cubicBezTo>
                    <a:pt x="2182" y="3706"/>
                    <a:pt x="2427" y="3566"/>
                    <a:pt x="2546" y="3325"/>
                  </a:cubicBezTo>
                  <a:lnTo>
                    <a:pt x="2546" y="3325"/>
                  </a:lnTo>
                  <a:cubicBezTo>
                    <a:pt x="2536" y="3345"/>
                    <a:pt x="2528" y="3364"/>
                    <a:pt x="2517" y="3386"/>
                  </a:cubicBezTo>
                  <a:cubicBezTo>
                    <a:pt x="2459" y="3539"/>
                    <a:pt x="2460" y="3705"/>
                    <a:pt x="2509" y="3851"/>
                  </a:cubicBezTo>
                  <a:cubicBezTo>
                    <a:pt x="2565" y="4017"/>
                    <a:pt x="2684" y="4165"/>
                    <a:pt x="2853" y="4248"/>
                  </a:cubicBezTo>
                  <a:cubicBezTo>
                    <a:pt x="2952" y="4298"/>
                    <a:pt x="3057" y="4322"/>
                    <a:pt x="3160" y="4322"/>
                  </a:cubicBezTo>
                  <a:cubicBezTo>
                    <a:pt x="3342" y="4322"/>
                    <a:pt x="3519" y="4250"/>
                    <a:pt x="3649" y="4119"/>
                  </a:cubicBezTo>
                  <a:cubicBezTo>
                    <a:pt x="3702" y="4052"/>
                    <a:pt x="3739" y="3999"/>
                    <a:pt x="3759" y="3968"/>
                  </a:cubicBezTo>
                  <a:cubicBezTo>
                    <a:pt x="3763" y="3964"/>
                    <a:pt x="3765" y="3958"/>
                    <a:pt x="3769" y="3954"/>
                  </a:cubicBezTo>
                  <a:cubicBezTo>
                    <a:pt x="3774" y="3945"/>
                    <a:pt x="3778" y="3941"/>
                    <a:pt x="3778" y="3941"/>
                  </a:cubicBezTo>
                  <a:lnTo>
                    <a:pt x="4194" y="313"/>
                  </a:lnTo>
                  <a:lnTo>
                    <a:pt x="182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40;p33"/>
            <p:cNvSpPr/>
            <p:nvPr/>
          </p:nvSpPr>
          <p:spPr>
            <a:xfrm rot="1131082">
              <a:off x="1971277" y="2889569"/>
              <a:ext cx="760429" cy="1387252"/>
            </a:xfrm>
            <a:custGeom>
              <a:avLst/>
              <a:gdLst/>
              <a:ahLst/>
              <a:cxnLst/>
              <a:rect l="l" t="t" r="r" b="b"/>
              <a:pathLst>
                <a:path w="9670" h="17641" extrusionOk="0">
                  <a:moveTo>
                    <a:pt x="9670" y="612"/>
                  </a:moveTo>
                  <a:cubicBezTo>
                    <a:pt x="9666" y="618"/>
                    <a:pt x="9663" y="624"/>
                    <a:pt x="9660" y="630"/>
                  </a:cubicBezTo>
                  <a:lnTo>
                    <a:pt x="9660" y="630"/>
                  </a:lnTo>
                  <a:cubicBezTo>
                    <a:pt x="9663" y="624"/>
                    <a:pt x="9666" y="618"/>
                    <a:pt x="9670" y="612"/>
                  </a:cubicBezTo>
                  <a:close/>
                  <a:moveTo>
                    <a:pt x="8436" y="1"/>
                  </a:moveTo>
                  <a:lnTo>
                    <a:pt x="0" y="17025"/>
                  </a:lnTo>
                  <a:lnTo>
                    <a:pt x="1230" y="17640"/>
                  </a:lnTo>
                  <a:lnTo>
                    <a:pt x="9641" y="673"/>
                  </a:lnTo>
                  <a:cubicBezTo>
                    <a:pt x="9648" y="658"/>
                    <a:pt x="9654" y="643"/>
                    <a:pt x="9660" y="630"/>
                  </a:cubicBezTo>
                  <a:lnTo>
                    <a:pt x="9660" y="630"/>
                  </a:lnTo>
                  <a:cubicBezTo>
                    <a:pt x="9536" y="858"/>
                    <a:pt x="9298" y="991"/>
                    <a:pt x="9052" y="991"/>
                  </a:cubicBezTo>
                  <a:cubicBezTo>
                    <a:pt x="8948" y="991"/>
                    <a:pt x="8844" y="968"/>
                    <a:pt x="8746" y="919"/>
                  </a:cubicBezTo>
                  <a:cubicBezTo>
                    <a:pt x="8576" y="835"/>
                    <a:pt x="8458" y="688"/>
                    <a:pt x="8401" y="521"/>
                  </a:cubicBezTo>
                  <a:cubicBezTo>
                    <a:pt x="8360" y="394"/>
                    <a:pt x="8355" y="256"/>
                    <a:pt x="8389" y="124"/>
                  </a:cubicBezTo>
                  <a:cubicBezTo>
                    <a:pt x="8390" y="118"/>
                    <a:pt x="8395" y="111"/>
                    <a:pt x="8395" y="104"/>
                  </a:cubicBezTo>
                  <a:cubicBezTo>
                    <a:pt x="8415" y="51"/>
                    <a:pt x="8429" y="15"/>
                    <a:pt x="84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41;p33"/>
            <p:cNvSpPr/>
            <p:nvPr/>
          </p:nvSpPr>
          <p:spPr>
            <a:xfrm rot="1131082">
              <a:off x="2046358" y="2970949"/>
              <a:ext cx="760586" cy="1382927"/>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2" name="Google Shape;742;p33"/>
            <p:cNvPicPr preferRelativeResize="0"/>
            <p:nvPr/>
          </p:nvPicPr>
          <p:blipFill>
            <a:blip r:embed="rId2">
              <a:alphaModFix/>
            </a:blip>
            <a:stretch>
              <a:fillRect/>
            </a:stretch>
          </p:blipFill>
          <p:spPr>
            <a:xfrm>
              <a:off x="1446849" y="1087124"/>
              <a:ext cx="1452725" cy="1268650"/>
            </a:xfrm>
            <a:prstGeom prst="rect">
              <a:avLst/>
            </a:prstGeom>
            <a:noFill/>
            <a:ln>
              <a:noFill/>
            </a:ln>
          </p:spPr>
        </p:pic>
        <p:pic>
          <p:nvPicPr>
            <p:cNvPr id="23" name="Google Shape;743;p33"/>
            <p:cNvPicPr preferRelativeResize="0"/>
            <p:nvPr/>
          </p:nvPicPr>
          <p:blipFill>
            <a:blip r:embed="rId3">
              <a:alphaModFix/>
            </a:blip>
            <a:stretch>
              <a:fillRect/>
            </a:stretch>
          </p:blipFill>
          <p:spPr>
            <a:xfrm rot="-5400000">
              <a:off x="2902763" y="1000862"/>
              <a:ext cx="772475" cy="778850"/>
            </a:xfrm>
            <a:prstGeom prst="rect">
              <a:avLst/>
            </a:prstGeom>
            <a:noFill/>
            <a:ln>
              <a:noFill/>
            </a:ln>
          </p:spPr>
        </p:pic>
        <p:pic>
          <p:nvPicPr>
            <p:cNvPr id="24" name="Google Shape;744;p33"/>
            <p:cNvPicPr preferRelativeResize="0"/>
            <p:nvPr/>
          </p:nvPicPr>
          <p:blipFill>
            <a:blip r:embed="rId3">
              <a:alphaModFix/>
            </a:blip>
            <a:stretch>
              <a:fillRect/>
            </a:stretch>
          </p:blipFill>
          <p:spPr>
            <a:xfrm rot="-5400000">
              <a:off x="3395612" y="1457237"/>
              <a:ext cx="450800" cy="454525"/>
            </a:xfrm>
            <a:prstGeom prst="rect">
              <a:avLst/>
            </a:prstGeom>
            <a:noFill/>
            <a:ln>
              <a:noFill/>
            </a:ln>
          </p:spPr>
        </p:pic>
        <p:sp>
          <p:nvSpPr>
            <p:cNvPr id="25" name="Google Shape;745;p33"/>
            <p:cNvSpPr/>
            <p:nvPr/>
          </p:nvSpPr>
          <p:spPr>
            <a:xfrm rot="1131082">
              <a:off x="3033242" y="2838995"/>
              <a:ext cx="194865" cy="125506"/>
            </a:xfrm>
            <a:custGeom>
              <a:avLst/>
              <a:gdLst/>
              <a:ahLst/>
              <a:cxnLst/>
              <a:rect l="l" t="t" r="r" b="b"/>
              <a:pathLst>
                <a:path w="2478" h="1596" extrusionOk="0">
                  <a:moveTo>
                    <a:pt x="1627" y="0"/>
                  </a:moveTo>
                  <a:cubicBezTo>
                    <a:pt x="1344" y="0"/>
                    <a:pt x="1034" y="131"/>
                    <a:pt x="758" y="390"/>
                  </a:cubicBezTo>
                  <a:cubicBezTo>
                    <a:pt x="708" y="436"/>
                    <a:pt x="662" y="488"/>
                    <a:pt x="615" y="543"/>
                  </a:cubicBezTo>
                  <a:lnTo>
                    <a:pt x="1" y="1282"/>
                  </a:lnTo>
                  <a:lnTo>
                    <a:pt x="2375" y="1595"/>
                  </a:lnTo>
                  <a:lnTo>
                    <a:pt x="2477" y="703"/>
                  </a:lnTo>
                  <a:cubicBezTo>
                    <a:pt x="2477" y="703"/>
                    <a:pt x="2444" y="623"/>
                    <a:pt x="2385" y="498"/>
                  </a:cubicBezTo>
                  <a:cubicBezTo>
                    <a:pt x="2227" y="165"/>
                    <a:pt x="1945"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46;p33"/>
            <p:cNvSpPr/>
            <p:nvPr/>
          </p:nvSpPr>
          <p:spPr>
            <a:xfrm rot="1131119">
              <a:off x="2046348" y="2970951"/>
              <a:ext cx="760591" cy="1382936"/>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8644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Chào các em</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4749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56994"/>
            <a:ext cx="12496800" cy="6205842"/>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quà tặng tiếp theo sẽ được MĂNG NON cập nhật tại nhóm Măng Non – Tài liệu Tiểu học 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bài giảng điện tử lớp 4 và quà tặng hằng tuần </a:t>
            </a:r>
            <a:b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mới nhất nhé!</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Nhóm chia sẻ tài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tặng: 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Măng Non – Tài liệu Tiểu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95488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89" y="1612045"/>
            <a:ext cx="10654055" cy="4401205"/>
          </a:xfrm>
          <a:prstGeom prst="rect">
            <a:avLst/>
          </a:prstGeom>
          <a:solidFill>
            <a:schemeClr val="accent4">
              <a:lumMod val="20000"/>
              <a:lumOff val="80000"/>
            </a:schemeClr>
          </a:solidFill>
          <a:effectLst>
            <a:outerShdw blurRad="50800" dist="38100" algn="l" rotWithShape="0">
              <a:prstClr val="black">
                <a:alpha val="40000"/>
              </a:prstClr>
            </a:outerShdw>
          </a:effectLst>
        </p:spPr>
        <p:txBody>
          <a:bodyPr wrap="square">
            <a:spAutoFit/>
          </a:bodyPr>
          <a:lstStyle/>
          <a:p>
            <a:pPr algn="just"/>
            <a:r>
              <a:rPr lang="nl-NL" sz="2800" b="1" dirty="0">
                <a:solidFill>
                  <a:srgbClr val="63519F"/>
                </a:solidFill>
                <a:latin typeface="Cambria" panose="02040503050406030204" pitchFamily="18" charset="0"/>
                <a:ea typeface="Cambria" panose="02040503050406030204" pitchFamily="18" charset="0"/>
              </a:rPr>
              <a:t>1. Kiến thức</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Làm quen với những giấy tờ in sẵn có ứng dụng trong cuộc sống</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b="1" dirty="0">
                <a:solidFill>
                  <a:srgbClr val="63519F"/>
                </a:solidFill>
                <a:latin typeface="Cambria" panose="02040503050406030204" pitchFamily="18" charset="0"/>
                <a:ea typeface="Cambria" panose="02040503050406030204" pitchFamily="18" charset="0"/>
              </a:rPr>
              <a:t>2. Kĩ năng</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Biết điền đúng nội dung vào những chỗ trống trong giấy tờ in sẵn: Thư chuyển tiền (Bt1); bước đầu biết cách ghi vào thư chuyển tiền để trả lại bưu điện sau khi đã nhận được tiền gửi (BT2).</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a:t>
            </a:r>
            <a:r>
              <a:rPr lang="nl-NL" sz="2800" b="1" dirty="0">
                <a:solidFill>
                  <a:srgbClr val="63519F"/>
                </a:solidFill>
                <a:latin typeface="Cambria" panose="02040503050406030204" pitchFamily="18" charset="0"/>
                <a:ea typeface="Cambria" panose="02040503050406030204" pitchFamily="18" charset="0"/>
              </a:rPr>
              <a:t>3. Thái độ</a:t>
            </a:r>
            <a:endParaRPr lang="en-US" sz="2800" dirty="0">
              <a:solidFill>
                <a:srgbClr val="63519F"/>
              </a:solidFill>
              <a:latin typeface="Cambria" panose="02040503050406030204" pitchFamily="18" charset="0"/>
              <a:ea typeface="Cambria" panose="02040503050406030204" pitchFamily="18" charset="0"/>
            </a:endParaRPr>
          </a:p>
          <a:p>
            <a:pPr algn="just"/>
            <a:r>
              <a:rPr lang="nb-NO" sz="2800" dirty="0">
                <a:solidFill>
                  <a:srgbClr val="63519F"/>
                </a:solidFill>
                <a:latin typeface="Cambria" panose="02040503050406030204" pitchFamily="18" charset="0"/>
                <a:ea typeface="Cambria" panose="02040503050406030204" pitchFamily="18" charset="0"/>
              </a:rPr>
              <a:t>- </a:t>
            </a:r>
            <a:r>
              <a:rPr lang="nl-NL" sz="2800" dirty="0">
                <a:solidFill>
                  <a:srgbClr val="63519F"/>
                </a:solidFill>
                <a:latin typeface="Cambria" panose="02040503050406030204" pitchFamily="18" charset="0"/>
                <a:ea typeface="Cambria" panose="02040503050406030204" pitchFamily="18" charset="0"/>
              </a:rPr>
              <a:t>HS có ý thức tham gia tích cực các hoạt động học tập</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b="1" dirty="0">
                <a:solidFill>
                  <a:srgbClr val="63519F"/>
                </a:solidFill>
                <a:latin typeface="Cambria" panose="02040503050406030204" pitchFamily="18" charset="0"/>
                <a:ea typeface="Cambria" panose="02040503050406030204" pitchFamily="18" charset="0"/>
              </a:rPr>
              <a:t>4. Góp phần phát triển các năng lực</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NL tự học, Sử dụng ngôn ngữ, NL sáng tạo, NL hợp tác</a:t>
            </a:r>
            <a:endParaRPr lang="en-US" sz="2800" dirty="0">
              <a:solidFill>
                <a:srgbClr val="63519F"/>
              </a:solidFill>
              <a:effectLst/>
              <a:latin typeface="Cambria" panose="02040503050406030204" pitchFamily="18" charset="0"/>
              <a:ea typeface="Cambria" panose="02040503050406030204" pitchFamily="18" charset="0"/>
            </a:endParaRPr>
          </a:p>
        </p:txBody>
      </p:sp>
      <p:sp>
        <p:nvSpPr>
          <p:cNvPr id="5" name="TextBox 4"/>
          <p:cNvSpPr txBox="1"/>
          <p:nvPr/>
        </p:nvSpPr>
        <p:spPr>
          <a:xfrm>
            <a:off x="1546926" y="504049"/>
            <a:ext cx="9098148" cy="1107996"/>
          </a:xfrm>
          <a:prstGeom prst="rect">
            <a:avLst/>
          </a:prstGeom>
          <a:noFill/>
        </p:spPr>
        <p:txBody>
          <a:bodyPr wrap="square" rtlCol="0">
            <a:spAutoFit/>
          </a:bodyPr>
          <a:lstStyle/>
          <a:p>
            <a:pPr algn="ctr" defTabSz="1219170">
              <a:buClr>
                <a:srgbClr val="000000"/>
              </a:buClr>
            </a:pPr>
            <a:r>
              <a:rPr lang="en-US" sz="6600" kern="0" dirty="0" err="1">
                <a:ln>
                  <a:solidFill>
                    <a:srgbClr val="000000"/>
                  </a:solidFill>
                </a:ln>
                <a:solidFill>
                  <a:srgbClr val="FC7898"/>
                </a:solidFill>
                <a:latin typeface="UTM Showcard" panose="02040603050506020204" pitchFamily="18" charset="0"/>
                <a:cs typeface="Arial"/>
                <a:sym typeface="Arial"/>
              </a:rPr>
              <a:t>Yêu</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cầu</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cần</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đạt</a:t>
            </a:r>
            <a:endParaRPr lang="en-US" sz="6600" kern="0" dirty="0">
              <a:ln>
                <a:solidFill>
                  <a:srgbClr val="000000"/>
                </a:solidFill>
              </a:ln>
              <a:solidFill>
                <a:srgbClr val="FC7898">
                  <a:lumMod val="75000"/>
                </a:srgbClr>
              </a:solidFill>
              <a:latin typeface="UTM Showcard" panose="02040603050506020204" pitchFamily="18" charset="0"/>
              <a:cs typeface="Arial"/>
              <a:sym typeface="Arial"/>
            </a:endParaRPr>
          </a:p>
        </p:txBody>
      </p:sp>
    </p:spTree>
    <p:extLst>
      <p:ext uri="{BB962C8B-B14F-4D97-AF65-F5344CB8AC3E}">
        <p14:creationId xmlns:p14="http://schemas.microsoft.com/office/powerpoint/2010/main" val="17930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Khởi động</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5874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áº¡n bÃ i 5 phÃºt: Äiá»n vÃ o giáº¥y tá» in sáºµn trang 161 - Tiáº¿ng Viá»t lá»p 4"/>
          <p:cNvPicPr>
            <a:picLocks noChangeAspect="1" noChangeArrowheads="1"/>
          </p:cNvPicPr>
          <p:nvPr/>
        </p:nvPicPr>
        <p:blipFill rotWithShape="1">
          <a:blip r:embed="rId2">
            <a:extLst>
              <a:ext uri="{28A0092B-C50C-407E-A947-70E740481C1C}">
                <a14:useLocalDpi xmlns:a14="http://schemas.microsoft.com/office/drawing/2010/main" val="0"/>
              </a:ext>
            </a:extLst>
          </a:blip>
          <a:srcRect l="4005" t="3694" r="3312" b="3263"/>
          <a:stretch/>
        </p:blipFill>
        <p:spPr bwMode="auto">
          <a:xfrm>
            <a:off x="463066" y="1549668"/>
            <a:ext cx="2804968" cy="3673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924;p39"/>
          <p:cNvSpPr txBox="1">
            <a:spLocks noGrp="1"/>
          </p:cNvSpPr>
          <p:nvPr>
            <p:ph type="body" idx="1"/>
          </p:nvPr>
        </p:nvSpPr>
        <p:spPr>
          <a:xfrm>
            <a:off x="1464340" y="102974"/>
            <a:ext cx="9491288" cy="965430"/>
          </a:xfrm>
          <a:prstGeom prst="rect">
            <a:avLst/>
          </a:prstGeom>
          <a:solidFill>
            <a:schemeClr val="accent4">
              <a:lumMod val="20000"/>
              <a:lumOff val="80000"/>
            </a:schemeClr>
          </a:solidFill>
          <a:ln w="38100">
            <a:solidFill>
              <a:srgbClr val="FFFF00"/>
            </a:solidFill>
            <a:prstDash val="dash"/>
          </a:ln>
        </p:spPr>
        <p:txBody>
          <a:bodyPr spcFirstLastPara="1" wrap="square" lIns="121900" tIns="121900" rIns="121900" bIns="121900" anchor="ctr" anchorCtr="0">
            <a:noAutofit/>
          </a:bodyPr>
          <a:lstStyle/>
          <a:p>
            <a:pPr marL="0" indent="0"/>
            <a:r>
              <a:rPr lang="en" sz="4000" dirty="0">
                <a:latin typeface="UTM Flavour" panose="02040603050506020204" pitchFamily="18" charset="0"/>
              </a:rPr>
              <a:t>Nêu tên một số loại giấy tờ in sẵn mà em biết</a:t>
            </a:r>
            <a:endParaRPr sz="4000" dirty="0">
              <a:latin typeface="UTM Flavour" panose="02040603050506020204" pitchFamily="18" charset="0"/>
            </a:endParaRPr>
          </a:p>
        </p:txBody>
      </p:sp>
      <p:pic>
        <p:nvPicPr>
          <p:cNvPr id="4100" name="Picture 4" descr="ÄÆ¡n xin vÃ o há»c lá»p 1 - Máº«u ÄÆ¡n xin há»c lá»p 1 má»i nháº¥t - HoaTieu.vn"/>
          <p:cNvPicPr>
            <a:picLocks noChangeAspect="1" noChangeArrowheads="1"/>
          </p:cNvPicPr>
          <p:nvPr/>
        </p:nvPicPr>
        <p:blipFill rotWithShape="1">
          <a:blip r:embed="rId3">
            <a:extLst>
              <a:ext uri="{28A0092B-C50C-407E-A947-70E740481C1C}">
                <a14:useLocalDpi xmlns:a14="http://schemas.microsoft.com/office/drawing/2010/main" val="0"/>
              </a:ext>
            </a:extLst>
          </a:blip>
          <a:srcRect b="17240"/>
          <a:stretch/>
        </p:blipFill>
        <p:spPr bwMode="auto">
          <a:xfrm>
            <a:off x="9057373" y="1482290"/>
            <a:ext cx="2935221" cy="3673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Giáº£i BÃ i Táº­p Tin Há»c 12 - BÃ i táº­p vÃ  thá»±c hÃ 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883" y="1300373"/>
            <a:ext cx="5010202" cy="2018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Soáº¡n bÃ i - Táº­p lÃ m vÄn: Äiá»n vÃ o giáº¥y tá» in sáºµn (Tuáº§n 33) - Tiáº¿ng viá»t lá»p 4  Táº­p 2"/>
          <p:cNvPicPr>
            <a:picLocks noChangeAspect="1" noChangeArrowheads="1"/>
          </p:cNvPicPr>
          <p:nvPr/>
        </p:nvPicPr>
        <p:blipFill rotWithShape="1">
          <a:blip r:embed="rId5">
            <a:extLst>
              <a:ext uri="{28A0092B-C50C-407E-A947-70E740481C1C}">
                <a14:useLocalDpi xmlns:a14="http://schemas.microsoft.com/office/drawing/2010/main" val="0"/>
              </a:ext>
            </a:extLst>
          </a:blip>
          <a:srcRect l="-567" t="-88" r="567" b="49917"/>
          <a:stretch/>
        </p:blipFill>
        <p:spPr bwMode="auto">
          <a:xfrm>
            <a:off x="3657602" y="3550783"/>
            <a:ext cx="5010202" cy="3052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arn(inVertical)">
                                      <p:cBhvr>
                                        <p:cTn id="25" dur="500"/>
                                        <p:tgtEl>
                                          <p:spTgt spid="4098"/>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barn(inVertical)">
                                      <p:cBhvr>
                                        <p:cTn id="29" dur="500"/>
                                        <p:tgtEl>
                                          <p:spTgt spid="4102"/>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barn(inVertical)">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Khám phá</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82807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1026" name="Picture 2" descr="Hai Máº¹ Con Äi Bá» PNG - KhoThietKe.Ne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49185" y="2068688"/>
            <a:ext cx="4367703" cy="5115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328654" y="307377"/>
            <a:ext cx="9462974" cy="193899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cùng</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mẹ</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bưu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điện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quê</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biếu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bà</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Hãy</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giúp</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mẹ</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điều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cần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thiết</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dưới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đây</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4" name="Cloud Callout 3"/>
          <p:cNvSpPr/>
          <p:nvPr/>
        </p:nvSpPr>
        <p:spPr>
          <a:xfrm rot="611421">
            <a:off x="4708399" y="2815568"/>
            <a:ext cx="4646429" cy="2472561"/>
          </a:xfrm>
          <a:prstGeom prst="cloudCallout">
            <a:avLst/>
          </a:prstGeom>
          <a:solidFill>
            <a:schemeClr val="bg1">
              <a:lumMod val="40000"/>
              <a:lumOff val="6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nh Phuong (anh4017) - Há» sÆ¡ | Pinteres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9143" y1="92364" x2="44000" y2="81455"/>
                        <a14:foregroundMark x1="63714" y1="27636" x2="78857" y2="88727"/>
                        <a14:foregroundMark x1="61714" y1="83636" x2="85714" y2="90182"/>
                        <a14:foregroundMark x1="86000" y1="94182" x2="88571" y2="89455"/>
                        <a14:foregroundMark x1="61429" y1="89455" x2="57143" y2="89091"/>
                        <a14:foregroundMark x1="56571" y1="92000" x2="61143" y2="9090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82567">
            <a:off x="5575851" y="2783575"/>
            <a:ext cx="2861074" cy="2247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0" name="Google Shape;574;p28"/>
          <p:cNvGrpSpPr/>
          <p:nvPr/>
        </p:nvGrpSpPr>
        <p:grpSpPr>
          <a:xfrm rot="-1793444">
            <a:off x="923461" y="-65427"/>
            <a:ext cx="1060076" cy="532736"/>
            <a:chOff x="3093176" y="1236326"/>
            <a:chExt cx="886783" cy="445649"/>
          </a:xfrm>
        </p:grpSpPr>
        <p:sp>
          <p:nvSpPr>
            <p:cNvPr id="21" name="Google Shape;575;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576;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577;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582;p28"/>
          <p:cNvGrpSpPr/>
          <p:nvPr/>
        </p:nvGrpSpPr>
        <p:grpSpPr>
          <a:xfrm rot="1793444" flipH="1">
            <a:off x="10218338" y="93475"/>
            <a:ext cx="1060076" cy="532736"/>
            <a:chOff x="3093176" y="1236326"/>
            <a:chExt cx="886783" cy="445649"/>
          </a:xfrm>
        </p:grpSpPr>
        <p:sp>
          <p:nvSpPr>
            <p:cNvPr id="25" name="Google Shape;583;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584;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585;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6008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9"/>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536683" y="411931"/>
            <a:ext cx="4841875" cy="3324225"/>
          </a:xfrm>
          <a:prstGeom prst="rect">
            <a:avLst/>
          </a:prstGeom>
          <a:solidFill>
            <a:srgbClr val="FFFFFF"/>
          </a:solidFill>
          <a:ln w="9525">
            <a:solidFill>
              <a:srgbClr val="FFFFFF"/>
            </a:solidFill>
            <a:miter lim="800000"/>
            <a:headEnd/>
            <a:tailEnd/>
          </a:ln>
        </p:spPr>
        <p:txBody>
          <a:bodyPr/>
          <a:lstStyle>
            <a:lvl1pPr>
              <a:tabLst>
                <a:tab pos="4229100" algn="r"/>
              </a:tabLst>
              <a:defRPr>
                <a:solidFill>
                  <a:schemeClr val="tx1"/>
                </a:solidFill>
                <a:latin typeface="Arial" panose="020B0604020202020204" pitchFamily="34" charset="0"/>
              </a:defRPr>
            </a:lvl1pPr>
            <a:lvl2pPr marL="742950" indent="-285750">
              <a:tabLst>
                <a:tab pos="4229100" algn="r"/>
              </a:tabLst>
              <a:defRPr>
                <a:solidFill>
                  <a:schemeClr val="tx1"/>
                </a:solidFill>
                <a:latin typeface="Arial" panose="020B0604020202020204" pitchFamily="34" charset="0"/>
              </a:defRPr>
            </a:lvl2pPr>
            <a:lvl3pPr marL="1143000" indent="-228600">
              <a:tabLst>
                <a:tab pos="4229100" algn="r"/>
              </a:tabLst>
              <a:defRPr>
                <a:solidFill>
                  <a:schemeClr val="tx1"/>
                </a:solidFill>
                <a:latin typeface="Arial" panose="020B0604020202020204" pitchFamily="34" charset="0"/>
              </a:defRPr>
            </a:lvl3pPr>
            <a:lvl4pPr marL="1600200" indent="-228600">
              <a:tabLst>
                <a:tab pos="4229100" algn="r"/>
              </a:tabLst>
              <a:defRPr>
                <a:solidFill>
                  <a:schemeClr val="tx1"/>
                </a:solidFill>
                <a:latin typeface="Arial" panose="020B0604020202020204" pitchFamily="34" charset="0"/>
              </a:defRPr>
            </a:lvl4pPr>
            <a:lvl5pPr marL="2057400" indent="-228600">
              <a:tabLst>
                <a:tab pos="42291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2291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2291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2291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31209839"/>
              </p:ext>
            </p:extLst>
          </p:nvPr>
        </p:nvGraphicFramePr>
        <p:xfrm>
          <a:off x="52241" y="72968"/>
          <a:ext cx="10217671" cy="5946330"/>
        </p:xfrm>
        <a:graphic>
          <a:graphicData uri="http://schemas.openxmlformats.org/drawingml/2006/table">
            <a:tbl>
              <a:tblPr/>
              <a:tblGrid>
                <a:gridCol w="2221233">
                  <a:extLst>
                    <a:ext uri="{9D8B030D-6E8A-4147-A177-3AD203B41FA5}">
                      <a16:colId xmlns:a16="http://schemas.microsoft.com/office/drawing/2014/main" val="20000"/>
                    </a:ext>
                  </a:extLst>
                </a:gridCol>
                <a:gridCol w="444246">
                  <a:extLst>
                    <a:ext uri="{9D8B030D-6E8A-4147-A177-3AD203B41FA5}">
                      <a16:colId xmlns:a16="http://schemas.microsoft.com/office/drawing/2014/main" val="20001"/>
                    </a:ext>
                  </a:extLst>
                </a:gridCol>
                <a:gridCol w="7552192">
                  <a:extLst>
                    <a:ext uri="{9D8B030D-6E8A-4147-A177-3AD203B41FA5}">
                      <a16:colId xmlns:a16="http://schemas.microsoft.com/office/drawing/2014/main" val="20002"/>
                    </a:ext>
                  </a:extLst>
                </a:gridCol>
              </a:tblGrid>
              <a:tr h="3646829">
                <a:tc rowSpan="3">
                  <a:txBody>
                    <a:bodyPr/>
                    <a:lstStyle/>
                    <a:p>
                      <a:pPr marL="0" marR="0" algn="ctr">
                        <a:lnSpc>
                          <a:spcPct val="115000"/>
                        </a:lnSpc>
                        <a:spcBef>
                          <a:spcPts val="0"/>
                        </a:spcBef>
                        <a:spcAft>
                          <a:spcPts val="0"/>
                        </a:spcAft>
                        <a:tabLst>
                          <a:tab pos="1266825" algn="l"/>
                          <a:tab pos="1731645" algn="ctr"/>
                        </a:tabLst>
                      </a:pPr>
                      <a:r>
                        <a:rPr lang="en-US" sz="1400" b="1" baseline="0" dirty="0">
                          <a:solidFill>
                            <a:schemeClr val="accent1">
                              <a:lumMod val="95000"/>
                              <a:lumOff val="5000"/>
                            </a:schemeClr>
                          </a:solidFill>
                          <a:latin typeface="Times New Roman" pitchFamily="18" charset="0"/>
                          <a:ea typeface="Calibri"/>
                          <a:cs typeface="Times New Roman" pitchFamily="18" charset="0"/>
                        </a:rPr>
                        <a:t>N 21</a:t>
                      </a:r>
                      <a:endParaRPr lang="en-US" sz="14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TCT</a:t>
                      </a:r>
                      <a:r>
                        <a:rPr lang="en-US" sz="1200" b="1" baseline="0"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BƯU CHÍNH</a:t>
                      </a:r>
                      <a:r>
                        <a:rPr lang="en-US" sz="1200" b="1" baseline="0"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VIỄN THÔNG</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VIỆT NAM</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r>
                        <a:rPr lang="en-US" sz="1600" b="1" dirty="0">
                          <a:solidFill>
                            <a:schemeClr val="accent1">
                              <a:lumMod val="95000"/>
                              <a:lumOff val="5000"/>
                            </a:schemeClr>
                          </a:solidFill>
                          <a:latin typeface="Times New Roman" pitchFamily="18" charset="0"/>
                          <a:ea typeface="Calibri"/>
                          <a:cs typeface="Times New Roman" pitchFamily="18" charset="0"/>
                        </a:rPr>
                        <a:t>THƯ CHUYỂN TIỀN</a:t>
                      </a:r>
                      <a:endParaRPr lang="en-US" sz="16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Phần</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thư</a:t>
                      </a:r>
                      <a:r>
                        <a:rPr lang="en-US" sz="1600" b="1" i="1"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phát</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cho</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người</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nhận</a:t>
                      </a:r>
                      <a:endParaRPr lang="en-US" sz="1600" i="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Số</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0" i="1"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Họ</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và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tên</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địa</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chỉ</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người</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nhận</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Ông</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bà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cô</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nSpc>
                          <a:spcPct val="100000"/>
                        </a:lnSpc>
                        <a:spcBef>
                          <a:spcPts val="0"/>
                        </a:spcBef>
                        <a:spcAft>
                          <a:spcPts val="0"/>
                        </a:spcAft>
                        <a:tabLst>
                          <a:tab pos="45720" algn="l"/>
                        </a:tabLst>
                      </a:pPr>
                      <a:r>
                        <a:rPr lang="en-US" sz="2000" b="0" dirty="0">
                          <a:solidFill>
                            <a:schemeClr val="accent1">
                              <a:lumMod val="95000"/>
                              <a:lumOff val="5000"/>
                            </a:schemeClr>
                          </a:solidFill>
                          <a:latin typeface="Times New Roman" pitchFamily="18" charset="0"/>
                          <a:ea typeface="Calibri"/>
                          <a:cs typeface="Times New Roman" pitchFamily="18" charset="0"/>
                        </a:rPr>
                        <a:t>………………………………….…………………………….</a:t>
                      </a: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236220" marR="71755">
                        <a:lnSpc>
                          <a:spcPct val="115000"/>
                        </a:lnSpc>
                        <a:spcBef>
                          <a:spcPts val="0"/>
                        </a:spcBef>
                        <a:spcAft>
                          <a:spcPts val="1000"/>
                        </a:spcAft>
                      </a:pP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Bưu</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điện</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Việt</a:t>
                      </a:r>
                      <a:r>
                        <a:rPr lang="en-US" sz="2000" b="1" i="1" dirty="0">
                          <a:solidFill>
                            <a:schemeClr val="accent1">
                              <a:lumMod val="95000"/>
                              <a:lumOff val="5000"/>
                            </a:schemeClr>
                          </a:solidFill>
                          <a:latin typeface="Times New Roman"/>
                          <a:ea typeface="Calibri"/>
                          <a:cs typeface="Times New Roman"/>
                        </a:rPr>
                        <a:t> Nam***</a:t>
                      </a:r>
                      <a:endParaRPr lang="en-US" sz="2000" i="1"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1828800" algn="l"/>
                        </a:tabLst>
                      </a:pPr>
                      <a:r>
                        <a:rPr lang="en-US" sz="1400" b="1" dirty="0">
                          <a:solidFill>
                            <a:schemeClr val="accent1">
                              <a:lumMod val="95000"/>
                              <a:lumOff val="5000"/>
                            </a:schemeClr>
                          </a:solidFill>
                          <a:latin typeface="Times New Roman" pitchFamily="18" charset="0"/>
                          <a:ea typeface="Calibri"/>
                          <a:cs typeface="Times New Roman" pitchFamily="18" charset="0"/>
                        </a:rPr>
                        <a:t>          N21             CỘNG HÒA XÃ HỘI CHỦ NGHĨA VIỆT NAM                               </a:t>
                      </a:r>
                      <a:r>
                        <a:rPr lang="en-US" sz="1400" b="1" dirty="0" err="1">
                          <a:solidFill>
                            <a:schemeClr val="accent1">
                              <a:lumMod val="95000"/>
                              <a:lumOff val="5000"/>
                            </a:schemeClr>
                          </a:solidFill>
                          <a:latin typeface="Times New Roman" pitchFamily="18" charset="0"/>
                          <a:ea typeface="Calibri"/>
                          <a:cs typeface="Times New Roman" pitchFamily="18" charset="0"/>
                        </a:rPr>
                        <a:t>Gửi</a:t>
                      </a:r>
                      <a:r>
                        <a:rPr lang="en-US" sz="1400" b="1" baseline="0" dirty="0">
                          <a:solidFill>
                            <a:schemeClr val="accent1">
                              <a:lumMod val="95000"/>
                              <a:lumOff val="5000"/>
                            </a:schemeClr>
                          </a:solidFill>
                          <a:latin typeface="Times New Roman" pitchFamily="18" charset="0"/>
                          <a:ea typeface="Calibri"/>
                          <a:cs typeface="Times New Roman" pitchFamily="18" charset="0"/>
                        </a:rPr>
                        <a:t> N.26</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1083310" algn="r"/>
                          <a:tab pos="5324475" algn="l"/>
                        </a:tabLst>
                      </a:pPr>
                      <a:r>
                        <a:rPr lang="en-US" sz="1400" b="1" dirty="0">
                          <a:solidFill>
                            <a:schemeClr val="accent1">
                              <a:lumMod val="95000"/>
                              <a:lumOff val="5000"/>
                            </a:schemeClr>
                          </a:solidFill>
                          <a:latin typeface="Times New Roman" pitchFamily="18" charset="0"/>
                          <a:ea typeface="Calibri"/>
                          <a:cs typeface="Times New Roman" pitchFamily="18" charset="0"/>
                        </a:rPr>
                        <a:t> TỔNG CÔNG TI                       </a:t>
                      </a:r>
                      <a:r>
                        <a:rPr lang="en-US" sz="1400" b="1" dirty="0" err="1">
                          <a:solidFill>
                            <a:schemeClr val="accent1">
                              <a:lumMod val="95000"/>
                              <a:lumOff val="5000"/>
                            </a:schemeClr>
                          </a:solidFill>
                          <a:latin typeface="Times New Roman" pitchFamily="18" charset="0"/>
                          <a:ea typeface="Calibri"/>
                          <a:cs typeface="Times New Roman" pitchFamily="18" charset="0"/>
                        </a:rPr>
                        <a:t>Độc</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lập</a:t>
                      </a:r>
                      <a:r>
                        <a:rPr lang="en-US" sz="1400" b="1" dirty="0">
                          <a:solidFill>
                            <a:schemeClr val="accent1">
                              <a:lumMod val="95000"/>
                              <a:lumOff val="5000"/>
                            </a:schemeClr>
                          </a:solidFill>
                          <a:latin typeface="Times New Roman" pitchFamily="18" charset="0"/>
                          <a:ea typeface="Calibri"/>
                          <a:cs typeface="Times New Roman" pitchFamily="18" charset="0"/>
                        </a:rPr>
                        <a:t> – </a:t>
                      </a:r>
                      <a:r>
                        <a:rPr lang="en-US" sz="1400" b="1" dirty="0" err="1">
                          <a:solidFill>
                            <a:schemeClr val="accent1">
                              <a:lumMod val="95000"/>
                              <a:lumOff val="5000"/>
                            </a:schemeClr>
                          </a:solidFill>
                          <a:latin typeface="Times New Roman" pitchFamily="18" charset="0"/>
                          <a:ea typeface="Calibri"/>
                          <a:cs typeface="Times New Roman" pitchFamily="18" charset="0"/>
                        </a:rPr>
                        <a:t>Tự</a:t>
                      </a:r>
                      <a:r>
                        <a:rPr lang="en-US" sz="1400" b="1" dirty="0">
                          <a:solidFill>
                            <a:schemeClr val="accent1">
                              <a:lumMod val="95000"/>
                              <a:lumOff val="5000"/>
                            </a:schemeClr>
                          </a:solidFill>
                          <a:latin typeface="Times New Roman" pitchFamily="18" charset="0"/>
                          <a:ea typeface="Calibri"/>
                          <a:cs typeface="Times New Roman" pitchFamily="18" charset="0"/>
                        </a:rPr>
                        <a:t> do – </a:t>
                      </a:r>
                      <a:r>
                        <a:rPr lang="en-US" sz="1400" b="1" dirty="0" err="1">
                          <a:solidFill>
                            <a:schemeClr val="accent1">
                              <a:lumMod val="95000"/>
                              <a:lumOff val="5000"/>
                            </a:schemeClr>
                          </a:solidFill>
                          <a:latin typeface="Times New Roman" pitchFamily="18" charset="0"/>
                          <a:ea typeface="Calibri"/>
                          <a:cs typeface="Times New Roman" pitchFamily="18" charset="0"/>
                        </a:rPr>
                        <a:t>Hạnh</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phúc</a:t>
                      </a:r>
                      <a:r>
                        <a:rPr lang="en-US" sz="1400" b="1" dirty="0">
                          <a:solidFill>
                            <a:schemeClr val="accent1">
                              <a:lumMod val="95000"/>
                              <a:lumOff val="5000"/>
                            </a:schemeClr>
                          </a:solidFill>
                          <a:latin typeface="Times New Roman" pitchFamily="18" charset="0"/>
                          <a:ea typeface="Calibri"/>
                          <a:cs typeface="Times New Roman" pitchFamily="18" charset="0"/>
                        </a:rPr>
                        <a:t>                                         hay SĐV</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BƯU CHÍNH                                                                                                                          </a:t>
                      </a:r>
                      <a:r>
                        <a:rPr lang="en-US" sz="1400" b="1" dirty="0" err="1">
                          <a:solidFill>
                            <a:schemeClr val="accent1">
                              <a:lumMod val="95000"/>
                              <a:lumOff val="5000"/>
                            </a:schemeClr>
                          </a:solidFill>
                          <a:latin typeface="Times New Roman" pitchFamily="18" charset="0"/>
                          <a:ea typeface="Calibri"/>
                          <a:cs typeface="Times New Roman" pitchFamily="18" charset="0"/>
                        </a:rPr>
                        <a:t>Ngày</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VIỄN THÔNG VN </a:t>
                      </a:r>
                      <a:r>
                        <a:rPr lang="en-US" sz="1000" b="1"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TBT</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2000" b="1" dirty="0">
                          <a:solidFill>
                            <a:schemeClr val="accent1">
                              <a:lumMod val="95000"/>
                              <a:lumOff val="5000"/>
                            </a:schemeClr>
                          </a:solidFill>
                          <a:latin typeface="Times New Roman" pitchFamily="18" charset="0"/>
                          <a:ea typeface="Calibri"/>
                          <a:cs typeface="Times New Roman" pitchFamily="18" charset="0"/>
                        </a:rPr>
                        <a:t>THƯ CHUYỂN</a:t>
                      </a:r>
                      <a:r>
                        <a:rPr lang="en-US" sz="2000" b="1" baseline="0" dirty="0">
                          <a:solidFill>
                            <a:schemeClr val="accent1">
                              <a:lumMod val="95000"/>
                              <a:lumOff val="5000"/>
                            </a:schemeClr>
                          </a:solidFill>
                          <a:latin typeface="Times New Roman" pitchFamily="18" charset="0"/>
                          <a:ea typeface="Calibri"/>
                          <a:cs typeface="Times New Roman" pitchFamily="18" charset="0"/>
                        </a:rPr>
                        <a:t> TIỀN                              </a:t>
                      </a:r>
                      <a:r>
                        <a:rPr lang="en-US" sz="1200" b="1" baseline="0" dirty="0">
                          <a:solidFill>
                            <a:schemeClr val="accent1">
                              <a:lumMod val="95000"/>
                              <a:lumOff val="5000"/>
                            </a:schemeClr>
                          </a:solidFill>
                          <a:latin typeface="Times New Roman" pitchFamily="18" charset="0"/>
                          <a:ea typeface="Calibri"/>
                          <a:cs typeface="Times New Roman" pitchFamily="18" charset="0"/>
                        </a:rPr>
                        <a:t>ĐBT</a:t>
                      </a:r>
                    </a:p>
                    <a:p>
                      <a:pPr marL="0" marR="0">
                        <a:lnSpc>
                          <a:spcPct val="100000"/>
                        </a:lnSpc>
                        <a:spcBef>
                          <a:spcPts val="0"/>
                        </a:spcBef>
                        <a:spcAft>
                          <a:spcPts val="0"/>
                        </a:spcAft>
                        <a:tabLst>
                          <a:tab pos="5724525" algn="l"/>
                          <a:tab pos="5867400" algn="l"/>
                        </a:tabLst>
                      </a:pPr>
                      <a:r>
                        <a:rPr lang="en-US" sz="1800" b="0" i="0" baseline="0" dirty="0" err="1">
                          <a:solidFill>
                            <a:schemeClr val="accent1">
                              <a:lumMod val="95000"/>
                              <a:lumOff val="5000"/>
                            </a:schemeClr>
                          </a:solidFill>
                          <a:latin typeface="Times New Roman" pitchFamily="18" charset="0"/>
                          <a:cs typeface="Times New Roman" pitchFamily="18" charset="0"/>
                        </a:rPr>
                        <a:t>Ngày</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0" i="0" baseline="0" dirty="0" err="1">
                          <a:solidFill>
                            <a:schemeClr val="accent1">
                              <a:lumMod val="95000"/>
                              <a:lumOff val="5000"/>
                            </a:schemeClr>
                          </a:solidFill>
                          <a:latin typeface="Times New Roman" pitchFamily="18" charset="0"/>
                          <a:cs typeface="Times New Roman" pitchFamily="18" charset="0"/>
                        </a:rPr>
                        <a:t>gửi</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Bưu</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cục</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phát</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hành</a:t>
                      </a:r>
                      <a:r>
                        <a:rPr lang="en-US" sz="1800" b="1" baseline="0" dirty="0">
                          <a:solidFill>
                            <a:schemeClr val="accent1">
                              <a:lumMod val="95000"/>
                              <a:lumOff val="5000"/>
                            </a:schemeClr>
                          </a:solidFill>
                          <a:latin typeface="Times New Roman" pitchFamily="18" charset="0"/>
                          <a:cs typeface="Times New Roman" pitchFamily="18" charset="0"/>
                        </a:rPr>
                        <a:t>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N.29………….     </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N.24 …………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Họ</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tên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địa</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chỉ</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Số</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tiền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viết</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toàn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chữ</a:t>
                      </a:r>
                      <a:r>
                        <a:rPr lang="en-US" sz="2000" b="0" dirty="0">
                          <a:solidFill>
                            <a:schemeClr val="accent1">
                              <a:lumMod val="95000"/>
                              <a:lumOff val="5000"/>
                            </a:schemeClr>
                          </a:solidFill>
                          <a:latin typeface="Times New Roman" pitchFamily="18" charset="0"/>
                          <a:ea typeface="Calibri"/>
                          <a:cs typeface="Times New Roman" pitchFamily="18" charset="0"/>
                        </a:rPr>
                        <a:t>):…………………………..</a:t>
                      </a:r>
                      <a:r>
                        <a:rPr lang="en-US" sz="16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nhận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a:t>
                      </a:r>
                      <a:endParaRPr lang="en-US" sz="1600" b="1" dirty="0">
                        <a:solidFill>
                          <a:schemeClr val="accent1">
                            <a:lumMod val="95000"/>
                            <a:lumOff val="5000"/>
                          </a:schemeClr>
                        </a:solidFill>
                        <a:latin typeface="Times New Roman" pitchFamily="18" charset="0"/>
                        <a:ea typeface="Calibri"/>
                        <a:cs typeface="Times New Roman" pitchFamily="18"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tab pos="4229100" algn="r"/>
                        </a:tabLst>
                        <a:defRPr/>
                      </a:pPr>
                      <a:r>
                        <a:rPr lang="en-US" sz="1600" b="0" dirty="0">
                          <a:solidFill>
                            <a:schemeClr val="accent1">
                              <a:lumMod val="95000"/>
                              <a:lumOff val="5000"/>
                            </a:schemeClr>
                          </a:solidFill>
                          <a:latin typeface="Times New Roman" pitchFamily="18" charset="0"/>
                          <a:ea typeface="Calibri"/>
                          <a:cs typeface="Times New Roman" pitchFamily="18" charset="0"/>
                        </a:rPr>
                        <a:t>…………………………………………………………………………………………………………………………………………………………………</a:t>
                      </a:r>
                      <a:r>
                        <a:rPr lang="en-US" sz="1600" b="1" dirty="0">
                          <a:solidFill>
                            <a:schemeClr val="accent1">
                              <a:lumMod val="95000"/>
                              <a:lumOff val="5000"/>
                            </a:schemeClr>
                          </a:solidFill>
                          <a:latin typeface="Times New Roman" pitchFamily="18" charset="0"/>
                          <a:ea typeface="Calibri"/>
                          <a:cs typeface="Times New Roman" pitchFamily="18" charset="0"/>
                        </a:rPr>
                        <a:t>	</a:t>
                      </a:r>
                      <a:endParaRPr lang="en-US" sz="16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53462">
                <a:tc vMerge="1">
                  <a:txBody>
                    <a:bodyPr/>
                    <a:lstStyle/>
                    <a:p>
                      <a:endParaRPr lang="en-US"/>
                    </a:p>
                  </a:txBody>
                  <a:tcPr/>
                </a:tc>
                <a:tc rowSpan="2">
                  <a:txBody>
                    <a:bodyPr/>
                    <a:lstStyle/>
                    <a:p>
                      <a:pPr marL="71755" marR="71755">
                        <a:lnSpc>
                          <a:spcPct val="115000"/>
                        </a:lnSpc>
                        <a:spcBef>
                          <a:spcPts val="0"/>
                        </a:spcBef>
                        <a:spcAft>
                          <a:spcPts val="1000"/>
                        </a:spcAft>
                      </a:pPr>
                      <a:endParaRPr lang="en-US" sz="2000"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50000"/>
                        </a:lnSpc>
                        <a:spcBef>
                          <a:spcPts val="0"/>
                        </a:spcBef>
                        <a:spcAft>
                          <a:spcPts val="0"/>
                        </a:spcAft>
                        <a:tabLst>
                          <a:tab pos="1828800" algn="l"/>
                        </a:tabLst>
                      </a:pPr>
                      <a:endParaRPr lang="en-US" sz="14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tx1">
                        <a:lumMod val="20000"/>
                        <a:lumOff val="80000"/>
                      </a:schemeClr>
                    </a:solidFill>
                  </a:tcPr>
                </a:tc>
                <a:extLst>
                  <a:ext uri="{0D108BD9-81ED-4DB2-BD59-A6C34878D82A}">
                    <a16:rowId xmlns:a16="http://schemas.microsoft.com/office/drawing/2014/main" val="10001"/>
                  </a:ext>
                </a:extLst>
              </a:tr>
              <a:tr h="1610740">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2000" b="1" baseline="0"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Trưởng</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bưu</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cục</a:t>
                      </a:r>
                      <a:r>
                        <a:rPr lang="en-US" sz="1800" b="1" dirty="0">
                          <a:solidFill>
                            <a:schemeClr val="accent1">
                              <a:lumMod val="95000"/>
                              <a:lumOff val="5000"/>
                            </a:schemeClr>
                          </a:solidFill>
                          <a:latin typeface="Times New Roman" pitchFamily="18" charset="0"/>
                          <a:ea typeface="Calibri"/>
                          <a:cs typeface="Times New Roman" pitchFamily="18" charset="0"/>
                        </a:rPr>
                        <a:t>     Ô</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dành</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cho</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việc</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sửa</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chữa</a:t>
                      </a:r>
                      <a:endParaRPr lang="en-US" sz="18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Kí</a:t>
                      </a:r>
                      <a:r>
                        <a:rPr lang="en-US" sz="1800" b="0"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duyệt</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bl>
          </a:graphicData>
        </a:graphic>
      </p:graphicFrame>
      <p:cxnSp>
        <p:nvCxnSpPr>
          <p:cNvPr id="8" name="AutoShape 18"/>
          <p:cNvCxnSpPr>
            <a:cxnSpLocks noChangeShapeType="1"/>
          </p:cNvCxnSpPr>
          <p:nvPr/>
        </p:nvCxnSpPr>
        <p:spPr bwMode="auto">
          <a:xfrm>
            <a:off x="9098070" y="1237431"/>
            <a:ext cx="111960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AutoShape 20"/>
          <p:cNvCxnSpPr>
            <a:cxnSpLocks noChangeShapeType="1"/>
          </p:cNvCxnSpPr>
          <p:nvPr/>
        </p:nvCxnSpPr>
        <p:spPr bwMode="auto">
          <a:xfrm rot="5400000" flipH="1" flipV="1">
            <a:off x="8490058" y="627831"/>
            <a:ext cx="1217612" cy="1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ext Box 17"/>
          <p:cNvSpPr txBox="1">
            <a:spLocks noChangeArrowheads="1"/>
          </p:cNvSpPr>
          <p:nvPr/>
        </p:nvSpPr>
        <p:spPr bwMode="auto">
          <a:xfrm>
            <a:off x="5430946" y="1508893"/>
            <a:ext cx="1711325" cy="27622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9037746" y="4573063"/>
            <a:ext cx="631825" cy="5810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8528158" y="1785118"/>
            <a:ext cx="1387475" cy="227359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Ô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dành</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cho</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nhân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viên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bưu</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điện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viết</a:t>
            </a:r>
            <a:endPar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endParaRPr>
          </a:p>
          <a:p>
            <a:endParaRPr lang="en-US" altLang="en-US" sz="1400" b="1" dirty="0">
              <a:solidFill>
                <a:srgbClr val="0000CC"/>
              </a:solidFill>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p:txBody>
      </p:sp>
      <p:sp>
        <p:nvSpPr>
          <p:cNvPr id="13" name="AutoShape 13"/>
          <p:cNvSpPr>
            <a:spLocks noChangeArrowheads="1"/>
          </p:cNvSpPr>
          <p:nvPr/>
        </p:nvSpPr>
        <p:spPr bwMode="auto">
          <a:xfrm>
            <a:off x="9263171" y="1356493"/>
            <a:ext cx="406400" cy="381000"/>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4" name="Text Box 17"/>
          <p:cNvSpPr txBox="1">
            <a:spLocks noChangeArrowheads="1"/>
          </p:cNvSpPr>
          <p:nvPr/>
        </p:nvSpPr>
        <p:spPr bwMode="auto">
          <a:xfrm>
            <a:off x="3229083" y="2880493"/>
            <a:ext cx="4892675" cy="276225"/>
          </a:xfrm>
          <a:prstGeom prst="rect">
            <a:avLst/>
          </a:prstGeom>
          <a:solidFill>
            <a:schemeClr val="accent6">
              <a:lumMod val="85000"/>
            </a:schemeClr>
          </a:solidFill>
          <a:ln w="9525">
            <a:noFill/>
            <a:miter lim="800000"/>
            <a:headEnd/>
            <a:tailEnd/>
          </a:ln>
        </p:spPr>
        <p:txBody>
          <a:bodyPr/>
          <a:lstStyle/>
          <a:p>
            <a:pPr>
              <a:defRPr/>
            </a:pPr>
            <a:endParaRPr lang="en-US" sz="1400">
              <a:latin typeface="Times New Roman" pitchFamily="18" charset="0"/>
              <a:cs typeface="Times New Roman" pitchFamily="18" charset="0"/>
            </a:endParaRPr>
          </a:p>
        </p:txBody>
      </p:sp>
      <p:sp>
        <p:nvSpPr>
          <p:cNvPr id="15" name="Text Box 17"/>
          <p:cNvSpPr txBox="1">
            <a:spLocks noChangeArrowheads="1"/>
          </p:cNvSpPr>
          <p:nvPr/>
        </p:nvSpPr>
        <p:spPr bwMode="auto">
          <a:xfrm>
            <a:off x="8569433" y="2880493"/>
            <a:ext cx="1304925" cy="276225"/>
          </a:xfrm>
          <a:prstGeom prst="rect">
            <a:avLst/>
          </a:prstGeom>
          <a:solidFill>
            <a:schemeClr val="accent6">
              <a:lumMod val="85000"/>
            </a:schemeClr>
          </a:solidFill>
          <a:ln w="9525">
            <a:noFill/>
            <a:miter lim="800000"/>
            <a:headEnd/>
            <a:tailEnd/>
          </a:ln>
        </p:spPr>
        <p:txBody>
          <a:bodyPr/>
          <a:lstStyle/>
          <a:p>
            <a:pPr>
              <a:defRPr/>
            </a:pPr>
            <a:r>
              <a:rPr lang="en-US" sz="1400" dirty="0">
                <a:solidFill>
                  <a:srgbClr val="0000CC"/>
                </a:solidFill>
                <a:latin typeface="Times New Roman" pitchFamily="18" charset="0"/>
                <a:cs typeface="Times New Roman" pitchFamily="18" charset="0"/>
              </a:rPr>
              <a:t>……….</a:t>
            </a:r>
            <a:r>
              <a:rPr lang="en-US" sz="1400" dirty="0">
                <a:solidFill>
                  <a:schemeClr val="accent1">
                    <a:lumMod val="95000"/>
                    <a:lumOff val="5000"/>
                  </a:schemeClr>
                </a:solidFill>
                <a:latin typeface="Times New Roman" pitchFamily="18" charset="0"/>
                <a:cs typeface="Times New Roman" pitchFamily="18" charset="0"/>
              </a:rPr>
              <a:t>đ.</a:t>
            </a:r>
            <a:r>
              <a:rPr lang="en-US" sz="1400" dirty="0">
                <a:solidFill>
                  <a:srgbClr val="0000CC"/>
                </a:solidFill>
                <a:latin typeface="Times New Roman" pitchFamily="18" charset="0"/>
                <a:cs typeface="Times New Roman" pitchFamily="18" charset="0"/>
              </a:rPr>
              <a:t>..</a:t>
            </a:r>
          </a:p>
        </p:txBody>
      </p:sp>
      <p:sp>
        <p:nvSpPr>
          <p:cNvPr id="16" name="TextBox 15"/>
          <p:cNvSpPr txBox="1"/>
          <p:nvPr/>
        </p:nvSpPr>
        <p:spPr>
          <a:xfrm>
            <a:off x="8569433" y="3305269"/>
            <a:ext cx="1648238" cy="738664"/>
          </a:xfrm>
          <a:prstGeom prst="rect">
            <a:avLst/>
          </a:prstGeom>
          <a:noFill/>
        </p:spPr>
        <p:txBody>
          <a:bodyPr wrap="square" rtlCol="0">
            <a:spAutoFit/>
          </a:bodyPr>
          <a:lstStyle/>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Số</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Ngày</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endParaRPr lang="en-US" sz="1400" dirty="0">
              <a:solidFill>
                <a:schemeClr val="accent1">
                  <a:lumMod val="95000"/>
                  <a:lumOff val="5000"/>
                </a:schemeClr>
              </a:solidFill>
            </a:endParaRPr>
          </a:p>
        </p:txBody>
      </p:sp>
      <p:pic>
        <p:nvPicPr>
          <p:cNvPr id="2050" name="Picture 2" descr="LÃ m BÃ i Táº­p HÃ¬nh áº£nh | Äá»nh dáº¡ng hÃ¬nh áº£nh PNG 400279065|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7093">
                        <a14:foregroundMark x1="65349" y1="34734" x2="66512" y2="45117"/>
                        <a14:foregroundMark x1="6395" y1="89988" x2="58140" y2="89740"/>
                        <a14:foregroundMark x1="10930" y1="87763" x2="34419" y2="78245"/>
                        <a14:backgroundMark x1="8023" y1="87515" x2="15930" y2="83684"/>
                        <a14:backgroundMark x1="23372" y1="80593" x2="29651" y2="77503"/>
                        <a14:backgroundMark x1="29186" y1="80346" x2="25116" y2="81829"/>
                        <a14:backgroundMark x1="48140" y1="71941" x2="48372" y2="77009"/>
                        <a14:backgroundMark x1="76628" y1="78245" x2="76628" y2="7824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flipH="1">
            <a:off x="-200190" y="3448819"/>
            <a:ext cx="3429273" cy="338103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269912" y="571781"/>
            <a:ext cx="1870285" cy="4893647"/>
          </a:xfrm>
          <a:prstGeom prst="rect">
            <a:avLst/>
          </a:prstGeom>
          <a:solidFill>
            <a:schemeClr val="bg2">
              <a:lumMod val="20000"/>
              <a:lumOff val="80000"/>
            </a:schemeClr>
          </a:solidFill>
          <a:ln w="38100">
            <a:solidFill>
              <a:schemeClr val="bg2"/>
            </a:solidFill>
            <a:prstDash val="sysDash"/>
          </a:ln>
          <a:effectLst>
            <a:glow rad="63500">
              <a:schemeClr val="accent3">
                <a:satMod val="175000"/>
                <a:alpha val="40000"/>
              </a:schemeClr>
            </a:glow>
          </a:effectLst>
        </p:spPr>
        <p:txBody>
          <a:bodyPr wrap="square">
            <a:spAutoFit/>
          </a:bodyPr>
          <a:lstStyle/>
          <a:p>
            <a:r>
              <a:rPr lang="nl-NL" sz="2400" dirty="0">
                <a:solidFill>
                  <a:schemeClr val="accent5">
                    <a:lumMod val="75000"/>
                  </a:schemeClr>
                </a:solidFill>
                <a:latin typeface="Cambria" panose="02040503050406030204" pitchFamily="18" charset="0"/>
                <a:ea typeface="Cambria" panose="02040503050406030204" pitchFamily="18" charset="0"/>
              </a:rPr>
              <a:t>+ </a:t>
            </a:r>
            <a:r>
              <a:rPr lang="nl-NL" sz="2400" b="1" i="1" dirty="0">
                <a:solidFill>
                  <a:schemeClr val="accent5">
                    <a:lumMod val="75000"/>
                  </a:schemeClr>
                </a:solidFill>
                <a:latin typeface="Cambria" panose="02040503050406030204" pitchFamily="18" charset="0"/>
                <a:ea typeface="Cambria" panose="02040503050406030204" pitchFamily="18" charset="0"/>
              </a:rPr>
              <a:t>Nhật ấn:</a:t>
            </a:r>
            <a:r>
              <a:rPr lang="nl-NL" sz="2400" dirty="0">
                <a:solidFill>
                  <a:schemeClr val="accent5">
                    <a:lumMod val="75000"/>
                  </a:schemeClr>
                </a:solidFill>
                <a:latin typeface="Cambria" panose="02040503050406030204" pitchFamily="18" charset="0"/>
                <a:ea typeface="Cambria" panose="02040503050406030204" pitchFamily="18" charset="0"/>
              </a:rPr>
              <a:t> dấu ấn trong ngày của bưu điện.</a:t>
            </a:r>
            <a:endParaRPr lang="en-US" sz="2000" dirty="0">
              <a:solidFill>
                <a:schemeClr val="accent5">
                  <a:lumMod val="75000"/>
                </a:schemeClr>
              </a:solidFill>
              <a:latin typeface="Cambria" panose="02040503050406030204" pitchFamily="18" charset="0"/>
              <a:ea typeface="Cambria" panose="02040503050406030204" pitchFamily="18" charset="0"/>
            </a:endParaRPr>
          </a:p>
          <a:p>
            <a:r>
              <a:rPr lang="nl-NL" sz="2400" dirty="0">
                <a:solidFill>
                  <a:srgbClr val="63519F"/>
                </a:solidFill>
                <a:latin typeface="Cambria" panose="02040503050406030204" pitchFamily="18" charset="0"/>
                <a:ea typeface="Cambria" panose="02040503050406030204" pitchFamily="18" charset="0"/>
              </a:rPr>
              <a:t>+ </a:t>
            </a:r>
            <a:r>
              <a:rPr lang="nl-NL" sz="2400" b="1" i="1" dirty="0">
                <a:solidFill>
                  <a:srgbClr val="63519F"/>
                </a:solidFill>
                <a:latin typeface="Cambria" panose="02040503050406030204" pitchFamily="18" charset="0"/>
                <a:ea typeface="Cambria" panose="02040503050406030204" pitchFamily="18" charset="0"/>
              </a:rPr>
              <a:t>Căn cước</a:t>
            </a:r>
            <a:r>
              <a:rPr lang="nl-NL" sz="2400" dirty="0">
                <a:solidFill>
                  <a:srgbClr val="63519F"/>
                </a:solidFill>
                <a:latin typeface="Cambria" panose="02040503050406030204" pitchFamily="18" charset="0"/>
                <a:ea typeface="Cambria" panose="02040503050406030204" pitchFamily="18" charset="0"/>
              </a:rPr>
              <a:t>: giấy chứng minh thư.</a:t>
            </a:r>
            <a:endParaRPr lang="en-US" sz="2000" dirty="0">
              <a:solidFill>
                <a:srgbClr val="63519F"/>
              </a:solidFill>
              <a:latin typeface="Cambria" panose="02040503050406030204" pitchFamily="18" charset="0"/>
              <a:ea typeface="Cambria" panose="02040503050406030204" pitchFamily="18" charset="0"/>
            </a:endParaRPr>
          </a:p>
          <a:p>
            <a:r>
              <a:rPr lang="nl-NL" sz="2400" dirty="0">
                <a:solidFill>
                  <a:schemeClr val="bg1">
                    <a:lumMod val="75000"/>
                  </a:schemeClr>
                </a:solidFill>
                <a:latin typeface="Cambria" panose="02040503050406030204" pitchFamily="18" charset="0"/>
                <a:ea typeface="Cambria" panose="02040503050406030204" pitchFamily="18" charset="0"/>
              </a:rPr>
              <a:t>+ </a:t>
            </a:r>
            <a:r>
              <a:rPr lang="nl-NL" sz="2400" b="1" i="1" dirty="0">
                <a:solidFill>
                  <a:schemeClr val="bg1">
                    <a:lumMod val="75000"/>
                  </a:schemeClr>
                </a:solidFill>
                <a:latin typeface="Cambria" panose="02040503050406030204" pitchFamily="18" charset="0"/>
                <a:ea typeface="Cambria" panose="02040503050406030204" pitchFamily="18" charset="0"/>
              </a:rPr>
              <a:t>Người làm chứng</a:t>
            </a:r>
            <a:r>
              <a:rPr lang="nl-NL" sz="2400" dirty="0">
                <a:solidFill>
                  <a:schemeClr val="bg1">
                    <a:lumMod val="75000"/>
                  </a:schemeClr>
                </a:solidFill>
                <a:latin typeface="Cambria" panose="02040503050406030204" pitchFamily="18" charset="0"/>
                <a:ea typeface="Cambria" panose="02040503050406030204" pitchFamily="18" charset="0"/>
              </a:rPr>
              <a:t>: người chứng nhận về việc đã nhận đủ tiền.</a:t>
            </a:r>
            <a:endParaRPr lang="en-US" sz="2000" dirty="0">
              <a:solidFill>
                <a:schemeClr val="bg1">
                  <a:lumMod val="75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685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15" grpId="0" animBg="1"/>
      <p:bldP spid="16"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9569101" y="2550878"/>
            <a:ext cx="2937980" cy="3672943"/>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71976" y="404261"/>
            <a:ext cx="8903494"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701400" y="2193512"/>
            <a:ext cx="8362590" cy="2206800"/>
          </a:xfrm>
          <a:prstGeom prst="rect">
            <a:avLst/>
          </a:prstGeom>
        </p:spPr>
        <p:txBody>
          <a:bodyPr spcFirstLastPara="1" wrap="square" lIns="121900" tIns="121900" rIns="121900" bIns="121900" anchor="ctr" anchorCtr="0">
            <a:noAutofit/>
          </a:bodyPr>
          <a:lstStyle/>
          <a:p>
            <a:pPr>
              <a:lnSpc>
                <a:spcPct val="100000"/>
              </a:lnSpc>
            </a:pPr>
            <a:r>
              <a:rPr lang="nl-NL" sz="3200" b="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rPr>
              <a:t>+ Mặt trước tờ mẫu cần điền:</a:t>
            </a:r>
            <a:endParaRPr lang="en-US" sz="3200" b="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endParaRPr>
          </a:p>
          <a:p>
            <a:pPr algn="just">
              <a:lnSpc>
                <a:spcPct val="100000"/>
              </a:lnSpc>
            </a:pPr>
            <a:r>
              <a:rPr lang="nl-NL" sz="3200" b="1" dirty="0">
                <a:solidFill>
                  <a:schemeClr val="tx2">
                    <a:lumMod val="5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rõ ngày, tháng, năm gửi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rõ họ tên mẹ em (người gửi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bằng chữ số tiền gửi.</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Họ tên, địa chỉ của bà (người nhận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dirty="0">
                <a:solidFill>
                  <a:schemeClr val="accent3">
                    <a:lumMod val="10000"/>
                  </a:schemeClr>
                </a:solidFill>
                <a:latin typeface="Cambria" panose="02040503050406030204" pitchFamily="18" charset="0"/>
                <a:ea typeface="Cambria" panose="02040503050406030204" pitchFamily="18" charset="0"/>
              </a:rPr>
              <a:t>  </a:t>
            </a:r>
            <a:r>
              <a:rPr lang="nl-NL" sz="3200" b="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dirty="0">
                <a:solidFill>
                  <a:schemeClr val="accent3">
                    <a:lumMod val="10000"/>
                  </a:schemeClr>
                </a:solidFill>
                <a:latin typeface="Cambria" panose="02040503050406030204" pitchFamily="18" charset="0"/>
                <a:ea typeface="Cambria" panose="02040503050406030204" pitchFamily="18" charset="0"/>
              </a:rPr>
              <a:t> Nếu cần sửa chữa điều đã viết, em nhớ viết vào ô dành cho việc sửa chữa.</a:t>
            </a:r>
            <a:endParaRPr lang="en-US" sz="3200" b="1" dirty="0">
              <a:solidFill>
                <a:schemeClr val="accent3">
                  <a:lumMod val="10000"/>
                </a:schemeClr>
              </a:solidFill>
              <a:latin typeface="Cambria" panose="02040503050406030204" pitchFamily="18" charset="0"/>
              <a:ea typeface="Cambria" panose="02040503050406030204" pitchFamily="18" charset="0"/>
            </a:endParaRPr>
          </a:p>
        </p:txBody>
      </p:sp>
      <p:pic>
        <p:nvPicPr>
          <p:cNvPr id="614" name="Google Shape;614;p29"/>
          <p:cNvPicPr preferRelativeResize="0"/>
          <p:nvPr/>
        </p:nvPicPr>
        <p:blipFill>
          <a:blip r:embed="rId3">
            <a:alphaModFix/>
          </a:blip>
          <a:stretch>
            <a:fillRect/>
          </a:stretch>
        </p:blipFill>
        <p:spPr>
          <a:xfrm>
            <a:off x="10663373" y="1897380"/>
            <a:ext cx="1772268" cy="2156034"/>
          </a:xfrm>
          <a:prstGeom prst="rect">
            <a:avLst/>
          </a:prstGeom>
          <a:noFill/>
          <a:ln>
            <a:noFill/>
          </a:ln>
        </p:spPr>
      </p:pic>
    </p:spTree>
    <p:extLst>
      <p:ext uri="{BB962C8B-B14F-4D97-AF65-F5344CB8AC3E}">
        <p14:creationId xmlns:p14="http://schemas.microsoft.com/office/powerpoint/2010/main" val="6716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1000"/>
                                        <p:tgtEl>
                                          <p:spTgt spid="613">
                                            <p:txEl>
                                              <p:pRg st="0" end="0"/>
                                            </p:txEl>
                                          </p:spTgt>
                                        </p:tgtEl>
                                      </p:cBhvr>
                                    </p:animEffect>
                                    <p:anim calcmode="lin" valueType="num">
                                      <p:cBhvr>
                                        <p:cTn id="8" dur="1000" fill="hold"/>
                                        <p:tgtEl>
                                          <p:spTgt spid="6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3">
                                            <p:txEl>
                                              <p:pRg st="1" end="1"/>
                                            </p:txEl>
                                          </p:spTgt>
                                        </p:tgtEl>
                                        <p:attrNameLst>
                                          <p:attrName>style.visibility</p:attrName>
                                        </p:attrNameLst>
                                      </p:cBhvr>
                                      <p:to>
                                        <p:strVal val="visible"/>
                                      </p:to>
                                    </p:set>
                                    <p:animEffect transition="in" filter="fade">
                                      <p:cBhvr>
                                        <p:cTn id="14" dur="1000"/>
                                        <p:tgtEl>
                                          <p:spTgt spid="613">
                                            <p:txEl>
                                              <p:pRg st="1" end="1"/>
                                            </p:txEl>
                                          </p:spTgt>
                                        </p:tgtEl>
                                      </p:cBhvr>
                                    </p:animEffect>
                                    <p:anim calcmode="lin" valueType="num">
                                      <p:cBhvr>
                                        <p:cTn id="15" dur="1000" fill="hold"/>
                                        <p:tgtEl>
                                          <p:spTgt spid="6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3">
                                            <p:txEl>
                                              <p:pRg st="2" end="2"/>
                                            </p:txEl>
                                          </p:spTgt>
                                        </p:tgtEl>
                                        <p:attrNameLst>
                                          <p:attrName>style.visibility</p:attrName>
                                        </p:attrNameLst>
                                      </p:cBhvr>
                                      <p:to>
                                        <p:strVal val="visible"/>
                                      </p:to>
                                    </p:set>
                                    <p:animEffect transition="in" filter="fade">
                                      <p:cBhvr>
                                        <p:cTn id="21" dur="1000"/>
                                        <p:tgtEl>
                                          <p:spTgt spid="613">
                                            <p:txEl>
                                              <p:pRg st="2" end="2"/>
                                            </p:txEl>
                                          </p:spTgt>
                                        </p:tgtEl>
                                      </p:cBhvr>
                                    </p:animEffect>
                                    <p:anim calcmode="lin" valueType="num">
                                      <p:cBhvr>
                                        <p:cTn id="22" dur="1000" fill="hold"/>
                                        <p:tgtEl>
                                          <p:spTgt spid="6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3">
                                            <p:txEl>
                                              <p:pRg st="3" end="3"/>
                                            </p:txEl>
                                          </p:spTgt>
                                        </p:tgtEl>
                                        <p:attrNameLst>
                                          <p:attrName>style.visibility</p:attrName>
                                        </p:attrNameLst>
                                      </p:cBhvr>
                                      <p:to>
                                        <p:strVal val="visible"/>
                                      </p:to>
                                    </p:set>
                                    <p:animEffect transition="in" filter="fade">
                                      <p:cBhvr>
                                        <p:cTn id="28" dur="1000"/>
                                        <p:tgtEl>
                                          <p:spTgt spid="613">
                                            <p:txEl>
                                              <p:pRg st="3" end="3"/>
                                            </p:txEl>
                                          </p:spTgt>
                                        </p:tgtEl>
                                      </p:cBhvr>
                                    </p:animEffect>
                                    <p:anim calcmode="lin" valueType="num">
                                      <p:cBhvr>
                                        <p:cTn id="29" dur="1000" fill="hold"/>
                                        <p:tgtEl>
                                          <p:spTgt spid="6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3">
                                            <p:txEl>
                                              <p:pRg st="4" end="4"/>
                                            </p:txEl>
                                          </p:spTgt>
                                        </p:tgtEl>
                                        <p:attrNameLst>
                                          <p:attrName>style.visibility</p:attrName>
                                        </p:attrNameLst>
                                      </p:cBhvr>
                                      <p:to>
                                        <p:strVal val="visible"/>
                                      </p:to>
                                    </p:set>
                                    <p:animEffect transition="in" filter="fade">
                                      <p:cBhvr>
                                        <p:cTn id="35" dur="1000"/>
                                        <p:tgtEl>
                                          <p:spTgt spid="613">
                                            <p:txEl>
                                              <p:pRg st="4" end="4"/>
                                            </p:txEl>
                                          </p:spTgt>
                                        </p:tgtEl>
                                      </p:cBhvr>
                                    </p:animEffect>
                                    <p:anim calcmode="lin" valueType="num">
                                      <p:cBhvr>
                                        <p:cTn id="36" dur="1000" fill="hold"/>
                                        <p:tgtEl>
                                          <p:spTgt spid="6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3">
                                            <p:txEl>
                                              <p:pRg st="5" end="5"/>
                                            </p:txEl>
                                          </p:spTgt>
                                        </p:tgtEl>
                                        <p:attrNameLst>
                                          <p:attrName>style.visibility</p:attrName>
                                        </p:attrNameLst>
                                      </p:cBhvr>
                                      <p:to>
                                        <p:strVal val="visible"/>
                                      </p:to>
                                    </p:set>
                                    <p:animEffect transition="in" filter="fade">
                                      <p:cBhvr>
                                        <p:cTn id="42" dur="1000"/>
                                        <p:tgtEl>
                                          <p:spTgt spid="613">
                                            <p:txEl>
                                              <p:pRg st="5" end="5"/>
                                            </p:txEl>
                                          </p:spTgt>
                                        </p:tgtEl>
                                      </p:cBhvr>
                                    </p:animEffect>
                                    <p:anim calcmode="lin" valueType="num">
                                      <p:cBhvr>
                                        <p:cTn id="43" dur="1000" fill="hold"/>
                                        <p:tgtEl>
                                          <p:spTgt spid="6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1492499"/>
              </p:ext>
            </p:extLst>
          </p:nvPr>
        </p:nvGraphicFramePr>
        <p:xfrm>
          <a:off x="392114" y="348296"/>
          <a:ext cx="11407772" cy="5761355"/>
        </p:xfrm>
        <a:graphic>
          <a:graphicData uri="http://schemas.openxmlformats.org/drawingml/2006/table">
            <a:tbl>
              <a:tblPr/>
              <a:tblGrid>
                <a:gridCol w="2038405">
                  <a:extLst>
                    <a:ext uri="{9D8B030D-6E8A-4147-A177-3AD203B41FA5}">
                      <a16:colId xmlns:a16="http://schemas.microsoft.com/office/drawing/2014/main" val="20000"/>
                    </a:ext>
                  </a:extLst>
                </a:gridCol>
                <a:gridCol w="5585191">
                  <a:extLst>
                    <a:ext uri="{9D8B030D-6E8A-4147-A177-3AD203B41FA5}">
                      <a16:colId xmlns:a16="http://schemas.microsoft.com/office/drawing/2014/main" val="20001"/>
                    </a:ext>
                  </a:extLst>
                </a:gridCol>
                <a:gridCol w="454289">
                  <a:extLst>
                    <a:ext uri="{9D8B030D-6E8A-4147-A177-3AD203B41FA5}">
                      <a16:colId xmlns:a16="http://schemas.microsoft.com/office/drawing/2014/main" val="20002"/>
                    </a:ext>
                  </a:extLst>
                </a:gridCol>
                <a:gridCol w="3329887">
                  <a:extLst>
                    <a:ext uri="{9D8B030D-6E8A-4147-A177-3AD203B41FA5}">
                      <a16:colId xmlns:a16="http://schemas.microsoft.com/office/drawing/2014/main" val="20003"/>
                    </a:ext>
                  </a:extLst>
                </a:gridCol>
              </a:tblGrid>
              <a:tr h="44421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do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dấu</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hồi</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15000"/>
                        </a:lnSpc>
                        <a:spcBef>
                          <a:spcPts val="0"/>
                        </a:spcBef>
                        <a:spcAft>
                          <a:spcPts val="1000"/>
                        </a:spcAft>
                      </a:pPr>
                      <a:endParaRPr lang="en-US" sz="6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71755" marR="71755">
                        <a:lnSpc>
                          <a:spcPct val="115000"/>
                        </a:lnSpc>
                        <a:spcBef>
                          <a:spcPts val="0"/>
                        </a:spcBef>
                        <a:spcAft>
                          <a:spcPts val="1000"/>
                        </a:spcAft>
                      </a:pPr>
                      <a:r>
                        <a:rPr lang="en-US" sz="20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Bưu</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điện</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Việt</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Nam***</a:t>
                      </a:r>
                      <a:endParaRPr lang="en-US" sz="2400" i="1"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0" marR="0" algn="ctr">
                        <a:lnSpc>
                          <a:spcPct val="100000"/>
                        </a:lnSpc>
                        <a:spcBef>
                          <a:spcPts val="0"/>
                        </a:spcBef>
                        <a:spcAft>
                          <a:spcPts val="1000"/>
                        </a:spcAft>
                        <a:tabLst>
                          <a:tab pos="1851660" algn="r"/>
                        </a:tabLst>
                      </a:pP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Phần</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dành</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riêng</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để</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viết</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endParaRPr lang="en-US" sz="18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11430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thứ</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tự</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vào</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bản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kê</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hay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tabLst>
                          <a:tab pos="4583430" algn="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2212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2022</a:t>
                      </a:r>
                    </a:p>
                    <a:p>
                      <a:pPr marL="0" marR="0">
                        <a:lnSpc>
                          <a:spcPct val="100000"/>
                        </a:lnSpc>
                        <a:spcBef>
                          <a:spcPts val="0"/>
                        </a:spcBef>
                        <a:spcAft>
                          <a:spcPts val="0"/>
                        </a:spcAft>
                      </a:pP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đủ</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:……đ</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(1)</a:t>
                      </a:r>
                    </a:p>
                    <a:p>
                      <a:pPr marL="0" marR="0">
                        <a:lnSpc>
                          <a:spcPct val="100000"/>
                        </a:lnSpc>
                        <a:spcBef>
                          <a:spcPts val="0"/>
                        </a:spcBef>
                        <a:spcAft>
                          <a:spcPts val="0"/>
                        </a:spcAft>
                        <a:tabLst>
                          <a:tab pos="3625850" algn="l"/>
                          <a:tab pos="3711575" algn="ct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83856">
                <a:tc rowSpan="2">
                  <a:txBody>
                    <a:bodyPr/>
                    <a:lstStyle/>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3623">
                <a:tc vMerge="1">
                  <a:txBody>
                    <a:bodyPr/>
                    <a:lstStyle/>
                    <a:p>
                      <a:endParaRPr lang="en-US"/>
                    </a:p>
                  </a:txBody>
                  <a:tcPr/>
                </a:tc>
                <a:tc>
                  <a:txBody>
                    <a:bodyPr/>
                    <a:lstStyle/>
                    <a:p>
                      <a:pPr marL="0" marR="0">
                        <a:lnSpc>
                          <a:spcPct val="115000"/>
                        </a:lnSpc>
                        <a:spcBef>
                          <a:spcPts val="0"/>
                        </a:spcBef>
                        <a:spcAft>
                          <a:spcPts val="100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(1)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rõ</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địa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chỉ</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hiện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mình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rồi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đồng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kiểm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được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với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ở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mặt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AutoShape 5"/>
          <p:cNvSpPr>
            <a:spLocks noChangeArrowheads="1"/>
          </p:cNvSpPr>
          <p:nvPr/>
        </p:nvSpPr>
        <p:spPr bwMode="auto">
          <a:xfrm>
            <a:off x="1194095" y="5031193"/>
            <a:ext cx="488950" cy="4286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4" name="AutoShape 4"/>
          <p:cNvSpPr>
            <a:spLocks noChangeArrowheads="1"/>
          </p:cNvSpPr>
          <p:nvPr/>
        </p:nvSpPr>
        <p:spPr bwMode="auto">
          <a:xfrm>
            <a:off x="1194095" y="2995612"/>
            <a:ext cx="468313" cy="4667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5" name="AutoShape 6"/>
          <p:cNvSpPr>
            <a:spLocks noChangeArrowheads="1"/>
          </p:cNvSpPr>
          <p:nvPr/>
        </p:nvSpPr>
        <p:spPr bwMode="auto">
          <a:xfrm>
            <a:off x="6872066" y="407803"/>
            <a:ext cx="550862" cy="5048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4129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00093283"/>
</p:tagLst>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1292</Words>
  <Application>Microsoft Office PowerPoint</Application>
  <PresentationFormat>Widescreen</PresentationFormat>
  <Paragraphs>173</Paragraphs>
  <Slides>18</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UTM Aquarelle</vt:lpstr>
      <vt:lpstr>UTM Fleur</vt:lpstr>
      <vt:lpstr>UTM Showcard</vt:lpstr>
      <vt:lpstr>Roboto Condensed Light</vt:lpstr>
      <vt:lpstr>UTM Flavour</vt:lpstr>
      <vt:lpstr>Calibri</vt:lpstr>
      <vt:lpstr>Arial</vt:lpstr>
      <vt:lpstr>UTM Tam Le</vt:lpstr>
      <vt:lpstr>Times New Roman</vt:lpstr>
      <vt:lpstr>UTM Wedding K&amp;T</vt:lpstr>
      <vt:lpstr>Amatic SC</vt:lpstr>
      <vt:lpstr>Cambria</vt:lpstr>
      <vt:lpstr>Lato</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NHƯ</dc:creator>
  <cp:keywords>MANGNONTEAM</cp:keywords>
  <cp:lastModifiedBy>Nguyễn Thị Diệu Hiền_GV</cp:lastModifiedBy>
  <cp:revision>17</cp:revision>
  <dcterms:created xsi:type="dcterms:W3CDTF">2022-04-12T17:00:47Z</dcterms:created>
  <dcterms:modified xsi:type="dcterms:W3CDTF">2022-04-16T16:56:49Z</dcterms:modified>
</cp:coreProperties>
</file>