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7"/>
  </p:notesMasterIdLst>
  <p:sldIdLst>
    <p:sldId id="295" r:id="rId2"/>
    <p:sldId id="296" r:id="rId3"/>
    <p:sldId id="297" r:id="rId4"/>
    <p:sldId id="298" r:id="rId5"/>
    <p:sldId id="26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99"/>
    <a:srgbClr val="FF0000"/>
    <a:srgbClr val="FF0066"/>
    <a:srgbClr val="6600CC"/>
    <a:srgbClr val="0000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5F8A1-D29C-4D34-8571-1AF4484F7321}" type="datetimeFigureOut">
              <a:rPr lang="en-US" smtClean="0"/>
              <a:t>7/19/2023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40162-7526-460C-A8C7-3718E3C37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48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8EB60A42-0D1B-408B-8A83-7F467D5E76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817338-5969-4441-92E1-BBDC1FC8BE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1482D-8677-44E3-847F-1AF82D2BFE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D4608E-DD45-4720-863B-90008E28F36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EAA26-0385-4E4F-8E45-BB0E7D69E2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184B-C2BE-4826-B72B-93C82AF673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D5DB71-724C-4DF3-BA07-6A980C6EBA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81EF05-025D-4B00-B483-DDFF9FB173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461604-6AFC-409F-888B-688881D7E6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66E8A7-EDD1-4DE6-8C6E-6D2310D037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6404F72-4AB8-4546-8551-85F003FEBF7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B616E49-DDC2-4DB6-960A-961901B34D8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19338" y="1295400"/>
            <a:ext cx="84960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 – 155: Cho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57480" y="1905000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922780" y="1925993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700780" y="1925993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529580" y="1957407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332980" y="1988821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063308" y="2690791"/>
            <a:ext cx="18288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sướng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108008" y="2690791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5057458" y="2707227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6918008" y="2707227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62083" y="3448538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990883" y="3450056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3895883" y="3454815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5724683" y="3472067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19338" y="4229602"/>
            <a:ext cx="82392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4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173974" y="5033426"/>
            <a:ext cx="2077243" cy="136563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30991" y="5281337"/>
            <a:ext cx="21632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CHỈ HOẠT ĐỘNG</a:t>
            </a:r>
          </a:p>
        </p:txBody>
      </p:sp>
      <p:sp>
        <p:nvSpPr>
          <p:cNvPr id="37" name="Oval 36"/>
          <p:cNvSpPr/>
          <p:nvPr/>
        </p:nvSpPr>
        <p:spPr>
          <a:xfrm>
            <a:off x="2345946" y="5033426"/>
            <a:ext cx="2092483" cy="136563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476888" y="5281338"/>
            <a:ext cx="1844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CHỈ CẢM GIÁC</a:t>
            </a:r>
          </a:p>
        </p:txBody>
      </p:sp>
      <p:sp>
        <p:nvSpPr>
          <p:cNvPr id="39" name="Oval 38"/>
          <p:cNvSpPr/>
          <p:nvPr/>
        </p:nvSpPr>
        <p:spPr>
          <a:xfrm>
            <a:off x="4533344" y="5021704"/>
            <a:ext cx="2179295" cy="136563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737452" y="5281338"/>
            <a:ext cx="1808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CHỈ TÍNH TÌNH</a:t>
            </a:r>
          </a:p>
        </p:txBody>
      </p:sp>
      <p:sp>
        <p:nvSpPr>
          <p:cNvPr id="41" name="Oval 40"/>
          <p:cNvSpPr/>
          <p:nvPr/>
        </p:nvSpPr>
        <p:spPr>
          <a:xfrm>
            <a:off x="6846209" y="5017519"/>
            <a:ext cx="2163171" cy="1387746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846209" y="5196690"/>
            <a:ext cx="2196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VỪA CHỈ TÍNH TÌNH VỪA CHỈ CẢM GIÁC</a:t>
            </a:r>
          </a:p>
        </p:txBody>
      </p:sp>
      <p:sp>
        <p:nvSpPr>
          <p:cNvPr id="43" name="Text Box 4"/>
          <p:cNvSpPr txBox="1">
            <a:spLocks noChangeArrowheads="1"/>
          </p:cNvSpPr>
          <p:nvPr/>
        </p:nvSpPr>
        <p:spPr bwMode="auto">
          <a:xfrm>
            <a:off x="152400" y="95071"/>
            <a:ext cx="883919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en-US" altLang="en-US" sz="2400" b="1" dirty="0" err="1">
                <a:latin typeface="Times New Roman" pitchFamily="18" charset="0"/>
              </a:rPr>
              <a:t>Luyện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từ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và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</a:rPr>
              <a:t>câu</a:t>
            </a:r>
            <a:endParaRPr lang="en-US" altLang="en-US" sz="2400" b="1" dirty="0">
              <a:latin typeface="Times New Roman" pitchFamily="18" charset="0"/>
            </a:endParaRPr>
          </a:p>
          <a:p>
            <a:pPr algn="ctr" eaLnBrk="1" hangingPunct="1">
              <a:spcBef>
                <a:spcPts val="0"/>
              </a:spcBef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Tiết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67: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Mở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rộng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vốn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từ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Lạc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quan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–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Yêu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đời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  <a:endParaRPr lang="en-US" altLang="en-US" sz="2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58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  <p:bldP spid="36" grpId="0"/>
      <p:bldP spid="37" grpId="0" animBg="1"/>
      <p:bldP spid="38" grpId="0"/>
      <p:bldP spid="39" grpId="0" animBg="1"/>
      <p:bldP spid="40" grpId="0"/>
      <p:bldP spid="41" grpId="0" animBg="1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19338" y="18759"/>
            <a:ext cx="84960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 – 155: Cho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phức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0" y="510594"/>
            <a:ext cx="9144000" cy="25482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182880" y="721576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1948180" y="742569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3726180" y="742569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5554980" y="773983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7358380" y="805397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088708" y="1507367"/>
            <a:ext cx="18288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sướng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3133408" y="1507367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5082858" y="1523803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6943408" y="1523803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187483" y="2265114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2016283" y="2266632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3921283" y="2271391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5750083" y="2288643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68383" y="3117301"/>
            <a:ext cx="2077243" cy="103134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104" y="3246895"/>
            <a:ext cx="21632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CHỈ HOẠT ĐỘNG</a:t>
            </a:r>
          </a:p>
        </p:txBody>
      </p:sp>
      <p:sp>
        <p:nvSpPr>
          <p:cNvPr id="60" name="Oval 59"/>
          <p:cNvSpPr/>
          <p:nvPr/>
        </p:nvSpPr>
        <p:spPr>
          <a:xfrm>
            <a:off x="2240355" y="3117301"/>
            <a:ext cx="2092483" cy="103134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370463" y="3253715"/>
            <a:ext cx="1844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CHỈ CẢM GIÁC</a:t>
            </a:r>
          </a:p>
        </p:txBody>
      </p:sp>
      <p:sp>
        <p:nvSpPr>
          <p:cNvPr id="62" name="Oval 61"/>
          <p:cNvSpPr/>
          <p:nvPr/>
        </p:nvSpPr>
        <p:spPr>
          <a:xfrm>
            <a:off x="4427753" y="3105579"/>
            <a:ext cx="2179295" cy="103134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632249" y="3246895"/>
            <a:ext cx="1808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CHỈ TÍNH TÌNH</a:t>
            </a:r>
          </a:p>
        </p:txBody>
      </p:sp>
      <p:sp>
        <p:nvSpPr>
          <p:cNvPr id="64" name="Oval 63"/>
          <p:cNvSpPr/>
          <p:nvPr/>
        </p:nvSpPr>
        <p:spPr>
          <a:xfrm>
            <a:off x="6740618" y="3101394"/>
            <a:ext cx="2163171" cy="1048041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740618" y="3225315"/>
            <a:ext cx="2196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VỪA CHỈ TÍNH TÌNH VỪA CHỈ CẢM GIÁC</a:t>
            </a:r>
          </a:p>
        </p:txBody>
      </p:sp>
    </p:spTree>
    <p:extLst>
      <p:ext uri="{BB962C8B-B14F-4D97-AF65-F5344CB8AC3E}">
        <p14:creationId xmlns:p14="http://schemas.microsoft.com/office/powerpoint/2010/main" val="344243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9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48148E-6 L 0.00747 0.52477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5" y="262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81481E-6 L -0.07605 0.41019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02" y="2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3.7037E-7 L -0.23889 0.40787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944" y="20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59259E-6 L 0.33784 0.29884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92" y="14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0.05364 0.61065 " pathEditMode="relative" rAng="0" ptsTypes="AA">
                                      <p:cBhvr>
                                        <p:cTn id="12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4" y="30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7.40741E-7 L -0.38038 0.61065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28" y="30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-0.3408 0.69491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49" y="34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38778E-17 L -0.28368 0.60255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84" y="30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81481E-6 L 0.13923 0.67686 " pathEditMode="relative" rAng="0" ptsTypes="AA">
                                      <p:cBhvr>
                                        <p:cTn id="137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62" y="3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7 L -0.28924 0.76343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62" y="381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48148E-6 L 0.00695 0.47755 " pathEditMode="relative" rAng="0" ptsTypes="AA">
                                      <p:cBhvr>
                                        <p:cTn id="145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" y="2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96296E-6 L 0.29844 0.47732 " pathEditMode="relative" rAng="0" ptsTypes="AA">
                                      <p:cBhvr>
                                        <p:cTn id="149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13" y="23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7037E-6 L -0.35382 0.00741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691" y="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  <p:bldP spid="58" grpId="0" animBg="1"/>
      <p:bldP spid="59" grpId="0"/>
      <p:bldP spid="60" grpId="0" animBg="1"/>
      <p:bldP spid="61" grpId="0"/>
      <p:bldP spid="62" grpId="0" animBg="1"/>
      <p:bldP spid="63" grpId="0"/>
      <p:bldP spid="64" grpId="0" animBg="1"/>
      <p:bldP spid="6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ấu trúc I think: Cách dùng và bài tập có đáp án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34"/>
          <a:stretch/>
        </p:blipFill>
        <p:spPr bwMode="auto">
          <a:xfrm>
            <a:off x="3628" y="0"/>
            <a:ext cx="918270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loud Callout 1"/>
          <p:cNvSpPr/>
          <p:nvPr/>
        </p:nvSpPr>
        <p:spPr>
          <a:xfrm>
            <a:off x="2590800" y="151536"/>
            <a:ext cx="6096000" cy="2667863"/>
          </a:xfrm>
          <a:prstGeom prst="cloudCallout">
            <a:avLst>
              <a:gd name="adj1" fmla="val -23928"/>
              <a:gd name="adj2" fmla="val 5034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57600" y="982534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62681" y="2819400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77195" y="3581400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77195" y="4391565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77195" y="5153565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967514" y="4310095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sướng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62681" y="5915565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953000" y="2819400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953000" y="3564747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953000" y="5041619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967514" y="5763165"/>
            <a:ext cx="1676400" cy="609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buồn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endParaRPr lang="en-U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83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599" y="1295400"/>
            <a:ext cx="8762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Bài 2 – 155: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Từ mỗi nhóm từ ở bài tập 1, chọn ra một từ và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ặt câu với từ </a:t>
            </a:r>
            <a:r>
              <a:rPr 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ó.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91886" y="2510135"/>
            <a:ext cx="84168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- Mình </a:t>
            </a:r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ánh một bản </a:t>
            </a:r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àn </a:t>
            </a:r>
            <a:r>
              <a:rPr lang="vi-VN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ể góp vui cho các cậu thôi.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4764577" y="2883818"/>
            <a:ext cx="95213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844931" y="2967335"/>
            <a:ext cx="84168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cây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ạ!”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1914507" y="3345869"/>
            <a:ext cx="106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838200" y="3424535"/>
            <a:ext cx="88696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 Những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nhộn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3661106" y="3774345"/>
            <a:ext cx="1139494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849284" y="3881735"/>
            <a:ext cx="88696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 Ai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5057701" y="4243067"/>
            <a:ext cx="82025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96134" y="2119465"/>
            <a:ext cx="10919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Ví dụ: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84430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8" grpId="0"/>
      <p:bldP spid="30" grpId="0"/>
      <p:bldP spid="3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457200" y="1494972"/>
            <a:ext cx="6400800" cy="2514600"/>
          </a:xfrm>
          <a:prstGeom prst="star24">
            <a:avLst>
              <a:gd name="adj" fmla="val 375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AutoShape 11"/>
          <p:cNvSpPr>
            <a:spLocks noChangeArrowheads="1"/>
          </p:cNvSpPr>
          <p:nvPr/>
        </p:nvSpPr>
        <p:spPr bwMode="auto">
          <a:xfrm>
            <a:off x="457200" y="3926115"/>
            <a:ext cx="8229600" cy="2333172"/>
          </a:xfrm>
          <a:prstGeom prst="doubleWave">
            <a:avLst>
              <a:gd name="adj1" fmla="val 6500"/>
              <a:gd name="adj2" fmla="val 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295400" y="2279197"/>
            <a:ext cx="4724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”?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720271" y="4366759"/>
            <a:ext cx="7514771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800" u="sng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Lạc </a:t>
            </a:r>
            <a:r>
              <a:rPr lang="en-US" sz="2800" u="sng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 tin t</a:t>
            </a:r>
            <a:r>
              <a:rPr lang="vi-VN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t</a:t>
            </a:r>
            <a:r>
              <a:rPr lang="vi-VN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ẹp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vọng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u="sng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u="sng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u="sng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2800" u="sng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 animBg="1"/>
      <p:bldP spid="17419" grpId="0" animBg="1"/>
      <p:bldP spid="17420" grpId="0"/>
      <p:bldP spid="1742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679</TotalTime>
  <Words>330</Words>
  <Application>Microsoft Office PowerPoint</Application>
  <PresentationFormat>On-screen Show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0962422757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 Y</dc:creator>
  <cp:lastModifiedBy>nga vu</cp:lastModifiedBy>
  <cp:revision>37</cp:revision>
  <dcterms:created xsi:type="dcterms:W3CDTF">2009-04-13T06:18:36Z</dcterms:created>
  <dcterms:modified xsi:type="dcterms:W3CDTF">2023-07-18T17:29:56Z</dcterms:modified>
</cp:coreProperties>
</file>