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9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0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11.xml" ContentType="application/vnd.openxmlformats-officedocument.theme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1" r:id="rId2"/>
    <p:sldMasterId id="2147483673" r:id="rId3"/>
    <p:sldMasterId id="2147483685" r:id="rId4"/>
    <p:sldMasterId id="2147483697" r:id="rId5"/>
    <p:sldMasterId id="2147483709" r:id="rId6"/>
    <p:sldMasterId id="2147483721" r:id="rId7"/>
    <p:sldMasterId id="2147483733" r:id="rId8"/>
    <p:sldMasterId id="2147483745" r:id="rId9"/>
    <p:sldMasterId id="2147483757" r:id="rId10"/>
    <p:sldMasterId id="2147483769" r:id="rId11"/>
    <p:sldMasterId id="2147483781" r:id="rId12"/>
  </p:sldMasterIdLst>
  <p:notesMasterIdLst>
    <p:notesMasterId r:id="rId39"/>
  </p:notesMasterIdLst>
  <p:sldIdLst>
    <p:sldId id="256" r:id="rId13"/>
    <p:sldId id="257" r:id="rId14"/>
    <p:sldId id="259" r:id="rId15"/>
    <p:sldId id="260" r:id="rId16"/>
    <p:sldId id="261" r:id="rId17"/>
    <p:sldId id="262" r:id="rId18"/>
    <p:sldId id="263" r:id="rId19"/>
    <p:sldId id="264" r:id="rId20"/>
    <p:sldId id="265" r:id="rId21"/>
    <p:sldId id="266" r:id="rId22"/>
    <p:sldId id="267" r:id="rId23"/>
    <p:sldId id="268" r:id="rId24"/>
    <p:sldId id="269" r:id="rId25"/>
    <p:sldId id="270" r:id="rId26"/>
    <p:sldId id="271" r:id="rId27"/>
    <p:sldId id="272" r:id="rId28"/>
    <p:sldId id="273" r:id="rId29"/>
    <p:sldId id="274" r:id="rId30"/>
    <p:sldId id="275" r:id="rId31"/>
    <p:sldId id="276" r:id="rId32"/>
    <p:sldId id="277" r:id="rId33"/>
    <p:sldId id="278" r:id="rId34"/>
    <p:sldId id="279" r:id="rId35"/>
    <p:sldId id="280" r:id="rId36"/>
    <p:sldId id="281" r:id="rId37"/>
    <p:sldId id="282" r:id="rId38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40"/>
      <p:bold r:id="rId41"/>
      <p:italic r:id="rId42"/>
      <p:boldItalic r:id="rId43"/>
    </p:embeddedFont>
    <p:embeddedFont>
      <p:font typeface="Public Sans" panose="020B0604020202020204" charset="0"/>
      <p:regular r:id="rId44"/>
      <p:bold r:id="rId45"/>
      <p:italic r:id="rId46"/>
      <p:boldItalic r:id="rId47"/>
    </p:embeddedFont>
    <p:embeddedFont>
      <p:font typeface="Satisfy" panose="020B0604020202020204" charset="0"/>
      <p:regular r:id="rId4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9" roundtripDataSignature="AMtx7miclpwhYRHdjEhGdNcgZHtZNWiq6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22" d="100"/>
          <a:sy n="22" d="100"/>
        </p:scale>
        <p:origin x="864" y="19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font" Target="fonts/font3.fntdata"/><Relationship Id="rId47" Type="http://schemas.openxmlformats.org/officeDocument/2006/relationships/font" Target="fonts/font8.fntdata"/><Relationship Id="rId50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font" Target="fonts/font7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41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font" Target="fonts/font1.fntdata"/><Relationship Id="rId45" Type="http://schemas.openxmlformats.org/officeDocument/2006/relationships/font" Target="fonts/font6.fntdata"/><Relationship Id="rId53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49" Type="http://customschemas.google.com/relationships/presentationmetadata" Target="metadata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4" Type="http://schemas.openxmlformats.org/officeDocument/2006/relationships/font" Target="fonts/font5.fntdata"/><Relationship Id="rId52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font" Target="fonts/font4.fntdata"/><Relationship Id="rId48" Type="http://schemas.openxmlformats.org/officeDocument/2006/relationships/font" Target="fonts/font9.fntdata"/><Relationship Id="rId8" Type="http://schemas.openxmlformats.org/officeDocument/2006/relationships/slideMaster" Target="slideMasters/slideMaster8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4" name="Google Shape;131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15" name="Google Shape;131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2" name="Google Shape;1452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3" name="Google Shape;145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9" name="Google Shape;1479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0" name="Google Shape;148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1" name="Google Shape;1501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2" name="Google Shape;150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0" name="Google Shape;1520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1" name="Google Shape;152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4" name="Google Shape;154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45" name="Google Shape;1545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4" name="Google Shape;1564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5" name="Google Shape;156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4" name="Google Shape;1584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5" name="Google Shape;158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5" name="Google Shape;1595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6" name="Google Shape;159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0" name="Google Shape;1610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1" name="Google Shape;1611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6" name="Google Shape;1626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7" name="Google Shape;1627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9" name="Google Shape;131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0" name="Google Shape;132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7" name="Google Shape;1647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8" name="Google Shape;1648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3" name="Google Shape;1663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4" name="Google Shape;1664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4" name="Google Shape;1674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5" name="Google Shape;1675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5" name="Google Shape;1705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6" name="Google Shape;1706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6" name="Google Shape;1716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7" name="Google Shape;1717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7" name="Google Shape;1727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8" name="Google Shape;1728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8" name="Google Shape;1768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9" name="Google Shape;1769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4" name="Google Shape;133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5" name="Google Shape;133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4" name="Google Shape;134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45" name="Google Shape;134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9" name="Google Shape;134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50" name="Google Shape;135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3" name="Google Shape;136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4" name="Google Shape;136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0" name="Google Shape;138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1" name="Google Shape;138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1" name="Google Shape;139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2" name="Google Shape;139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9" name="Google Shape;1419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0" name="Google Shape;142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home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1.xml"/><Relationship Id="rId5" Type="http://schemas.openxmlformats.org/officeDocument/2006/relationships/hyperlink" Target="https://stories.freepik.com/" TargetMode="External"/><Relationship Id="rId4" Type="http://schemas.openxmlformats.org/officeDocument/2006/relationships/hyperlink" Target="https://www.freepik.com/home" TargetMode="Externa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"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60"/>
          <p:cNvSpPr/>
          <p:nvPr/>
        </p:nvSpPr>
        <p:spPr>
          <a:xfrm>
            <a:off x="162703" y="686065"/>
            <a:ext cx="1723799" cy="440544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98" name="Google Shape;398;p60"/>
          <p:cNvGrpSpPr/>
          <p:nvPr/>
        </p:nvGrpSpPr>
        <p:grpSpPr>
          <a:xfrm flipH="1">
            <a:off x="-180" y="2332032"/>
            <a:ext cx="9144180" cy="2880571"/>
            <a:chOff x="-2381112" y="2531375"/>
            <a:chExt cx="9144180" cy="2880571"/>
          </a:xfrm>
        </p:grpSpPr>
        <p:sp>
          <p:nvSpPr>
            <p:cNvPr id="399" name="Google Shape;399;p60"/>
            <p:cNvSpPr/>
            <p:nvPr/>
          </p:nvSpPr>
          <p:spPr>
            <a:xfrm>
              <a:off x="3173475" y="2531375"/>
              <a:ext cx="1196850" cy="1196325"/>
            </a:xfrm>
            <a:custGeom>
              <a:avLst/>
              <a:gdLst/>
              <a:ahLst/>
              <a:cxnLst/>
              <a:rect l="l" t="t" r="r" b="b"/>
              <a:pathLst>
                <a:path w="47874" h="47853" extrusionOk="0">
                  <a:moveTo>
                    <a:pt x="23937" y="0"/>
                  </a:moveTo>
                  <a:cubicBezTo>
                    <a:pt x="10713" y="0"/>
                    <a:pt x="0" y="10713"/>
                    <a:pt x="0" y="23937"/>
                  </a:cubicBezTo>
                  <a:cubicBezTo>
                    <a:pt x="0" y="37140"/>
                    <a:pt x="10713" y="47853"/>
                    <a:pt x="23937" y="47853"/>
                  </a:cubicBezTo>
                  <a:cubicBezTo>
                    <a:pt x="37161" y="47853"/>
                    <a:pt x="47873" y="37140"/>
                    <a:pt x="47873" y="23937"/>
                  </a:cubicBezTo>
                  <a:cubicBezTo>
                    <a:pt x="47873" y="10713"/>
                    <a:pt x="37161" y="0"/>
                    <a:pt x="23937" y="0"/>
                  </a:cubicBezTo>
                  <a:close/>
                </a:path>
              </a:pathLst>
            </a:custGeom>
            <a:solidFill>
              <a:srgbClr val="F7A9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60"/>
            <p:cNvSpPr/>
            <p:nvPr/>
          </p:nvSpPr>
          <p:spPr>
            <a:xfrm>
              <a:off x="1733687" y="3146975"/>
              <a:ext cx="5020934" cy="422875"/>
            </a:xfrm>
            <a:custGeom>
              <a:avLst/>
              <a:gdLst/>
              <a:ahLst/>
              <a:cxnLst/>
              <a:rect l="l" t="t" r="r" b="b"/>
              <a:pathLst>
                <a:path w="150170" h="16915" extrusionOk="0">
                  <a:moveTo>
                    <a:pt x="69788" y="1"/>
                  </a:moveTo>
                  <a:cubicBezTo>
                    <a:pt x="58612" y="1"/>
                    <a:pt x="48908" y="7870"/>
                    <a:pt x="41401" y="7870"/>
                  </a:cubicBezTo>
                  <a:cubicBezTo>
                    <a:pt x="40796" y="7870"/>
                    <a:pt x="40206" y="7819"/>
                    <a:pt x="39630" y="7709"/>
                  </a:cubicBezTo>
                  <a:cubicBezTo>
                    <a:pt x="39094" y="7605"/>
                    <a:pt x="38452" y="7556"/>
                    <a:pt x="37720" y="7556"/>
                  </a:cubicBezTo>
                  <a:cubicBezTo>
                    <a:pt x="27549" y="7556"/>
                    <a:pt x="0" y="16915"/>
                    <a:pt x="0" y="16915"/>
                  </a:cubicBezTo>
                  <a:lnTo>
                    <a:pt x="150169" y="14153"/>
                  </a:lnTo>
                  <a:lnTo>
                    <a:pt x="150169" y="9759"/>
                  </a:lnTo>
                  <a:cubicBezTo>
                    <a:pt x="150169" y="9759"/>
                    <a:pt x="132133" y="7918"/>
                    <a:pt x="120625" y="7541"/>
                  </a:cubicBezTo>
                  <a:cubicBezTo>
                    <a:pt x="101271" y="6934"/>
                    <a:pt x="83548" y="636"/>
                    <a:pt x="70952" y="30"/>
                  </a:cubicBezTo>
                  <a:cubicBezTo>
                    <a:pt x="70562" y="10"/>
                    <a:pt x="70174" y="1"/>
                    <a:pt x="69788" y="1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" name="Google Shape;401;p60"/>
            <p:cNvSpPr/>
            <p:nvPr/>
          </p:nvSpPr>
          <p:spPr>
            <a:xfrm>
              <a:off x="-2381112" y="3407550"/>
              <a:ext cx="9144180" cy="1935365"/>
            </a:xfrm>
            <a:custGeom>
              <a:avLst/>
              <a:gdLst/>
              <a:ahLst/>
              <a:cxnLst/>
              <a:rect l="l" t="t" r="r" b="b"/>
              <a:pathLst>
                <a:path w="209237" h="68003" extrusionOk="0">
                  <a:moveTo>
                    <a:pt x="1737" y="0"/>
                  </a:moveTo>
                  <a:cubicBezTo>
                    <a:pt x="1569" y="544"/>
                    <a:pt x="1109" y="984"/>
                    <a:pt x="565" y="1151"/>
                  </a:cubicBezTo>
                  <a:lnTo>
                    <a:pt x="0" y="1151"/>
                  </a:lnTo>
                  <a:lnTo>
                    <a:pt x="0" y="68002"/>
                  </a:lnTo>
                  <a:lnTo>
                    <a:pt x="209236" y="68002"/>
                  </a:lnTo>
                  <a:lnTo>
                    <a:pt x="209236" y="1214"/>
                  </a:lnTo>
                  <a:lnTo>
                    <a:pt x="209236" y="1151"/>
                  </a:lnTo>
                  <a:lnTo>
                    <a:pt x="208776" y="1151"/>
                  </a:lnTo>
                  <a:cubicBezTo>
                    <a:pt x="208211" y="1026"/>
                    <a:pt x="207332" y="733"/>
                    <a:pt x="207060" y="0"/>
                  </a:cubicBezTo>
                  <a:cubicBezTo>
                    <a:pt x="206893" y="544"/>
                    <a:pt x="206432" y="984"/>
                    <a:pt x="205888" y="1151"/>
                  </a:cubicBezTo>
                  <a:lnTo>
                    <a:pt x="205847" y="1151"/>
                  </a:lnTo>
                  <a:cubicBezTo>
                    <a:pt x="205282" y="1026"/>
                    <a:pt x="204382" y="733"/>
                    <a:pt x="204131" y="0"/>
                  </a:cubicBezTo>
                  <a:cubicBezTo>
                    <a:pt x="203942" y="544"/>
                    <a:pt x="203503" y="984"/>
                    <a:pt x="202959" y="1151"/>
                  </a:cubicBezTo>
                  <a:lnTo>
                    <a:pt x="202896" y="1151"/>
                  </a:lnTo>
                  <a:cubicBezTo>
                    <a:pt x="202352" y="1026"/>
                    <a:pt x="201453" y="733"/>
                    <a:pt x="201201" y="0"/>
                  </a:cubicBezTo>
                  <a:cubicBezTo>
                    <a:pt x="201013" y="544"/>
                    <a:pt x="200574" y="984"/>
                    <a:pt x="200009" y="1151"/>
                  </a:cubicBezTo>
                  <a:lnTo>
                    <a:pt x="199967" y="1151"/>
                  </a:lnTo>
                  <a:cubicBezTo>
                    <a:pt x="199423" y="1026"/>
                    <a:pt x="198523" y="733"/>
                    <a:pt x="198272" y="0"/>
                  </a:cubicBezTo>
                  <a:cubicBezTo>
                    <a:pt x="198084" y="544"/>
                    <a:pt x="197644" y="984"/>
                    <a:pt x="197080" y="1151"/>
                  </a:cubicBezTo>
                  <a:lnTo>
                    <a:pt x="197038" y="1151"/>
                  </a:lnTo>
                  <a:cubicBezTo>
                    <a:pt x="196494" y="1026"/>
                    <a:pt x="195594" y="733"/>
                    <a:pt x="195343" y="0"/>
                  </a:cubicBezTo>
                  <a:cubicBezTo>
                    <a:pt x="195155" y="544"/>
                    <a:pt x="194715" y="984"/>
                    <a:pt x="194150" y="1151"/>
                  </a:cubicBezTo>
                  <a:lnTo>
                    <a:pt x="194108" y="1151"/>
                  </a:lnTo>
                  <a:cubicBezTo>
                    <a:pt x="193543" y="1026"/>
                    <a:pt x="192665" y="733"/>
                    <a:pt x="192414" y="0"/>
                  </a:cubicBezTo>
                  <a:cubicBezTo>
                    <a:pt x="192225" y="544"/>
                    <a:pt x="191786" y="984"/>
                    <a:pt x="191221" y="1151"/>
                  </a:cubicBezTo>
                  <a:lnTo>
                    <a:pt x="191179" y="1151"/>
                  </a:lnTo>
                  <a:cubicBezTo>
                    <a:pt x="190614" y="1026"/>
                    <a:pt x="189735" y="733"/>
                    <a:pt x="189484" y="0"/>
                  </a:cubicBezTo>
                  <a:cubicBezTo>
                    <a:pt x="189296" y="544"/>
                    <a:pt x="188857" y="984"/>
                    <a:pt x="188292" y="1151"/>
                  </a:cubicBezTo>
                  <a:lnTo>
                    <a:pt x="188250" y="1151"/>
                  </a:lnTo>
                  <a:cubicBezTo>
                    <a:pt x="187685" y="1026"/>
                    <a:pt x="186806" y="733"/>
                    <a:pt x="186534" y="0"/>
                  </a:cubicBezTo>
                  <a:cubicBezTo>
                    <a:pt x="186367" y="544"/>
                    <a:pt x="185906" y="984"/>
                    <a:pt x="185362" y="1151"/>
                  </a:cubicBezTo>
                  <a:lnTo>
                    <a:pt x="185320" y="1151"/>
                  </a:lnTo>
                  <a:cubicBezTo>
                    <a:pt x="184756" y="1026"/>
                    <a:pt x="183877" y="733"/>
                    <a:pt x="183605" y="0"/>
                  </a:cubicBezTo>
                  <a:cubicBezTo>
                    <a:pt x="183416" y="544"/>
                    <a:pt x="182977" y="984"/>
                    <a:pt x="182433" y="1151"/>
                  </a:cubicBezTo>
                  <a:lnTo>
                    <a:pt x="182391" y="1151"/>
                  </a:lnTo>
                  <a:cubicBezTo>
                    <a:pt x="181826" y="1026"/>
                    <a:pt x="180927" y="733"/>
                    <a:pt x="180675" y="0"/>
                  </a:cubicBezTo>
                  <a:cubicBezTo>
                    <a:pt x="180487" y="544"/>
                    <a:pt x="180048" y="984"/>
                    <a:pt x="179504" y="1151"/>
                  </a:cubicBezTo>
                  <a:lnTo>
                    <a:pt x="179441" y="1151"/>
                  </a:lnTo>
                  <a:cubicBezTo>
                    <a:pt x="178897" y="1026"/>
                    <a:pt x="177997" y="733"/>
                    <a:pt x="177746" y="0"/>
                  </a:cubicBezTo>
                  <a:cubicBezTo>
                    <a:pt x="177558" y="544"/>
                    <a:pt x="177118" y="984"/>
                    <a:pt x="176553" y="1151"/>
                  </a:cubicBezTo>
                  <a:lnTo>
                    <a:pt x="176512" y="1151"/>
                  </a:lnTo>
                  <a:cubicBezTo>
                    <a:pt x="175968" y="1026"/>
                    <a:pt x="175068" y="733"/>
                    <a:pt x="174817" y="0"/>
                  </a:cubicBezTo>
                  <a:cubicBezTo>
                    <a:pt x="174628" y="544"/>
                    <a:pt x="174189" y="984"/>
                    <a:pt x="173624" y="1151"/>
                  </a:cubicBezTo>
                  <a:lnTo>
                    <a:pt x="173582" y="1151"/>
                  </a:lnTo>
                  <a:cubicBezTo>
                    <a:pt x="173038" y="1026"/>
                    <a:pt x="172139" y="733"/>
                    <a:pt x="171888" y="0"/>
                  </a:cubicBezTo>
                  <a:cubicBezTo>
                    <a:pt x="171699" y="544"/>
                    <a:pt x="171260" y="984"/>
                    <a:pt x="170695" y="1151"/>
                  </a:cubicBezTo>
                  <a:lnTo>
                    <a:pt x="170653" y="1151"/>
                  </a:lnTo>
                  <a:cubicBezTo>
                    <a:pt x="170088" y="1026"/>
                    <a:pt x="169209" y="733"/>
                    <a:pt x="168958" y="0"/>
                  </a:cubicBezTo>
                  <a:cubicBezTo>
                    <a:pt x="168770" y="544"/>
                    <a:pt x="168330" y="984"/>
                    <a:pt x="167766" y="1151"/>
                  </a:cubicBezTo>
                  <a:lnTo>
                    <a:pt x="167724" y="1151"/>
                  </a:lnTo>
                  <a:cubicBezTo>
                    <a:pt x="167159" y="1026"/>
                    <a:pt x="166280" y="733"/>
                    <a:pt x="166029" y="0"/>
                  </a:cubicBezTo>
                  <a:cubicBezTo>
                    <a:pt x="165841" y="544"/>
                    <a:pt x="165401" y="984"/>
                    <a:pt x="164836" y="1151"/>
                  </a:cubicBezTo>
                  <a:lnTo>
                    <a:pt x="164773" y="1151"/>
                  </a:lnTo>
                  <a:cubicBezTo>
                    <a:pt x="164209" y="1026"/>
                    <a:pt x="163330" y="733"/>
                    <a:pt x="163079" y="0"/>
                  </a:cubicBezTo>
                  <a:cubicBezTo>
                    <a:pt x="162890" y="544"/>
                    <a:pt x="162451" y="984"/>
                    <a:pt x="161886" y="1151"/>
                  </a:cubicBezTo>
                  <a:lnTo>
                    <a:pt x="161844" y="1151"/>
                  </a:lnTo>
                  <a:cubicBezTo>
                    <a:pt x="161279" y="1026"/>
                    <a:pt x="160400" y="733"/>
                    <a:pt x="160149" y="0"/>
                  </a:cubicBezTo>
                  <a:cubicBezTo>
                    <a:pt x="159961" y="544"/>
                    <a:pt x="159522" y="984"/>
                    <a:pt x="158957" y="1151"/>
                  </a:cubicBezTo>
                  <a:lnTo>
                    <a:pt x="158915" y="1151"/>
                  </a:lnTo>
                  <a:cubicBezTo>
                    <a:pt x="158350" y="1026"/>
                    <a:pt x="157471" y="733"/>
                    <a:pt x="157199" y="0"/>
                  </a:cubicBezTo>
                  <a:cubicBezTo>
                    <a:pt x="157032" y="544"/>
                    <a:pt x="156571" y="984"/>
                    <a:pt x="156027" y="1151"/>
                  </a:cubicBezTo>
                  <a:lnTo>
                    <a:pt x="155986" y="1151"/>
                  </a:lnTo>
                  <a:cubicBezTo>
                    <a:pt x="155421" y="1026"/>
                    <a:pt x="154542" y="733"/>
                    <a:pt x="154270" y="0"/>
                  </a:cubicBezTo>
                  <a:cubicBezTo>
                    <a:pt x="154082" y="544"/>
                    <a:pt x="153642" y="984"/>
                    <a:pt x="153098" y="1151"/>
                  </a:cubicBezTo>
                  <a:lnTo>
                    <a:pt x="153056" y="1151"/>
                  </a:lnTo>
                  <a:cubicBezTo>
                    <a:pt x="152491" y="1026"/>
                    <a:pt x="151592" y="733"/>
                    <a:pt x="151341" y="0"/>
                  </a:cubicBezTo>
                  <a:cubicBezTo>
                    <a:pt x="151152" y="544"/>
                    <a:pt x="150713" y="984"/>
                    <a:pt x="150169" y="1151"/>
                  </a:cubicBezTo>
                  <a:lnTo>
                    <a:pt x="150106" y="1151"/>
                  </a:lnTo>
                  <a:cubicBezTo>
                    <a:pt x="149562" y="1026"/>
                    <a:pt x="148662" y="733"/>
                    <a:pt x="148411" y="0"/>
                  </a:cubicBezTo>
                  <a:cubicBezTo>
                    <a:pt x="148223" y="544"/>
                    <a:pt x="147783" y="984"/>
                    <a:pt x="147219" y="1151"/>
                  </a:cubicBezTo>
                  <a:lnTo>
                    <a:pt x="147177" y="1151"/>
                  </a:lnTo>
                  <a:cubicBezTo>
                    <a:pt x="146633" y="1026"/>
                    <a:pt x="145733" y="733"/>
                    <a:pt x="145482" y="0"/>
                  </a:cubicBezTo>
                  <a:cubicBezTo>
                    <a:pt x="145294" y="544"/>
                    <a:pt x="144854" y="984"/>
                    <a:pt x="144289" y="1151"/>
                  </a:cubicBezTo>
                  <a:lnTo>
                    <a:pt x="144247" y="1151"/>
                  </a:lnTo>
                  <a:cubicBezTo>
                    <a:pt x="143703" y="1026"/>
                    <a:pt x="142804" y="733"/>
                    <a:pt x="142553" y="0"/>
                  </a:cubicBezTo>
                  <a:cubicBezTo>
                    <a:pt x="142364" y="544"/>
                    <a:pt x="141925" y="984"/>
                    <a:pt x="141360" y="1151"/>
                  </a:cubicBezTo>
                  <a:lnTo>
                    <a:pt x="141318" y="1151"/>
                  </a:lnTo>
                  <a:cubicBezTo>
                    <a:pt x="140753" y="1026"/>
                    <a:pt x="139874" y="733"/>
                    <a:pt x="139623" y="0"/>
                  </a:cubicBezTo>
                  <a:cubicBezTo>
                    <a:pt x="139435" y="544"/>
                    <a:pt x="138996" y="984"/>
                    <a:pt x="138431" y="1151"/>
                  </a:cubicBezTo>
                  <a:lnTo>
                    <a:pt x="138389" y="1151"/>
                  </a:lnTo>
                  <a:cubicBezTo>
                    <a:pt x="137824" y="1026"/>
                    <a:pt x="136945" y="733"/>
                    <a:pt x="136694" y="0"/>
                  </a:cubicBezTo>
                  <a:cubicBezTo>
                    <a:pt x="136506" y="544"/>
                    <a:pt x="136066" y="984"/>
                    <a:pt x="135501" y="1151"/>
                  </a:cubicBezTo>
                  <a:lnTo>
                    <a:pt x="135459" y="1151"/>
                  </a:lnTo>
                  <a:cubicBezTo>
                    <a:pt x="134895" y="1026"/>
                    <a:pt x="134016" y="733"/>
                    <a:pt x="133744" y="0"/>
                  </a:cubicBezTo>
                  <a:cubicBezTo>
                    <a:pt x="133576" y="544"/>
                    <a:pt x="133116" y="984"/>
                    <a:pt x="132572" y="1151"/>
                  </a:cubicBezTo>
                  <a:lnTo>
                    <a:pt x="132530" y="1151"/>
                  </a:lnTo>
                  <a:cubicBezTo>
                    <a:pt x="131965" y="1026"/>
                    <a:pt x="131086" y="733"/>
                    <a:pt x="130814" y="0"/>
                  </a:cubicBezTo>
                  <a:cubicBezTo>
                    <a:pt x="130626" y="544"/>
                    <a:pt x="130187" y="984"/>
                    <a:pt x="129643" y="1151"/>
                  </a:cubicBezTo>
                  <a:lnTo>
                    <a:pt x="129601" y="1151"/>
                  </a:lnTo>
                  <a:cubicBezTo>
                    <a:pt x="129036" y="1026"/>
                    <a:pt x="128136" y="733"/>
                    <a:pt x="127885" y="0"/>
                  </a:cubicBezTo>
                  <a:cubicBezTo>
                    <a:pt x="127697" y="544"/>
                    <a:pt x="127257" y="984"/>
                    <a:pt x="126713" y="1151"/>
                  </a:cubicBezTo>
                  <a:lnTo>
                    <a:pt x="126651" y="1151"/>
                  </a:lnTo>
                  <a:cubicBezTo>
                    <a:pt x="126107" y="1026"/>
                    <a:pt x="125207" y="733"/>
                    <a:pt x="124956" y="0"/>
                  </a:cubicBezTo>
                  <a:cubicBezTo>
                    <a:pt x="124768" y="544"/>
                    <a:pt x="124328" y="984"/>
                    <a:pt x="123763" y="1151"/>
                  </a:cubicBezTo>
                  <a:lnTo>
                    <a:pt x="123721" y="1151"/>
                  </a:lnTo>
                  <a:cubicBezTo>
                    <a:pt x="123156" y="1026"/>
                    <a:pt x="122257" y="733"/>
                    <a:pt x="122006" y="0"/>
                  </a:cubicBezTo>
                  <a:cubicBezTo>
                    <a:pt x="121817" y="544"/>
                    <a:pt x="121378" y="984"/>
                    <a:pt x="120834" y="1151"/>
                  </a:cubicBezTo>
                  <a:lnTo>
                    <a:pt x="120771" y="1151"/>
                  </a:lnTo>
                  <a:cubicBezTo>
                    <a:pt x="120227" y="1026"/>
                    <a:pt x="119327" y="733"/>
                    <a:pt x="119076" y="0"/>
                  </a:cubicBezTo>
                  <a:cubicBezTo>
                    <a:pt x="118888" y="544"/>
                    <a:pt x="118449" y="984"/>
                    <a:pt x="117884" y="1151"/>
                  </a:cubicBezTo>
                  <a:lnTo>
                    <a:pt x="117842" y="1151"/>
                  </a:lnTo>
                  <a:cubicBezTo>
                    <a:pt x="117298" y="1026"/>
                    <a:pt x="116398" y="733"/>
                    <a:pt x="116147" y="0"/>
                  </a:cubicBezTo>
                  <a:cubicBezTo>
                    <a:pt x="115959" y="544"/>
                    <a:pt x="115519" y="984"/>
                    <a:pt x="114954" y="1151"/>
                  </a:cubicBezTo>
                  <a:lnTo>
                    <a:pt x="114912" y="1151"/>
                  </a:lnTo>
                  <a:cubicBezTo>
                    <a:pt x="114368" y="1026"/>
                    <a:pt x="113469" y="733"/>
                    <a:pt x="113218" y="0"/>
                  </a:cubicBezTo>
                  <a:cubicBezTo>
                    <a:pt x="113029" y="544"/>
                    <a:pt x="112590" y="984"/>
                    <a:pt x="112025" y="1151"/>
                  </a:cubicBezTo>
                  <a:lnTo>
                    <a:pt x="111983" y="1151"/>
                  </a:lnTo>
                  <a:cubicBezTo>
                    <a:pt x="111418" y="1026"/>
                    <a:pt x="110539" y="733"/>
                    <a:pt x="110288" y="0"/>
                  </a:cubicBezTo>
                  <a:cubicBezTo>
                    <a:pt x="110100" y="544"/>
                    <a:pt x="109661" y="984"/>
                    <a:pt x="109096" y="1151"/>
                  </a:cubicBezTo>
                  <a:lnTo>
                    <a:pt x="109054" y="1151"/>
                  </a:lnTo>
                  <a:cubicBezTo>
                    <a:pt x="108489" y="1026"/>
                    <a:pt x="107610" y="733"/>
                    <a:pt x="107359" y="0"/>
                  </a:cubicBezTo>
                  <a:cubicBezTo>
                    <a:pt x="107171" y="544"/>
                    <a:pt x="106731" y="984"/>
                    <a:pt x="106166" y="1151"/>
                  </a:cubicBezTo>
                  <a:lnTo>
                    <a:pt x="106125" y="1151"/>
                  </a:lnTo>
                  <a:cubicBezTo>
                    <a:pt x="105560" y="1026"/>
                    <a:pt x="104681" y="733"/>
                    <a:pt x="104409" y="0"/>
                  </a:cubicBezTo>
                  <a:cubicBezTo>
                    <a:pt x="104221" y="544"/>
                    <a:pt x="103781" y="984"/>
                    <a:pt x="103237" y="1151"/>
                  </a:cubicBezTo>
                  <a:lnTo>
                    <a:pt x="103195" y="1151"/>
                  </a:lnTo>
                  <a:cubicBezTo>
                    <a:pt x="102630" y="1026"/>
                    <a:pt x="101731" y="733"/>
                    <a:pt x="101480" y="0"/>
                  </a:cubicBezTo>
                  <a:cubicBezTo>
                    <a:pt x="101291" y="544"/>
                    <a:pt x="100852" y="984"/>
                    <a:pt x="100308" y="1151"/>
                  </a:cubicBezTo>
                  <a:lnTo>
                    <a:pt x="100245" y="1151"/>
                  </a:lnTo>
                  <a:cubicBezTo>
                    <a:pt x="99701" y="1026"/>
                    <a:pt x="98801" y="733"/>
                    <a:pt x="98550" y="0"/>
                  </a:cubicBezTo>
                  <a:cubicBezTo>
                    <a:pt x="98362" y="544"/>
                    <a:pt x="97923" y="984"/>
                    <a:pt x="97358" y="1151"/>
                  </a:cubicBezTo>
                  <a:lnTo>
                    <a:pt x="97316" y="1151"/>
                  </a:lnTo>
                  <a:cubicBezTo>
                    <a:pt x="96772" y="1026"/>
                    <a:pt x="95872" y="733"/>
                    <a:pt x="95621" y="0"/>
                  </a:cubicBezTo>
                  <a:cubicBezTo>
                    <a:pt x="95433" y="544"/>
                    <a:pt x="94993" y="984"/>
                    <a:pt x="94428" y="1151"/>
                  </a:cubicBezTo>
                  <a:lnTo>
                    <a:pt x="94386" y="1151"/>
                  </a:lnTo>
                  <a:cubicBezTo>
                    <a:pt x="93842" y="1026"/>
                    <a:pt x="92943" y="733"/>
                    <a:pt x="92692" y="0"/>
                  </a:cubicBezTo>
                  <a:cubicBezTo>
                    <a:pt x="92503" y="544"/>
                    <a:pt x="92064" y="984"/>
                    <a:pt x="91499" y="1151"/>
                  </a:cubicBezTo>
                  <a:lnTo>
                    <a:pt x="91457" y="1151"/>
                  </a:lnTo>
                  <a:cubicBezTo>
                    <a:pt x="90892" y="1026"/>
                    <a:pt x="90013" y="733"/>
                    <a:pt x="89762" y="0"/>
                  </a:cubicBezTo>
                  <a:cubicBezTo>
                    <a:pt x="89574" y="544"/>
                    <a:pt x="89135" y="984"/>
                    <a:pt x="88570" y="1151"/>
                  </a:cubicBezTo>
                  <a:lnTo>
                    <a:pt x="88528" y="1151"/>
                  </a:lnTo>
                  <a:cubicBezTo>
                    <a:pt x="87963" y="1026"/>
                    <a:pt x="87084" y="733"/>
                    <a:pt x="86833" y="0"/>
                  </a:cubicBezTo>
                  <a:cubicBezTo>
                    <a:pt x="86645" y="544"/>
                    <a:pt x="86205" y="984"/>
                    <a:pt x="85640" y="1151"/>
                  </a:cubicBezTo>
                  <a:lnTo>
                    <a:pt x="85599" y="1151"/>
                  </a:lnTo>
                  <a:cubicBezTo>
                    <a:pt x="85034" y="1026"/>
                    <a:pt x="84155" y="733"/>
                    <a:pt x="83883" y="0"/>
                  </a:cubicBezTo>
                  <a:cubicBezTo>
                    <a:pt x="83715" y="544"/>
                    <a:pt x="83255" y="984"/>
                    <a:pt x="82711" y="1151"/>
                  </a:cubicBezTo>
                  <a:lnTo>
                    <a:pt x="82648" y="1151"/>
                  </a:lnTo>
                  <a:cubicBezTo>
                    <a:pt x="82083" y="1026"/>
                    <a:pt x="81205" y="733"/>
                    <a:pt x="80953" y="0"/>
                  </a:cubicBezTo>
                  <a:cubicBezTo>
                    <a:pt x="80765" y="544"/>
                    <a:pt x="80326" y="984"/>
                    <a:pt x="79761" y="1151"/>
                  </a:cubicBezTo>
                  <a:lnTo>
                    <a:pt x="79719" y="1151"/>
                  </a:lnTo>
                  <a:cubicBezTo>
                    <a:pt x="79154" y="1026"/>
                    <a:pt x="78275" y="733"/>
                    <a:pt x="78024" y="0"/>
                  </a:cubicBezTo>
                  <a:cubicBezTo>
                    <a:pt x="77836" y="544"/>
                    <a:pt x="77396" y="984"/>
                    <a:pt x="76832" y="1151"/>
                  </a:cubicBezTo>
                  <a:lnTo>
                    <a:pt x="76790" y="1151"/>
                  </a:lnTo>
                  <a:cubicBezTo>
                    <a:pt x="76225" y="1026"/>
                    <a:pt x="75346" y="733"/>
                    <a:pt x="75074" y="0"/>
                  </a:cubicBezTo>
                  <a:cubicBezTo>
                    <a:pt x="74907" y="544"/>
                    <a:pt x="74446" y="984"/>
                    <a:pt x="73902" y="1151"/>
                  </a:cubicBezTo>
                  <a:lnTo>
                    <a:pt x="73860" y="1151"/>
                  </a:lnTo>
                  <a:cubicBezTo>
                    <a:pt x="73295" y="1026"/>
                    <a:pt x="72417" y="733"/>
                    <a:pt x="72145" y="0"/>
                  </a:cubicBezTo>
                  <a:cubicBezTo>
                    <a:pt x="71956" y="544"/>
                    <a:pt x="71517" y="984"/>
                    <a:pt x="70973" y="1151"/>
                  </a:cubicBezTo>
                  <a:lnTo>
                    <a:pt x="70931" y="1151"/>
                  </a:lnTo>
                  <a:cubicBezTo>
                    <a:pt x="70366" y="1026"/>
                    <a:pt x="69466" y="733"/>
                    <a:pt x="69215" y="0"/>
                  </a:cubicBezTo>
                  <a:cubicBezTo>
                    <a:pt x="69027" y="544"/>
                    <a:pt x="68588" y="984"/>
                    <a:pt x="68044" y="1151"/>
                  </a:cubicBezTo>
                  <a:lnTo>
                    <a:pt x="67981" y="1151"/>
                  </a:lnTo>
                  <a:cubicBezTo>
                    <a:pt x="67437" y="1026"/>
                    <a:pt x="66537" y="733"/>
                    <a:pt x="66286" y="0"/>
                  </a:cubicBezTo>
                  <a:cubicBezTo>
                    <a:pt x="66098" y="544"/>
                    <a:pt x="65658" y="984"/>
                    <a:pt x="65093" y="1151"/>
                  </a:cubicBezTo>
                  <a:lnTo>
                    <a:pt x="65052" y="1151"/>
                  </a:lnTo>
                  <a:cubicBezTo>
                    <a:pt x="64508" y="1026"/>
                    <a:pt x="63608" y="733"/>
                    <a:pt x="63357" y="0"/>
                  </a:cubicBezTo>
                  <a:cubicBezTo>
                    <a:pt x="63168" y="544"/>
                    <a:pt x="62729" y="984"/>
                    <a:pt x="62164" y="1151"/>
                  </a:cubicBezTo>
                  <a:lnTo>
                    <a:pt x="62122" y="1151"/>
                  </a:lnTo>
                  <a:cubicBezTo>
                    <a:pt x="61578" y="1026"/>
                    <a:pt x="60678" y="733"/>
                    <a:pt x="60427" y="0"/>
                  </a:cubicBezTo>
                  <a:cubicBezTo>
                    <a:pt x="60239" y="544"/>
                    <a:pt x="59800" y="984"/>
                    <a:pt x="59235" y="1151"/>
                  </a:cubicBezTo>
                  <a:lnTo>
                    <a:pt x="59193" y="1151"/>
                  </a:lnTo>
                  <a:cubicBezTo>
                    <a:pt x="58628" y="1026"/>
                    <a:pt x="57749" y="733"/>
                    <a:pt x="57498" y="0"/>
                  </a:cubicBezTo>
                  <a:cubicBezTo>
                    <a:pt x="57310" y="544"/>
                    <a:pt x="56870" y="984"/>
                    <a:pt x="56305" y="1151"/>
                  </a:cubicBezTo>
                  <a:lnTo>
                    <a:pt x="56243" y="1151"/>
                  </a:lnTo>
                  <a:cubicBezTo>
                    <a:pt x="55678" y="1026"/>
                    <a:pt x="54778" y="733"/>
                    <a:pt x="54527" y="0"/>
                  </a:cubicBezTo>
                  <a:cubicBezTo>
                    <a:pt x="54339" y="544"/>
                    <a:pt x="53899" y="984"/>
                    <a:pt x="53355" y="1151"/>
                  </a:cubicBezTo>
                  <a:lnTo>
                    <a:pt x="53292" y="1151"/>
                  </a:lnTo>
                  <a:cubicBezTo>
                    <a:pt x="52748" y="1026"/>
                    <a:pt x="51849" y="733"/>
                    <a:pt x="51598" y="0"/>
                  </a:cubicBezTo>
                  <a:cubicBezTo>
                    <a:pt x="51409" y="544"/>
                    <a:pt x="50970" y="984"/>
                    <a:pt x="50405" y="1151"/>
                  </a:cubicBezTo>
                  <a:lnTo>
                    <a:pt x="50363" y="1151"/>
                  </a:lnTo>
                  <a:cubicBezTo>
                    <a:pt x="49819" y="1026"/>
                    <a:pt x="48919" y="733"/>
                    <a:pt x="48668" y="0"/>
                  </a:cubicBezTo>
                  <a:cubicBezTo>
                    <a:pt x="48480" y="544"/>
                    <a:pt x="48041" y="984"/>
                    <a:pt x="47476" y="1151"/>
                  </a:cubicBezTo>
                  <a:lnTo>
                    <a:pt x="47434" y="1151"/>
                  </a:lnTo>
                  <a:cubicBezTo>
                    <a:pt x="46890" y="1026"/>
                    <a:pt x="45990" y="733"/>
                    <a:pt x="45739" y="0"/>
                  </a:cubicBezTo>
                  <a:cubicBezTo>
                    <a:pt x="45551" y="544"/>
                    <a:pt x="45111" y="984"/>
                    <a:pt x="44546" y="1151"/>
                  </a:cubicBezTo>
                  <a:lnTo>
                    <a:pt x="44505" y="1151"/>
                  </a:lnTo>
                  <a:cubicBezTo>
                    <a:pt x="43940" y="1026"/>
                    <a:pt x="43061" y="733"/>
                    <a:pt x="42810" y="0"/>
                  </a:cubicBezTo>
                  <a:cubicBezTo>
                    <a:pt x="42621" y="544"/>
                    <a:pt x="42182" y="984"/>
                    <a:pt x="41617" y="1151"/>
                  </a:cubicBezTo>
                  <a:lnTo>
                    <a:pt x="41596" y="1151"/>
                  </a:lnTo>
                  <a:cubicBezTo>
                    <a:pt x="41031" y="1026"/>
                    <a:pt x="40131" y="733"/>
                    <a:pt x="39880" y="0"/>
                  </a:cubicBezTo>
                  <a:cubicBezTo>
                    <a:pt x="39692" y="544"/>
                    <a:pt x="39253" y="984"/>
                    <a:pt x="38709" y="1151"/>
                  </a:cubicBezTo>
                  <a:lnTo>
                    <a:pt x="38646" y="1151"/>
                  </a:lnTo>
                  <a:cubicBezTo>
                    <a:pt x="38102" y="1026"/>
                    <a:pt x="37202" y="733"/>
                    <a:pt x="36951" y="0"/>
                  </a:cubicBezTo>
                  <a:cubicBezTo>
                    <a:pt x="36763" y="544"/>
                    <a:pt x="36323" y="984"/>
                    <a:pt x="35758" y="1151"/>
                  </a:cubicBezTo>
                  <a:lnTo>
                    <a:pt x="35717" y="1151"/>
                  </a:lnTo>
                  <a:cubicBezTo>
                    <a:pt x="35173" y="1026"/>
                    <a:pt x="34273" y="733"/>
                    <a:pt x="34022" y="0"/>
                  </a:cubicBezTo>
                  <a:cubicBezTo>
                    <a:pt x="33833" y="544"/>
                    <a:pt x="33394" y="984"/>
                    <a:pt x="32829" y="1151"/>
                  </a:cubicBezTo>
                  <a:lnTo>
                    <a:pt x="32787" y="1151"/>
                  </a:lnTo>
                  <a:cubicBezTo>
                    <a:pt x="32243" y="1026"/>
                    <a:pt x="31344" y="733"/>
                    <a:pt x="31092" y="0"/>
                  </a:cubicBezTo>
                  <a:cubicBezTo>
                    <a:pt x="30904" y="544"/>
                    <a:pt x="30465" y="984"/>
                    <a:pt x="29900" y="1151"/>
                  </a:cubicBezTo>
                  <a:lnTo>
                    <a:pt x="29858" y="1151"/>
                  </a:lnTo>
                  <a:cubicBezTo>
                    <a:pt x="29293" y="1026"/>
                    <a:pt x="28414" y="733"/>
                    <a:pt x="28163" y="0"/>
                  </a:cubicBezTo>
                  <a:cubicBezTo>
                    <a:pt x="27975" y="544"/>
                    <a:pt x="27535" y="984"/>
                    <a:pt x="26971" y="1151"/>
                  </a:cubicBezTo>
                  <a:lnTo>
                    <a:pt x="26929" y="1151"/>
                  </a:lnTo>
                  <a:cubicBezTo>
                    <a:pt x="26364" y="1026"/>
                    <a:pt x="25485" y="733"/>
                    <a:pt x="25234" y="0"/>
                  </a:cubicBezTo>
                  <a:cubicBezTo>
                    <a:pt x="25046" y="544"/>
                    <a:pt x="24606" y="984"/>
                    <a:pt x="24041" y="1151"/>
                  </a:cubicBezTo>
                  <a:lnTo>
                    <a:pt x="23999" y="1151"/>
                  </a:lnTo>
                  <a:cubicBezTo>
                    <a:pt x="23434" y="1026"/>
                    <a:pt x="22556" y="733"/>
                    <a:pt x="22284" y="0"/>
                  </a:cubicBezTo>
                  <a:cubicBezTo>
                    <a:pt x="22116" y="544"/>
                    <a:pt x="21656" y="984"/>
                    <a:pt x="21112" y="1151"/>
                  </a:cubicBezTo>
                  <a:lnTo>
                    <a:pt x="21070" y="1151"/>
                  </a:lnTo>
                  <a:cubicBezTo>
                    <a:pt x="20505" y="1026"/>
                    <a:pt x="19626" y="733"/>
                    <a:pt x="19354" y="0"/>
                  </a:cubicBezTo>
                  <a:cubicBezTo>
                    <a:pt x="19166" y="544"/>
                    <a:pt x="18727" y="984"/>
                    <a:pt x="18183" y="1151"/>
                  </a:cubicBezTo>
                  <a:lnTo>
                    <a:pt x="18141" y="1151"/>
                  </a:lnTo>
                  <a:cubicBezTo>
                    <a:pt x="17576" y="1026"/>
                    <a:pt x="16676" y="733"/>
                    <a:pt x="16425" y="0"/>
                  </a:cubicBezTo>
                  <a:cubicBezTo>
                    <a:pt x="16237" y="544"/>
                    <a:pt x="15797" y="984"/>
                    <a:pt x="15253" y="1151"/>
                  </a:cubicBezTo>
                  <a:lnTo>
                    <a:pt x="15170" y="1151"/>
                  </a:lnTo>
                  <a:cubicBezTo>
                    <a:pt x="14605" y="1026"/>
                    <a:pt x="13726" y="733"/>
                    <a:pt x="13475" y="0"/>
                  </a:cubicBezTo>
                  <a:cubicBezTo>
                    <a:pt x="13286" y="544"/>
                    <a:pt x="12847" y="984"/>
                    <a:pt x="12282" y="1151"/>
                  </a:cubicBezTo>
                  <a:lnTo>
                    <a:pt x="12240" y="1151"/>
                  </a:lnTo>
                  <a:cubicBezTo>
                    <a:pt x="11675" y="1026"/>
                    <a:pt x="10797" y="733"/>
                    <a:pt x="10546" y="0"/>
                  </a:cubicBezTo>
                  <a:cubicBezTo>
                    <a:pt x="10357" y="544"/>
                    <a:pt x="9918" y="984"/>
                    <a:pt x="9353" y="1151"/>
                  </a:cubicBezTo>
                  <a:lnTo>
                    <a:pt x="9311" y="1151"/>
                  </a:lnTo>
                  <a:cubicBezTo>
                    <a:pt x="8746" y="1026"/>
                    <a:pt x="7867" y="733"/>
                    <a:pt x="7616" y="0"/>
                  </a:cubicBezTo>
                  <a:cubicBezTo>
                    <a:pt x="7428" y="544"/>
                    <a:pt x="6988" y="984"/>
                    <a:pt x="6424" y="1151"/>
                  </a:cubicBezTo>
                  <a:lnTo>
                    <a:pt x="6382" y="1151"/>
                  </a:lnTo>
                  <a:cubicBezTo>
                    <a:pt x="5817" y="1026"/>
                    <a:pt x="4938" y="733"/>
                    <a:pt x="4687" y="0"/>
                  </a:cubicBezTo>
                  <a:cubicBezTo>
                    <a:pt x="4499" y="544"/>
                    <a:pt x="4059" y="984"/>
                    <a:pt x="3494" y="1151"/>
                  </a:cubicBezTo>
                  <a:lnTo>
                    <a:pt x="3452" y="1151"/>
                  </a:lnTo>
                  <a:cubicBezTo>
                    <a:pt x="2887" y="1026"/>
                    <a:pt x="2009" y="733"/>
                    <a:pt x="1737" y="0"/>
                  </a:cubicBezTo>
                  <a:close/>
                </a:path>
              </a:pathLst>
            </a:custGeom>
            <a:solidFill>
              <a:srgbClr val="00A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60"/>
            <p:cNvSpPr/>
            <p:nvPr/>
          </p:nvSpPr>
          <p:spPr>
            <a:xfrm>
              <a:off x="2267088" y="3391181"/>
              <a:ext cx="3188459" cy="2020765"/>
            </a:xfrm>
            <a:custGeom>
              <a:avLst/>
              <a:gdLst/>
              <a:ahLst/>
              <a:cxnLst/>
              <a:rect l="l" t="t" r="r" b="b"/>
              <a:pathLst>
                <a:path w="97798" h="67982" extrusionOk="0">
                  <a:moveTo>
                    <a:pt x="27326" y="0"/>
                  </a:moveTo>
                  <a:cubicBezTo>
                    <a:pt x="27138" y="565"/>
                    <a:pt x="26699" y="984"/>
                    <a:pt x="26134" y="1151"/>
                  </a:cubicBezTo>
                  <a:lnTo>
                    <a:pt x="26092" y="1151"/>
                  </a:lnTo>
                  <a:cubicBezTo>
                    <a:pt x="25548" y="1067"/>
                    <a:pt x="25046" y="816"/>
                    <a:pt x="24648" y="419"/>
                  </a:cubicBezTo>
                  <a:cubicBezTo>
                    <a:pt x="24397" y="523"/>
                    <a:pt x="24251" y="628"/>
                    <a:pt x="24251" y="754"/>
                  </a:cubicBezTo>
                  <a:cubicBezTo>
                    <a:pt x="23979" y="2637"/>
                    <a:pt x="43165" y="1528"/>
                    <a:pt x="43207" y="3348"/>
                  </a:cubicBezTo>
                  <a:cubicBezTo>
                    <a:pt x="43228" y="5148"/>
                    <a:pt x="23916" y="5210"/>
                    <a:pt x="24146" y="7365"/>
                  </a:cubicBezTo>
                  <a:cubicBezTo>
                    <a:pt x="24231" y="8129"/>
                    <a:pt x="26580" y="8335"/>
                    <a:pt x="29751" y="8335"/>
                  </a:cubicBezTo>
                  <a:cubicBezTo>
                    <a:pt x="33491" y="8335"/>
                    <a:pt x="38374" y="8048"/>
                    <a:pt x="42041" y="8048"/>
                  </a:cubicBezTo>
                  <a:cubicBezTo>
                    <a:pt x="45152" y="8048"/>
                    <a:pt x="47387" y="8255"/>
                    <a:pt x="47308" y="9018"/>
                  </a:cubicBezTo>
                  <a:cubicBezTo>
                    <a:pt x="47036" y="11446"/>
                    <a:pt x="20401" y="9521"/>
                    <a:pt x="20401" y="12471"/>
                  </a:cubicBezTo>
                  <a:cubicBezTo>
                    <a:pt x="20401" y="13416"/>
                    <a:pt x="22547" y="13672"/>
                    <a:pt x="25456" y="13672"/>
                  </a:cubicBezTo>
                  <a:cubicBezTo>
                    <a:pt x="28894" y="13672"/>
                    <a:pt x="33395" y="13314"/>
                    <a:pt x="36679" y="13314"/>
                  </a:cubicBezTo>
                  <a:cubicBezTo>
                    <a:pt x="39293" y="13314"/>
                    <a:pt x="41134" y="13541"/>
                    <a:pt x="41052" y="14354"/>
                  </a:cubicBezTo>
                  <a:cubicBezTo>
                    <a:pt x="40801" y="17032"/>
                    <a:pt x="26301" y="14605"/>
                    <a:pt x="26301" y="17032"/>
                  </a:cubicBezTo>
                  <a:cubicBezTo>
                    <a:pt x="26301" y="17721"/>
                    <a:pt x="28000" y="17924"/>
                    <a:pt x="30434" y="17924"/>
                  </a:cubicBezTo>
                  <a:cubicBezTo>
                    <a:pt x="33957" y="17924"/>
                    <a:pt x="39019" y="17498"/>
                    <a:pt x="42699" y="17498"/>
                  </a:cubicBezTo>
                  <a:cubicBezTo>
                    <a:pt x="45439" y="17498"/>
                    <a:pt x="47413" y="17734"/>
                    <a:pt x="47413" y="18560"/>
                  </a:cubicBezTo>
                  <a:cubicBezTo>
                    <a:pt x="47413" y="19395"/>
                    <a:pt x="44543" y="19612"/>
                    <a:pt x="40604" y="19612"/>
                  </a:cubicBezTo>
                  <a:cubicBezTo>
                    <a:pt x="36377" y="19612"/>
                    <a:pt x="30920" y="19363"/>
                    <a:pt x="26452" y="19363"/>
                  </a:cubicBezTo>
                  <a:cubicBezTo>
                    <a:pt x="21740" y="19363"/>
                    <a:pt x="18128" y="19640"/>
                    <a:pt x="18225" y="20777"/>
                  </a:cubicBezTo>
                  <a:cubicBezTo>
                    <a:pt x="18346" y="22220"/>
                    <a:pt x="22772" y="22421"/>
                    <a:pt x="27622" y="22421"/>
                  </a:cubicBezTo>
                  <a:cubicBezTo>
                    <a:pt x="29498" y="22421"/>
                    <a:pt x="31437" y="22391"/>
                    <a:pt x="33216" y="22391"/>
                  </a:cubicBezTo>
                  <a:cubicBezTo>
                    <a:pt x="37111" y="22391"/>
                    <a:pt x="40236" y="22535"/>
                    <a:pt x="40236" y="23456"/>
                  </a:cubicBezTo>
                  <a:cubicBezTo>
                    <a:pt x="40236" y="25883"/>
                    <a:pt x="24146" y="25360"/>
                    <a:pt x="24146" y="27222"/>
                  </a:cubicBezTo>
                  <a:cubicBezTo>
                    <a:pt x="24146" y="27890"/>
                    <a:pt x="27209" y="27998"/>
                    <a:pt x="31112" y="27998"/>
                  </a:cubicBezTo>
                  <a:cubicBezTo>
                    <a:pt x="32980" y="27998"/>
                    <a:pt x="35040" y="27973"/>
                    <a:pt x="37049" y="27973"/>
                  </a:cubicBezTo>
                  <a:cubicBezTo>
                    <a:pt x="42549" y="27973"/>
                    <a:pt x="47669" y="28159"/>
                    <a:pt x="47413" y="29544"/>
                  </a:cubicBezTo>
                  <a:cubicBezTo>
                    <a:pt x="47242" y="30470"/>
                    <a:pt x="44144" y="30692"/>
                    <a:pt x="39957" y="30692"/>
                  </a:cubicBezTo>
                  <a:cubicBezTo>
                    <a:pt x="36133" y="30692"/>
                    <a:pt x="31401" y="30507"/>
                    <a:pt x="27160" y="30507"/>
                  </a:cubicBezTo>
                  <a:cubicBezTo>
                    <a:pt x="21252" y="30507"/>
                    <a:pt x="16299" y="30865"/>
                    <a:pt x="16090" y="32578"/>
                  </a:cubicBezTo>
                  <a:cubicBezTo>
                    <a:pt x="15894" y="34138"/>
                    <a:pt x="18895" y="34536"/>
                    <a:pt x="22793" y="34536"/>
                  </a:cubicBezTo>
                  <a:cubicBezTo>
                    <a:pt x="26865" y="34536"/>
                    <a:pt x="31915" y="34102"/>
                    <a:pt x="35322" y="34102"/>
                  </a:cubicBezTo>
                  <a:cubicBezTo>
                    <a:pt x="37671" y="34102"/>
                    <a:pt x="39240" y="34308"/>
                    <a:pt x="39169" y="35006"/>
                  </a:cubicBezTo>
                  <a:cubicBezTo>
                    <a:pt x="38897" y="37684"/>
                    <a:pt x="12052" y="35257"/>
                    <a:pt x="11801" y="39295"/>
                  </a:cubicBezTo>
                  <a:cubicBezTo>
                    <a:pt x="11749" y="40045"/>
                    <a:pt x="12885" y="40332"/>
                    <a:pt x="14751" y="40332"/>
                  </a:cubicBezTo>
                  <a:cubicBezTo>
                    <a:pt x="20813" y="40332"/>
                    <a:pt x="34577" y="37303"/>
                    <a:pt x="40283" y="37303"/>
                  </a:cubicBezTo>
                  <a:cubicBezTo>
                    <a:pt x="41931" y="37303"/>
                    <a:pt x="42906" y="37556"/>
                    <a:pt x="42831" y="38207"/>
                  </a:cubicBezTo>
                  <a:cubicBezTo>
                    <a:pt x="42433" y="41806"/>
                    <a:pt x="6947" y="41806"/>
                    <a:pt x="6424" y="45739"/>
                  </a:cubicBezTo>
                  <a:cubicBezTo>
                    <a:pt x="6292" y="46715"/>
                    <a:pt x="8727" y="47059"/>
                    <a:pt x="12480" y="47059"/>
                  </a:cubicBezTo>
                  <a:cubicBezTo>
                    <a:pt x="21440" y="47059"/>
                    <a:pt x="37908" y="45099"/>
                    <a:pt x="44851" y="45099"/>
                  </a:cubicBezTo>
                  <a:cubicBezTo>
                    <a:pt x="46974" y="45099"/>
                    <a:pt x="48206" y="45282"/>
                    <a:pt x="48062" y="45760"/>
                  </a:cubicBezTo>
                  <a:cubicBezTo>
                    <a:pt x="47267" y="48438"/>
                    <a:pt x="13412" y="48690"/>
                    <a:pt x="13412" y="51368"/>
                  </a:cubicBezTo>
                  <a:cubicBezTo>
                    <a:pt x="13412" y="51832"/>
                    <a:pt x="14275" y="52015"/>
                    <a:pt x="15699" y="52015"/>
                  </a:cubicBezTo>
                  <a:cubicBezTo>
                    <a:pt x="20951" y="52015"/>
                    <a:pt x="33843" y="49533"/>
                    <a:pt x="39321" y="49533"/>
                  </a:cubicBezTo>
                  <a:cubicBezTo>
                    <a:pt x="40929" y="49533"/>
                    <a:pt x="41898" y="49747"/>
                    <a:pt x="41847" y="50301"/>
                  </a:cubicBezTo>
                  <a:cubicBezTo>
                    <a:pt x="41596" y="53251"/>
                    <a:pt x="0" y="52435"/>
                    <a:pt x="0" y="56201"/>
                  </a:cubicBezTo>
                  <a:cubicBezTo>
                    <a:pt x="0" y="57055"/>
                    <a:pt x="2093" y="57366"/>
                    <a:pt x="5318" y="57366"/>
                  </a:cubicBezTo>
                  <a:cubicBezTo>
                    <a:pt x="13981" y="57366"/>
                    <a:pt x="30813" y="55121"/>
                    <a:pt x="37189" y="55121"/>
                  </a:cubicBezTo>
                  <a:cubicBezTo>
                    <a:pt x="38849" y="55121"/>
                    <a:pt x="39800" y="55273"/>
                    <a:pt x="39713" y="55657"/>
                  </a:cubicBezTo>
                  <a:cubicBezTo>
                    <a:pt x="39190" y="58084"/>
                    <a:pt x="5921" y="58084"/>
                    <a:pt x="6173" y="59946"/>
                  </a:cubicBezTo>
                  <a:cubicBezTo>
                    <a:pt x="6277" y="60672"/>
                    <a:pt x="12403" y="60758"/>
                    <a:pt x="19897" y="60758"/>
                  </a:cubicBezTo>
                  <a:cubicBezTo>
                    <a:pt x="22223" y="60758"/>
                    <a:pt x="24681" y="60749"/>
                    <a:pt x="27132" y="60749"/>
                  </a:cubicBezTo>
                  <a:cubicBezTo>
                    <a:pt x="37284" y="60749"/>
                    <a:pt x="47308" y="60891"/>
                    <a:pt x="47308" y="62353"/>
                  </a:cubicBezTo>
                  <a:cubicBezTo>
                    <a:pt x="47308" y="65324"/>
                    <a:pt x="251" y="64257"/>
                    <a:pt x="251" y="67458"/>
                  </a:cubicBezTo>
                  <a:cubicBezTo>
                    <a:pt x="251" y="67667"/>
                    <a:pt x="419" y="67856"/>
                    <a:pt x="732" y="67981"/>
                  </a:cubicBezTo>
                  <a:lnTo>
                    <a:pt x="70262" y="67981"/>
                  </a:lnTo>
                  <a:cubicBezTo>
                    <a:pt x="63064" y="67500"/>
                    <a:pt x="57289" y="66872"/>
                    <a:pt x="57289" y="65763"/>
                  </a:cubicBezTo>
                  <a:cubicBezTo>
                    <a:pt x="57289" y="64623"/>
                    <a:pt x="62311" y="64358"/>
                    <a:pt x="68514" y="64358"/>
                  </a:cubicBezTo>
                  <a:cubicBezTo>
                    <a:pt x="73896" y="64358"/>
                    <a:pt x="80168" y="64557"/>
                    <a:pt x="84818" y="64557"/>
                  </a:cubicBezTo>
                  <a:cubicBezTo>
                    <a:pt x="88771" y="64557"/>
                    <a:pt x="91554" y="64413"/>
                    <a:pt x="91625" y="63880"/>
                  </a:cubicBezTo>
                  <a:cubicBezTo>
                    <a:pt x="91897" y="61997"/>
                    <a:pt x="58628" y="61997"/>
                    <a:pt x="58084" y="59591"/>
                  </a:cubicBezTo>
                  <a:cubicBezTo>
                    <a:pt x="58000" y="59202"/>
                    <a:pt x="58964" y="59048"/>
                    <a:pt x="60641" y="59048"/>
                  </a:cubicBezTo>
                  <a:cubicBezTo>
                    <a:pt x="67036" y="59048"/>
                    <a:pt x="83805" y="61288"/>
                    <a:pt x="92460" y="61288"/>
                  </a:cubicBezTo>
                  <a:cubicBezTo>
                    <a:pt x="95696" y="61288"/>
                    <a:pt x="97797" y="60975"/>
                    <a:pt x="97797" y="60114"/>
                  </a:cubicBezTo>
                  <a:cubicBezTo>
                    <a:pt x="97797" y="56369"/>
                    <a:pt x="48334" y="56682"/>
                    <a:pt x="48062" y="53732"/>
                  </a:cubicBezTo>
                  <a:cubicBezTo>
                    <a:pt x="48014" y="53213"/>
                    <a:pt x="49106" y="53008"/>
                    <a:pt x="50940" y="53008"/>
                  </a:cubicBezTo>
                  <a:cubicBezTo>
                    <a:pt x="57839" y="53008"/>
                    <a:pt x="75226" y="55911"/>
                    <a:pt x="81807" y="55911"/>
                  </a:cubicBezTo>
                  <a:cubicBezTo>
                    <a:pt x="83421" y="55911"/>
                    <a:pt x="84385" y="55736"/>
                    <a:pt x="84385" y="55301"/>
                  </a:cubicBezTo>
                  <a:cubicBezTo>
                    <a:pt x="84385" y="52623"/>
                    <a:pt x="56473" y="51807"/>
                    <a:pt x="55678" y="49129"/>
                  </a:cubicBezTo>
                  <a:cubicBezTo>
                    <a:pt x="55544" y="48691"/>
                    <a:pt x="56424" y="48518"/>
                    <a:pt x="57987" y="48518"/>
                  </a:cubicBezTo>
                  <a:cubicBezTo>
                    <a:pt x="63800" y="48518"/>
                    <a:pt x="79060" y="50907"/>
                    <a:pt x="86766" y="50907"/>
                  </a:cubicBezTo>
                  <a:cubicBezTo>
                    <a:pt x="89650" y="50907"/>
                    <a:pt x="91477" y="50572"/>
                    <a:pt x="91353" y="49652"/>
                  </a:cubicBezTo>
                  <a:cubicBezTo>
                    <a:pt x="90829" y="45677"/>
                    <a:pt x="55929" y="45635"/>
                    <a:pt x="54883" y="42517"/>
                  </a:cubicBezTo>
                  <a:lnTo>
                    <a:pt x="54883" y="42224"/>
                  </a:lnTo>
                  <a:cubicBezTo>
                    <a:pt x="55043" y="41802"/>
                    <a:pt x="55922" y="41632"/>
                    <a:pt x="57290" y="41632"/>
                  </a:cubicBezTo>
                  <a:cubicBezTo>
                    <a:pt x="62791" y="41632"/>
                    <a:pt x="76193" y="44369"/>
                    <a:pt x="82547" y="44369"/>
                  </a:cubicBezTo>
                  <a:cubicBezTo>
                    <a:pt x="84705" y="44369"/>
                    <a:pt x="86050" y="44053"/>
                    <a:pt x="85996" y="43208"/>
                  </a:cubicBezTo>
                  <a:cubicBezTo>
                    <a:pt x="85724" y="39190"/>
                    <a:pt x="49233" y="41115"/>
                    <a:pt x="48961" y="38437"/>
                  </a:cubicBezTo>
                  <a:cubicBezTo>
                    <a:pt x="48902" y="37804"/>
                    <a:pt x="50700" y="37598"/>
                    <a:pt x="53479" y="37598"/>
                  </a:cubicBezTo>
                  <a:cubicBezTo>
                    <a:pt x="58674" y="37598"/>
                    <a:pt x="67300" y="38318"/>
                    <a:pt x="73649" y="38318"/>
                  </a:cubicBezTo>
                  <a:cubicBezTo>
                    <a:pt x="78392" y="38318"/>
                    <a:pt x="81864" y="37916"/>
                    <a:pt x="81686" y="36512"/>
                  </a:cubicBezTo>
                  <a:cubicBezTo>
                    <a:pt x="81465" y="34704"/>
                    <a:pt x="76852" y="34372"/>
                    <a:pt x="71550" y="34372"/>
                  </a:cubicBezTo>
                  <a:cubicBezTo>
                    <a:pt x="68477" y="34372"/>
                    <a:pt x="65172" y="34483"/>
                    <a:pt x="62357" y="34483"/>
                  </a:cubicBezTo>
                  <a:cubicBezTo>
                    <a:pt x="58511" y="34483"/>
                    <a:pt x="55580" y="34275"/>
                    <a:pt x="55406" y="33290"/>
                  </a:cubicBezTo>
                  <a:cubicBezTo>
                    <a:pt x="55175" y="32036"/>
                    <a:pt x="58436" y="31802"/>
                    <a:pt x="62263" y="31802"/>
                  </a:cubicBezTo>
                  <a:cubicBezTo>
                    <a:pt x="64532" y="31802"/>
                    <a:pt x="66999" y="31884"/>
                    <a:pt x="69055" y="31884"/>
                  </a:cubicBezTo>
                  <a:cubicBezTo>
                    <a:pt x="71691" y="31884"/>
                    <a:pt x="73651" y="31750"/>
                    <a:pt x="73651" y="31135"/>
                  </a:cubicBezTo>
                  <a:cubicBezTo>
                    <a:pt x="73651" y="29252"/>
                    <a:pt x="57540" y="29796"/>
                    <a:pt x="57540" y="27389"/>
                  </a:cubicBezTo>
                  <a:cubicBezTo>
                    <a:pt x="57540" y="26461"/>
                    <a:pt x="60722" y="26319"/>
                    <a:pt x="64667" y="26319"/>
                  </a:cubicBezTo>
                  <a:cubicBezTo>
                    <a:pt x="66396" y="26319"/>
                    <a:pt x="68270" y="26346"/>
                    <a:pt x="70088" y="26346"/>
                  </a:cubicBezTo>
                  <a:cubicBezTo>
                    <a:pt x="74964" y="26346"/>
                    <a:pt x="79429" y="26151"/>
                    <a:pt x="79552" y="24711"/>
                  </a:cubicBezTo>
                  <a:cubicBezTo>
                    <a:pt x="79639" y="23681"/>
                    <a:pt x="76653" y="23395"/>
                    <a:pt x="72549" y="23395"/>
                  </a:cubicBezTo>
                  <a:cubicBezTo>
                    <a:pt x="67417" y="23395"/>
                    <a:pt x="60537" y="23843"/>
                    <a:pt x="55733" y="23843"/>
                  </a:cubicBezTo>
                  <a:cubicBezTo>
                    <a:pt x="52358" y="23843"/>
                    <a:pt x="50008" y="23622"/>
                    <a:pt x="50008" y="22870"/>
                  </a:cubicBezTo>
                  <a:cubicBezTo>
                    <a:pt x="50008" y="21945"/>
                    <a:pt x="52567" y="21719"/>
                    <a:pt x="55920" y="21719"/>
                  </a:cubicBezTo>
                  <a:cubicBezTo>
                    <a:pt x="59141" y="21719"/>
                    <a:pt x="63094" y="21928"/>
                    <a:pt x="66212" y="21928"/>
                  </a:cubicBezTo>
                  <a:cubicBezTo>
                    <a:pt x="69251" y="21928"/>
                    <a:pt x="71496" y="21729"/>
                    <a:pt x="71496" y="20945"/>
                  </a:cubicBezTo>
                  <a:cubicBezTo>
                    <a:pt x="71496" y="18539"/>
                    <a:pt x="57017" y="20945"/>
                    <a:pt x="56745" y="18267"/>
                  </a:cubicBezTo>
                  <a:cubicBezTo>
                    <a:pt x="56663" y="17461"/>
                    <a:pt x="58501" y="17236"/>
                    <a:pt x="61111" y="17236"/>
                  </a:cubicBezTo>
                  <a:cubicBezTo>
                    <a:pt x="64383" y="17236"/>
                    <a:pt x="68868" y="17589"/>
                    <a:pt x="72302" y="17589"/>
                  </a:cubicBezTo>
                  <a:cubicBezTo>
                    <a:pt x="75231" y="17589"/>
                    <a:pt x="77397" y="17333"/>
                    <a:pt x="77397" y="16384"/>
                  </a:cubicBezTo>
                  <a:cubicBezTo>
                    <a:pt x="77397" y="13433"/>
                    <a:pt x="50824" y="15337"/>
                    <a:pt x="50552" y="12931"/>
                  </a:cubicBezTo>
                  <a:cubicBezTo>
                    <a:pt x="50473" y="12168"/>
                    <a:pt x="52702" y="11961"/>
                    <a:pt x="55804" y="11961"/>
                  </a:cubicBezTo>
                  <a:cubicBezTo>
                    <a:pt x="59461" y="11961"/>
                    <a:pt x="64331" y="12248"/>
                    <a:pt x="68060" y="12248"/>
                  </a:cubicBezTo>
                  <a:cubicBezTo>
                    <a:pt x="71223" y="12248"/>
                    <a:pt x="73566" y="12042"/>
                    <a:pt x="73651" y="11278"/>
                  </a:cubicBezTo>
                  <a:cubicBezTo>
                    <a:pt x="73902" y="9102"/>
                    <a:pt x="58189" y="9102"/>
                    <a:pt x="55113" y="7763"/>
                  </a:cubicBezTo>
                  <a:lnTo>
                    <a:pt x="55113" y="6780"/>
                  </a:lnTo>
                  <a:cubicBezTo>
                    <a:pt x="58189" y="5587"/>
                    <a:pt x="73798" y="6361"/>
                    <a:pt x="73568" y="4666"/>
                  </a:cubicBezTo>
                  <a:cubicBezTo>
                    <a:pt x="73528" y="4419"/>
                    <a:pt x="72467" y="4343"/>
                    <a:pt x="70873" y="4343"/>
                  </a:cubicBezTo>
                  <a:cubicBezTo>
                    <a:pt x="68407" y="4343"/>
                    <a:pt x="64665" y="4523"/>
                    <a:pt x="61451" y="4523"/>
                  </a:cubicBezTo>
                  <a:cubicBezTo>
                    <a:pt x="57968" y="4523"/>
                    <a:pt x="55105" y="4312"/>
                    <a:pt x="55155" y="3432"/>
                  </a:cubicBezTo>
                  <a:cubicBezTo>
                    <a:pt x="55259" y="1193"/>
                    <a:pt x="68504" y="2951"/>
                    <a:pt x="68860" y="1298"/>
                  </a:cubicBezTo>
                  <a:cubicBezTo>
                    <a:pt x="68922" y="1026"/>
                    <a:pt x="68609" y="795"/>
                    <a:pt x="68023" y="607"/>
                  </a:cubicBezTo>
                  <a:cubicBezTo>
                    <a:pt x="67793" y="858"/>
                    <a:pt x="67500" y="1047"/>
                    <a:pt x="67186" y="1151"/>
                  </a:cubicBezTo>
                  <a:lnTo>
                    <a:pt x="67144" y="1151"/>
                  </a:lnTo>
                  <a:cubicBezTo>
                    <a:pt x="66621" y="1047"/>
                    <a:pt x="65805" y="775"/>
                    <a:pt x="65491" y="126"/>
                  </a:cubicBezTo>
                  <a:lnTo>
                    <a:pt x="65386" y="126"/>
                  </a:lnTo>
                  <a:cubicBezTo>
                    <a:pt x="65177" y="628"/>
                    <a:pt x="64759" y="1005"/>
                    <a:pt x="64256" y="1151"/>
                  </a:cubicBezTo>
                  <a:lnTo>
                    <a:pt x="64215" y="1151"/>
                  </a:lnTo>
                  <a:cubicBezTo>
                    <a:pt x="63650" y="1047"/>
                    <a:pt x="62771" y="733"/>
                    <a:pt x="62499" y="0"/>
                  </a:cubicBezTo>
                  <a:cubicBezTo>
                    <a:pt x="62311" y="565"/>
                    <a:pt x="61871" y="984"/>
                    <a:pt x="61327" y="1151"/>
                  </a:cubicBezTo>
                  <a:lnTo>
                    <a:pt x="61285" y="1151"/>
                  </a:lnTo>
                  <a:cubicBezTo>
                    <a:pt x="60720" y="1047"/>
                    <a:pt x="59821" y="733"/>
                    <a:pt x="59570" y="0"/>
                  </a:cubicBezTo>
                  <a:cubicBezTo>
                    <a:pt x="59381" y="565"/>
                    <a:pt x="58942" y="984"/>
                    <a:pt x="58398" y="1151"/>
                  </a:cubicBezTo>
                  <a:lnTo>
                    <a:pt x="58335" y="1151"/>
                  </a:lnTo>
                  <a:cubicBezTo>
                    <a:pt x="57791" y="1047"/>
                    <a:pt x="56891" y="733"/>
                    <a:pt x="56640" y="0"/>
                  </a:cubicBezTo>
                  <a:cubicBezTo>
                    <a:pt x="56452" y="565"/>
                    <a:pt x="56013" y="984"/>
                    <a:pt x="55448" y="1151"/>
                  </a:cubicBezTo>
                  <a:lnTo>
                    <a:pt x="55406" y="1151"/>
                  </a:lnTo>
                  <a:cubicBezTo>
                    <a:pt x="54862" y="1047"/>
                    <a:pt x="53962" y="733"/>
                    <a:pt x="53711" y="0"/>
                  </a:cubicBezTo>
                  <a:cubicBezTo>
                    <a:pt x="53523" y="565"/>
                    <a:pt x="53083" y="984"/>
                    <a:pt x="52518" y="1151"/>
                  </a:cubicBezTo>
                  <a:lnTo>
                    <a:pt x="52476" y="1151"/>
                  </a:lnTo>
                  <a:cubicBezTo>
                    <a:pt x="51932" y="1047"/>
                    <a:pt x="51033" y="733"/>
                    <a:pt x="50782" y="0"/>
                  </a:cubicBezTo>
                  <a:cubicBezTo>
                    <a:pt x="50593" y="565"/>
                    <a:pt x="50154" y="984"/>
                    <a:pt x="49589" y="1151"/>
                  </a:cubicBezTo>
                  <a:lnTo>
                    <a:pt x="49547" y="1151"/>
                  </a:lnTo>
                  <a:cubicBezTo>
                    <a:pt x="48982" y="1047"/>
                    <a:pt x="48103" y="733"/>
                    <a:pt x="47852" y="0"/>
                  </a:cubicBezTo>
                  <a:cubicBezTo>
                    <a:pt x="47664" y="565"/>
                    <a:pt x="47225" y="984"/>
                    <a:pt x="46660" y="1151"/>
                  </a:cubicBezTo>
                  <a:lnTo>
                    <a:pt x="46618" y="1151"/>
                  </a:lnTo>
                  <a:cubicBezTo>
                    <a:pt x="46053" y="1047"/>
                    <a:pt x="45174" y="733"/>
                    <a:pt x="44923" y="0"/>
                  </a:cubicBezTo>
                  <a:cubicBezTo>
                    <a:pt x="44735" y="565"/>
                    <a:pt x="44295" y="984"/>
                    <a:pt x="43730" y="1151"/>
                  </a:cubicBezTo>
                  <a:lnTo>
                    <a:pt x="43689" y="1151"/>
                  </a:lnTo>
                  <a:cubicBezTo>
                    <a:pt x="43124" y="1047"/>
                    <a:pt x="42245" y="733"/>
                    <a:pt x="41973" y="0"/>
                  </a:cubicBezTo>
                  <a:cubicBezTo>
                    <a:pt x="41785" y="565"/>
                    <a:pt x="41345" y="984"/>
                    <a:pt x="40801" y="1151"/>
                  </a:cubicBezTo>
                  <a:lnTo>
                    <a:pt x="40759" y="1151"/>
                  </a:lnTo>
                  <a:cubicBezTo>
                    <a:pt x="40194" y="1047"/>
                    <a:pt x="39295" y="733"/>
                    <a:pt x="39044" y="0"/>
                  </a:cubicBezTo>
                  <a:cubicBezTo>
                    <a:pt x="38855" y="565"/>
                    <a:pt x="38416" y="984"/>
                    <a:pt x="37872" y="1151"/>
                  </a:cubicBezTo>
                  <a:lnTo>
                    <a:pt x="37809" y="1151"/>
                  </a:lnTo>
                  <a:cubicBezTo>
                    <a:pt x="37265" y="1047"/>
                    <a:pt x="36365" y="733"/>
                    <a:pt x="36114" y="0"/>
                  </a:cubicBezTo>
                  <a:cubicBezTo>
                    <a:pt x="35926" y="565"/>
                    <a:pt x="35487" y="984"/>
                    <a:pt x="34922" y="1151"/>
                  </a:cubicBezTo>
                  <a:lnTo>
                    <a:pt x="34880" y="1151"/>
                  </a:lnTo>
                  <a:cubicBezTo>
                    <a:pt x="34336" y="1047"/>
                    <a:pt x="33436" y="733"/>
                    <a:pt x="33185" y="0"/>
                  </a:cubicBezTo>
                  <a:cubicBezTo>
                    <a:pt x="32997" y="565"/>
                    <a:pt x="32557" y="984"/>
                    <a:pt x="31992" y="1151"/>
                  </a:cubicBezTo>
                  <a:lnTo>
                    <a:pt x="31950" y="1151"/>
                  </a:lnTo>
                  <a:cubicBezTo>
                    <a:pt x="31406" y="1047"/>
                    <a:pt x="30507" y="733"/>
                    <a:pt x="30256" y="0"/>
                  </a:cubicBezTo>
                  <a:cubicBezTo>
                    <a:pt x="30067" y="565"/>
                    <a:pt x="29628" y="984"/>
                    <a:pt x="29063" y="1151"/>
                  </a:cubicBezTo>
                  <a:lnTo>
                    <a:pt x="29021" y="1151"/>
                  </a:lnTo>
                  <a:cubicBezTo>
                    <a:pt x="28456" y="1047"/>
                    <a:pt x="27577" y="733"/>
                    <a:pt x="27326" y="0"/>
                  </a:cubicBezTo>
                  <a:close/>
                </a:path>
              </a:pathLst>
            </a:custGeom>
            <a:solidFill>
              <a:srgbClr val="B3F5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3" name="Google Shape;403;p60"/>
          <p:cNvGrpSpPr/>
          <p:nvPr/>
        </p:nvGrpSpPr>
        <p:grpSpPr>
          <a:xfrm flipH="1">
            <a:off x="25" y="781084"/>
            <a:ext cx="3228287" cy="4699160"/>
            <a:chOff x="5925256" y="467618"/>
            <a:chExt cx="1701157" cy="2476240"/>
          </a:xfrm>
        </p:grpSpPr>
        <p:sp>
          <p:nvSpPr>
            <p:cNvPr id="404" name="Google Shape;404;p60"/>
            <p:cNvSpPr/>
            <p:nvPr/>
          </p:nvSpPr>
          <p:spPr>
            <a:xfrm>
              <a:off x="6735855" y="1197418"/>
              <a:ext cx="488342" cy="1746440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60"/>
            <p:cNvSpPr/>
            <p:nvPr/>
          </p:nvSpPr>
          <p:spPr>
            <a:xfrm>
              <a:off x="6083942" y="677063"/>
              <a:ext cx="630109" cy="536486"/>
            </a:xfrm>
            <a:custGeom>
              <a:avLst/>
              <a:gdLst/>
              <a:ahLst/>
              <a:cxnLst/>
              <a:rect l="l" t="t" r="r" b="b"/>
              <a:pathLst>
                <a:path w="12774" h="10876" extrusionOk="0">
                  <a:moveTo>
                    <a:pt x="271" y="1"/>
                  </a:moveTo>
                  <a:cubicBezTo>
                    <a:pt x="96" y="1"/>
                    <a:pt x="0" y="7"/>
                    <a:pt x="0" y="7"/>
                  </a:cubicBezTo>
                  <a:lnTo>
                    <a:pt x="3567" y="4576"/>
                  </a:lnTo>
                  <a:lnTo>
                    <a:pt x="7878" y="5361"/>
                  </a:lnTo>
                  <a:lnTo>
                    <a:pt x="5129" y="6673"/>
                  </a:lnTo>
                  <a:lnTo>
                    <a:pt x="5129" y="6673"/>
                  </a:lnTo>
                  <a:lnTo>
                    <a:pt x="9315" y="6331"/>
                  </a:lnTo>
                  <a:lnTo>
                    <a:pt x="7427" y="7935"/>
                  </a:lnTo>
                  <a:cubicBezTo>
                    <a:pt x="9532" y="8745"/>
                    <a:pt x="12773" y="10875"/>
                    <a:pt x="12773" y="10875"/>
                  </a:cubicBezTo>
                  <a:cubicBezTo>
                    <a:pt x="10614" y="499"/>
                    <a:pt x="1921" y="1"/>
                    <a:pt x="271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60"/>
            <p:cNvSpPr/>
            <p:nvPr/>
          </p:nvSpPr>
          <p:spPr>
            <a:xfrm>
              <a:off x="5925256" y="1152333"/>
              <a:ext cx="788796" cy="288665"/>
            </a:xfrm>
            <a:custGeom>
              <a:avLst/>
              <a:gdLst/>
              <a:ahLst/>
              <a:cxnLst/>
              <a:rect l="l" t="t" r="r" b="b"/>
              <a:pathLst>
                <a:path w="15991" h="5852" extrusionOk="0">
                  <a:moveTo>
                    <a:pt x="10295" y="0"/>
                  </a:moveTo>
                  <a:cubicBezTo>
                    <a:pt x="3432" y="0"/>
                    <a:pt x="1" y="5852"/>
                    <a:pt x="1" y="5852"/>
                  </a:cubicBezTo>
                  <a:lnTo>
                    <a:pt x="5715" y="5426"/>
                  </a:lnTo>
                  <a:lnTo>
                    <a:pt x="8773" y="2251"/>
                  </a:lnTo>
                  <a:lnTo>
                    <a:pt x="8296" y="5309"/>
                  </a:lnTo>
                  <a:lnTo>
                    <a:pt x="10351" y="1591"/>
                  </a:lnTo>
                  <a:lnTo>
                    <a:pt x="10610" y="4081"/>
                  </a:lnTo>
                  <a:cubicBezTo>
                    <a:pt x="12440" y="2769"/>
                    <a:pt x="15990" y="1240"/>
                    <a:pt x="15990" y="1240"/>
                  </a:cubicBezTo>
                  <a:cubicBezTo>
                    <a:pt x="13884" y="355"/>
                    <a:pt x="11985" y="0"/>
                    <a:pt x="10295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60"/>
            <p:cNvSpPr/>
            <p:nvPr/>
          </p:nvSpPr>
          <p:spPr>
            <a:xfrm>
              <a:off x="6733783" y="1099898"/>
              <a:ext cx="892630" cy="258673"/>
            </a:xfrm>
            <a:custGeom>
              <a:avLst/>
              <a:gdLst/>
              <a:ahLst/>
              <a:cxnLst/>
              <a:rect l="l" t="t" r="r" b="b"/>
              <a:pathLst>
                <a:path w="18096" h="5244" extrusionOk="0">
                  <a:moveTo>
                    <a:pt x="7764" y="0"/>
                  </a:moveTo>
                  <a:cubicBezTo>
                    <a:pt x="5399" y="0"/>
                    <a:pt x="2762" y="656"/>
                    <a:pt x="0" y="2479"/>
                  </a:cubicBezTo>
                  <a:cubicBezTo>
                    <a:pt x="0" y="2479"/>
                    <a:pt x="4169" y="3398"/>
                    <a:pt x="6475" y="4408"/>
                  </a:cubicBezTo>
                  <a:lnTo>
                    <a:pt x="5999" y="1819"/>
                  </a:lnTo>
                  <a:lnTo>
                    <a:pt x="9265" y="5244"/>
                  </a:lnTo>
                  <a:lnTo>
                    <a:pt x="7862" y="2211"/>
                  </a:lnTo>
                  <a:lnTo>
                    <a:pt x="11997" y="4901"/>
                  </a:lnTo>
                  <a:lnTo>
                    <a:pt x="18095" y="4300"/>
                  </a:lnTo>
                  <a:cubicBezTo>
                    <a:pt x="18095" y="4300"/>
                    <a:pt x="13822" y="0"/>
                    <a:pt x="7764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60"/>
            <p:cNvSpPr/>
            <p:nvPr/>
          </p:nvSpPr>
          <p:spPr>
            <a:xfrm>
              <a:off x="6688846" y="467618"/>
              <a:ext cx="547733" cy="754563"/>
            </a:xfrm>
            <a:custGeom>
              <a:avLst/>
              <a:gdLst/>
              <a:ahLst/>
              <a:cxnLst/>
              <a:rect l="l" t="t" r="r" b="b"/>
              <a:pathLst>
                <a:path w="11104" h="15297" extrusionOk="0">
                  <a:moveTo>
                    <a:pt x="11103" y="0"/>
                  </a:moveTo>
                  <a:cubicBezTo>
                    <a:pt x="11103" y="1"/>
                    <a:pt x="1" y="3392"/>
                    <a:pt x="911" y="15297"/>
                  </a:cubicBezTo>
                  <a:cubicBezTo>
                    <a:pt x="911" y="15297"/>
                    <a:pt x="3685" y="12022"/>
                    <a:pt x="5657" y="10443"/>
                  </a:cubicBezTo>
                  <a:lnTo>
                    <a:pt x="3192" y="9616"/>
                  </a:lnTo>
                  <a:lnTo>
                    <a:pt x="7703" y="8354"/>
                  </a:lnTo>
                  <a:lnTo>
                    <a:pt x="4420" y="8146"/>
                  </a:lnTo>
                  <a:lnTo>
                    <a:pt x="8714" y="5748"/>
                  </a:lnTo>
                  <a:lnTo>
                    <a:pt x="11103" y="0"/>
                  </a:ln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60"/>
            <p:cNvSpPr/>
            <p:nvPr/>
          </p:nvSpPr>
          <p:spPr>
            <a:xfrm>
              <a:off x="6241346" y="1223365"/>
              <a:ext cx="485876" cy="781348"/>
            </a:xfrm>
            <a:custGeom>
              <a:avLst/>
              <a:gdLst/>
              <a:ahLst/>
              <a:cxnLst/>
              <a:rect l="l" t="t" r="r" b="b"/>
              <a:pathLst>
                <a:path w="9850" h="15840" extrusionOk="0">
                  <a:moveTo>
                    <a:pt x="9850" y="1"/>
                  </a:moveTo>
                  <a:lnTo>
                    <a:pt x="9850" y="1"/>
                  </a:lnTo>
                  <a:cubicBezTo>
                    <a:pt x="0" y="6074"/>
                    <a:pt x="4035" y="15840"/>
                    <a:pt x="4035" y="15840"/>
                  </a:cubicBezTo>
                  <a:lnTo>
                    <a:pt x="7085" y="10911"/>
                  </a:lnTo>
                  <a:lnTo>
                    <a:pt x="6374" y="6517"/>
                  </a:lnTo>
                  <a:lnTo>
                    <a:pt x="8505" y="8722"/>
                  </a:lnTo>
                  <a:lnTo>
                    <a:pt x="6784" y="4821"/>
                  </a:lnTo>
                  <a:lnTo>
                    <a:pt x="8906" y="6107"/>
                  </a:lnTo>
                  <a:cubicBezTo>
                    <a:pt x="8956" y="3819"/>
                    <a:pt x="9850" y="1"/>
                    <a:pt x="9850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60"/>
            <p:cNvSpPr/>
            <p:nvPr/>
          </p:nvSpPr>
          <p:spPr>
            <a:xfrm>
              <a:off x="5925256" y="1144885"/>
              <a:ext cx="801966" cy="296113"/>
            </a:xfrm>
            <a:custGeom>
              <a:avLst/>
              <a:gdLst/>
              <a:ahLst/>
              <a:cxnLst/>
              <a:rect l="l" t="t" r="r" b="b"/>
              <a:pathLst>
                <a:path w="16258" h="6003" extrusionOk="0">
                  <a:moveTo>
                    <a:pt x="10097" y="1"/>
                  </a:moveTo>
                  <a:cubicBezTo>
                    <a:pt x="3453" y="1"/>
                    <a:pt x="1" y="6003"/>
                    <a:pt x="1" y="6003"/>
                  </a:cubicBezTo>
                  <a:cubicBezTo>
                    <a:pt x="5302" y="1956"/>
                    <a:pt x="9815" y="1079"/>
                    <a:pt x="12731" y="1079"/>
                  </a:cubicBezTo>
                  <a:cubicBezTo>
                    <a:pt x="14962" y="1079"/>
                    <a:pt x="16258" y="1592"/>
                    <a:pt x="16258" y="1592"/>
                  </a:cubicBezTo>
                  <a:cubicBezTo>
                    <a:pt x="13969" y="449"/>
                    <a:pt x="11914" y="1"/>
                    <a:pt x="10097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60"/>
            <p:cNvSpPr/>
            <p:nvPr/>
          </p:nvSpPr>
          <p:spPr>
            <a:xfrm>
              <a:off x="6083942" y="677359"/>
              <a:ext cx="643280" cy="546055"/>
            </a:xfrm>
            <a:custGeom>
              <a:avLst/>
              <a:gdLst/>
              <a:ahLst/>
              <a:cxnLst/>
              <a:rect l="l" t="t" r="r" b="b"/>
              <a:pathLst>
                <a:path w="13041" h="11070" extrusionOk="0">
                  <a:moveTo>
                    <a:pt x="91" y="0"/>
                  </a:moveTo>
                  <a:cubicBezTo>
                    <a:pt x="61" y="0"/>
                    <a:pt x="31" y="0"/>
                    <a:pt x="0" y="1"/>
                  </a:cubicBezTo>
                  <a:cubicBezTo>
                    <a:pt x="0" y="1"/>
                    <a:pt x="10050" y="3250"/>
                    <a:pt x="13041" y="11070"/>
                  </a:cubicBezTo>
                  <a:cubicBezTo>
                    <a:pt x="13041" y="11070"/>
                    <a:pt x="11636" y="0"/>
                    <a:pt x="91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60"/>
            <p:cNvSpPr/>
            <p:nvPr/>
          </p:nvSpPr>
          <p:spPr>
            <a:xfrm>
              <a:off x="6615939" y="468013"/>
              <a:ext cx="620639" cy="729455"/>
            </a:xfrm>
            <a:custGeom>
              <a:avLst/>
              <a:gdLst/>
              <a:ahLst/>
              <a:cxnLst/>
              <a:rect l="l" t="t" r="r" b="b"/>
              <a:pathLst>
                <a:path w="12582" h="14788" extrusionOk="0">
                  <a:moveTo>
                    <a:pt x="12581" y="1"/>
                  </a:moveTo>
                  <a:cubicBezTo>
                    <a:pt x="0" y="4094"/>
                    <a:pt x="2431" y="14787"/>
                    <a:pt x="2431" y="14787"/>
                  </a:cubicBezTo>
                  <a:cubicBezTo>
                    <a:pt x="4645" y="5306"/>
                    <a:pt x="12581" y="1"/>
                    <a:pt x="12581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3" name="Google Shape;413;p60"/>
          <p:cNvSpPr txBox="1">
            <a:spLocks noGrp="1"/>
          </p:cNvSpPr>
          <p:nvPr>
            <p:ph type="ctrTitle"/>
          </p:nvPr>
        </p:nvSpPr>
        <p:spPr>
          <a:xfrm rot="-248774">
            <a:off x="4018322" y="589411"/>
            <a:ext cx="4344270" cy="1170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8600">
                <a:solidFill>
                  <a:srgbClr val="005870"/>
                </a:solidFill>
                <a:latin typeface="Satisfy"/>
                <a:ea typeface="Satisfy"/>
                <a:cs typeface="Satisfy"/>
                <a:sym typeface="Satisf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414" name="Google Shape;414;p60"/>
          <p:cNvSpPr txBox="1">
            <a:spLocks noGrp="1"/>
          </p:cNvSpPr>
          <p:nvPr>
            <p:ph type="subTitle" idx="1"/>
          </p:nvPr>
        </p:nvSpPr>
        <p:spPr>
          <a:xfrm>
            <a:off x="4732775" y="1900675"/>
            <a:ext cx="3325500" cy="14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Public Sans"/>
                <a:ea typeface="Public Sans"/>
                <a:cs typeface="Public Sans"/>
                <a:sym typeface="Public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15" name="Google Shape;415;p60"/>
          <p:cNvSpPr txBox="1"/>
          <p:nvPr/>
        </p:nvSpPr>
        <p:spPr>
          <a:xfrm>
            <a:off x="4732775" y="3431400"/>
            <a:ext cx="3228300" cy="99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1" i="0" u="none" strike="noStrike" cap="none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CREDITS: </a:t>
            </a:r>
            <a:r>
              <a:rPr lang="en-US" sz="1100" b="0" i="0" u="none" strike="noStrike" cap="none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This presentation template was created by </a:t>
            </a:r>
            <a:r>
              <a:rPr lang="en-US" sz="1100" b="1" i="0" u="sng" strike="noStrike" cap="none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-US" sz="1100" b="1" i="0" u="sng" strike="noStrike" cap="none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,</a:t>
            </a:r>
            <a:r>
              <a:rPr lang="en-US" sz="1100" b="1" i="0" u="none" strike="noStrike" cap="none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1100" b="0" i="0" u="none" strike="noStrike" cap="none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including icons from </a:t>
            </a:r>
            <a:r>
              <a:rPr lang="en-US" sz="1100" b="1" i="0" u="sng" strike="noStrike" cap="none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-US" sz="1100" b="1" i="0" u="sng" strike="noStrike" cap="none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,</a:t>
            </a:r>
            <a:r>
              <a:rPr lang="en-US" sz="1100" b="1" i="0" u="none" strike="noStrike" cap="none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1100" b="0" i="0" u="none" strike="noStrike" cap="none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infographics &amp; images by </a:t>
            </a:r>
            <a:r>
              <a:rPr lang="en-US" sz="1100" b="1" i="0" u="sng" strike="noStrike" cap="none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-US" sz="1100" b="1" i="0" u="sng" strike="noStrike" cap="none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endParaRPr sz="1100" b="1" i="0" u="sng" strike="noStrike" cap="none">
              <a:solidFill>
                <a:schemeClr val="lt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0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3" name="Google Shape;1083;p142"/>
          <p:cNvSpPr txBox="1">
            <a:spLocks noGrp="1"/>
          </p:cNvSpPr>
          <p:nvPr>
            <p:ph type="title"/>
          </p:nvPr>
        </p:nvSpPr>
        <p:spPr>
          <a:xfrm rot="5400000">
            <a:off x="2366168" y="1085857"/>
            <a:ext cx="2925763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4" name="Google Shape;1084;p142"/>
          <p:cNvSpPr txBox="1">
            <a:spLocks noGrp="1"/>
          </p:cNvSpPr>
          <p:nvPr>
            <p:ph type="body" idx="1"/>
          </p:nvPr>
        </p:nvSpPr>
        <p:spPr>
          <a:xfrm rot="5400000">
            <a:off x="270668" y="95256"/>
            <a:ext cx="2925763" cy="30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85" name="Google Shape;1085;p142"/>
          <p:cNvSpPr txBox="1">
            <a:spLocks noGrp="1"/>
          </p:cNvSpPr>
          <p:nvPr>
            <p:ph type="dt" idx="10"/>
          </p:nvPr>
        </p:nvSpPr>
        <p:spPr>
          <a:xfrm>
            <a:off x="228600" y="3178184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6" name="Google Shape;1086;p142"/>
          <p:cNvSpPr txBox="1">
            <a:spLocks noGrp="1"/>
          </p:cNvSpPr>
          <p:nvPr>
            <p:ph type="ftr" idx="11"/>
          </p:nvPr>
        </p:nvSpPr>
        <p:spPr>
          <a:xfrm>
            <a:off x="1562100" y="3178184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7" name="Google Shape;1087;p142"/>
          <p:cNvSpPr txBox="1">
            <a:spLocks noGrp="1"/>
          </p:cNvSpPr>
          <p:nvPr>
            <p:ph type="sldNum" idx="12"/>
          </p:nvPr>
        </p:nvSpPr>
        <p:spPr>
          <a:xfrm>
            <a:off x="3276600" y="3178184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" name="Google Shape;1095;p50"/>
          <p:cNvSpPr txBox="1">
            <a:spLocks noGrp="1"/>
          </p:cNvSpPr>
          <p:nvPr>
            <p:ph type="dt" idx="10"/>
          </p:nvPr>
        </p:nvSpPr>
        <p:spPr>
          <a:xfrm>
            <a:off x="228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6" name="Google Shape;1096;p50"/>
          <p:cNvSpPr txBox="1">
            <a:spLocks noGrp="1"/>
          </p:cNvSpPr>
          <p:nvPr>
            <p:ph type="ftr" idx="11"/>
          </p:nvPr>
        </p:nvSpPr>
        <p:spPr>
          <a:xfrm>
            <a:off x="1562100" y="317818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7" name="Google Shape;1097;p50"/>
          <p:cNvSpPr txBox="1">
            <a:spLocks noGrp="1"/>
          </p:cNvSpPr>
          <p:nvPr>
            <p:ph type="sldNum" idx="12"/>
          </p:nvPr>
        </p:nvSpPr>
        <p:spPr>
          <a:xfrm>
            <a:off x="3276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0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9" name="Google Shape;1099;p143"/>
          <p:cNvSpPr txBox="1">
            <a:spLocks noGrp="1"/>
          </p:cNvSpPr>
          <p:nvPr>
            <p:ph type="ctrTitle"/>
          </p:nvPr>
        </p:nvSpPr>
        <p:spPr>
          <a:xfrm>
            <a:off x="342900" y="1065212"/>
            <a:ext cx="3886200" cy="735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0" name="Google Shape;1100;p143"/>
          <p:cNvSpPr txBox="1">
            <a:spLocks noGrp="1"/>
          </p:cNvSpPr>
          <p:nvPr>
            <p:ph type="subTitle" idx="1"/>
          </p:nvPr>
        </p:nvSpPr>
        <p:spPr>
          <a:xfrm>
            <a:off x="685800" y="1943100"/>
            <a:ext cx="3200400" cy="8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lvl="0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24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01" name="Google Shape;1101;p143"/>
          <p:cNvSpPr txBox="1">
            <a:spLocks noGrp="1"/>
          </p:cNvSpPr>
          <p:nvPr>
            <p:ph type="dt" idx="10"/>
          </p:nvPr>
        </p:nvSpPr>
        <p:spPr>
          <a:xfrm>
            <a:off x="228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2" name="Google Shape;1102;p143"/>
          <p:cNvSpPr txBox="1">
            <a:spLocks noGrp="1"/>
          </p:cNvSpPr>
          <p:nvPr>
            <p:ph type="ftr" idx="11"/>
          </p:nvPr>
        </p:nvSpPr>
        <p:spPr>
          <a:xfrm>
            <a:off x="1562100" y="317818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3" name="Google Shape;1103;p143"/>
          <p:cNvSpPr txBox="1">
            <a:spLocks noGrp="1"/>
          </p:cNvSpPr>
          <p:nvPr>
            <p:ph type="sldNum" idx="12"/>
          </p:nvPr>
        </p:nvSpPr>
        <p:spPr>
          <a:xfrm>
            <a:off x="3276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" name="Google Shape;1105;p144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6" name="Google Shape;1106;p144"/>
          <p:cNvSpPr txBox="1">
            <a:spLocks noGrp="1"/>
          </p:cNvSpPr>
          <p:nvPr>
            <p:ph type="body" idx="1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07" name="Google Shape;1107;p144"/>
          <p:cNvSpPr txBox="1">
            <a:spLocks noGrp="1"/>
          </p:cNvSpPr>
          <p:nvPr>
            <p:ph type="dt" idx="10"/>
          </p:nvPr>
        </p:nvSpPr>
        <p:spPr>
          <a:xfrm>
            <a:off x="228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8" name="Google Shape;1108;p144"/>
          <p:cNvSpPr txBox="1">
            <a:spLocks noGrp="1"/>
          </p:cNvSpPr>
          <p:nvPr>
            <p:ph type="ftr" idx="11"/>
          </p:nvPr>
        </p:nvSpPr>
        <p:spPr>
          <a:xfrm>
            <a:off x="1562100" y="317818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9" name="Google Shape;1109;p144"/>
          <p:cNvSpPr txBox="1">
            <a:spLocks noGrp="1"/>
          </p:cNvSpPr>
          <p:nvPr>
            <p:ph type="sldNum" idx="12"/>
          </p:nvPr>
        </p:nvSpPr>
        <p:spPr>
          <a:xfrm>
            <a:off x="3276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1" name="Google Shape;1111;p145"/>
          <p:cNvSpPr txBox="1">
            <a:spLocks noGrp="1"/>
          </p:cNvSpPr>
          <p:nvPr>
            <p:ph type="title"/>
          </p:nvPr>
        </p:nvSpPr>
        <p:spPr>
          <a:xfrm>
            <a:off x="361157" y="2203450"/>
            <a:ext cx="3886200" cy="681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2" name="Google Shape;1112;p145"/>
          <p:cNvSpPr txBox="1">
            <a:spLocks noGrp="1"/>
          </p:cNvSpPr>
          <p:nvPr>
            <p:ph type="body" idx="1"/>
          </p:nvPr>
        </p:nvSpPr>
        <p:spPr>
          <a:xfrm>
            <a:off x="361157" y="1453357"/>
            <a:ext cx="3886200" cy="750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b" anchorCtr="0">
            <a:normAutofit/>
          </a:bodyPr>
          <a:lstStyle>
            <a:lvl1pPr marL="457200" lvl="0" indent="-22860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 sz="1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180"/>
              </a:spcBef>
              <a:spcAft>
                <a:spcPts val="0"/>
              </a:spcAft>
              <a:buClr>
                <a:srgbClr val="888888"/>
              </a:buClr>
              <a:buSzPts val="900"/>
              <a:buNone/>
              <a:defRPr sz="9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60"/>
              </a:spcBef>
              <a:spcAft>
                <a:spcPts val="0"/>
              </a:spcAft>
              <a:buClr>
                <a:srgbClr val="888888"/>
              </a:buClr>
              <a:buSzPts val="800"/>
              <a:buNone/>
              <a:defRPr sz="8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13" name="Google Shape;1113;p145"/>
          <p:cNvSpPr txBox="1">
            <a:spLocks noGrp="1"/>
          </p:cNvSpPr>
          <p:nvPr>
            <p:ph type="dt" idx="10"/>
          </p:nvPr>
        </p:nvSpPr>
        <p:spPr>
          <a:xfrm>
            <a:off x="228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4" name="Google Shape;1114;p145"/>
          <p:cNvSpPr txBox="1">
            <a:spLocks noGrp="1"/>
          </p:cNvSpPr>
          <p:nvPr>
            <p:ph type="ftr" idx="11"/>
          </p:nvPr>
        </p:nvSpPr>
        <p:spPr>
          <a:xfrm>
            <a:off x="1562100" y="317818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5" name="Google Shape;1115;p145"/>
          <p:cNvSpPr txBox="1">
            <a:spLocks noGrp="1"/>
          </p:cNvSpPr>
          <p:nvPr>
            <p:ph type="sldNum" idx="12"/>
          </p:nvPr>
        </p:nvSpPr>
        <p:spPr>
          <a:xfrm>
            <a:off x="3276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7" name="Google Shape;1117;p146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8" name="Google Shape;1118;p146"/>
          <p:cNvSpPr txBox="1">
            <a:spLocks noGrp="1"/>
          </p:cNvSpPr>
          <p:nvPr>
            <p:ph type="body" idx="1"/>
          </p:nvPr>
        </p:nvSpPr>
        <p:spPr>
          <a:xfrm>
            <a:off x="228600" y="800100"/>
            <a:ext cx="2019300" cy="2262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marL="457200" lvl="0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1pPr>
            <a:lvl2pPr marL="914400" lvl="1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2pPr>
            <a:lvl3pPr marL="1371600" lvl="2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3pPr>
            <a:lvl4pPr marL="1828800" lvl="3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 sz="900"/>
            </a:lvl4pPr>
            <a:lvl5pPr marL="2286000" lvl="4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 sz="900"/>
            </a:lvl5pPr>
            <a:lvl6pPr marL="2743200" lvl="5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6pPr>
            <a:lvl7pPr marL="3200400" lvl="6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7pPr>
            <a:lvl8pPr marL="3657600" lvl="7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8pPr>
            <a:lvl9pPr marL="4114800" lvl="8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9pPr>
          </a:lstStyle>
          <a:p>
            <a:endParaRPr/>
          </a:p>
        </p:txBody>
      </p:sp>
      <p:sp>
        <p:nvSpPr>
          <p:cNvPr id="1119" name="Google Shape;1119;p146"/>
          <p:cNvSpPr txBox="1">
            <a:spLocks noGrp="1"/>
          </p:cNvSpPr>
          <p:nvPr>
            <p:ph type="body" idx="2"/>
          </p:nvPr>
        </p:nvSpPr>
        <p:spPr>
          <a:xfrm>
            <a:off x="2324100" y="800100"/>
            <a:ext cx="2019300" cy="2262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marL="457200" lvl="0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1pPr>
            <a:lvl2pPr marL="914400" lvl="1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2pPr>
            <a:lvl3pPr marL="1371600" lvl="2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3pPr>
            <a:lvl4pPr marL="1828800" lvl="3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 sz="900"/>
            </a:lvl4pPr>
            <a:lvl5pPr marL="2286000" lvl="4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 sz="900"/>
            </a:lvl5pPr>
            <a:lvl6pPr marL="2743200" lvl="5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6pPr>
            <a:lvl7pPr marL="3200400" lvl="6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7pPr>
            <a:lvl8pPr marL="3657600" lvl="7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8pPr>
            <a:lvl9pPr marL="4114800" lvl="8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9pPr>
          </a:lstStyle>
          <a:p>
            <a:endParaRPr/>
          </a:p>
        </p:txBody>
      </p:sp>
      <p:sp>
        <p:nvSpPr>
          <p:cNvPr id="1120" name="Google Shape;1120;p146"/>
          <p:cNvSpPr txBox="1">
            <a:spLocks noGrp="1"/>
          </p:cNvSpPr>
          <p:nvPr>
            <p:ph type="dt" idx="10"/>
          </p:nvPr>
        </p:nvSpPr>
        <p:spPr>
          <a:xfrm>
            <a:off x="228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1" name="Google Shape;1121;p146"/>
          <p:cNvSpPr txBox="1">
            <a:spLocks noGrp="1"/>
          </p:cNvSpPr>
          <p:nvPr>
            <p:ph type="ftr" idx="11"/>
          </p:nvPr>
        </p:nvSpPr>
        <p:spPr>
          <a:xfrm>
            <a:off x="1562100" y="317818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2" name="Google Shape;1122;p146"/>
          <p:cNvSpPr txBox="1">
            <a:spLocks noGrp="1"/>
          </p:cNvSpPr>
          <p:nvPr>
            <p:ph type="sldNum" idx="12"/>
          </p:nvPr>
        </p:nvSpPr>
        <p:spPr>
          <a:xfrm>
            <a:off x="3276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4" name="Google Shape;1124;p147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5" name="Google Shape;1125;p147"/>
          <p:cNvSpPr txBox="1">
            <a:spLocks noGrp="1"/>
          </p:cNvSpPr>
          <p:nvPr>
            <p:ph type="body" idx="1"/>
          </p:nvPr>
        </p:nvSpPr>
        <p:spPr>
          <a:xfrm>
            <a:off x="228600" y="767556"/>
            <a:ext cx="2020094" cy="319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b" anchorCtr="0">
            <a:normAutofit/>
          </a:bodyPr>
          <a:lstStyle>
            <a:lvl1pPr marL="457200" lvl="0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1"/>
            </a:lvl2pPr>
            <a:lvl3pPr marL="1371600" lvl="2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3pPr>
            <a:lvl4pPr marL="1828800" lvl="3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4pPr>
            <a:lvl5pPr marL="2286000" lvl="4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5pPr>
            <a:lvl6pPr marL="2743200" lvl="5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6pPr>
            <a:lvl7pPr marL="3200400" lvl="6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7pPr>
            <a:lvl8pPr marL="3657600" lvl="7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8pPr>
            <a:lvl9pPr marL="4114800" lvl="8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9pPr>
          </a:lstStyle>
          <a:p>
            <a:endParaRPr/>
          </a:p>
        </p:txBody>
      </p:sp>
      <p:sp>
        <p:nvSpPr>
          <p:cNvPr id="1126" name="Google Shape;1126;p147"/>
          <p:cNvSpPr txBox="1">
            <a:spLocks noGrp="1"/>
          </p:cNvSpPr>
          <p:nvPr>
            <p:ph type="body" idx="2"/>
          </p:nvPr>
        </p:nvSpPr>
        <p:spPr>
          <a:xfrm>
            <a:off x="228600" y="1087438"/>
            <a:ext cx="2020094" cy="1975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marL="457200" lvl="0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1pPr>
            <a:lvl2pPr marL="914400" lvl="1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2pPr>
            <a:lvl3pPr marL="1371600" lvl="2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3pPr>
            <a:lvl4pPr marL="1828800" lvl="3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–"/>
              <a:defRPr sz="800"/>
            </a:lvl4pPr>
            <a:lvl5pPr marL="2286000" lvl="4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»"/>
              <a:defRPr sz="800"/>
            </a:lvl5pPr>
            <a:lvl6pPr marL="2743200" lvl="5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6pPr>
            <a:lvl7pPr marL="3200400" lvl="6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7pPr>
            <a:lvl8pPr marL="3657600" lvl="7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8pPr>
            <a:lvl9pPr marL="4114800" lvl="8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9pPr>
          </a:lstStyle>
          <a:p>
            <a:endParaRPr/>
          </a:p>
        </p:txBody>
      </p:sp>
      <p:sp>
        <p:nvSpPr>
          <p:cNvPr id="1127" name="Google Shape;1127;p147"/>
          <p:cNvSpPr txBox="1">
            <a:spLocks noGrp="1"/>
          </p:cNvSpPr>
          <p:nvPr>
            <p:ph type="body" idx="3"/>
          </p:nvPr>
        </p:nvSpPr>
        <p:spPr>
          <a:xfrm>
            <a:off x="2322513" y="767556"/>
            <a:ext cx="2020888" cy="319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b" anchorCtr="0">
            <a:normAutofit/>
          </a:bodyPr>
          <a:lstStyle>
            <a:lvl1pPr marL="457200" lvl="0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1"/>
            </a:lvl2pPr>
            <a:lvl3pPr marL="1371600" lvl="2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3pPr>
            <a:lvl4pPr marL="1828800" lvl="3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4pPr>
            <a:lvl5pPr marL="2286000" lvl="4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5pPr>
            <a:lvl6pPr marL="2743200" lvl="5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6pPr>
            <a:lvl7pPr marL="3200400" lvl="6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7pPr>
            <a:lvl8pPr marL="3657600" lvl="7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8pPr>
            <a:lvl9pPr marL="4114800" lvl="8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9pPr>
          </a:lstStyle>
          <a:p>
            <a:endParaRPr/>
          </a:p>
        </p:txBody>
      </p:sp>
      <p:sp>
        <p:nvSpPr>
          <p:cNvPr id="1128" name="Google Shape;1128;p147"/>
          <p:cNvSpPr txBox="1">
            <a:spLocks noGrp="1"/>
          </p:cNvSpPr>
          <p:nvPr>
            <p:ph type="body" idx="4"/>
          </p:nvPr>
        </p:nvSpPr>
        <p:spPr>
          <a:xfrm>
            <a:off x="2322513" y="1087438"/>
            <a:ext cx="2020888" cy="1975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marL="457200" lvl="0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1pPr>
            <a:lvl2pPr marL="914400" lvl="1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2pPr>
            <a:lvl3pPr marL="1371600" lvl="2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3pPr>
            <a:lvl4pPr marL="1828800" lvl="3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–"/>
              <a:defRPr sz="800"/>
            </a:lvl4pPr>
            <a:lvl5pPr marL="2286000" lvl="4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»"/>
              <a:defRPr sz="800"/>
            </a:lvl5pPr>
            <a:lvl6pPr marL="2743200" lvl="5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6pPr>
            <a:lvl7pPr marL="3200400" lvl="6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7pPr>
            <a:lvl8pPr marL="3657600" lvl="7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8pPr>
            <a:lvl9pPr marL="4114800" lvl="8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9pPr>
          </a:lstStyle>
          <a:p>
            <a:endParaRPr/>
          </a:p>
        </p:txBody>
      </p:sp>
      <p:sp>
        <p:nvSpPr>
          <p:cNvPr id="1129" name="Google Shape;1129;p147"/>
          <p:cNvSpPr txBox="1">
            <a:spLocks noGrp="1"/>
          </p:cNvSpPr>
          <p:nvPr>
            <p:ph type="dt" idx="10"/>
          </p:nvPr>
        </p:nvSpPr>
        <p:spPr>
          <a:xfrm>
            <a:off x="228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0" name="Google Shape;1130;p147"/>
          <p:cNvSpPr txBox="1">
            <a:spLocks noGrp="1"/>
          </p:cNvSpPr>
          <p:nvPr>
            <p:ph type="ftr" idx="11"/>
          </p:nvPr>
        </p:nvSpPr>
        <p:spPr>
          <a:xfrm>
            <a:off x="1562100" y="317818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1" name="Google Shape;1131;p147"/>
          <p:cNvSpPr txBox="1">
            <a:spLocks noGrp="1"/>
          </p:cNvSpPr>
          <p:nvPr>
            <p:ph type="sldNum" idx="12"/>
          </p:nvPr>
        </p:nvSpPr>
        <p:spPr>
          <a:xfrm>
            <a:off x="3276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3" name="Google Shape;1133;p148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4" name="Google Shape;1134;p148"/>
          <p:cNvSpPr txBox="1">
            <a:spLocks noGrp="1"/>
          </p:cNvSpPr>
          <p:nvPr>
            <p:ph type="dt" idx="10"/>
          </p:nvPr>
        </p:nvSpPr>
        <p:spPr>
          <a:xfrm>
            <a:off x="228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5" name="Google Shape;1135;p148"/>
          <p:cNvSpPr txBox="1">
            <a:spLocks noGrp="1"/>
          </p:cNvSpPr>
          <p:nvPr>
            <p:ph type="ftr" idx="11"/>
          </p:nvPr>
        </p:nvSpPr>
        <p:spPr>
          <a:xfrm>
            <a:off x="1562100" y="317818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6" name="Google Shape;1136;p148"/>
          <p:cNvSpPr txBox="1">
            <a:spLocks noGrp="1"/>
          </p:cNvSpPr>
          <p:nvPr>
            <p:ph type="sldNum" idx="12"/>
          </p:nvPr>
        </p:nvSpPr>
        <p:spPr>
          <a:xfrm>
            <a:off x="3276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8" name="Google Shape;1138;p149"/>
          <p:cNvSpPr txBox="1">
            <a:spLocks noGrp="1"/>
          </p:cNvSpPr>
          <p:nvPr>
            <p:ph type="title"/>
          </p:nvPr>
        </p:nvSpPr>
        <p:spPr>
          <a:xfrm>
            <a:off x="228609" y="136527"/>
            <a:ext cx="1504157" cy="58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  <a:defRPr sz="1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9" name="Google Shape;1139;p149"/>
          <p:cNvSpPr txBox="1">
            <a:spLocks noGrp="1"/>
          </p:cNvSpPr>
          <p:nvPr>
            <p:ph type="body" idx="1"/>
          </p:nvPr>
        </p:nvSpPr>
        <p:spPr>
          <a:xfrm>
            <a:off x="1787548" y="136527"/>
            <a:ext cx="2555875" cy="29265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marL="457200" lvl="0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1pPr>
            <a:lvl2pPr marL="914400" lvl="1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/>
            </a:lvl2pPr>
            <a:lvl3pPr marL="1371600" lvl="2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marL="1828800" lvl="3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4pPr>
            <a:lvl5pPr marL="2286000" lvl="4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»"/>
              <a:defRPr sz="1000"/>
            </a:lvl5pPr>
            <a:lvl6pPr marL="2743200" lvl="5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6pPr>
            <a:lvl7pPr marL="3200400" lvl="6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7pPr>
            <a:lvl8pPr marL="3657600" lvl="7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8pPr>
            <a:lvl9pPr marL="4114800" lvl="8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9pPr>
          </a:lstStyle>
          <a:p>
            <a:endParaRPr/>
          </a:p>
        </p:txBody>
      </p:sp>
      <p:sp>
        <p:nvSpPr>
          <p:cNvPr id="1140" name="Google Shape;1140;p149"/>
          <p:cNvSpPr txBox="1">
            <a:spLocks noGrp="1"/>
          </p:cNvSpPr>
          <p:nvPr>
            <p:ph type="body" idx="2"/>
          </p:nvPr>
        </p:nvSpPr>
        <p:spPr>
          <a:xfrm>
            <a:off x="228609" y="717550"/>
            <a:ext cx="1504157" cy="2345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marL="457200" lvl="0" indent="-228600" algn="l">
              <a:spcBef>
                <a:spcPts val="14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1pPr>
            <a:lvl2pPr marL="914400" lvl="1" indent="-228600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2pPr>
            <a:lvl3pPr marL="1371600" lvl="2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3pPr>
            <a:lvl4pPr marL="1828800" lvl="3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4pPr>
            <a:lvl5pPr marL="2286000" lvl="4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5pPr>
            <a:lvl6pPr marL="2743200" lvl="5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6pPr>
            <a:lvl7pPr marL="3200400" lvl="6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7pPr>
            <a:lvl8pPr marL="3657600" lvl="7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8pPr>
            <a:lvl9pPr marL="4114800" lvl="8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9pPr>
          </a:lstStyle>
          <a:p>
            <a:endParaRPr/>
          </a:p>
        </p:txBody>
      </p:sp>
      <p:sp>
        <p:nvSpPr>
          <p:cNvPr id="1141" name="Google Shape;1141;p149"/>
          <p:cNvSpPr txBox="1">
            <a:spLocks noGrp="1"/>
          </p:cNvSpPr>
          <p:nvPr>
            <p:ph type="dt" idx="10"/>
          </p:nvPr>
        </p:nvSpPr>
        <p:spPr>
          <a:xfrm>
            <a:off x="228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2" name="Google Shape;1142;p149"/>
          <p:cNvSpPr txBox="1">
            <a:spLocks noGrp="1"/>
          </p:cNvSpPr>
          <p:nvPr>
            <p:ph type="ftr" idx="11"/>
          </p:nvPr>
        </p:nvSpPr>
        <p:spPr>
          <a:xfrm>
            <a:off x="1562100" y="317818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3" name="Google Shape;1143;p149"/>
          <p:cNvSpPr txBox="1">
            <a:spLocks noGrp="1"/>
          </p:cNvSpPr>
          <p:nvPr>
            <p:ph type="sldNum" idx="12"/>
          </p:nvPr>
        </p:nvSpPr>
        <p:spPr>
          <a:xfrm>
            <a:off x="3276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5" name="Google Shape;1145;p150"/>
          <p:cNvSpPr txBox="1">
            <a:spLocks noGrp="1"/>
          </p:cNvSpPr>
          <p:nvPr>
            <p:ph type="title"/>
          </p:nvPr>
        </p:nvSpPr>
        <p:spPr>
          <a:xfrm>
            <a:off x="896144" y="2400323"/>
            <a:ext cx="2743200" cy="283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  <a:defRPr sz="1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6" name="Google Shape;1146;p150"/>
          <p:cNvSpPr>
            <a:spLocks noGrp="1"/>
          </p:cNvSpPr>
          <p:nvPr>
            <p:ph type="pic" idx="2"/>
          </p:nvPr>
        </p:nvSpPr>
        <p:spPr>
          <a:xfrm>
            <a:off x="896144" y="306388"/>
            <a:ext cx="2743200" cy="2057400"/>
          </a:xfrm>
          <a:prstGeom prst="rect">
            <a:avLst/>
          </a:prstGeom>
          <a:noFill/>
          <a:ln>
            <a:noFill/>
          </a:ln>
        </p:spPr>
      </p:sp>
      <p:sp>
        <p:nvSpPr>
          <p:cNvPr id="1147" name="Google Shape;1147;p150"/>
          <p:cNvSpPr txBox="1">
            <a:spLocks noGrp="1"/>
          </p:cNvSpPr>
          <p:nvPr>
            <p:ph type="body" idx="1"/>
          </p:nvPr>
        </p:nvSpPr>
        <p:spPr>
          <a:xfrm>
            <a:off x="896144" y="2683672"/>
            <a:ext cx="2743200" cy="402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marL="457200" lvl="0" indent="-228600" algn="l">
              <a:spcBef>
                <a:spcPts val="14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1pPr>
            <a:lvl2pPr marL="914400" lvl="1" indent="-228600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2pPr>
            <a:lvl3pPr marL="1371600" lvl="2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3pPr>
            <a:lvl4pPr marL="1828800" lvl="3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4pPr>
            <a:lvl5pPr marL="2286000" lvl="4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5pPr>
            <a:lvl6pPr marL="2743200" lvl="5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6pPr>
            <a:lvl7pPr marL="3200400" lvl="6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7pPr>
            <a:lvl8pPr marL="3657600" lvl="7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8pPr>
            <a:lvl9pPr marL="4114800" lvl="8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9pPr>
          </a:lstStyle>
          <a:p>
            <a:endParaRPr/>
          </a:p>
        </p:txBody>
      </p:sp>
      <p:sp>
        <p:nvSpPr>
          <p:cNvPr id="1148" name="Google Shape;1148;p150"/>
          <p:cNvSpPr txBox="1">
            <a:spLocks noGrp="1"/>
          </p:cNvSpPr>
          <p:nvPr>
            <p:ph type="dt" idx="10"/>
          </p:nvPr>
        </p:nvSpPr>
        <p:spPr>
          <a:xfrm>
            <a:off x="228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9" name="Google Shape;1149;p150"/>
          <p:cNvSpPr txBox="1">
            <a:spLocks noGrp="1"/>
          </p:cNvSpPr>
          <p:nvPr>
            <p:ph type="ftr" idx="11"/>
          </p:nvPr>
        </p:nvSpPr>
        <p:spPr>
          <a:xfrm>
            <a:off x="1562100" y="317818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0" name="Google Shape;1150;p150"/>
          <p:cNvSpPr txBox="1">
            <a:spLocks noGrp="1"/>
          </p:cNvSpPr>
          <p:nvPr>
            <p:ph type="sldNum" idx="12"/>
          </p:nvPr>
        </p:nvSpPr>
        <p:spPr>
          <a:xfrm>
            <a:off x="3276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3"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61"/>
          <p:cNvSpPr/>
          <p:nvPr/>
        </p:nvSpPr>
        <p:spPr>
          <a:xfrm rot="10800000">
            <a:off x="7148400" y="3849500"/>
            <a:ext cx="1652700" cy="1476300"/>
          </a:xfrm>
          <a:prstGeom prst="pie">
            <a:avLst>
              <a:gd name="adj1" fmla="val 0"/>
              <a:gd name="adj2" fmla="val 10721538"/>
            </a:avLst>
          </a:prstGeom>
          <a:solidFill>
            <a:srgbClr val="FBE5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8" name="Google Shape;418;p61"/>
          <p:cNvSpPr/>
          <p:nvPr/>
        </p:nvSpPr>
        <p:spPr>
          <a:xfrm flipH="1">
            <a:off x="-114081" y="4200539"/>
            <a:ext cx="9315231" cy="2390815"/>
          </a:xfrm>
          <a:custGeom>
            <a:avLst/>
            <a:gdLst/>
            <a:ahLst/>
            <a:cxnLst/>
            <a:rect l="l" t="t" r="r" b="b"/>
            <a:pathLst>
              <a:path w="209237" h="68003" extrusionOk="0">
                <a:moveTo>
                  <a:pt x="1737" y="0"/>
                </a:moveTo>
                <a:cubicBezTo>
                  <a:pt x="1569" y="544"/>
                  <a:pt x="1109" y="984"/>
                  <a:pt x="565" y="1151"/>
                </a:cubicBezTo>
                <a:lnTo>
                  <a:pt x="0" y="1151"/>
                </a:lnTo>
                <a:lnTo>
                  <a:pt x="0" y="68002"/>
                </a:lnTo>
                <a:lnTo>
                  <a:pt x="209236" y="68002"/>
                </a:lnTo>
                <a:lnTo>
                  <a:pt x="209236" y="1214"/>
                </a:lnTo>
                <a:lnTo>
                  <a:pt x="209236" y="1151"/>
                </a:lnTo>
                <a:lnTo>
                  <a:pt x="208776" y="1151"/>
                </a:lnTo>
                <a:cubicBezTo>
                  <a:pt x="208211" y="1026"/>
                  <a:pt x="207332" y="733"/>
                  <a:pt x="207060" y="0"/>
                </a:cubicBezTo>
                <a:cubicBezTo>
                  <a:pt x="206893" y="544"/>
                  <a:pt x="206432" y="984"/>
                  <a:pt x="205888" y="1151"/>
                </a:cubicBezTo>
                <a:lnTo>
                  <a:pt x="205847" y="1151"/>
                </a:lnTo>
                <a:cubicBezTo>
                  <a:pt x="205282" y="1026"/>
                  <a:pt x="204382" y="733"/>
                  <a:pt x="204131" y="0"/>
                </a:cubicBezTo>
                <a:cubicBezTo>
                  <a:pt x="203942" y="544"/>
                  <a:pt x="203503" y="984"/>
                  <a:pt x="202959" y="1151"/>
                </a:cubicBezTo>
                <a:lnTo>
                  <a:pt x="202896" y="1151"/>
                </a:lnTo>
                <a:cubicBezTo>
                  <a:pt x="202352" y="1026"/>
                  <a:pt x="201453" y="733"/>
                  <a:pt x="201201" y="0"/>
                </a:cubicBezTo>
                <a:cubicBezTo>
                  <a:pt x="201013" y="544"/>
                  <a:pt x="200574" y="984"/>
                  <a:pt x="200009" y="1151"/>
                </a:cubicBezTo>
                <a:lnTo>
                  <a:pt x="199967" y="1151"/>
                </a:lnTo>
                <a:cubicBezTo>
                  <a:pt x="199423" y="1026"/>
                  <a:pt x="198523" y="733"/>
                  <a:pt x="198272" y="0"/>
                </a:cubicBezTo>
                <a:cubicBezTo>
                  <a:pt x="198084" y="544"/>
                  <a:pt x="197644" y="984"/>
                  <a:pt x="197080" y="1151"/>
                </a:cubicBezTo>
                <a:lnTo>
                  <a:pt x="197038" y="1151"/>
                </a:lnTo>
                <a:cubicBezTo>
                  <a:pt x="196494" y="1026"/>
                  <a:pt x="195594" y="733"/>
                  <a:pt x="195343" y="0"/>
                </a:cubicBezTo>
                <a:cubicBezTo>
                  <a:pt x="195155" y="544"/>
                  <a:pt x="194715" y="984"/>
                  <a:pt x="194150" y="1151"/>
                </a:cubicBezTo>
                <a:lnTo>
                  <a:pt x="194108" y="1151"/>
                </a:lnTo>
                <a:cubicBezTo>
                  <a:pt x="193543" y="1026"/>
                  <a:pt x="192665" y="733"/>
                  <a:pt x="192414" y="0"/>
                </a:cubicBezTo>
                <a:cubicBezTo>
                  <a:pt x="192225" y="544"/>
                  <a:pt x="191786" y="984"/>
                  <a:pt x="191221" y="1151"/>
                </a:cubicBezTo>
                <a:lnTo>
                  <a:pt x="191179" y="1151"/>
                </a:lnTo>
                <a:cubicBezTo>
                  <a:pt x="190614" y="1026"/>
                  <a:pt x="189735" y="733"/>
                  <a:pt x="189484" y="0"/>
                </a:cubicBezTo>
                <a:cubicBezTo>
                  <a:pt x="189296" y="544"/>
                  <a:pt x="188857" y="984"/>
                  <a:pt x="188292" y="1151"/>
                </a:cubicBezTo>
                <a:lnTo>
                  <a:pt x="188250" y="1151"/>
                </a:lnTo>
                <a:cubicBezTo>
                  <a:pt x="187685" y="1026"/>
                  <a:pt x="186806" y="733"/>
                  <a:pt x="186534" y="0"/>
                </a:cubicBezTo>
                <a:cubicBezTo>
                  <a:pt x="186367" y="544"/>
                  <a:pt x="185906" y="984"/>
                  <a:pt x="185362" y="1151"/>
                </a:cubicBezTo>
                <a:lnTo>
                  <a:pt x="185320" y="1151"/>
                </a:lnTo>
                <a:cubicBezTo>
                  <a:pt x="184756" y="1026"/>
                  <a:pt x="183877" y="733"/>
                  <a:pt x="183605" y="0"/>
                </a:cubicBezTo>
                <a:cubicBezTo>
                  <a:pt x="183416" y="544"/>
                  <a:pt x="182977" y="984"/>
                  <a:pt x="182433" y="1151"/>
                </a:cubicBezTo>
                <a:lnTo>
                  <a:pt x="182391" y="1151"/>
                </a:lnTo>
                <a:cubicBezTo>
                  <a:pt x="181826" y="1026"/>
                  <a:pt x="180927" y="733"/>
                  <a:pt x="180675" y="0"/>
                </a:cubicBezTo>
                <a:cubicBezTo>
                  <a:pt x="180487" y="544"/>
                  <a:pt x="180048" y="984"/>
                  <a:pt x="179504" y="1151"/>
                </a:cubicBezTo>
                <a:lnTo>
                  <a:pt x="179441" y="1151"/>
                </a:lnTo>
                <a:cubicBezTo>
                  <a:pt x="178897" y="1026"/>
                  <a:pt x="177997" y="733"/>
                  <a:pt x="177746" y="0"/>
                </a:cubicBezTo>
                <a:cubicBezTo>
                  <a:pt x="177558" y="544"/>
                  <a:pt x="177118" y="984"/>
                  <a:pt x="176553" y="1151"/>
                </a:cubicBezTo>
                <a:lnTo>
                  <a:pt x="176512" y="1151"/>
                </a:lnTo>
                <a:cubicBezTo>
                  <a:pt x="175968" y="1026"/>
                  <a:pt x="175068" y="733"/>
                  <a:pt x="174817" y="0"/>
                </a:cubicBezTo>
                <a:cubicBezTo>
                  <a:pt x="174628" y="544"/>
                  <a:pt x="174189" y="984"/>
                  <a:pt x="173624" y="1151"/>
                </a:cubicBezTo>
                <a:lnTo>
                  <a:pt x="173582" y="1151"/>
                </a:lnTo>
                <a:cubicBezTo>
                  <a:pt x="173038" y="1026"/>
                  <a:pt x="172139" y="733"/>
                  <a:pt x="171888" y="0"/>
                </a:cubicBezTo>
                <a:cubicBezTo>
                  <a:pt x="171699" y="544"/>
                  <a:pt x="171260" y="984"/>
                  <a:pt x="170695" y="1151"/>
                </a:cubicBezTo>
                <a:lnTo>
                  <a:pt x="170653" y="1151"/>
                </a:lnTo>
                <a:cubicBezTo>
                  <a:pt x="170088" y="1026"/>
                  <a:pt x="169209" y="733"/>
                  <a:pt x="168958" y="0"/>
                </a:cubicBezTo>
                <a:cubicBezTo>
                  <a:pt x="168770" y="544"/>
                  <a:pt x="168330" y="984"/>
                  <a:pt x="167766" y="1151"/>
                </a:cubicBezTo>
                <a:lnTo>
                  <a:pt x="167724" y="1151"/>
                </a:lnTo>
                <a:cubicBezTo>
                  <a:pt x="167159" y="1026"/>
                  <a:pt x="166280" y="733"/>
                  <a:pt x="166029" y="0"/>
                </a:cubicBezTo>
                <a:cubicBezTo>
                  <a:pt x="165841" y="544"/>
                  <a:pt x="165401" y="984"/>
                  <a:pt x="164836" y="1151"/>
                </a:cubicBezTo>
                <a:lnTo>
                  <a:pt x="164773" y="1151"/>
                </a:lnTo>
                <a:cubicBezTo>
                  <a:pt x="164209" y="1026"/>
                  <a:pt x="163330" y="733"/>
                  <a:pt x="163079" y="0"/>
                </a:cubicBezTo>
                <a:cubicBezTo>
                  <a:pt x="162890" y="544"/>
                  <a:pt x="162451" y="984"/>
                  <a:pt x="161886" y="1151"/>
                </a:cubicBezTo>
                <a:lnTo>
                  <a:pt x="161844" y="1151"/>
                </a:lnTo>
                <a:cubicBezTo>
                  <a:pt x="161279" y="1026"/>
                  <a:pt x="160400" y="733"/>
                  <a:pt x="160149" y="0"/>
                </a:cubicBezTo>
                <a:cubicBezTo>
                  <a:pt x="159961" y="544"/>
                  <a:pt x="159522" y="984"/>
                  <a:pt x="158957" y="1151"/>
                </a:cubicBezTo>
                <a:lnTo>
                  <a:pt x="158915" y="1151"/>
                </a:lnTo>
                <a:cubicBezTo>
                  <a:pt x="158350" y="1026"/>
                  <a:pt x="157471" y="733"/>
                  <a:pt x="157199" y="0"/>
                </a:cubicBezTo>
                <a:cubicBezTo>
                  <a:pt x="157032" y="544"/>
                  <a:pt x="156571" y="984"/>
                  <a:pt x="156027" y="1151"/>
                </a:cubicBezTo>
                <a:lnTo>
                  <a:pt x="155986" y="1151"/>
                </a:lnTo>
                <a:cubicBezTo>
                  <a:pt x="155421" y="1026"/>
                  <a:pt x="154542" y="733"/>
                  <a:pt x="154270" y="0"/>
                </a:cubicBezTo>
                <a:cubicBezTo>
                  <a:pt x="154082" y="544"/>
                  <a:pt x="153642" y="984"/>
                  <a:pt x="153098" y="1151"/>
                </a:cubicBezTo>
                <a:lnTo>
                  <a:pt x="153056" y="1151"/>
                </a:lnTo>
                <a:cubicBezTo>
                  <a:pt x="152491" y="1026"/>
                  <a:pt x="151592" y="733"/>
                  <a:pt x="151341" y="0"/>
                </a:cubicBezTo>
                <a:cubicBezTo>
                  <a:pt x="151152" y="544"/>
                  <a:pt x="150713" y="984"/>
                  <a:pt x="150169" y="1151"/>
                </a:cubicBezTo>
                <a:lnTo>
                  <a:pt x="150106" y="1151"/>
                </a:lnTo>
                <a:cubicBezTo>
                  <a:pt x="149562" y="1026"/>
                  <a:pt x="148662" y="733"/>
                  <a:pt x="148411" y="0"/>
                </a:cubicBezTo>
                <a:cubicBezTo>
                  <a:pt x="148223" y="544"/>
                  <a:pt x="147783" y="984"/>
                  <a:pt x="147219" y="1151"/>
                </a:cubicBezTo>
                <a:lnTo>
                  <a:pt x="147177" y="1151"/>
                </a:lnTo>
                <a:cubicBezTo>
                  <a:pt x="146633" y="1026"/>
                  <a:pt x="145733" y="733"/>
                  <a:pt x="145482" y="0"/>
                </a:cubicBezTo>
                <a:cubicBezTo>
                  <a:pt x="145294" y="544"/>
                  <a:pt x="144854" y="984"/>
                  <a:pt x="144289" y="1151"/>
                </a:cubicBezTo>
                <a:lnTo>
                  <a:pt x="144247" y="1151"/>
                </a:lnTo>
                <a:cubicBezTo>
                  <a:pt x="143703" y="1026"/>
                  <a:pt x="142804" y="733"/>
                  <a:pt x="142553" y="0"/>
                </a:cubicBezTo>
                <a:cubicBezTo>
                  <a:pt x="142364" y="544"/>
                  <a:pt x="141925" y="984"/>
                  <a:pt x="141360" y="1151"/>
                </a:cubicBezTo>
                <a:lnTo>
                  <a:pt x="141318" y="1151"/>
                </a:lnTo>
                <a:cubicBezTo>
                  <a:pt x="140753" y="1026"/>
                  <a:pt x="139874" y="733"/>
                  <a:pt x="139623" y="0"/>
                </a:cubicBezTo>
                <a:cubicBezTo>
                  <a:pt x="139435" y="544"/>
                  <a:pt x="138996" y="984"/>
                  <a:pt x="138431" y="1151"/>
                </a:cubicBezTo>
                <a:lnTo>
                  <a:pt x="138389" y="1151"/>
                </a:lnTo>
                <a:cubicBezTo>
                  <a:pt x="137824" y="1026"/>
                  <a:pt x="136945" y="733"/>
                  <a:pt x="136694" y="0"/>
                </a:cubicBezTo>
                <a:cubicBezTo>
                  <a:pt x="136506" y="544"/>
                  <a:pt x="136066" y="984"/>
                  <a:pt x="135501" y="1151"/>
                </a:cubicBezTo>
                <a:lnTo>
                  <a:pt x="135459" y="1151"/>
                </a:lnTo>
                <a:cubicBezTo>
                  <a:pt x="134895" y="1026"/>
                  <a:pt x="134016" y="733"/>
                  <a:pt x="133744" y="0"/>
                </a:cubicBezTo>
                <a:cubicBezTo>
                  <a:pt x="133576" y="544"/>
                  <a:pt x="133116" y="984"/>
                  <a:pt x="132572" y="1151"/>
                </a:cubicBezTo>
                <a:lnTo>
                  <a:pt x="132530" y="1151"/>
                </a:lnTo>
                <a:cubicBezTo>
                  <a:pt x="131965" y="1026"/>
                  <a:pt x="131086" y="733"/>
                  <a:pt x="130814" y="0"/>
                </a:cubicBezTo>
                <a:cubicBezTo>
                  <a:pt x="130626" y="544"/>
                  <a:pt x="130187" y="984"/>
                  <a:pt x="129643" y="1151"/>
                </a:cubicBezTo>
                <a:lnTo>
                  <a:pt x="129601" y="1151"/>
                </a:lnTo>
                <a:cubicBezTo>
                  <a:pt x="129036" y="1026"/>
                  <a:pt x="128136" y="733"/>
                  <a:pt x="127885" y="0"/>
                </a:cubicBezTo>
                <a:cubicBezTo>
                  <a:pt x="127697" y="544"/>
                  <a:pt x="127257" y="984"/>
                  <a:pt x="126713" y="1151"/>
                </a:cubicBezTo>
                <a:lnTo>
                  <a:pt x="126651" y="1151"/>
                </a:lnTo>
                <a:cubicBezTo>
                  <a:pt x="126107" y="1026"/>
                  <a:pt x="125207" y="733"/>
                  <a:pt x="124956" y="0"/>
                </a:cubicBezTo>
                <a:cubicBezTo>
                  <a:pt x="124768" y="544"/>
                  <a:pt x="124328" y="984"/>
                  <a:pt x="123763" y="1151"/>
                </a:cubicBezTo>
                <a:lnTo>
                  <a:pt x="123721" y="1151"/>
                </a:lnTo>
                <a:cubicBezTo>
                  <a:pt x="123156" y="1026"/>
                  <a:pt x="122257" y="733"/>
                  <a:pt x="122006" y="0"/>
                </a:cubicBezTo>
                <a:cubicBezTo>
                  <a:pt x="121817" y="544"/>
                  <a:pt x="121378" y="984"/>
                  <a:pt x="120834" y="1151"/>
                </a:cubicBezTo>
                <a:lnTo>
                  <a:pt x="120771" y="1151"/>
                </a:lnTo>
                <a:cubicBezTo>
                  <a:pt x="120227" y="1026"/>
                  <a:pt x="119327" y="733"/>
                  <a:pt x="119076" y="0"/>
                </a:cubicBezTo>
                <a:cubicBezTo>
                  <a:pt x="118888" y="544"/>
                  <a:pt x="118449" y="984"/>
                  <a:pt x="117884" y="1151"/>
                </a:cubicBezTo>
                <a:lnTo>
                  <a:pt x="117842" y="1151"/>
                </a:lnTo>
                <a:cubicBezTo>
                  <a:pt x="117298" y="1026"/>
                  <a:pt x="116398" y="733"/>
                  <a:pt x="116147" y="0"/>
                </a:cubicBezTo>
                <a:cubicBezTo>
                  <a:pt x="115959" y="544"/>
                  <a:pt x="115519" y="984"/>
                  <a:pt x="114954" y="1151"/>
                </a:cubicBezTo>
                <a:lnTo>
                  <a:pt x="114912" y="1151"/>
                </a:lnTo>
                <a:cubicBezTo>
                  <a:pt x="114368" y="1026"/>
                  <a:pt x="113469" y="733"/>
                  <a:pt x="113218" y="0"/>
                </a:cubicBezTo>
                <a:cubicBezTo>
                  <a:pt x="113029" y="544"/>
                  <a:pt x="112590" y="984"/>
                  <a:pt x="112025" y="1151"/>
                </a:cubicBezTo>
                <a:lnTo>
                  <a:pt x="111983" y="1151"/>
                </a:lnTo>
                <a:cubicBezTo>
                  <a:pt x="111418" y="1026"/>
                  <a:pt x="110539" y="733"/>
                  <a:pt x="110288" y="0"/>
                </a:cubicBezTo>
                <a:cubicBezTo>
                  <a:pt x="110100" y="544"/>
                  <a:pt x="109661" y="984"/>
                  <a:pt x="109096" y="1151"/>
                </a:cubicBezTo>
                <a:lnTo>
                  <a:pt x="109054" y="1151"/>
                </a:lnTo>
                <a:cubicBezTo>
                  <a:pt x="108489" y="1026"/>
                  <a:pt x="107610" y="733"/>
                  <a:pt x="107359" y="0"/>
                </a:cubicBezTo>
                <a:cubicBezTo>
                  <a:pt x="107171" y="544"/>
                  <a:pt x="106731" y="984"/>
                  <a:pt x="106166" y="1151"/>
                </a:cubicBezTo>
                <a:lnTo>
                  <a:pt x="106125" y="1151"/>
                </a:lnTo>
                <a:cubicBezTo>
                  <a:pt x="105560" y="1026"/>
                  <a:pt x="104681" y="733"/>
                  <a:pt x="104409" y="0"/>
                </a:cubicBezTo>
                <a:cubicBezTo>
                  <a:pt x="104221" y="544"/>
                  <a:pt x="103781" y="984"/>
                  <a:pt x="103237" y="1151"/>
                </a:cubicBezTo>
                <a:lnTo>
                  <a:pt x="103195" y="1151"/>
                </a:lnTo>
                <a:cubicBezTo>
                  <a:pt x="102630" y="1026"/>
                  <a:pt x="101731" y="733"/>
                  <a:pt x="101480" y="0"/>
                </a:cubicBezTo>
                <a:cubicBezTo>
                  <a:pt x="101291" y="544"/>
                  <a:pt x="100852" y="984"/>
                  <a:pt x="100308" y="1151"/>
                </a:cubicBezTo>
                <a:lnTo>
                  <a:pt x="100245" y="1151"/>
                </a:lnTo>
                <a:cubicBezTo>
                  <a:pt x="99701" y="1026"/>
                  <a:pt x="98801" y="733"/>
                  <a:pt x="98550" y="0"/>
                </a:cubicBezTo>
                <a:cubicBezTo>
                  <a:pt x="98362" y="544"/>
                  <a:pt x="97923" y="984"/>
                  <a:pt x="97358" y="1151"/>
                </a:cubicBezTo>
                <a:lnTo>
                  <a:pt x="97316" y="1151"/>
                </a:lnTo>
                <a:cubicBezTo>
                  <a:pt x="96772" y="1026"/>
                  <a:pt x="95872" y="733"/>
                  <a:pt x="95621" y="0"/>
                </a:cubicBezTo>
                <a:cubicBezTo>
                  <a:pt x="95433" y="544"/>
                  <a:pt x="94993" y="984"/>
                  <a:pt x="94428" y="1151"/>
                </a:cubicBezTo>
                <a:lnTo>
                  <a:pt x="94386" y="1151"/>
                </a:lnTo>
                <a:cubicBezTo>
                  <a:pt x="93842" y="1026"/>
                  <a:pt x="92943" y="733"/>
                  <a:pt x="92692" y="0"/>
                </a:cubicBezTo>
                <a:cubicBezTo>
                  <a:pt x="92503" y="544"/>
                  <a:pt x="92064" y="984"/>
                  <a:pt x="91499" y="1151"/>
                </a:cubicBezTo>
                <a:lnTo>
                  <a:pt x="91457" y="1151"/>
                </a:lnTo>
                <a:cubicBezTo>
                  <a:pt x="90892" y="1026"/>
                  <a:pt x="90013" y="733"/>
                  <a:pt x="89762" y="0"/>
                </a:cubicBezTo>
                <a:cubicBezTo>
                  <a:pt x="89574" y="544"/>
                  <a:pt x="89135" y="984"/>
                  <a:pt x="88570" y="1151"/>
                </a:cubicBezTo>
                <a:lnTo>
                  <a:pt x="88528" y="1151"/>
                </a:lnTo>
                <a:cubicBezTo>
                  <a:pt x="87963" y="1026"/>
                  <a:pt x="87084" y="733"/>
                  <a:pt x="86833" y="0"/>
                </a:cubicBezTo>
                <a:cubicBezTo>
                  <a:pt x="86645" y="544"/>
                  <a:pt x="86205" y="984"/>
                  <a:pt x="85640" y="1151"/>
                </a:cubicBezTo>
                <a:lnTo>
                  <a:pt x="85599" y="1151"/>
                </a:lnTo>
                <a:cubicBezTo>
                  <a:pt x="85034" y="1026"/>
                  <a:pt x="84155" y="733"/>
                  <a:pt x="83883" y="0"/>
                </a:cubicBezTo>
                <a:cubicBezTo>
                  <a:pt x="83715" y="544"/>
                  <a:pt x="83255" y="984"/>
                  <a:pt x="82711" y="1151"/>
                </a:cubicBezTo>
                <a:lnTo>
                  <a:pt x="82648" y="1151"/>
                </a:lnTo>
                <a:cubicBezTo>
                  <a:pt x="82083" y="1026"/>
                  <a:pt x="81205" y="733"/>
                  <a:pt x="80953" y="0"/>
                </a:cubicBezTo>
                <a:cubicBezTo>
                  <a:pt x="80765" y="544"/>
                  <a:pt x="80326" y="984"/>
                  <a:pt x="79761" y="1151"/>
                </a:cubicBezTo>
                <a:lnTo>
                  <a:pt x="79719" y="1151"/>
                </a:lnTo>
                <a:cubicBezTo>
                  <a:pt x="79154" y="1026"/>
                  <a:pt x="78275" y="733"/>
                  <a:pt x="78024" y="0"/>
                </a:cubicBezTo>
                <a:cubicBezTo>
                  <a:pt x="77836" y="544"/>
                  <a:pt x="77396" y="984"/>
                  <a:pt x="76832" y="1151"/>
                </a:cubicBezTo>
                <a:lnTo>
                  <a:pt x="76790" y="1151"/>
                </a:lnTo>
                <a:cubicBezTo>
                  <a:pt x="76225" y="1026"/>
                  <a:pt x="75346" y="733"/>
                  <a:pt x="75074" y="0"/>
                </a:cubicBezTo>
                <a:cubicBezTo>
                  <a:pt x="74907" y="544"/>
                  <a:pt x="74446" y="984"/>
                  <a:pt x="73902" y="1151"/>
                </a:cubicBezTo>
                <a:lnTo>
                  <a:pt x="73860" y="1151"/>
                </a:lnTo>
                <a:cubicBezTo>
                  <a:pt x="73295" y="1026"/>
                  <a:pt x="72417" y="733"/>
                  <a:pt x="72145" y="0"/>
                </a:cubicBezTo>
                <a:cubicBezTo>
                  <a:pt x="71956" y="544"/>
                  <a:pt x="71517" y="984"/>
                  <a:pt x="70973" y="1151"/>
                </a:cubicBezTo>
                <a:lnTo>
                  <a:pt x="70931" y="1151"/>
                </a:lnTo>
                <a:cubicBezTo>
                  <a:pt x="70366" y="1026"/>
                  <a:pt x="69466" y="733"/>
                  <a:pt x="69215" y="0"/>
                </a:cubicBezTo>
                <a:cubicBezTo>
                  <a:pt x="69027" y="544"/>
                  <a:pt x="68588" y="984"/>
                  <a:pt x="68044" y="1151"/>
                </a:cubicBezTo>
                <a:lnTo>
                  <a:pt x="67981" y="1151"/>
                </a:lnTo>
                <a:cubicBezTo>
                  <a:pt x="67437" y="1026"/>
                  <a:pt x="66537" y="733"/>
                  <a:pt x="66286" y="0"/>
                </a:cubicBezTo>
                <a:cubicBezTo>
                  <a:pt x="66098" y="544"/>
                  <a:pt x="65658" y="984"/>
                  <a:pt x="65093" y="1151"/>
                </a:cubicBezTo>
                <a:lnTo>
                  <a:pt x="65052" y="1151"/>
                </a:lnTo>
                <a:cubicBezTo>
                  <a:pt x="64508" y="1026"/>
                  <a:pt x="63608" y="733"/>
                  <a:pt x="63357" y="0"/>
                </a:cubicBezTo>
                <a:cubicBezTo>
                  <a:pt x="63168" y="544"/>
                  <a:pt x="62729" y="984"/>
                  <a:pt x="62164" y="1151"/>
                </a:cubicBezTo>
                <a:lnTo>
                  <a:pt x="62122" y="1151"/>
                </a:lnTo>
                <a:cubicBezTo>
                  <a:pt x="61578" y="1026"/>
                  <a:pt x="60678" y="733"/>
                  <a:pt x="60427" y="0"/>
                </a:cubicBezTo>
                <a:cubicBezTo>
                  <a:pt x="60239" y="544"/>
                  <a:pt x="59800" y="984"/>
                  <a:pt x="59235" y="1151"/>
                </a:cubicBezTo>
                <a:lnTo>
                  <a:pt x="59193" y="1151"/>
                </a:lnTo>
                <a:cubicBezTo>
                  <a:pt x="58628" y="1026"/>
                  <a:pt x="57749" y="733"/>
                  <a:pt x="57498" y="0"/>
                </a:cubicBezTo>
                <a:cubicBezTo>
                  <a:pt x="57310" y="544"/>
                  <a:pt x="56870" y="984"/>
                  <a:pt x="56305" y="1151"/>
                </a:cubicBezTo>
                <a:lnTo>
                  <a:pt x="56243" y="1151"/>
                </a:lnTo>
                <a:cubicBezTo>
                  <a:pt x="55678" y="1026"/>
                  <a:pt x="54778" y="733"/>
                  <a:pt x="54527" y="0"/>
                </a:cubicBezTo>
                <a:cubicBezTo>
                  <a:pt x="54339" y="544"/>
                  <a:pt x="53899" y="984"/>
                  <a:pt x="53355" y="1151"/>
                </a:cubicBezTo>
                <a:lnTo>
                  <a:pt x="53292" y="1151"/>
                </a:lnTo>
                <a:cubicBezTo>
                  <a:pt x="52748" y="1026"/>
                  <a:pt x="51849" y="733"/>
                  <a:pt x="51598" y="0"/>
                </a:cubicBezTo>
                <a:cubicBezTo>
                  <a:pt x="51409" y="544"/>
                  <a:pt x="50970" y="984"/>
                  <a:pt x="50405" y="1151"/>
                </a:cubicBezTo>
                <a:lnTo>
                  <a:pt x="50363" y="1151"/>
                </a:lnTo>
                <a:cubicBezTo>
                  <a:pt x="49819" y="1026"/>
                  <a:pt x="48919" y="733"/>
                  <a:pt x="48668" y="0"/>
                </a:cubicBezTo>
                <a:cubicBezTo>
                  <a:pt x="48480" y="544"/>
                  <a:pt x="48041" y="984"/>
                  <a:pt x="47476" y="1151"/>
                </a:cubicBezTo>
                <a:lnTo>
                  <a:pt x="47434" y="1151"/>
                </a:lnTo>
                <a:cubicBezTo>
                  <a:pt x="46890" y="1026"/>
                  <a:pt x="45990" y="733"/>
                  <a:pt x="45739" y="0"/>
                </a:cubicBezTo>
                <a:cubicBezTo>
                  <a:pt x="45551" y="544"/>
                  <a:pt x="45111" y="984"/>
                  <a:pt x="44546" y="1151"/>
                </a:cubicBezTo>
                <a:lnTo>
                  <a:pt x="44505" y="1151"/>
                </a:lnTo>
                <a:cubicBezTo>
                  <a:pt x="43940" y="1026"/>
                  <a:pt x="43061" y="733"/>
                  <a:pt x="42810" y="0"/>
                </a:cubicBezTo>
                <a:cubicBezTo>
                  <a:pt x="42621" y="544"/>
                  <a:pt x="42182" y="984"/>
                  <a:pt x="41617" y="1151"/>
                </a:cubicBezTo>
                <a:lnTo>
                  <a:pt x="41596" y="1151"/>
                </a:lnTo>
                <a:cubicBezTo>
                  <a:pt x="41031" y="1026"/>
                  <a:pt x="40131" y="733"/>
                  <a:pt x="39880" y="0"/>
                </a:cubicBezTo>
                <a:cubicBezTo>
                  <a:pt x="39692" y="544"/>
                  <a:pt x="39253" y="984"/>
                  <a:pt x="38709" y="1151"/>
                </a:cubicBezTo>
                <a:lnTo>
                  <a:pt x="38646" y="1151"/>
                </a:lnTo>
                <a:cubicBezTo>
                  <a:pt x="38102" y="1026"/>
                  <a:pt x="37202" y="733"/>
                  <a:pt x="36951" y="0"/>
                </a:cubicBezTo>
                <a:cubicBezTo>
                  <a:pt x="36763" y="544"/>
                  <a:pt x="36323" y="984"/>
                  <a:pt x="35758" y="1151"/>
                </a:cubicBezTo>
                <a:lnTo>
                  <a:pt x="35717" y="1151"/>
                </a:lnTo>
                <a:cubicBezTo>
                  <a:pt x="35173" y="1026"/>
                  <a:pt x="34273" y="733"/>
                  <a:pt x="34022" y="0"/>
                </a:cubicBezTo>
                <a:cubicBezTo>
                  <a:pt x="33833" y="544"/>
                  <a:pt x="33394" y="984"/>
                  <a:pt x="32829" y="1151"/>
                </a:cubicBezTo>
                <a:lnTo>
                  <a:pt x="32787" y="1151"/>
                </a:lnTo>
                <a:cubicBezTo>
                  <a:pt x="32243" y="1026"/>
                  <a:pt x="31344" y="733"/>
                  <a:pt x="31092" y="0"/>
                </a:cubicBezTo>
                <a:cubicBezTo>
                  <a:pt x="30904" y="544"/>
                  <a:pt x="30465" y="984"/>
                  <a:pt x="29900" y="1151"/>
                </a:cubicBezTo>
                <a:lnTo>
                  <a:pt x="29858" y="1151"/>
                </a:lnTo>
                <a:cubicBezTo>
                  <a:pt x="29293" y="1026"/>
                  <a:pt x="28414" y="733"/>
                  <a:pt x="28163" y="0"/>
                </a:cubicBezTo>
                <a:cubicBezTo>
                  <a:pt x="27975" y="544"/>
                  <a:pt x="27535" y="984"/>
                  <a:pt x="26971" y="1151"/>
                </a:cubicBezTo>
                <a:lnTo>
                  <a:pt x="26929" y="1151"/>
                </a:lnTo>
                <a:cubicBezTo>
                  <a:pt x="26364" y="1026"/>
                  <a:pt x="25485" y="733"/>
                  <a:pt x="25234" y="0"/>
                </a:cubicBezTo>
                <a:cubicBezTo>
                  <a:pt x="25046" y="544"/>
                  <a:pt x="24606" y="984"/>
                  <a:pt x="24041" y="1151"/>
                </a:cubicBezTo>
                <a:lnTo>
                  <a:pt x="23999" y="1151"/>
                </a:lnTo>
                <a:cubicBezTo>
                  <a:pt x="23434" y="1026"/>
                  <a:pt x="22556" y="733"/>
                  <a:pt x="22284" y="0"/>
                </a:cubicBezTo>
                <a:cubicBezTo>
                  <a:pt x="22116" y="544"/>
                  <a:pt x="21656" y="984"/>
                  <a:pt x="21112" y="1151"/>
                </a:cubicBezTo>
                <a:lnTo>
                  <a:pt x="21070" y="1151"/>
                </a:lnTo>
                <a:cubicBezTo>
                  <a:pt x="20505" y="1026"/>
                  <a:pt x="19626" y="733"/>
                  <a:pt x="19354" y="0"/>
                </a:cubicBezTo>
                <a:cubicBezTo>
                  <a:pt x="19166" y="544"/>
                  <a:pt x="18727" y="984"/>
                  <a:pt x="18183" y="1151"/>
                </a:cubicBezTo>
                <a:lnTo>
                  <a:pt x="18141" y="1151"/>
                </a:lnTo>
                <a:cubicBezTo>
                  <a:pt x="17576" y="1026"/>
                  <a:pt x="16676" y="733"/>
                  <a:pt x="16425" y="0"/>
                </a:cubicBezTo>
                <a:cubicBezTo>
                  <a:pt x="16237" y="544"/>
                  <a:pt x="15797" y="984"/>
                  <a:pt x="15253" y="1151"/>
                </a:cubicBezTo>
                <a:lnTo>
                  <a:pt x="15170" y="1151"/>
                </a:lnTo>
                <a:cubicBezTo>
                  <a:pt x="14605" y="1026"/>
                  <a:pt x="13726" y="733"/>
                  <a:pt x="13475" y="0"/>
                </a:cubicBezTo>
                <a:cubicBezTo>
                  <a:pt x="13286" y="544"/>
                  <a:pt x="12847" y="984"/>
                  <a:pt x="12282" y="1151"/>
                </a:cubicBezTo>
                <a:lnTo>
                  <a:pt x="12240" y="1151"/>
                </a:lnTo>
                <a:cubicBezTo>
                  <a:pt x="11675" y="1026"/>
                  <a:pt x="10797" y="733"/>
                  <a:pt x="10546" y="0"/>
                </a:cubicBezTo>
                <a:cubicBezTo>
                  <a:pt x="10357" y="544"/>
                  <a:pt x="9918" y="984"/>
                  <a:pt x="9353" y="1151"/>
                </a:cubicBezTo>
                <a:lnTo>
                  <a:pt x="9311" y="1151"/>
                </a:lnTo>
                <a:cubicBezTo>
                  <a:pt x="8746" y="1026"/>
                  <a:pt x="7867" y="733"/>
                  <a:pt x="7616" y="0"/>
                </a:cubicBezTo>
                <a:cubicBezTo>
                  <a:pt x="7428" y="544"/>
                  <a:pt x="6988" y="984"/>
                  <a:pt x="6424" y="1151"/>
                </a:cubicBezTo>
                <a:lnTo>
                  <a:pt x="6382" y="1151"/>
                </a:lnTo>
                <a:cubicBezTo>
                  <a:pt x="5817" y="1026"/>
                  <a:pt x="4938" y="733"/>
                  <a:pt x="4687" y="0"/>
                </a:cubicBezTo>
                <a:cubicBezTo>
                  <a:pt x="4499" y="544"/>
                  <a:pt x="4059" y="984"/>
                  <a:pt x="3494" y="1151"/>
                </a:cubicBezTo>
                <a:lnTo>
                  <a:pt x="3452" y="1151"/>
                </a:lnTo>
                <a:cubicBezTo>
                  <a:pt x="2887" y="1026"/>
                  <a:pt x="2009" y="733"/>
                  <a:pt x="1737" y="0"/>
                </a:cubicBezTo>
                <a:close/>
              </a:path>
            </a:pathLst>
          </a:custGeom>
          <a:solidFill>
            <a:srgbClr val="00A5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9" name="Google Shape;419;p61"/>
          <p:cNvSpPr/>
          <p:nvPr/>
        </p:nvSpPr>
        <p:spPr>
          <a:xfrm>
            <a:off x="-55497" y="1562879"/>
            <a:ext cx="1338869" cy="342169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20" name="Google Shape;420;p61"/>
          <p:cNvGrpSpPr/>
          <p:nvPr/>
        </p:nvGrpSpPr>
        <p:grpSpPr>
          <a:xfrm>
            <a:off x="7730858" y="3019444"/>
            <a:ext cx="680855" cy="991066"/>
            <a:chOff x="7730849" y="1571630"/>
            <a:chExt cx="680855" cy="991066"/>
          </a:xfrm>
        </p:grpSpPr>
        <p:sp>
          <p:nvSpPr>
            <p:cNvPr id="421" name="Google Shape;421;p61"/>
            <p:cNvSpPr/>
            <p:nvPr/>
          </p:nvSpPr>
          <p:spPr>
            <a:xfrm flipH="1">
              <a:off x="7891829" y="1863713"/>
              <a:ext cx="195451" cy="698983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61"/>
            <p:cNvSpPr/>
            <p:nvPr/>
          </p:nvSpPr>
          <p:spPr>
            <a:xfrm flipH="1">
              <a:off x="8096002" y="1655455"/>
              <a:ext cx="252191" cy="214719"/>
            </a:xfrm>
            <a:custGeom>
              <a:avLst/>
              <a:gdLst/>
              <a:ahLst/>
              <a:cxnLst/>
              <a:rect l="l" t="t" r="r" b="b"/>
              <a:pathLst>
                <a:path w="12774" h="10876" extrusionOk="0">
                  <a:moveTo>
                    <a:pt x="271" y="1"/>
                  </a:moveTo>
                  <a:cubicBezTo>
                    <a:pt x="96" y="1"/>
                    <a:pt x="0" y="7"/>
                    <a:pt x="0" y="7"/>
                  </a:cubicBezTo>
                  <a:lnTo>
                    <a:pt x="3567" y="4576"/>
                  </a:lnTo>
                  <a:lnTo>
                    <a:pt x="7878" y="5361"/>
                  </a:lnTo>
                  <a:lnTo>
                    <a:pt x="5129" y="6673"/>
                  </a:lnTo>
                  <a:lnTo>
                    <a:pt x="5129" y="6673"/>
                  </a:lnTo>
                  <a:lnTo>
                    <a:pt x="9315" y="6331"/>
                  </a:lnTo>
                  <a:lnTo>
                    <a:pt x="7427" y="7935"/>
                  </a:lnTo>
                  <a:cubicBezTo>
                    <a:pt x="9532" y="8745"/>
                    <a:pt x="12773" y="10875"/>
                    <a:pt x="12773" y="10875"/>
                  </a:cubicBezTo>
                  <a:cubicBezTo>
                    <a:pt x="10614" y="499"/>
                    <a:pt x="1921" y="1"/>
                    <a:pt x="271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61"/>
            <p:cNvSpPr/>
            <p:nvPr/>
          </p:nvSpPr>
          <p:spPr>
            <a:xfrm flipH="1">
              <a:off x="8096001" y="1845669"/>
              <a:ext cx="315702" cy="115533"/>
            </a:xfrm>
            <a:custGeom>
              <a:avLst/>
              <a:gdLst/>
              <a:ahLst/>
              <a:cxnLst/>
              <a:rect l="l" t="t" r="r" b="b"/>
              <a:pathLst>
                <a:path w="15991" h="5852" extrusionOk="0">
                  <a:moveTo>
                    <a:pt x="10295" y="0"/>
                  </a:moveTo>
                  <a:cubicBezTo>
                    <a:pt x="3432" y="0"/>
                    <a:pt x="1" y="5852"/>
                    <a:pt x="1" y="5852"/>
                  </a:cubicBezTo>
                  <a:lnTo>
                    <a:pt x="5715" y="5426"/>
                  </a:lnTo>
                  <a:lnTo>
                    <a:pt x="8773" y="2251"/>
                  </a:lnTo>
                  <a:lnTo>
                    <a:pt x="8296" y="5309"/>
                  </a:lnTo>
                  <a:lnTo>
                    <a:pt x="10351" y="1591"/>
                  </a:lnTo>
                  <a:lnTo>
                    <a:pt x="10610" y="4081"/>
                  </a:lnTo>
                  <a:cubicBezTo>
                    <a:pt x="12440" y="2769"/>
                    <a:pt x="15990" y="1240"/>
                    <a:pt x="15990" y="1240"/>
                  </a:cubicBezTo>
                  <a:cubicBezTo>
                    <a:pt x="13884" y="355"/>
                    <a:pt x="11985" y="0"/>
                    <a:pt x="10295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61"/>
            <p:cNvSpPr/>
            <p:nvPr/>
          </p:nvSpPr>
          <p:spPr>
            <a:xfrm flipH="1">
              <a:off x="7730849" y="1824683"/>
              <a:ext cx="357260" cy="103530"/>
            </a:xfrm>
            <a:custGeom>
              <a:avLst/>
              <a:gdLst/>
              <a:ahLst/>
              <a:cxnLst/>
              <a:rect l="l" t="t" r="r" b="b"/>
              <a:pathLst>
                <a:path w="18096" h="5244" extrusionOk="0">
                  <a:moveTo>
                    <a:pt x="7764" y="0"/>
                  </a:moveTo>
                  <a:cubicBezTo>
                    <a:pt x="5399" y="0"/>
                    <a:pt x="2762" y="656"/>
                    <a:pt x="0" y="2479"/>
                  </a:cubicBezTo>
                  <a:cubicBezTo>
                    <a:pt x="0" y="2479"/>
                    <a:pt x="4169" y="3398"/>
                    <a:pt x="6475" y="4408"/>
                  </a:cubicBezTo>
                  <a:lnTo>
                    <a:pt x="5999" y="1819"/>
                  </a:lnTo>
                  <a:lnTo>
                    <a:pt x="9265" y="5244"/>
                  </a:lnTo>
                  <a:lnTo>
                    <a:pt x="7862" y="2211"/>
                  </a:lnTo>
                  <a:lnTo>
                    <a:pt x="11997" y="4901"/>
                  </a:lnTo>
                  <a:lnTo>
                    <a:pt x="18095" y="4300"/>
                  </a:lnTo>
                  <a:cubicBezTo>
                    <a:pt x="18095" y="4300"/>
                    <a:pt x="13822" y="0"/>
                    <a:pt x="7764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" name="Google Shape;425;p61"/>
            <p:cNvSpPr/>
            <p:nvPr/>
          </p:nvSpPr>
          <p:spPr>
            <a:xfrm flipH="1">
              <a:off x="7886873" y="1571630"/>
              <a:ext cx="219221" cy="302001"/>
            </a:xfrm>
            <a:custGeom>
              <a:avLst/>
              <a:gdLst/>
              <a:ahLst/>
              <a:cxnLst/>
              <a:rect l="l" t="t" r="r" b="b"/>
              <a:pathLst>
                <a:path w="11104" h="15297" extrusionOk="0">
                  <a:moveTo>
                    <a:pt x="11103" y="0"/>
                  </a:moveTo>
                  <a:cubicBezTo>
                    <a:pt x="11103" y="1"/>
                    <a:pt x="1" y="3392"/>
                    <a:pt x="911" y="15297"/>
                  </a:cubicBezTo>
                  <a:cubicBezTo>
                    <a:pt x="911" y="15297"/>
                    <a:pt x="3685" y="12022"/>
                    <a:pt x="5657" y="10443"/>
                  </a:cubicBezTo>
                  <a:lnTo>
                    <a:pt x="3192" y="9616"/>
                  </a:lnTo>
                  <a:lnTo>
                    <a:pt x="7703" y="8354"/>
                  </a:lnTo>
                  <a:lnTo>
                    <a:pt x="4420" y="8146"/>
                  </a:lnTo>
                  <a:lnTo>
                    <a:pt x="8714" y="5748"/>
                  </a:lnTo>
                  <a:lnTo>
                    <a:pt x="11103" y="0"/>
                  </a:ln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61"/>
            <p:cNvSpPr/>
            <p:nvPr/>
          </p:nvSpPr>
          <p:spPr>
            <a:xfrm flipH="1">
              <a:off x="8090732" y="1874098"/>
              <a:ext cx="194464" cy="312721"/>
            </a:xfrm>
            <a:custGeom>
              <a:avLst/>
              <a:gdLst/>
              <a:ahLst/>
              <a:cxnLst/>
              <a:rect l="l" t="t" r="r" b="b"/>
              <a:pathLst>
                <a:path w="9850" h="15840" extrusionOk="0">
                  <a:moveTo>
                    <a:pt x="9850" y="1"/>
                  </a:moveTo>
                  <a:lnTo>
                    <a:pt x="9850" y="1"/>
                  </a:lnTo>
                  <a:cubicBezTo>
                    <a:pt x="0" y="6074"/>
                    <a:pt x="4035" y="15840"/>
                    <a:pt x="4035" y="15840"/>
                  </a:cubicBezTo>
                  <a:lnTo>
                    <a:pt x="7085" y="10911"/>
                  </a:lnTo>
                  <a:lnTo>
                    <a:pt x="6374" y="6517"/>
                  </a:lnTo>
                  <a:lnTo>
                    <a:pt x="8505" y="8722"/>
                  </a:lnTo>
                  <a:lnTo>
                    <a:pt x="6784" y="4821"/>
                  </a:lnTo>
                  <a:lnTo>
                    <a:pt x="8906" y="6107"/>
                  </a:lnTo>
                  <a:cubicBezTo>
                    <a:pt x="8956" y="3819"/>
                    <a:pt x="9850" y="1"/>
                    <a:pt x="9850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61"/>
            <p:cNvSpPr/>
            <p:nvPr/>
          </p:nvSpPr>
          <p:spPr>
            <a:xfrm flipH="1">
              <a:off x="8090730" y="1842688"/>
              <a:ext cx="320974" cy="118514"/>
            </a:xfrm>
            <a:custGeom>
              <a:avLst/>
              <a:gdLst/>
              <a:ahLst/>
              <a:cxnLst/>
              <a:rect l="l" t="t" r="r" b="b"/>
              <a:pathLst>
                <a:path w="16258" h="6003" extrusionOk="0">
                  <a:moveTo>
                    <a:pt x="10097" y="1"/>
                  </a:moveTo>
                  <a:cubicBezTo>
                    <a:pt x="3453" y="1"/>
                    <a:pt x="1" y="6003"/>
                    <a:pt x="1" y="6003"/>
                  </a:cubicBezTo>
                  <a:cubicBezTo>
                    <a:pt x="5302" y="1956"/>
                    <a:pt x="9815" y="1079"/>
                    <a:pt x="12731" y="1079"/>
                  </a:cubicBezTo>
                  <a:cubicBezTo>
                    <a:pt x="14962" y="1079"/>
                    <a:pt x="16258" y="1592"/>
                    <a:pt x="16258" y="1592"/>
                  </a:cubicBezTo>
                  <a:cubicBezTo>
                    <a:pt x="13969" y="449"/>
                    <a:pt x="11914" y="1"/>
                    <a:pt x="10097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61"/>
            <p:cNvSpPr/>
            <p:nvPr/>
          </p:nvSpPr>
          <p:spPr>
            <a:xfrm flipH="1">
              <a:off x="8090731" y="1655573"/>
              <a:ext cx="257462" cy="218549"/>
            </a:xfrm>
            <a:custGeom>
              <a:avLst/>
              <a:gdLst/>
              <a:ahLst/>
              <a:cxnLst/>
              <a:rect l="l" t="t" r="r" b="b"/>
              <a:pathLst>
                <a:path w="13041" h="11070" extrusionOk="0">
                  <a:moveTo>
                    <a:pt x="91" y="0"/>
                  </a:moveTo>
                  <a:cubicBezTo>
                    <a:pt x="61" y="0"/>
                    <a:pt x="31" y="0"/>
                    <a:pt x="0" y="1"/>
                  </a:cubicBezTo>
                  <a:cubicBezTo>
                    <a:pt x="0" y="1"/>
                    <a:pt x="10050" y="3250"/>
                    <a:pt x="13041" y="11070"/>
                  </a:cubicBezTo>
                  <a:cubicBezTo>
                    <a:pt x="13041" y="11070"/>
                    <a:pt x="11636" y="0"/>
                    <a:pt x="91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61"/>
            <p:cNvSpPr/>
            <p:nvPr/>
          </p:nvSpPr>
          <p:spPr>
            <a:xfrm flipH="1">
              <a:off x="7886873" y="1571788"/>
              <a:ext cx="248400" cy="291952"/>
            </a:xfrm>
            <a:custGeom>
              <a:avLst/>
              <a:gdLst/>
              <a:ahLst/>
              <a:cxnLst/>
              <a:rect l="l" t="t" r="r" b="b"/>
              <a:pathLst>
                <a:path w="12582" h="14788" extrusionOk="0">
                  <a:moveTo>
                    <a:pt x="12581" y="1"/>
                  </a:moveTo>
                  <a:cubicBezTo>
                    <a:pt x="0" y="4094"/>
                    <a:pt x="2431" y="14787"/>
                    <a:pt x="2431" y="14787"/>
                  </a:cubicBezTo>
                  <a:cubicBezTo>
                    <a:pt x="4645" y="5306"/>
                    <a:pt x="12581" y="1"/>
                    <a:pt x="12581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30" name="Google Shape;430;p61"/>
          <p:cNvSpPr/>
          <p:nvPr/>
        </p:nvSpPr>
        <p:spPr>
          <a:xfrm>
            <a:off x="7853733" y="3948670"/>
            <a:ext cx="201250" cy="99600"/>
          </a:xfrm>
          <a:custGeom>
            <a:avLst/>
            <a:gdLst/>
            <a:ahLst/>
            <a:cxnLst/>
            <a:rect l="l" t="t" r="r" b="b"/>
            <a:pathLst>
              <a:path w="8050" h="3984" extrusionOk="0">
                <a:moveTo>
                  <a:pt x="748" y="73"/>
                </a:moveTo>
                <a:cubicBezTo>
                  <a:pt x="1097" y="-229"/>
                  <a:pt x="1533" y="549"/>
                  <a:pt x="2176" y="692"/>
                </a:cubicBezTo>
                <a:cubicBezTo>
                  <a:pt x="2819" y="835"/>
                  <a:pt x="3907" y="946"/>
                  <a:pt x="4605" y="930"/>
                </a:cubicBezTo>
                <a:cubicBezTo>
                  <a:pt x="5304" y="914"/>
                  <a:pt x="5907" y="692"/>
                  <a:pt x="6367" y="597"/>
                </a:cubicBezTo>
                <a:cubicBezTo>
                  <a:pt x="6827" y="502"/>
                  <a:pt x="7089" y="192"/>
                  <a:pt x="7367" y="359"/>
                </a:cubicBezTo>
                <a:cubicBezTo>
                  <a:pt x="7645" y="526"/>
                  <a:pt x="8098" y="1081"/>
                  <a:pt x="8034" y="1597"/>
                </a:cubicBezTo>
                <a:cubicBezTo>
                  <a:pt x="7971" y="2113"/>
                  <a:pt x="7907" y="3065"/>
                  <a:pt x="6986" y="3454"/>
                </a:cubicBezTo>
                <a:cubicBezTo>
                  <a:pt x="6065" y="3843"/>
                  <a:pt x="3661" y="4089"/>
                  <a:pt x="2510" y="3930"/>
                </a:cubicBezTo>
                <a:cubicBezTo>
                  <a:pt x="1359" y="3771"/>
                  <a:pt x="375" y="3145"/>
                  <a:pt x="81" y="2502"/>
                </a:cubicBezTo>
                <a:cubicBezTo>
                  <a:pt x="-213" y="1859"/>
                  <a:pt x="399" y="375"/>
                  <a:pt x="748" y="73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31" name="Google Shape;431;p61"/>
          <p:cNvGrpSpPr/>
          <p:nvPr/>
        </p:nvGrpSpPr>
        <p:grpSpPr>
          <a:xfrm>
            <a:off x="6700712" y="428643"/>
            <a:ext cx="3067769" cy="1233899"/>
            <a:chOff x="6691187" y="447693"/>
            <a:chExt cx="3067769" cy="1233899"/>
          </a:xfrm>
        </p:grpSpPr>
        <p:sp>
          <p:nvSpPr>
            <p:cNvPr id="432" name="Google Shape;432;p61"/>
            <p:cNvSpPr/>
            <p:nvPr/>
          </p:nvSpPr>
          <p:spPr>
            <a:xfrm>
              <a:off x="6950149" y="447693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33" name="Google Shape;433;p61"/>
            <p:cNvGrpSpPr/>
            <p:nvPr/>
          </p:nvGrpSpPr>
          <p:grpSpPr>
            <a:xfrm flipH="1">
              <a:off x="6691187" y="1376106"/>
              <a:ext cx="576431" cy="305486"/>
              <a:chOff x="2468025" y="734125"/>
              <a:chExt cx="980825" cy="519800"/>
            </a:xfrm>
          </p:grpSpPr>
          <p:sp>
            <p:nvSpPr>
              <p:cNvPr id="434" name="Google Shape;434;p61"/>
              <p:cNvSpPr/>
              <p:nvPr/>
            </p:nvSpPr>
            <p:spPr>
              <a:xfrm>
                <a:off x="2831050" y="905000"/>
                <a:ext cx="617800" cy="140225"/>
              </a:xfrm>
              <a:custGeom>
                <a:avLst/>
                <a:gdLst/>
                <a:ahLst/>
                <a:cxnLst/>
                <a:rect l="l" t="t" r="r" b="b"/>
                <a:pathLst>
                  <a:path w="24712" h="5609" extrusionOk="0">
                    <a:moveTo>
                      <a:pt x="18198" y="1"/>
                    </a:moveTo>
                    <a:cubicBezTo>
                      <a:pt x="15715" y="1"/>
                      <a:pt x="14485" y="2407"/>
                      <a:pt x="12052" y="2407"/>
                    </a:cubicBezTo>
                    <a:cubicBezTo>
                      <a:pt x="9710" y="2407"/>
                      <a:pt x="7709" y="668"/>
                      <a:pt x="5003" y="668"/>
                    </a:cubicBezTo>
                    <a:cubicBezTo>
                      <a:pt x="4711" y="668"/>
                      <a:pt x="4411" y="688"/>
                      <a:pt x="4101" y="733"/>
                    </a:cubicBezTo>
                    <a:cubicBezTo>
                      <a:pt x="1507" y="1131"/>
                      <a:pt x="0" y="5315"/>
                      <a:pt x="0" y="5315"/>
                    </a:cubicBezTo>
                    <a:cubicBezTo>
                      <a:pt x="0" y="5315"/>
                      <a:pt x="3060" y="2256"/>
                      <a:pt x="5465" y="2256"/>
                    </a:cubicBezTo>
                    <a:cubicBezTo>
                      <a:pt x="5520" y="2256"/>
                      <a:pt x="5574" y="2257"/>
                      <a:pt x="5629" y="2260"/>
                    </a:cubicBezTo>
                    <a:cubicBezTo>
                      <a:pt x="8077" y="2407"/>
                      <a:pt x="9918" y="5608"/>
                      <a:pt x="12199" y="5608"/>
                    </a:cubicBezTo>
                    <a:cubicBezTo>
                      <a:pt x="14398" y="5608"/>
                      <a:pt x="16189" y="1931"/>
                      <a:pt x="18903" y="1931"/>
                    </a:cubicBezTo>
                    <a:cubicBezTo>
                      <a:pt x="19003" y="1931"/>
                      <a:pt x="19105" y="1936"/>
                      <a:pt x="19208" y="1947"/>
                    </a:cubicBezTo>
                    <a:cubicBezTo>
                      <a:pt x="22116" y="2260"/>
                      <a:pt x="24711" y="4395"/>
                      <a:pt x="24711" y="4395"/>
                    </a:cubicBezTo>
                    <a:cubicBezTo>
                      <a:pt x="24711" y="4395"/>
                      <a:pt x="22409" y="880"/>
                      <a:pt x="19208" y="126"/>
                    </a:cubicBezTo>
                    <a:cubicBezTo>
                      <a:pt x="18848" y="39"/>
                      <a:pt x="18513" y="1"/>
                      <a:pt x="18198" y="1"/>
                    </a:cubicBezTo>
                    <a:close/>
                  </a:path>
                </a:pathLst>
              </a:custGeom>
              <a:solidFill>
                <a:srgbClr val="0058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5" name="Google Shape;435;p61"/>
              <p:cNvSpPr/>
              <p:nvPr/>
            </p:nvSpPr>
            <p:spPr>
              <a:xfrm>
                <a:off x="2468025" y="1149000"/>
                <a:ext cx="463475" cy="104925"/>
              </a:xfrm>
              <a:custGeom>
                <a:avLst/>
                <a:gdLst/>
                <a:ahLst/>
                <a:cxnLst/>
                <a:rect l="l" t="t" r="r" b="b"/>
                <a:pathLst>
                  <a:path w="18539" h="4197" extrusionOk="0">
                    <a:moveTo>
                      <a:pt x="13655" y="0"/>
                    </a:moveTo>
                    <a:cubicBezTo>
                      <a:pt x="11792" y="0"/>
                      <a:pt x="10877" y="1811"/>
                      <a:pt x="9039" y="1811"/>
                    </a:cubicBezTo>
                    <a:cubicBezTo>
                      <a:pt x="7276" y="1811"/>
                      <a:pt x="5771" y="489"/>
                      <a:pt x="3746" y="489"/>
                    </a:cubicBezTo>
                    <a:cubicBezTo>
                      <a:pt x="3535" y="489"/>
                      <a:pt x="3319" y="504"/>
                      <a:pt x="3097" y="535"/>
                    </a:cubicBezTo>
                    <a:cubicBezTo>
                      <a:pt x="1151" y="828"/>
                      <a:pt x="0" y="3967"/>
                      <a:pt x="0" y="3967"/>
                    </a:cubicBezTo>
                    <a:cubicBezTo>
                      <a:pt x="0" y="3967"/>
                      <a:pt x="2304" y="1683"/>
                      <a:pt x="4109" y="1683"/>
                    </a:cubicBezTo>
                    <a:cubicBezTo>
                      <a:pt x="4148" y="1683"/>
                      <a:pt x="4188" y="1684"/>
                      <a:pt x="4227" y="1686"/>
                    </a:cubicBezTo>
                    <a:cubicBezTo>
                      <a:pt x="6068" y="1811"/>
                      <a:pt x="7449" y="4197"/>
                      <a:pt x="9165" y="4197"/>
                    </a:cubicBezTo>
                    <a:cubicBezTo>
                      <a:pt x="10817" y="4197"/>
                      <a:pt x="12139" y="1443"/>
                      <a:pt x="14177" y="1443"/>
                    </a:cubicBezTo>
                    <a:cubicBezTo>
                      <a:pt x="14255" y="1443"/>
                      <a:pt x="14335" y="1447"/>
                      <a:pt x="14417" y="1456"/>
                    </a:cubicBezTo>
                    <a:cubicBezTo>
                      <a:pt x="16593" y="1686"/>
                      <a:pt x="18539" y="3297"/>
                      <a:pt x="18539" y="3297"/>
                    </a:cubicBezTo>
                    <a:cubicBezTo>
                      <a:pt x="18539" y="3297"/>
                      <a:pt x="16823" y="661"/>
                      <a:pt x="14417" y="96"/>
                    </a:cubicBezTo>
                    <a:cubicBezTo>
                      <a:pt x="14145" y="30"/>
                      <a:pt x="13892" y="0"/>
                      <a:pt x="13655" y="0"/>
                    </a:cubicBezTo>
                    <a:close/>
                  </a:path>
                </a:pathLst>
              </a:custGeom>
              <a:solidFill>
                <a:srgbClr val="0058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6" name="Google Shape;436;p61"/>
              <p:cNvSpPr/>
              <p:nvPr/>
            </p:nvSpPr>
            <p:spPr>
              <a:xfrm>
                <a:off x="2565325" y="734125"/>
                <a:ext cx="290850" cy="66275"/>
              </a:xfrm>
              <a:custGeom>
                <a:avLst/>
                <a:gdLst/>
                <a:ahLst/>
                <a:cxnLst/>
                <a:rect l="l" t="t" r="r" b="b"/>
                <a:pathLst>
                  <a:path w="11634" h="2651" extrusionOk="0">
                    <a:moveTo>
                      <a:pt x="8575" y="0"/>
                    </a:moveTo>
                    <a:cubicBezTo>
                      <a:pt x="7400" y="0"/>
                      <a:pt x="6825" y="1144"/>
                      <a:pt x="5670" y="1144"/>
                    </a:cubicBezTo>
                    <a:cubicBezTo>
                      <a:pt x="4579" y="1144"/>
                      <a:pt x="3640" y="316"/>
                      <a:pt x="2367" y="316"/>
                    </a:cubicBezTo>
                    <a:cubicBezTo>
                      <a:pt x="2224" y="316"/>
                      <a:pt x="2077" y="326"/>
                      <a:pt x="1925" y="349"/>
                    </a:cubicBezTo>
                    <a:cubicBezTo>
                      <a:pt x="711" y="538"/>
                      <a:pt x="0" y="2505"/>
                      <a:pt x="0" y="2505"/>
                    </a:cubicBezTo>
                    <a:cubicBezTo>
                      <a:pt x="0" y="2505"/>
                      <a:pt x="1445" y="1080"/>
                      <a:pt x="2585" y="1080"/>
                    </a:cubicBezTo>
                    <a:cubicBezTo>
                      <a:pt x="2610" y="1080"/>
                      <a:pt x="2634" y="1080"/>
                      <a:pt x="2657" y="1082"/>
                    </a:cubicBezTo>
                    <a:cubicBezTo>
                      <a:pt x="3808" y="1124"/>
                      <a:pt x="4666" y="2651"/>
                      <a:pt x="5733" y="2651"/>
                    </a:cubicBezTo>
                    <a:cubicBezTo>
                      <a:pt x="6780" y="2651"/>
                      <a:pt x="7614" y="906"/>
                      <a:pt x="8888" y="906"/>
                    </a:cubicBezTo>
                    <a:cubicBezTo>
                      <a:pt x="8938" y="906"/>
                      <a:pt x="8988" y="909"/>
                      <a:pt x="9039" y="914"/>
                    </a:cubicBezTo>
                    <a:cubicBezTo>
                      <a:pt x="10399" y="1061"/>
                      <a:pt x="11634" y="2065"/>
                      <a:pt x="11634" y="2065"/>
                    </a:cubicBezTo>
                    <a:cubicBezTo>
                      <a:pt x="11634" y="2065"/>
                      <a:pt x="10546" y="412"/>
                      <a:pt x="9039" y="56"/>
                    </a:cubicBezTo>
                    <a:cubicBezTo>
                      <a:pt x="8874" y="17"/>
                      <a:pt x="8720" y="0"/>
                      <a:pt x="8575" y="0"/>
                    </a:cubicBezTo>
                    <a:close/>
                  </a:path>
                </a:pathLst>
              </a:custGeom>
              <a:solidFill>
                <a:srgbClr val="0058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2" name="Google Shape;1152;p151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3" name="Google Shape;1153;p151"/>
          <p:cNvSpPr txBox="1">
            <a:spLocks noGrp="1"/>
          </p:cNvSpPr>
          <p:nvPr>
            <p:ph type="body" idx="1"/>
          </p:nvPr>
        </p:nvSpPr>
        <p:spPr>
          <a:xfrm rot="5400000">
            <a:off x="1154509" y="-125809"/>
            <a:ext cx="2262982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54" name="Google Shape;1154;p151"/>
          <p:cNvSpPr txBox="1">
            <a:spLocks noGrp="1"/>
          </p:cNvSpPr>
          <p:nvPr>
            <p:ph type="dt" idx="10"/>
          </p:nvPr>
        </p:nvSpPr>
        <p:spPr>
          <a:xfrm>
            <a:off x="228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5" name="Google Shape;1155;p151"/>
          <p:cNvSpPr txBox="1">
            <a:spLocks noGrp="1"/>
          </p:cNvSpPr>
          <p:nvPr>
            <p:ph type="ftr" idx="11"/>
          </p:nvPr>
        </p:nvSpPr>
        <p:spPr>
          <a:xfrm>
            <a:off x="1562100" y="317818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6" name="Google Shape;1156;p151"/>
          <p:cNvSpPr txBox="1">
            <a:spLocks noGrp="1"/>
          </p:cNvSpPr>
          <p:nvPr>
            <p:ph type="sldNum" idx="12"/>
          </p:nvPr>
        </p:nvSpPr>
        <p:spPr>
          <a:xfrm>
            <a:off x="3276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8" name="Google Shape;1158;p152"/>
          <p:cNvSpPr txBox="1">
            <a:spLocks noGrp="1"/>
          </p:cNvSpPr>
          <p:nvPr>
            <p:ph type="title"/>
          </p:nvPr>
        </p:nvSpPr>
        <p:spPr>
          <a:xfrm rot="5400000">
            <a:off x="2366168" y="1085857"/>
            <a:ext cx="2925763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9" name="Google Shape;1159;p152"/>
          <p:cNvSpPr txBox="1">
            <a:spLocks noGrp="1"/>
          </p:cNvSpPr>
          <p:nvPr>
            <p:ph type="body" idx="1"/>
          </p:nvPr>
        </p:nvSpPr>
        <p:spPr>
          <a:xfrm rot="5400000">
            <a:off x="270668" y="95256"/>
            <a:ext cx="2925763" cy="30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0" name="Google Shape;1160;p152"/>
          <p:cNvSpPr txBox="1">
            <a:spLocks noGrp="1"/>
          </p:cNvSpPr>
          <p:nvPr>
            <p:ph type="dt" idx="10"/>
          </p:nvPr>
        </p:nvSpPr>
        <p:spPr>
          <a:xfrm>
            <a:off x="228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1" name="Google Shape;1161;p152"/>
          <p:cNvSpPr txBox="1">
            <a:spLocks noGrp="1"/>
          </p:cNvSpPr>
          <p:nvPr>
            <p:ph type="ftr" idx="11"/>
          </p:nvPr>
        </p:nvSpPr>
        <p:spPr>
          <a:xfrm>
            <a:off x="1562100" y="317818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2" name="Google Shape;1162;p152"/>
          <p:cNvSpPr txBox="1">
            <a:spLocks noGrp="1"/>
          </p:cNvSpPr>
          <p:nvPr>
            <p:ph type="sldNum" idx="12"/>
          </p:nvPr>
        </p:nvSpPr>
        <p:spPr>
          <a:xfrm>
            <a:off x="3276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0" name="Google Shape;1170;p52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1" name="Google Shape;1171;p52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2" name="Google Shape;1172;p52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4" name="Google Shape;1174;p153"/>
          <p:cNvSpPr txBox="1">
            <a:spLocks noGrp="1"/>
          </p:cNvSpPr>
          <p:nvPr>
            <p:ph type="ctrTitle"/>
          </p:nvPr>
        </p:nvSpPr>
        <p:spPr>
          <a:xfrm>
            <a:off x="342900" y="1065212"/>
            <a:ext cx="3886200" cy="735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5" name="Google Shape;1175;p153"/>
          <p:cNvSpPr txBox="1">
            <a:spLocks noGrp="1"/>
          </p:cNvSpPr>
          <p:nvPr>
            <p:ph type="subTitle" idx="1"/>
          </p:nvPr>
        </p:nvSpPr>
        <p:spPr>
          <a:xfrm>
            <a:off x="685800" y="1943100"/>
            <a:ext cx="3200400" cy="8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lvl="0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24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76" name="Google Shape;1176;p153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7" name="Google Shape;1177;p153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8" name="Google Shape;1178;p153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0" name="Google Shape;1180;p154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1" name="Google Shape;1181;p154"/>
          <p:cNvSpPr txBox="1">
            <a:spLocks noGrp="1"/>
          </p:cNvSpPr>
          <p:nvPr>
            <p:ph type="body" idx="1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82" name="Google Shape;1182;p154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3" name="Google Shape;1183;p154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4" name="Google Shape;1184;p154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6" name="Google Shape;1186;p155"/>
          <p:cNvSpPr txBox="1">
            <a:spLocks noGrp="1"/>
          </p:cNvSpPr>
          <p:nvPr>
            <p:ph type="title"/>
          </p:nvPr>
        </p:nvSpPr>
        <p:spPr>
          <a:xfrm>
            <a:off x="361157" y="2203450"/>
            <a:ext cx="3886200" cy="681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7" name="Google Shape;1187;p155"/>
          <p:cNvSpPr txBox="1">
            <a:spLocks noGrp="1"/>
          </p:cNvSpPr>
          <p:nvPr>
            <p:ph type="body" idx="1"/>
          </p:nvPr>
        </p:nvSpPr>
        <p:spPr>
          <a:xfrm>
            <a:off x="361157" y="1453357"/>
            <a:ext cx="3886200" cy="750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b" anchorCtr="0">
            <a:normAutofit/>
          </a:bodyPr>
          <a:lstStyle>
            <a:lvl1pPr marL="457200" lvl="0" indent="-22860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 sz="1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180"/>
              </a:spcBef>
              <a:spcAft>
                <a:spcPts val="0"/>
              </a:spcAft>
              <a:buClr>
                <a:srgbClr val="888888"/>
              </a:buClr>
              <a:buSzPts val="900"/>
              <a:buNone/>
              <a:defRPr sz="9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60"/>
              </a:spcBef>
              <a:spcAft>
                <a:spcPts val="0"/>
              </a:spcAft>
              <a:buClr>
                <a:srgbClr val="888888"/>
              </a:buClr>
              <a:buSzPts val="800"/>
              <a:buNone/>
              <a:defRPr sz="8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88" name="Google Shape;1188;p155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9" name="Google Shape;1189;p155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0" name="Google Shape;1190;p155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2" name="Google Shape;1192;p156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3" name="Google Shape;1193;p156"/>
          <p:cNvSpPr txBox="1">
            <a:spLocks noGrp="1"/>
          </p:cNvSpPr>
          <p:nvPr>
            <p:ph type="body" idx="1"/>
          </p:nvPr>
        </p:nvSpPr>
        <p:spPr>
          <a:xfrm>
            <a:off x="228600" y="800100"/>
            <a:ext cx="2019300" cy="2262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marL="457200" lvl="0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1pPr>
            <a:lvl2pPr marL="914400" lvl="1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2pPr>
            <a:lvl3pPr marL="1371600" lvl="2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3pPr>
            <a:lvl4pPr marL="1828800" lvl="3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 sz="900"/>
            </a:lvl4pPr>
            <a:lvl5pPr marL="2286000" lvl="4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 sz="900"/>
            </a:lvl5pPr>
            <a:lvl6pPr marL="2743200" lvl="5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6pPr>
            <a:lvl7pPr marL="3200400" lvl="6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7pPr>
            <a:lvl8pPr marL="3657600" lvl="7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8pPr>
            <a:lvl9pPr marL="4114800" lvl="8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9pPr>
          </a:lstStyle>
          <a:p>
            <a:endParaRPr/>
          </a:p>
        </p:txBody>
      </p:sp>
      <p:sp>
        <p:nvSpPr>
          <p:cNvPr id="1194" name="Google Shape;1194;p156"/>
          <p:cNvSpPr txBox="1">
            <a:spLocks noGrp="1"/>
          </p:cNvSpPr>
          <p:nvPr>
            <p:ph type="body" idx="2"/>
          </p:nvPr>
        </p:nvSpPr>
        <p:spPr>
          <a:xfrm>
            <a:off x="2324100" y="800100"/>
            <a:ext cx="2019300" cy="2262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marL="457200" lvl="0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1pPr>
            <a:lvl2pPr marL="914400" lvl="1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2pPr>
            <a:lvl3pPr marL="1371600" lvl="2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3pPr>
            <a:lvl4pPr marL="1828800" lvl="3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 sz="900"/>
            </a:lvl4pPr>
            <a:lvl5pPr marL="2286000" lvl="4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 sz="900"/>
            </a:lvl5pPr>
            <a:lvl6pPr marL="2743200" lvl="5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6pPr>
            <a:lvl7pPr marL="3200400" lvl="6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7pPr>
            <a:lvl8pPr marL="3657600" lvl="7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8pPr>
            <a:lvl9pPr marL="4114800" lvl="8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9pPr>
          </a:lstStyle>
          <a:p>
            <a:endParaRPr/>
          </a:p>
        </p:txBody>
      </p:sp>
      <p:sp>
        <p:nvSpPr>
          <p:cNvPr id="1195" name="Google Shape;1195;p156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6" name="Google Shape;1196;p156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7" name="Google Shape;1197;p156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9" name="Google Shape;1199;p157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0" name="Google Shape;1200;p157"/>
          <p:cNvSpPr txBox="1">
            <a:spLocks noGrp="1"/>
          </p:cNvSpPr>
          <p:nvPr>
            <p:ph type="body" idx="1"/>
          </p:nvPr>
        </p:nvSpPr>
        <p:spPr>
          <a:xfrm>
            <a:off x="228600" y="767556"/>
            <a:ext cx="2020094" cy="319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b" anchorCtr="0">
            <a:normAutofit/>
          </a:bodyPr>
          <a:lstStyle>
            <a:lvl1pPr marL="457200" lvl="0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1"/>
            </a:lvl2pPr>
            <a:lvl3pPr marL="1371600" lvl="2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3pPr>
            <a:lvl4pPr marL="1828800" lvl="3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4pPr>
            <a:lvl5pPr marL="2286000" lvl="4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5pPr>
            <a:lvl6pPr marL="2743200" lvl="5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6pPr>
            <a:lvl7pPr marL="3200400" lvl="6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7pPr>
            <a:lvl8pPr marL="3657600" lvl="7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8pPr>
            <a:lvl9pPr marL="4114800" lvl="8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9pPr>
          </a:lstStyle>
          <a:p>
            <a:endParaRPr/>
          </a:p>
        </p:txBody>
      </p:sp>
      <p:sp>
        <p:nvSpPr>
          <p:cNvPr id="1201" name="Google Shape;1201;p157"/>
          <p:cNvSpPr txBox="1">
            <a:spLocks noGrp="1"/>
          </p:cNvSpPr>
          <p:nvPr>
            <p:ph type="body" idx="2"/>
          </p:nvPr>
        </p:nvSpPr>
        <p:spPr>
          <a:xfrm>
            <a:off x="228600" y="1087438"/>
            <a:ext cx="2020094" cy="1975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marL="457200" lvl="0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1pPr>
            <a:lvl2pPr marL="914400" lvl="1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2pPr>
            <a:lvl3pPr marL="1371600" lvl="2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3pPr>
            <a:lvl4pPr marL="1828800" lvl="3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–"/>
              <a:defRPr sz="800"/>
            </a:lvl4pPr>
            <a:lvl5pPr marL="2286000" lvl="4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»"/>
              <a:defRPr sz="800"/>
            </a:lvl5pPr>
            <a:lvl6pPr marL="2743200" lvl="5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6pPr>
            <a:lvl7pPr marL="3200400" lvl="6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7pPr>
            <a:lvl8pPr marL="3657600" lvl="7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8pPr>
            <a:lvl9pPr marL="4114800" lvl="8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9pPr>
          </a:lstStyle>
          <a:p>
            <a:endParaRPr/>
          </a:p>
        </p:txBody>
      </p:sp>
      <p:sp>
        <p:nvSpPr>
          <p:cNvPr id="1202" name="Google Shape;1202;p157"/>
          <p:cNvSpPr txBox="1">
            <a:spLocks noGrp="1"/>
          </p:cNvSpPr>
          <p:nvPr>
            <p:ph type="body" idx="3"/>
          </p:nvPr>
        </p:nvSpPr>
        <p:spPr>
          <a:xfrm>
            <a:off x="2322513" y="767556"/>
            <a:ext cx="2020888" cy="319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b" anchorCtr="0">
            <a:normAutofit/>
          </a:bodyPr>
          <a:lstStyle>
            <a:lvl1pPr marL="457200" lvl="0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1"/>
            </a:lvl2pPr>
            <a:lvl3pPr marL="1371600" lvl="2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3pPr>
            <a:lvl4pPr marL="1828800" lvl="3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4pPr>
            <a:lvl5pPr marL="2286000" lvl="4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5pPr>
            <a:lvl6pPr marL="2743200" lvl="5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6pPr>
            <a:lvl7pPr marL="3200400" lvl="6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7pPr>
            <a:lvl8pPr marL="3657600" lvl="7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8pPr>
            <a:lvl9pPr marL="4114800" lvl="8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9pPr>
          </a:lstStyle>
          <a:p>
            <a:endParaRPr/>
          </a:p>
        </p:txBody>
      </p:sp>
      <p:sp>
        <p:nvSpPr>
          <p:cNvPr id="1203" name="Google Shape;1203;p157"/>
          <p:cNvSpPr txBox="1">
            <a:spLocks noGrp="1"/>
          </p:cNvSpPr>
          <p:nvPr>
            <p:ph type="body" idx="4"/>
          </p:nvPr>
        </p:nvSpPr>
        <p:spPr>
          <a:xfrm>
            <a:off x="2322513" y="1087438"/>
            <a:ext cx="2020888" cy="1975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marL="457200" lvl="0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1pPr>
            <a:lvl2pPr marL="914400" lvl="1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2pPr>
            <a:lvl3pPr marL="1371600" lvl="2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3pPr>
            <a:lvl4pPr marL="1828800" lvl="3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–"/>
              <a:defRPr sz="800"/>
            </a:lvl4pPr>
            <a:lvl5pPr marL="2286000" lvl="4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»"/>
              <a:defRPr sz="800"/>
            </a:lvl5pPr>
            <a:lvl6pPr marL="2743200" lvl="5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6pPr>
            <a:lvl7pPr marL="3200400" lvl="6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7pPr>
            <a:lvl8pPr marL="3657600" lvl="7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8pPr>
            <a:lvl9pPr marL="4114800" lvl="8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9pPr>
          </a:lstStyle>
          <a:p>
            <a:endParaRPr/>
          </a:p>
        </p:txBody>
      </p:sp>
      <p:sp>
        <p:nvSpPr>
          <p:cNvPr id="1204" name="Google Shape;1204;p157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5" name="Google Shape;1205;p157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6" name="Google Shape;1206;p157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" name="Google Shape;1208;p158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9" name="Google Shape;1209;p158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0" name="Google Shape;1210;p158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1" name="Google Shape;1211;p158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3" name="Google Shape;1213;p159"/>
          <p:cNvSpPr txBox="1">
            <a:spLocks noGrp="1"/>
          </p:cNvSpPr>
          <p:nvPr>
            <p:ph type="title"/>
          </p:nvPr>
        </p:nvSpPr>
        <p:spPr>
          <a:xfrm>
            <a:off x="228600" y="136525"/>
            <a:ext cx="1504157" cy="58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  <a:defRPr sz="1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4" name="Google Shape;1214;p159"/>
          <p:cNvSpPr txBox="1">
            <a:spLocks noGrp="1"/>
          </p:cNvSpPr>
          <p:nvPr>
            <p:ph type="body" idx="1"/>
          </p:nvPr>
        </p:nvSpPr>
        <p:spPr>
          <a:xfrm>
            <a:off x="1787525" y="136525"/>
            <a:ext cx="2555875" cy="29265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marL="457200" lvl="0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1pPr>
            <a:lvl2pPr marL="914400" lvl="1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/>
            </a:lvl2pPr>
            <a:lvl3pPr marL="1371600" lvl="2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marL="1828800" lvl="3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4pPr>
            <a:lvl5pPr marL="2286000" lvl="4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»"/>
              <a:defRPr sz="1000"/>
            </a:lvl5pPr>
            <a:lvl6pPr marL="2743200" lvl="5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6pPr>
            <a:lvl7pPr marL="3200400" lvl="6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7pPr>
            <a:lvl8pPr marL="3657600" lvl="7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8pPr>
            <a:lvl9pPr marL="4114800" lvl="8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9pPr>
          </a:lstStyle>
          <a:p>
            <a:endParaRPr/>
          </a:p>
        </p:txBody>
      </p:sp>
      <p:sp>
        <p:nvSpPr>
          <p:cNvPr id="1215" name="Google Shape;1215;p159"/>
          <p:cNvSpPr txBox="1">
            <a:spLocks noGrp="1"/>
          </p:cNvSpPr>
          <p:nvPr>
            <p:ph type="body" idx="2"/>
          </p:nvPr>
        </p:nvSpPr>
        <p:spPr>
          <a:xfrm>
            <a:off x="228600" y="717550"/>
            <a:ext cx="1504157" cy="2345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marL="457200" lvl="0" indent="-228600" algn="l">
              <a:spcBef>
                <a:spcPts val="14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1pPr>
            <a:lvl2pPr marL="914400" lvl="1" indent="-228600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2pPr>
            <a:lvl3pPr marL="1371600" lvl="2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3pPr>
            <a:lvl4pPr marL="1828800" lvl="3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4pPr>
            <a:lvl5pPr marL="2286000" lvl="4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5pPr>
            <a:lvl6pPr marL="2743200" lvl="5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6pPr>
            <a:lvl7pPr marL="3200400" lvl="6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7pPr>
            <a:lvl8pPr marL="3657600" lvl="7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8pPr>
            <a:lvl9pPr marL="4114800" lvl="8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9pPr>
          </a:lstStyle>
          <a:p>
            <a:endParaRPr/>
          </a:p>
        </p:txBody>
      </p:sp>
      <p:sp>
        <p:nvSpPr>
          <p:cNvPr id="1216" name="Google Shape;1216;p159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7" name="Google Shape;1217;p159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8" name="Google Shape;1218;p159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15"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8" name="Google Shape;438;p62"/>
          <p:cNvGrpSpPr/>
          <p:nvPr/>
        </p:nvGrpSpPr>
        <p:grpSpPr>
          <a:xfrm rot="-502947" flipH="1">
            <a:off x="7046275" y="265130"/>
            <a:ext cx="2758841" cy="4921892"/>
            <a:chOff x="3734250" y="74249"/>
            <a:chExt cx="3046850" cy="5435712"/>
          </a:xfrm>
        </p:grpSpPr>
        <p:grpSp>
          <p:nvGrpSpPr>
            <p:cNvPr id="439" name="Google Shape;439;p62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440" name="Google Shape;440;p62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1" name="Google Shape;441;p62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2" name="Google Shape;442;p62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3" name="Google Shape;443;p62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4" name="Google Shape;444;p62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5" name="Google Shape;445;p62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6" name="Google Shape;446;p62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7" name="Google Shape;447;p62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48" name="Google Shape;448;p62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49" name="Google Shape;449;p62"/>
          <p:cNvGrpSpPr/>
          <p:nvPr/>
        </p:nvGrpSpPr>
        <p:grpSpPr>
          <a:xfrm rot="-240851" flipH="1">
            <a:off x="-1097400" y="3610367"/>
            <a:ext cx="4506349" cy="2582470"/>
            <a:chOff x="1736990" y="7982527"/>
            <a:chExt cx="4506560" cy="2582591"/>
          </a:xfrm>
        </p:grpSpPr>
        <p:sp>
          <p:nvSpPr>
            <p:cNvPr id="450" name="Google Shape;450;p62"/>
            <p:cNvSpPr/>
            <p:nvPr/>
          </p:nvSpPr>
          <p:spPr>
            <a:xfrm>
              <a:off x="4720021" y="8820305"/>
              <a:ext cx="262965" cy="380414"/>
            </a:xfrm>
            <a:custGeom>
              <a:avLst/>
              <a:gdLst/>
              <a:ahLst/>
              <a:cxnLst/>
              <a:rect l="l" t="t" r="r" b="b"/>
              <a:pathLst>
                <a:path w="5331" h="7712" extrusionOk="0">
                  <a:moveTo>
                    <a:pt x="1045" y="2156"/>
                  </a:moveTo>
                  <a:cubicBezTo>
                    <a:pt x="1" y="6642"/>
                    <a:pt x="3844" y="7711"/>
                    <a:pt x="3994" y="7536"/>
                  </a:cubicBezTo>
                  <a:cubicBezTo>
                    <a:pt x="4487" y="6942"/>
                    <a:pt x="4829" y="6341"/>
                    <a:pt x="4963" y="5581"/>
                  </a:cubicBezTo>
                  <a:cubicBezTo>
                    <a:pt x="5331" y="3542"/>
                    <a:pt x="3777" y="1095"/>
                    <a:pt x="2073" y="59"/>
                  </a:cubicBezTo>
                  <a:cubicBezTo>
                    <a:pt x="1964" y="0"/>
                    <a:pt x="1822" y="401"/>
                    <a:pt x="1797" y="451"/>
                  </a:cubicBezTo>
                  <a:cubicBezTo>
                    <a:pt x="1555" y="1011"/>
                    <a:pt x="1179" y="1562"/>
                    <a:pt x="1045" y="2156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" name="Google Shape;451;p62"/>
            <p:cNvSpPr/>
            <p:nvPr/>
          </p:nvSpPr>
          <p:spPr>
            <a:xfrm>
              <a:off x="2892437" y="8029931"/>
              <a:ext cx="3351113" cy="2317159"/>
            </a:xfrm>
            <a:custGeom>
              <a:avLst/>
              <a:gdLst/>
              <a:ahLst/>
              <a:cxnLst/>
              <a:rect l="l" t="t" r="r" b="b"/>
              <a:pathLst>
                <a:path w="67936" h="46975" extrusionOk="0">
                  <a:moveTo>
                    <a:pt x="10794" y="20743"/>
                  </a:moveTo>
                  <a:cubicBezTo>
                    <a:pt x="8948" y="5556"/>
                    <a:pt x="22874" y="0"/>
                    <a:pt x="30301" y="1111"/>
                  </a:cubicBezTo>
                  <a:cubicBezTo>
                    <a:pt x="40501" y="2632"/>
                    <a:pt x="48220" y="14336"/>
                    <a:pt x="48780" y="16190"/>
                  </a:cubicBezTo>
                  <a:cubicBezTo>
                    <a:pt x="49699" y="19281"/>
                    <a:pt x="54427" y="16800"/>
                    <a:pt x="59824" y="20618"/>
                  </a:cubicBezTo>
                  <a:cubicBezTo>
                    <a:pt x="67936" y="26366"/>
                    <a:pt x="64068" y="38178"/>
                    <a:pt x="59582" y="38070"/>
                  </a:cubicBezTo>
                  <a:cubicBezTo>
                    <a:pt x="50242" y="37844"/>
                    <a:pt x="7118" y="46975"/>
                    <a:pt x="4236" y="38746"/>
                  </a:cubicBezTo>
                  <a:cubicBezTo>
                    <a:pt x="1" y="26625"/>
                    <a:pt x="11370" y="25463"/>
                    <a:pt x="10794" y="20743"/>
                  </a:cubicBez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" name="Google Shape;452;p62"/>
            <p:cNvSpPr/>
            <p:nvPr/>
          </p:nvSpPr>
          <p:spPr>
            <a:xfrm>
              <a:off x="4014539" y="8183635"/>
              <a:ext cx="389885" cy="276530"/>
            </a:xfrm>
            <a:custGeom>
              <a:avLst/>
              <a:gdLst/>
              <a:ahLst/>
              <a:cxnLst/>
              <a:rect l="l" t="t" r="r" b="b"/>
              <a:pathLst>
                <a:path w="7904" h="5606" extrusionOk="0">
                  <a:moveTo>
                    <a:pt x="2315" y="351"/>
                  </a:moveTo>
                  <a:lnTo>
                    <a:pt x="2198" y="351"/>
                  </a:lnTo>
                  <a:lnTo>
                    <a:pt x="2181" y="351"/>
                  </a:lnTo>
                  <a:lnTo>
                    <a:pt x="2173" y="351"/>
                  </a:lnTo>
                  <a:lnTo>
                    <a:pt x="2156" y="351"/>
                  </a:lnTo>
                  <a:lnTo>
                    <a:pt x="2148" y="351"/>
                  </a:lnTo>
                  <a:lnTo>
                    <a:pt x="2139" y="351"/>
                  </a:lnTo>
                  <a:lnTo>
                    <a:pt x="2123" y="351"/>
                  </a:lnTo>
                  <a:lnTo>
                    <a:pt x="2114" y="351"/>
                  </a:lnTo>
                  <a:lnTo>
                    <a:pt x="2106" y="351"/>
                  </a:lnTo>
                  <a:lnTo>
                    <a:pt x="2097" y="351"/>
                  </a:lnTo>
                  <a:lnTo>
                    <a:pt x="2089" y="351"/>
                  </a:lnTo>
                  <a:lnTo>
                    <a:pt x="2081" y="351"/>
                  </a:lnTo>
                  <a:lnTo>
                    <a:pt x="2072" y="351"/>
                  </a:lnTo>
                  <a:lnTo>
                    <a:pt x="2064" y="351"/>
                  </a:lnTo>
                  <a:lnTo>
                    <a:pt x="2056" y="351"/>
                  </a:lnTo>
                  <a:lnTo>
                    <a:pt x="2056" y="359"/>
                  </a:lnTo>
                  <a:lnTo>
                    <a:pt x="2047" y="368"/>
                  </a:lnTo>
                  <a:lnTo>
                    <a:pt x="2039" y="368"/>
                  </a:lnTo>
                  <a:lnTo>
                    <a:pt x="2031" y="376"/>
                  </a:lnTo>
                  <a:lnTo>
                    <a:pt x="2031" y="385"/>
                  </a:lnTo>
                  <a:lnTo>
                    <a:pt x="2022" y="393"/>
                  </a:lnTo>
                  <a:lnTo>
                    <a:pt x="2014" y="401"/>
                  </a:lnTo>
                  <a:lnTo>
                    <a:pt x="2014" y="410"/>
                  </a:lnTo>
                  <a:lnTo>
                    <a:pt x="2006" y="418"/>
                  </a:lnTo>
                  <a:lnTo>
                    <a:pt x="1997" y="426"/>
                  </a:lnTo>
                  <a:lnTo>
                    <a:pt x="1997" y="443"/>
                  </a:lnTo>
                  <a:lnTo>
                    <a:pt x="1989" y="451"/>
                  </a:lnTo>
                  <a:lnTo>
                    <a:pt x="1989" y="468"/>
                  </a:lnTo>
                  <a:lnTo>
                    <a:pt x="1981" y="485"/>
                  </a:lnTo>
                  <a:lnTo>
                    <a:pt x="1981" y="501"/>
                  </a:lnTo>
                  <a:lnTo>
                    <a:pt x="1981" y="518"/>
                  </a:lnTo>
                  <a:lnTo>
                    <a:pt x="1981" y="527"/>
                  </a:lnTo>
                  <a:lnTo>
                    <a:pt x="1981" y="543"/>
                  </a:lnTo>
                  <a:lnTo>
                    <a:pt x="1981" y="560"/>
                  </a:lnTo>
                  <a:lnTo>
                    <a:pt x="1981" y="577"/>
                  </a:lnTo>
                  <a:lnTo>
                    <a:pt x="1981" y="593"/>
                  </a:lnTo>
                  <a:lnTo>
                    <a:pt x="1981" y="610"/>
                  </a:lnTo>
                  <a:lnTo>
                    <a:pt x="1981" y="719"/>
                  </a:lnTo>
                  <a:lnTo>
                    <a:pt x="1981" y="735"/>
                  </a:lnTo>
                  <a:lnTo>
                    <a:pt x="1981" y="735"/>
                  </a:lnTo>
                  <a:lnTo>
                    <a:pt x="1981" y="760"/>
                  </a:lnTo>
                  <a:lnTo>
                    <a:pt x="1981" y="777"/>
                  </a:lnTo>
                  <a:lnTo>
                    <a:pt x="1981" y="777"/>
                  </a:lnTo>
                  <a:lnTo>
                    <a:pt x="1981" y="794"/>
                  </a:lnTo>
                  <a:lnTo>
                    <a:pt x="1981" y="811"/>
                  </a:lnTo>
                  <a:lnTo>
                    <a:pt x="1981" y="811"/>
                  </a:lnTo>
                  <a:lnTo>
                    <a:pt x="1981" y="836"/>
                  </a:lnTo>
                  <a:lnTo>
                    <a:pt x="1981" y="852"/>
                  </a:lnTo>
                  <a:lnTo>
                    <a:pt x="1981" y="852"/>
                  </a:lnTo>
                  <a:lnTo>
                    <a:pt x="1981" y="869"/>
                  </a:lnTo>
                  <a:lnTo>
                    <a:pt x="1989" y="886"/>
                  </a:lnTo>
                  <a:lnTo>
                    <a:pt x="1989" y="886"/>
                  </a:lnTo>
                  <a:lnTo>
                    <a:pt x="1997" y="911"/>
                  </a:lnTo>
                  <a:lnTo>
                    <a:pt x="2006" y="928"/>
                  </a:lnTo>
                  <a:lnTo>
                    <a:pt x="2006" y="928"/>
                  </a:lnTo>
                  <a:lnTo>
                    <a:pt x="2006" y="944"/>
                  </a:lnTo>
                  <a:lnTo>
                    <a:pt x="2014" y="961"/>
                  </a:lnTo>
                  <a:lnTo>
                    <a:pt x="2014" y="961"/>
                  </a:lnTo>
                  <a:lnTo>
                    <a:pt x="2022" y="986"/>
                  </a:lnTo>
                  <a:lnTo>
                    <a:pt x="2031" y="1003"/>
                  </a:lnTo>
                  <a:lnTo>
                    <a:pt x="2031" y="1003"/>
                  </a:lnTo>
                  <a:lnTo>
                    <a:pt x="2039" y="1019"/>
                  </a:lnTo>
                  <a:lnTo>
                    <a:pt x="2047" y="1045"/>
                  </a:lnTo>
                  <a:lnTo>
                    <a:pt x="2056" y="1061"/>
                  </a:lnTo>
                  <a:lnTo>
                    <a:pt x="2064" y="1078"/>
                  </a:lnTo>
                  <a:lnTo>
                    <a:pt x="2072" y="1095"/>
                  </a:lnTo>
                  <a:lnTo>
                    <a:pt x="2081" y="1111"/>
                  </a:lnTo>
                  <a:lnTo>
                    <a:pt x="2097" y="1128"/>
                  </a:lnTo>
                  <a:lnTo>
                    <a:pt x="2106" y="1145"/>
                  </a:lnTo>
                  <a:lnTo>
                    <a:pt x="2114" y="1161"/>
                  </a:lnTo>
                  <a:lnTo>
                    <a:pt x="2123" y="1187"/>
                  </a:lnTo>
                  <a:lnTo>
                    <a:pt x="2139" y="1203"/>
                  </a:lnTo>
                  <a:lnTo>
                    <a:pt x="2148" y="1220"/>
                  </a:lnTo>
                  <a:lnTo>
                    <a:pt x="2164" y="1237"/>
                  </a:lnTo>
                  <a:lnTo>
                    <a:pt x="2173" y="1253"/>
                  </a:lnTo>
                  <a:lnTo>
                    <a:pt x="2198" y="1295"/>
                  </a:lnTo>
                  <a:lnTo>
                    <a:pt x="2223" y="1329"/>
                  </a:lnTo>
                  <a:lnTo>
                    <a:pt x="2256" y="1370"/>
                  </a:lnTo>
                  <a:lnTo>
                    <a:pt x="2281" y="1404"/>
                  </a:lnTo>
                  <a:lnTo>
                    <a:pt x="2306" y="1437"/>
                  </a:lnTo>
                  <a:lnTo>
                    <a:pt x="2306" y="1437"/>
                  </a:lnTo>
                  <a:lnTo>
                    <a:pt x="2340" y="1471"/>
                  </a:lnTo>
                  <a:lnTo>
                    <a:pt x="2373" y="1504"/>
                  </a:lnTo>
                  <a:lnTo>
                    <a:pt x="2407" y="1546"/>
                  </a:lnTo>
                  <a:lnTo>
                    <a:pt x="2440" y="1579"/>
                  </a:lnTo>
                  <a:lnTo>
                    <a:pt x="2473" y="1613"/>
                  </a:lnTo>
                  <a:lnTo>
                    <a:pt x="2507" y="1646"/>
                  </a:lnTo>
                  <a:lnTo>
                    <a:pt x="2540" y="1679"/>
                  </a:lnTo>
                  <a:lnTo>
                    <a:pt x="2574" y="1721"/>
                  </a:lnTo>
                  <a:lnTo>
                    <a:pt x="2615" y="1755"/>
                  </a:lnTo>
                  <a:lnTo>
                    <a:pt x="2649" y="1788"/>
                  </a:lnTo>
                  <a:lnTo>
                    <a:pt x="2682" y="1821"/>
                  </a:lnTo>
                  <a:lnTo>
                    <a:pt x="2724" y="1855"/>
                  </a:lnTo>
                  <a:lnTo>
                    <a:pt x="2757" y="1880"/>
                  </a:lnTo>
                  <a:lnTo>
                    <a:pt x="2799" y="1913"/>
                  </a:lnTo>
                  <a:lnTo>
                    <a:pt x="2833" y="1947"/>
                  </a:lnTo>
                  <a:lnTo>
                    <a:pt x="2874" y="1980"/>
                  </a:lnTo>
                  <a:lnTo>
                    <a:pt x="2908" y="2005"/>
                  </a:lnTo>
                  <a:lnTo>
                    <a:pt x="2950" y="2039"/>
                  </a:lnTo>
                  <a:lnTo>
                    <a:pt x="2983" y="2064"/>
                  </a:lnTo>
                  <a:lnTo>
                    <a:pt x="3025" y="2097"/>
                  </a:lnTo>
                  <a:lnTo>
                    <a:pt x="3058" y="2122"/>
                  </a:lnTo>
                  <a:lnTo>
                    <a:pt x="3100" y="2147"/>
                  </a:lnTo>
                  <a:lnTo>
                    <a:pt x="3133" y="2181"/>
                  </a:lnTo>
                  <a:lnTo>
                    <a:pt x="3175" y="2206"/>
                  </a:lnTo>
                  <a:lnTo>
                    <a:pt x="3209" y="2231"/>
                  </a:lnTo>
                  <a:lnTo>
                    <a:pt x="3242" y="2256"/>
                  </a:lnTo>
                  <a:lnTo>
                    <a:pt x="3309" y="2298"/>
                  </a:lnTo>
                  <a:lnTo>
                    <a:pt x="3376" y="2348"/>
                  </a:lnTo>
                  <a:lnTo>
                    <a:pt x="3442" y="2381"/>
                  </a:lnTo>
                  <a:lnTo>
                    <a:pt x="3501" y="2423"/>
                  </a:lnTo>
                  <a:lnTo>
                    <a:pt x="3551" y="2456"/>
                  </a:lnTo>
                  <a:lnTo>
                    <a:pt x="3660" y="2515"/>
                  </a:lnTo>
                  <a:lnTo>
                    <a:pt x="3760" y="2582"/>
                  </a:lnTo>
                  <a:lnTo>
                    <a:pt x="3869" y="2640"/>
                  </a:lnTo>
                  <a:lnTo>
                    <a:pt x="3969" y="2699"/>
                  </a:lnTo>
                  <a:lnTo>
                    <a:pt x="3977" y="2699"/>
                  </a:lnTo>
                  <a:lnTo>
                    <a:pt x="4178" y="2824"/>
                  </a:lnTo>
                  <a:lnTo>
                    <a:pt x="4278" y="2882"/>
                  </a:lnTo>
                  <a:lnTo>
                    <a:pt x="4387" y="2949"/>
                  </a:lnTo>
                  <a:lnTo>
                    <a:pt x="4387" y="2949"/>
                  </a:lnTo>
                  <a:lnTo>
                    <a:pt x="4395" y="2958"/>
                  </a:lnTo>
                  <a:lnTo>
                    <a:pt x="4395" y="2958"/>
                  </a:lnTo>
                  <a:lnTo>
                    <a:pt x="4412" y="2966"/>
                  </a:lnTo>
                  <a:lnTo>
                    <a:pt x="4412" y="2966"/>
                  </a:lnTo>
                  <a:lnTo>
                    <a:pt x="4420" y="2974"/>
                  </a:lnTo>
                  <a:lnTo>
                    <a:pt x="4420" y="2974"/>
                  </a:lnTo>
                  <a:lnTo>
                    <a:pt x="4437" y="2983"/>
                  </a:lnTo>
                  <a:lnTo>
                    <a:pt x="4453" y="2983"/>
                  </a:lnTo>
                  <a:lnTo>
                    <a:pt x="4453" y="2983"/>
                  </a:lnTo>
                  <a:lnTo>
                    <a:pt x="4470" y="2991"/>
                  </a:lnTo>
                  <a:lnTo>
                    <a:pt x="4503" y="3008"/>
                  </a:lnTo>
                  <a:lnTo>
                    <a:pt x="4570" y="3033"/>
                  </a:lnTo>
                  <a:lnTo>
                    <a:pt x="4604" y="3041"/>
                  </a:lnTo>
                  <a:lnTo>
                    <a:pt x="4645" y="3058"/>
                  </a:lnTo>
                  <a:lnTo>
                    <a:pt x="4645" y="3058"/>
                  </a:lnTo>
                  <a:lnTo>
                    <a:pt x="4662" y="3066"/>
                  </a:lnTo>
                  <a:lnTo>
                    <a:pt x="4679" y="3075"/>
                  </a:lnTo>
                  <a:lnTo>
                    <a:pt x="4696" y="3083"/>
                  </a:lnTo>
                  <a:lnTo>
                    <a:pt x="4712" y="3091"/>
                  </a:lnTo>
                  <a:lnTo>
                    <a:pt x="4729" y="3100"/>
                  </a:lnTo>
                  <a:lnTo>
                    <a:pt x="4746" y="3108"/>
                  </a:lnTo>
                  <a:lnTo>
                    <a:pt x="4762" y="3125"/>
                  </a:lnTo>
                  <a:lnTo>
                    <a:pt x="4771" y="3133"/>
                  </a:lnTo>
                  <a:lnTo>
                    <a:pt x="4779" y="3141"/>
                  </a:lnTo>
                  <a:lnTo>
                    <a:pt x="4788" y="3150"/>
                  </a:lnTo>
                  <a:lnTo>
                    <a:pt x="4788" y="3158"/>
                  </a:lnTo>
                  <a:lnTo>
                    <a:pt x="4796" y="3166"/>
                  </a:lnTo>
                  <a:lnTo>
                    <a:pt x="4804" y="3183"/>
                  </a:lnTo>
                  <a:lnTo>
                    <a:pt x="4813" y="3191"/>
                  </a:lnTo>
                  <a:lnTo>
                    <a:pt x="4813" y="3208"/>
                  </a:lnTo>
                  <a:lnTo>
                    <a:pt x="4813" y="3225"/>
                  </a:lnTo>
                  <a:lnTo>
                    <a:pt x="4813" y="3258"/>
                  </a:lnTo>
                  <a:lnTo>
                    <a:pt x="4813" y="3275"/>
                  </a:lnTo>
                  <a:lnTo>
                    <a:pt x="4813" y="3283"/>
                  </a:lnTo>
                  <a:lnTo>
                    <a:pt x="4804" y="3300"/>
                  </a:lnTo>
                  <a:lnTo>
                    <a:pt x="4796" y="3308"/>
                  </a:lnTo>
                  <a:lnTo>
                    <a:pt x="4788" y="3325"/>
                  </a:lnTo>
                  <a:lnTo>
                    <a:pt x="4779" y="3334"/>
                  </a:lnTo>
                  <a:lnTo>
                    <a:pt x="4771" y="3342"/>
                  </a:lnTo>
                  <a:lnTo>
                    <a:pt x="4762" y="3359"/>
                  </a:lnTo>
                  <a:lnTo>
                    <a:pt x="4762" y="3359"/>
                  </a:lnTo>
                  <a:lnTo>
                    <a:pt x="4746" y="3367"/>
                  </a:lnTo>
                  <a:lnTo>
                    <a:pt x="4737" y="3375"/>
                  </a:lnTo>
                  <a:lnTo>
                    <a:pt x="4721" y="3384"/>
                  </a:lnTo>
                  <a:lnTo>
                    <a:pt x="4704" y="3400"/>
                  </a:lnTo>
                  <a:lnTo>
                    <a:pt x="4696" y="3409"/>
                  </a:lnTo>
                  <a:lnTo>
                    <a:pt x="4679" y="3417"/>
                  </a:lnTo>
                  <a:lnTo>
                    <a:pt x="4637" y="3459"/>
                  </a:lnTo>
                  <a:lnTo>
                    <a:pt x="4620" y="3467"/>
                  </a:lnTo>
                  <a:lnTo>
                    <a:pt x="4604" y="3476"/>
                  </a:lnTo>
                  <a:lnTo>
                    <a:pt x="4587" y="3484"/>
                  </a:lnTo>
                  <a:lnTo>
                    <a:pt x="4570" y="3484"/>
                  </a:lnTo>
                  <a:lnTo>
                    <a:pt x="4554" y="3492"/>
                  </a:lnTo>
                  <a:lnTo>
                    <a:pt x="4537" y="3501"/>
                  </a:lnTo>
                  <a:lnTo>
                    <a:pt x="4520" y="3509"/>
                  </a:lnTo>
                  <a:lnTo>
                    <a:pt x="4503" y="3509"/>
                  </a:lnTo>
                  <a:lnTo>
                    <a:pt x="4462" y="3517"/>
                  </a:lnTo>
                  <a:lnTo>
                    <a:pt x="4428" y="3534"/>
                  </a:lnTo>
                  <a:lnTo>
                    <a:pt x="4387" y="3542"/>
                  </a:lnTo>
                  <a:lnTo>
                    <a:pt x="4345" y="3551"/>
                  </a:lnTo>
                  <a:lnTo>
                    <a:pt x="4303" y="3551"/>
                  </a:lnTo>
                  <a:lnTo>
                    <a:pt x="4261" y="3559"/>
                  </a:lnTo>
                  <a:lnTo>
                    <a:pt x="4219" y="3567"/>
                  </a:lnTo>
                  <a:lnTo>
                    <a:pt x="4178" y="3576"/>
                  </a:lnTo>
                  <a:lnTo>
                    <a:pt x="4136" y="3576"/>
                  </a:lnTo>
                  <a:lnTo>
                    <a:pt x="4086" y="3584"/>
                  </a:lnTo>
                  <a:lnTo>
                    <a:pt x="4052" y="3584"/>
                  </a:lnTo>
                  <a:lnTo>
                    <a:pt x="4002" y="3584"/>
                  </a:lnTo>
                  <a:lnTo>
                    <a:pt x="3927" y="3592"/>
                  </a:lnTo>
                  <a:lnTo>
                    <a:pt x="3843" y="3601"/>
                  </a:lnTo>
                  <a:lnTo>
                    <a:pt x="3710" y="3609"/>
                  </a:lnTo>
                  <a:lnTo>
                    <a:pt x="3660" y="3609"/>
                  </a:lnTo>
                  <a:lnTo>
                    <a:pt x="3635" y="3609"/>
                  </a:lnTo>
                  <a:lnTo>
                    <a:pt x="3610" y="3609"/>
                  </a:lnTo>
                  <a:lnTo>
                    <a:pt x="3568" y="3609"/>
                  </a:lnTo>
                  <a:lnTo>
                    <a:pt x="3526" y="3609"/>
                  </a:lnTo>
                  <a:lnTo>
                    <a:pt x="3484" y="3609"/>
                  </a:lnTo>
                  <a:lnTo>
                    <a:pt x="3434" y="3609"/>
                  </a:lnTo>
                  <a:lnTo>
                    <a:pt x="3342" y="3618"/>
                  </a:lnTo>
                  <a:lnTo>
                    <a:pt x="3234" y="3626"/>
                  </a:lnTo>
                  <a:lnTo>
                    <a:pt x="3167" y="3634"/>
                  </a:lnTo>
                  <a:lnTo>
                    <a:pt x="3125" y="3634"/>
                  </a:lnTo>
                  <a:lnTo>
                    <a:pt x="3025" y="3643"/>
                  </a:lnTo>
                  <a:lnTo>
                    <a:pt x="2799" y="3659"/>
                  </a:lnTo>
                  <a:lnTo>
                    <a:pt x="2682" y="3668"/>
                  </a:lnTo>
                  <a:lnTo>
                    <a:pt x="2557" y="3676"/>
                  </a:lnTo>
                  <a:lnTo>
                    <a:pt x="2440" y="3693"/>
                  </a:lnTo>
                  <a:lnTo>
                    <a:pt x="2382" y="3693"/>
                  </a:lnTo>
                  <a:lnTo>
                    <a:pt x="2315" y="3701"/>
                  </a:lnTo>
                  <a:lnTo>
                    <a:pt x="2256" y="3709"/>
                  </a:lnTo>
                  <a:lnTo>
                    <a:pt x="2198" y="3718"/>
                  </a:lnTo>
                  <a:lnTo>
                    <a:pt x="2131" y="3726"/>
                  </a:lnTo>
                  <a:lnTo>
                    <a:pt x="2072" y="3735"/>
                  </a:lnTo>
                  <a:lnTo>
                    <a:pt x="2014" y="3743"/>
                  </a:lnTo>
                  <a:lnTo>
                    <a:pt x="1947" y="3751"/>
                  </a:lnTo>
                  <a:lnTo>
                    <a:pt x="1889" y="3760"/>
                  </a:lnTo>
                  <a:lnTo>
                    <a:pt x="1830" y="3768"/>
                  </a:lnTo>
                  <a:lnTo>
                    <a:pt x="1772" y="3785"/>
                  </a:lnTo>
                  <a:lnTo>
                    <a:pt x="1705" y="3793"/>
                  </a:lnTo>
                  <a:lnTo>
                    <a:pt x="1646" y="3801"/>
                  </a:lnTo>
                  <a:lnTo>
                    <a:pt x="1588" y="3818"/>
                  </a:lnTo>
                  <a:lnTo>
                    <a:pt x="1529" y="3826"/>
                  </a:lnTo>
                  <a:lnTo>
                    <a:pt x="1471" y="3843"/>
                  </a:lnTo>
                  <a:lnTo>
                    <a:pt x="1412" y="3860"/>
                  </a:lnTo>
                  <a:lnTo>
                    <a:pt x="1362" y="3868"/>
                  </a:lnTo>
                  <a:lnTo>
                    <a:pt x="1304" y="3885"/>
                  </a:lnTo>
                  <a:lnTo>
                    <a:pt x="1245" y="3902"/>
                  </a:lnTo>
                  <a:lnTo>
                    <a:pt x="1195" y="3918"/>
                  </a:lnTo>
                  <a:lnTo>
                    <a:pt x="1137" y="3935"/>
                  </a:lnTo>
                  <a:lnTo>
                    <a:pt x="1095" y="3952"/>
                  </a:lnTo>
                  <a:lnTo>
                    <a:pt x="1087" y="3952"/>
                  </a:lnTo>
                  <a:lnTo>
                    <a:pt x="1062" y="3960"/>
                  </a:lnTo>
                  <a:lnTo>
                    <a:pt x="1037" y="3968"/>
                  </a:lnTo>
                  <a:lnTo>
                    <a:pt x="1011" y="3977"/>
                  </a:lnTo>
                  <a:lnTo>
                    <a:pt x="986" y="3993"/>
                  </a:lnTo>
                  <a:lnTo>
                    <a:pt x="961" y="4002"/>
                  </a:lnTo>
                  <a:lnTo>
                    <a:pt x="936" y="4010"/>
                  </a:lnTo>
                  <a:lnTo>
                    <a:pt x="911" y="4019"/>
                  </a:lnTo>
                  <a:lnTo>
                    <a:pt x="895" y="4035"/>
                  </a:lnTo>
                  <a:lnTo>
                    <a:pt x="869" y="4044"/>
                  </a:lnTo>
                  <a:lnTo>
                    <a:pt x="844" y="4052"/>
                  </a:lnTo>
                  <a:lnTo>
                    <a:pt x="819" y="4069"/>
                  </a:lnTo>
                  <a:lnTo>
                    <a:pt x="803" y="4077"/>
                  </a:lnTo>
                  <a:lnTo>
                    <a:pt x="778" y="4085"/>
                  </a:lnTo>
                  <a:lnTo>
                    <a:pt x="761" y="4102"/>
                  </a:lnTo>
                  <a:lnTo>
                    <a:pt x="736" y="4110"/>
                  </a:lnTo>
                  <a:lnTo>
                    <a:pt x="719" y="4127"/>
                  </a:lnTo>
                  <a:lnTo>
                    <a:pt x="694" y="4135"/>
                  </a:lnTo>
                  <a:lnTo>
                    <a:pt x="669" y="4194"/>
                  </a:lnTo>
                  <a:lnTo>
                    <a:pt x="652" y="4202"/>
                  </a:lnTo>
                  <a:lnTo>
                    <a:pt x="636" y="4219"/>
                  </a:lnTo>
                  <a:lnTo>
                    <a:pt x="610" y="4227"/>
                  </a:lnTo>
                  <a:lnTo>
                    <a:pt x="594" y="4244"/>
                  </a:lnTo>
                  <a:lnTo>
                    <a:pt x="577" y="4252"/>
                  </a:lnTo>
                  <a:lnTo>
                    <a:pt x="560" y="4269"/>
                  </a:lnTo>
                  <a:lnTo>
                    <a:pt x="544" y="4286"/>
                  </a:lnTo>
                  <a:lnTo>
                    <a:pt x="544" y="4286"/>
                  </a:lnTo>
                  <a:lnTo>
                    <a:pt x="527" y="4303"/>
                  </a:lnTo>
                  <a:lnTo>
                    <a:pt x="510" y="4319"/>
                  </a:lnTo>
                  <a:lnTo>
                    <a:pt x="510" y="4319"/>
                  </a:lnTo>
                  <a:lnTo>
                    <a:pt x="494" y="4328"/>
                  </a:lnTo>
                  <a:lnTo>
                    <a:pt x="477" y="4344"/>
                  </a:lnTo>
                  <a:lnTo>
                    <a:pt x="477" y="4344"/>
                  </a:lnTo>
                  <a:lnTo>
                    <a:pt x="460" y="4361"/>
                  </a:lnTo>
                  <a:lnTo>
                    <a:pt x="443" y="4378"/>
                  </a:lnTo>
                  <a:lnTo>
                    <a:pt x="443" y="4378"/>
                  </a:lnTo>
                  <a:lnTo>
                    <a:pt x="427" y="4394"/>
                  </a:lnTo>
                  <a:lnTo>
                    <a:pt x="418" y="4411"/>
                  </a:lnTo>
                  <a:lnTo>
                    <a:pt x="418" y="4411"/>
                  </a:lnTo>
                  <a:lnTo>
                    <a:pt x="402" y="4428"/>
                  </a:lnTo>
                  <a:lnTo>
                    <a:pt x="385" y="4445"/>
                  </a:lnTo>
                  <a:lnTo>
                    <a:pt x="385" y="4445"/>
                  </a:lnTo>
                  <a:lnTo>
                    <a:pt x="368" y="4470"/>
                  </a:lnTo>
                  <a:lnTo>
                    <a:pt x="360" y="4486"/>
                  </a:lnTo>
                  <a:lnTo>
                    <a:pt x="360" y="4486"/>
                  </a:lnTo>
                  <a:lnTo>
                    <a:pt x="343" y="4503"/>
                  </a:lnTo>
                  <a:lnTo>
                    <a:pt x="343" y="4503"/>
                  </a:lnTo>
                  <a:lnTo>
                    <a:pt x="343" y="4511"/>
                  </a:lnTo>
                  <a:lnTo>
                    <a:pt x="360" y="4503"/>
                  </a:lnTo>
                  <a:lnTo>
                    <a:pt x="352" y="4511"/>
                  </a:lnTo>
                  <a:lnTo>
                    <a:pt x="352" y="4520"/>
                  </a:lnTo>
                  <a:lnTo>
                    <a:pt x="352" y="4528"/>
                  </a:lnTo>
                  <a:lnTo>
                    <a:pt x="352" y="4536"/>
                  </a:lnTo>
                  <a:lnTo>
                    <a:pt x="352" y="4545"/>
                  </a:lnTo>
                  <a:lnTo>
                    <a:pt x="352" y="4553"/>
                  </a:lnTo>
                  <a:lnTo>
                    <a:pt x="352" y="4612"/>
                  </a:lnTo>
                  <a:lnTo>
                    <a:pt x="352" y="4612"/>
                  </a:lnTo>
                  <a:lnTo>
                    <a:pt x="352" y="4620"/>
                  </a:lnTo>
                  <a:lnTo>
                    <a:pt x="352" y="4620"/>
                  </a:lnTo>
                  <a:lnTo>
                    <a:pt x="352" y="4628"/>
                  </a:lnTo>
                  <a:lnTo>
                    <a:pt x="352" y="4637"/>
                  </a:lnTo>
                  <a:lnTo>
                    <a:pt x="352" y="4645"/>
                  </a:lnTo>
                  <a:lnTo>
                    <a:pt x="352" y="4653"/>
                  </a:lnTo>
                  <a:lnTo>
                    <a:pt x="360" y="4662"/>
                  </a:lnTo>
                  <a:lnTo>
                    <a:pt x="360" y="4662"/>
                  </a:lnTo>
                  <a:lnTo>
                    <a:pt x="368" y="4679"/>
                  </a:lnTo>
                  <a:lnTo>
                    <a:pt x="368" y="4679"/>
                  </a:lnTo>
                  <a:lnTo>
                    <a:pt x="385" y="4687"/>
                  </a:lnTo>
                  <a:lnTo>
                    <a:pt x="385" y="4687"/>
                  </a:lnTo>
                  <a:lnTo>
                    <a:pt x="393" y="4704"/>
                  </a:lnTo>
                  <a:lnTo>
                    <a:pt x="393" y="4704"/>
                  </a:lnTo>
                  <a:lnTo>
                    <a:pt x="410" y="4712"/>
                  </a:lnTo>
                  <a:lnTo>
                    <a:pt x="410" y="4712"/>
                  </a:lnTo>
                  <a:lnTo>
                    <a:pt x="418" y="4729"/>
                  </a:lnTo>
                  <a:lnTo>
                    <a:pt x="418" y="4729"/>
                  </a:lnTo>
                  <a:lnTo>
                    <a:pt x="435" y="4737"/>
                  </a:lnTo>
                  <a:lnTo>
                    <a:pt x="443" y="4745"/>
                  </a:lnTo>
                  <a:lnTo>
                    <a:pt x="443" y="4745"/>
                  </a:lnTo>
                  <a:lnTo>
                    <a:pt x="460" y="4762"/>
                  </a:lnTo>
                  <a:lnTo>
                    <a:pt x="468" y="4770"/>
                  </a:lnTo>
                  <a:lnTo>
                    <a:pt x="468" y="4770"/>
                  </a:lnTo>
                  <a:lnTo>
                    <a:pt x="485" y="4779"/>
                  </a:lnTo>
                  <a:lnTo>
                    <a:pt x="502" y="4787"/>
                  </a:lnTo>
                  <a:lnTo>
                    <a:pt x="502" y="4787"/>
                  </a:lnTo>
                  <a:lnTo>
                    <a:pt x="510" y="4795"/>
                  </a:lnTo>
                  <a:lnTo>
                    <a:pt x="527" y="4812"/>
                  </a:lnTo>
                  <a:lnTo>
                    <a:pt x="527" y="4812"/>
                  </a:lnTo>
                  <a:lnTo>
                    <a:pt x="544" y="4821"/>
                  </a:lnTo>
                  <a:lnTo>
                    <a:pt x="560" y="4829"/>
                  </a:lnTo>
                  <a:lnTo>
                    <a:pt x="560" y="4829"/>
                  </a:lnTo>
                  <a:lnTo>
                    <a:pt x="577" y="4837"/>
                  </a:lnTo>
                  <a:lnTo>
                    <a:pt x="594" y="4846"/>
                  </a:lnTo>
                  <a:lnTo>
                    <a:pt x="610" y="4854"/>
                  </a:lnTo>
                  <a:lnTo>
                    <a:pt x="627" y="4862"/>
                  </a:lnTo>
                  <a:lnTo>
                    <a:pt x="644" y="4871"/>
                  </a:lnTo>
                  <a:lnTo>
                    <a:pt x="686" y="4887"/>
                  </a:lnTo>
                  <a:lnTo>
                    <a:pt x="727" y="4904"/>
                  </a:lnTo>
                  <a:lnTo>
                    <a:pt x="761" y="4921"/>
                  </a:lnTo>
                  <a:lnTo>
                    <a:pt x="803" y="4937"/>
                  </a:lnTo>
                  <a:lnTo>
                    <a:pt x="844" y="4954"/>
                  </a:lnTo>
                  <a:lnTo>
                    <a:pt x="895" y="4971"/>
                  </a:lnTo>
                  <a:lnTo>
                    <a:pt x="936" y="4988"/>
                  </a:lnTo>
                  <a:lnTo>
                    <a:pt x="986" y="4996"/>
                  </a:lnTo>
                  <a:lnTo>
                    <a:pt x="1028" y="5013"/>
                  </a:lnTo>
                  <a:lnTo>
                    <a:pt x="1028" y="5013"/>
                  </a:lnTo>
                  <a:lnTo>
                    <a:pt x="1070" y="5029"/>
                  </a:lnTo>
                  <a:lnTo>
                    <a:pt x="1120" y="5038"/>
                  </a:lnTo>
                  <a:lnTo>
                    <a:pt x="1170" y="5054"/>
                  </a:lnTo>
                  <a:lnTo>
                    <a:pt x="1220" y="5063"/>
                  </a:lnTo>
                  <a:lnTo>
                    <a:pt x="1262" y="5080"/>
                  </a:lnTo>
                  <a:lnTo>
                    <a:pt x="1312" y="5088"/>
                  </a:lnTo>
                  <a:lnTo>
                    <a:pt x="1362" y="5096"/>
                  </a:lnTo>
                  <a:lnTo>
                    <a:pt x="1412" y="5113"/>
                  </a:lnTo>
                  <a:lnTo>
                    <a:pt x="1463" y="5121"/>
                  </a:lnTo>
                  <a:lnTo>
                    <a:pt x="1504" y="5130"/>
                  </a:lnTo>
                  <a:lnTo>
                    <a:pt x="1554" y="5138"/>
                  </a:lnTo>
                  <a:lnTo>
                    <a:pt x="1605" y="5146"/>
                  </a:lnTo>
                  <a:lnTo>
                    <a:pt x="1646" y="5155"/>
                  </a:lnTo>
                  <a:lnTo>
                    <a:pt x="1697" y="5163"/>
                  </a:lnTo>
                  <a:lnTo>
                    <a:pt x="1738" y="5171"/>
                  </a:lnTo>
                  <a:lnTo>
                    <a:pt x="1780" y="5180"/>
                  </a:lnTo>
                  <a:lnTo>
                    <a:pt x="1864" y="5188"/>
                  </a:lnTo>
                  <a:lnTo>
                    <a:pt x="1947" y="5205"/>
                  </a:lnTo>
                  <a:lnTo>
                    <a:pt x="2014" y="5213"/>
                  </a:lnTo>
                  <a:lnTo>
                    <a:pt x="2081" y="5222"/>
                  </a:lnTo>
                  <a:lnTo>
                    <a:pt x="2131" y="5222"/>
                  </a:lnTo>
                  <a:lnTo>
                    <a:pt x="2181" y="5222"/>
                  </a:lnTo>
                  <a:lnTo>
                    <a:pt x="2214" y="5222"/>
                  </a:lnTo>
                  <a:lnTo>
                    <a:pt x="2398" y="5222"/>
                  </a:lnTo>
                  <a:lnTo>
                    <a:pt x="2457" y="5222"/>
                  </a:lnTo>
                  <a:lnTo>
                    <a:pt x="2515" y="5222"/>
                  </a:lnTo>
                  <a:lnTo>
                    <a:pt x="2565" y="5222"/>
                  </a:lnTo>
                  <a:lnTo>
                    <a:pt x="2624" y="5222"/>
                  </a:lnTo>
                  <a:lnTo>
                    <a:pt x="2682" y="5222"/>
                  </a:lnTo>
                  <a:lnTo>
                    <a:pt x="2732" y="5222"/>
                  </a:lnTo>
                  <a:lnTo>
                    <a:pt x="2732" y="5222"/>
                  </a:lnTo>
                  <a:lnTo>
                    <a:pt x="2791" y="5222"/>
                  </a:lnTo>
                  <a:lnTo>
                    <a:pt x="2841" y="5222"/>
                  </a:lnTo>
                  <a:lnTo>
                    <a:pt x="2899" y="5222"/>
                  </a:lnTo>
                  <a:lnTo>
                    <a:pt x="3016" y="5213"/>
                  </a:lnTo>
                  <a:lnTo>
                    <a:pt x="3125" y="5205"/>
                  </a:lnTo>
                  <a:lnTo>
                    <a:pt x="3242" y="5196"/>
                  </a:lnTo>
                  <a:lnTo>
                    <a:pt x="3351" y="5188"/>
                  </a:lnTo>
                  <a:lnTo>
                    <a:pt x="3468" y="5171"/>
                  </a:lnTo>
                  <a:lnTo>
                    <a:pt x="3585" y="5163"/>
                  </a:lnTo>
                  <a:lnTo>
                    <a:pt x="3810" y="5138"/>
                  </a:lnTo>
                  <a:lnTo>
                    <a:pt x="3927" y="5130"/>
                  </a:lnTo>
                  <a:lnTo>
                    <a:pt x="4044" y="5113"/>
                  </a:lnTo>
                  <a:lnTo>
                    <a:pt x="4194" y="5096"/>
                  </a:lnTo>
                  <a:lnTo>
                    <a:pt x="4328" y="5029"/>
                  </a:lnTo>
                  <a:lnTo>
                    <a:pt x="4478" y="5013"/>
                  </a:lnTo>
                  <a:lnTo>
                    <a:pt x="4637" y="5004"/>
                  </a:lnTo>
                  <a:lnTo>
                    <a:pt x="4788" y="4988"/>
                  </a:lnTo>
                  <a:lnTo>
                    <a:pt x="4813" y="4988"/>
                  </a:lnTo>
                  <a:lnTo>
                    <a:pt x="4938" y="4979"/>
                  </a:lnTo>
                  <a:lnTo>
                    <a:pt x="5097" y="4971"/>
                  </a:lnTo>
                  <a:lnTo>
                    <a:pt x="5247" y="4954"/>
                  </a:lnTo>
                  <a:lnTo>
                    <a:pt x="5556" y="4937"/>
                  </a:lnTo>
                  <a:lnTo>
                    <a:pt x="5857" y="4912"/>
                  </a:lnTo>
                  <a:lnTo>
                    <a:pt x="6166" y="4896"/>
                  </a:lnTo>
                  <a:lnTo>
                    <a:pt x="6467" y="4879"/>
                  </a:lnTo>
                  <a:lnTo>
                    <a:pt x="6676" y="5054"/>
                  </a:lnTo>
                  <a:lnTo>
                    <a:pt x="6492" y="5263"/>
                  </a:lnTo>
                  <a:lnTo>
                    <a:pt x="6191" y="5288"/>
                  </a:lnTo>
                  <a:lnTo>
                    <a:pt x="5882" y="5313"/>
                  </a:lnTo>
                  <a:lnTo>
                    <a:pt x="5581" y="5338"/>
                  </a:lnTo>
                  <a:lnTo>
                    <a:pt x="5272" y="5364"/>
                  </a:lnTo>
                  <a:lnTo>
                    <a:pt x="5122" y="5380"/>
                  </a:lnTo>
                  <a:lnTo>
                    <a:pt x="4971" y="5389"/>
                  </a:lnTo>
                  <a:lnTo>
                    <a:pt x="4838" y="5405"/>
                  </a:lnTo>
                  <a:lnTo>
                    <a:pt x="4821" y="5405"/>
                  </a:lnTo>
                  <a:lnTo>
                    <a:pt x="4662" y="5414"/>
                  </a:lnTo>
                  <a:lnTo>
                    <a:pt x="4512" y="5430"/>
                  </a:lnTo>
                  <a:lnTo>
                    <a:pt x="4361" y="5447"/>
                  </a:lnTo>
                  <a:lnTo>
                    <a:pt x="4211" y="5464"/>
                  </a:lnTo>
                  <a:lnTo>
                    <a:pt x="4061" y="5472"/>
                  </a:lnTo>
                  <a:lnTo>
                    <a:pt x="3944" y="5489"/>
                  </a:lnTo>
                  <a:lnTo>
                    <a:pt x="3835" y="5497"/>
                  </a:lnTo>
                  <a:lnTo>
                    <a:pt x="3601" y="5531"/>
                  </a:lnTo>
                  <a:lnTo>
                    <a:pt x="3493" y="5547"/>
                  </a:lnTo>
                  <a:lnTo>
                    <a:pt x="3376" y="5564"/>
                  </a:lnTo>
                  <a:lnTo>
                    <a:pt x="3259" y="5572"/>
                  </a:lnTo>
                  <a:lnTo>
                    <a:pt x="3142" y="5581"/>
                  </a:lnTo>
                  <a:lnTo>
                    <a:pt x="3025" y="5597"/>
                  </a:lnTo>
                  <a:lnTo>
                    <a:pt x="2916" y="5606"/>
                  </a:lnTo>
                  <a:lnTo>
                    <a:pt x="2849" y="5606"/>
                  </a:lnTo>
                  <a:lnTo>
                    <a:pt x="2791" y="5606"/>
                  </a:lnTo>
                  <a:lnTo>
                    <a:pt x="2732" y="5606"/>
                  </a:lnTo>
                  <a:lnTo>
                    <a:pt x="2732" y="5606"/>
                  </a:lnTo>
                  <a:lnTo>
                    <a:pt x="2682" y="5606"/>
                  </a:lnTo>
                  <a:lnTo>
                    <a:pt x="2624" y="5606"/>
                  </a:lnTo>
                  <a:lnTo>
                    <a:pt x="2164" y="5606"/>
                  </a:lnTo>
                  <a:lnTo>
                    <a:pt x="2123" y="5606"/>
                  </a:lnTo>
                  <a:lnTo>
                    <a:pt x="2064" y="5597"/>
                  </a:lnTo>
                  <a:lnTo>
                    <a:pt x="2006" y="5589"/>
                  </a:lnTo>
                  <a:lnTo>
                    <a:pt x="1939" y="5581"/>
                  </a:lnTo>
                  <a:lnTo>
                    <a:pt x="1855" y="5572"/>
                  </a:lnTo>
                  <a:lnTo>
                    <a:pt x="1780" y="5556"/>
                  </a:lnTo>
                  <a:lnTo>
                    <a:pt x="1688" y="5539"/>
                  </a:lnTo>
                  <a:lnTo>
                    <a:pt x="1646" y="5531"/>
                  </a:lnTo>
                  <a:lnTo>
                    <a:pt x="1596" y="5522"/>
                  </a:lnTo>
                  <a:lnTo>
                    <a:pt x="1546" y="5514"/>
                  </a:lnTo>
                  <a:lnTo>
                    <a:pt x="1504" y="5497"/>
                  </a:lnTo>
                  <a:lnTo>
                    <a:pt x="1454" y="5489"/>
                  </a:lnTo>
                  <a:lnTo>
                    <a:pt x="1404" y="5480"/>
                  </a:lnTo>
                  <a:lnTo>
                    <a:pt x="1346" y="5464"/>
                  </a:lnTo>
                  <a:lnTo>
                    <a:pt x="1296" y="5455"/>
                  </a:lnTo>
                  <a:lnTo>
                    <a:pt x="1245" y="5439"/>
                  </a:lnTo>
                  <a:lnTo>
                    <a:pt x="1195" y="5430"/>
                  </a:lnTo>
                  <a:lnTo>
                    <a:pt x="1145" y="5414"/>
                  </a:lnTo>
                  <a:lnTo>
                    <a:pt x="1087" y="5397"/>
                  </a:lnTo>
                  <a:lnTo>
                    <a:pt x="1037" y="5380"/>
                  </a:lnTo>
                  <a:lnTo>
                    <a:pt x="986" y="5372"/>
                  </a:lnTo>
                  <a:lnTo>
                    <a:pt x="936" y="5355"/>
                  </a:lnTo>
                  <a:lnTo>
                    <a:pt x="878" y="5338"/>
                  </a:lnTo>
                  <a:lnTo>
                    <a:pt x="878" y="5338"/>
                  </a:lnTo>
                  <a:lnTo>
                    <a:pt x="836" y="5322"/>
                  </a:lnTo>
                  <a:lnTo>
                    <a:pt x="786" y="5305"/>
                  </a:lnTo>
                  <a:lnTo>
                    <a:pt x="736" y="5288"/>
                  </a:lnTo>
                  <a:lnTo>
                    <a:pt x="686" y="5263"/>
                  </a:lnTo>
                  <a:lnTo>
                    <a:pt x="636" y="5247"/>
                  </a:lnTo>
                  <a:lnTo>
                    <a:pt x="594" y="5230"/>
                  </a:lnTo>
                  <a:lnTo>
                    <a:pt x="544" y="5205"/>
                  </a:lnTo>
                  <a:lnTo>
                    <a:pt x="502" y="5180"/>
                  </a:lnTo>
                  <a:lnTo>
                    <a:pt x="452" y="5163"/>
                  </a:lnTo>
                  <a:lnTo>
                    <a:pt x="435" y="5146"/>
                  </a:lnTo>
                  <a:lnTo>
                    <a:pt x="410" y="5138"/>
                  </a:lnTo>
                  <a:lnTo>
                    <a:pt x="393" y="5121"/>
                  </a:lnTo>
                  <a:lnTo>
                    <a:pt x="368" y="5113"/>
                  </a:lnTo>
                  <a:lnTo>
                    <a:pt x="352" y="5096"/>
                  </a:lnTo>
                  <a:lnTo>
                    <a:pt x="326" y="5088"/>
                  </a:lnTo>
                  <a:lnTo>
                    <a:pt x="310" y="5071"/>
                  </a:lnTo>
                  <a:lnTo>
                    <a:pt x="293" y="5054"/>
                  </a:lnTo>
                  <a:lnTo>
                    <a:pt x="268" y="5046"/>
                  </a:lnTo>
                  <a:lnTo>
                    <a:pt x="251" y="5029"/>
                  </a:lnTo>
                  <a:lnTo>
                    <a:pt x="235" y="5013"/>
                  </a:lnTo>
                  <a:lnTo>
                    <a:pt x="218" y="5004"/>
                  </a:lnTo>
                  <a:lnTo>
                    <a:pt x="201" y="4988"/>
                  </a:lnTo>
                  <a:lnTo>
                    <a:pt x="184" y="4971"/>
                  </a:lnTo>
                  <a:lnTo>
                    <a:pt x="168" y="4954"/>
                  </a:lnTo>
                  <a:lnTo>
                    <a:pt x="151" y="4937"/>
                  </a:lnTo>
                  <a:lnTo>
                    <a:pt x="134" y="4921"/>
                  </a:lnTo>
                  <a:lnTo>
                    <a:pt x="118" y="4904"/>
                  </a:lnTo>
                  <a:lnTo>
                    <a:pt x="101" y="4887"/>
                  </a:lnTo>
                  <a:lnTo>
                    <a:pt x="93" y="4871"/>
                  </a:lnTo>
                  <a:lnTo>
                    <a:pt x="76" y="4854"/>
                  </a:lnTo>
                  <a:lnTo>
                    <a:pt x="67" y="4837"/>
                  </a:lnTo>
                  <a:lnTo>
                    <a:pt x="51" y="4812"/>
                  </a:lnTo>
                  <a:lnTo>
                    <a:pt x="42" y="4795"/>
                  </a:lnTo>
                  <a:lnTo>
                    <a:pt x="34" y="4770"/>
                  </a:lnTo>
                  <a:lnTo>
                    <a:pt x="26" y="4754"/>
                  </a:lnTo>
                  <a:lnTo>
                    <a:pt x="17" y="4729"/>
                  </a:lnTo>
                  <a:lnTo>
                    <a:pt x="9" y="4712"/>
                  </a:lnTo>
                  <a:lnTo>
                    <a:pt x="1" y="4687"/>
                  </a:lnTo>
                  <a:lnTo>
                    <a:pt x="1" y="4662"/>
                  </a:lnTo>
                  <a:lnTo>
                    <a:pt x="1" y="4637"/>
                  </a:lnTo>
                  <a:lnTo>
                    <a:pt x="1" y="4612"/>
                  </a:lnTo>
                  <a:lnTo>
                    <a:pt x="1" y="4545"/>
                  </a:lnTo>
                  <a:lnTo>
                    <a:pt x="1" y="4520"/>
                  </a:lnTo>
                  <a:lnTo>
                    <a:pt x="1" y="4495"/>
                  </a:lnTo>
                  <a:lnTo>
                    <a:pt x="9" y="4470"/>
                  </a:lnTo>
                  <a:lnTo>
                    <a:pt x="17" y="4445"/>
                  </a:lnTo>
                  <a:lnTo>
                    <a:pt x="26" y="4420"/>
                  </a:lnTo>
                  <a:lnTo>
                    <a:pt x="34" y="4403"/>
                  </a:lnTo>
                  <a:lnTo>
                    <a:pt x="42" y="4378"/>
                  </a:lnTo>
                  <a:lnTo>
                    <a:pt x="51" y="4353"/>
                  </a:lnTo>
                  <a:lnTo>
                    <a:pt x="67" y="4336"/>
                  </a:lnTo>
                  <a:lnTo>
                    <a:pt x="76" y="4311"/>
                  </a:lnTo>
                  <a:lnTo>
                    <a:pt x="93" y="4286"/>
                  </a:lnTo>
                  <a:lnTo>
                    <a:pt x="109" y="4269"/>
                  </a:lnTo>
                  <a:lnTo>
                    <a:pt x="126" y="4244"/>
                  </a:lnTo>
                  <a:lnTo>
                    <a:pt x="143" y="4219"/>
                  </a:lnTo>
                  <a:lnTo>
                    <a:pt x="159" y="4202"/>
                  </a:lnTo>
                  <a:lnTo>
                    <a:pt x="184" y="4177"/>
                  </a:lnTo>
                  <a:lnTo>
                    <a:pt x="201" y="4161"/>
                  </a:lnTo>
                  <a:lnTo>
                    <a:pt x="218" y="4144"/>
                  </a:lnTo>
                  <a:lnTo>
                    <a:pt x="243" y="4119"/>
                  </a:lnTo>
                  <a:lnTo>
                    <a:pt x="260" y="4102"/>
                  </a:lnTo>
                  <a:lnTo>
                    <a:pt x="285" y="4085"/>
                  </a:lnTo>
                  <a:lnTo>
                    <a:pt x="301" y="4060"/>
                  </a:lnTo>
                  <a:lnTo>
                    <a:pt x="326" y="4044"/>
                  </a:lnTo>
                  <a:lnTo>
                    <a:pt x="343" y="4027"/>
                  </a:lnTo>
                  <a:lnTo>
                    <a:pt x="368" y="4010"/>
                  </a:lnTo>
                  <a:lnTo>
                    <a:pt x="393" y="3993"/>
                  </a:lnTo>
                  <a:lnTo>
                    <a:pt x="410" y="3977"/>
                  </a:lnTo>
                  <a:lnTo>
                    <a:pt x="435" y="3960"/>
                  </a:lnTo>
                  <a:lnTo>
                    <a:pt x="460" y="3943"/>
                  </a:lnTo>
                  <a:lnTo>
                    <a:pt x="485" y="3935"/>
                  </a:lnTo>
                  <a:lnTo>
                    <a:pt x="510" y="3918"/>
                  </a:lnTo>
                  <a:lnTo>
                    <a:pt x="535" y="3902"/>
                  </a:lnTo>
                  <a:lnTo>
                    <a:pt x="560" y="3885"/>
                  </a:lnTo>
                  <a:lnTo>
                    <a:pt x="585" y="3877"/>
                  </a:lnTo>
                  <a:lnTo>
                    <a:pt x="610" y="3860"/>
                  </a:lnTo>
                  <a:lnTo>
                    <a:pt x="636" y="3851"/>
                  </a:lnTo>
                  <a:lnTo>
                    <a:pt x="661" y="3835"/>
                  </a:lnTo>
                  <a:lnTo>
                    <a:pt x="686" y="3826"/>
                  </a:lnTo>
                  <a:lnTo>
                    <a:pt x="711" y="3810"/>
                  </a:lnTo>
                  <a:lnTo>
                    <a:pt x="744" y="3801"/>
                  </a:lnTo>
                  <a:lnTo>
                    <a:pt x="769" y="3785"/>
                  </a:lnTo>
                  <a:lnTo>
                    <a:pt x="794" y="3776"/>
                  </a:lnTo>
                  <a:lnTo>
                    <a:pt x="819" y="3768"/>
                  </a:lnTo>
                  <a:lnTo>
                    <a:pt x="853" y="3751"/>
                  </a:lnTo>
                  <a:lnTo>
                    <a:pt x="878" y="3743"/>
                  </a:lnTo>
                  <a:lnTo>
                    <a:pt x="903" y="3735"/>
                  </a:lnTo>
                  <a:lnTo>
                    <a:pt x="936" y="3726"/>
                  </a:lnTo>
                  <a:lnTo>
                    <a:pt x="961" y="3718"/>
                  </a:lnTo>
                  <a:lnTo>
                    <a:pt x="995" y="3701"/>
                  </a:lnTo>
                  <a:lnTo>
                    <a:pt x="1003" y="3701"/>
                  </a:lnTo>
                  <a:lnTo>
                    <a:pt x="1045" y="3693"/>
                  </a:lnTo>
                  <a:lnTo>
                    <a:pt x="1112" y="3676"/>
                  </a:lnTo>
                  <a:lnTo>
                    <a:pt x="1170" y="3659"/>
                  </a:lnTo>
                  <a:lnTo>
                    <a:pt x="1229" y="3643"/>
                  </a:lnTo>
                  <a:lnTo>
                    <a:pt x="1287" y="3626"/>
                  </a:lnTo>
                  <a:lnTo>
                    <a:pt x="1346" y="3609"/>
                  </a:lnTo>
                  <a:lnTo>
                    <a:pt x="1412" y="3601"/>
                  </a:lnTo>
                  <a:lnTo>
                    <a:pt x="1471" y="3584"/>
                  </a:lnTo>
                  <a:lnTo>
                    <a:pt x="1538" y="3576"/>
                  </a:lnTo>
                  <a:lnTo>
                    <a:pt x="1596" y="3567"/>
                  </a:lnTo>
                  <a:lnTo>
                    <a:pt x="1663" y="3559"/>
                  </a:lnTo>
                  <a:lnTo>
                    <a:pt x="1722" y="3542"/>
                  </a:lnTo>
                  <a:lnTo>
                    <a:pt x="1788" y="3534"/>
                  </a:lnTo>
                  <a:lnTo>
                    <a:pt x="1847" y="3526"/>
                  </a:lnTo>
                  <a:lnTo>
                    <a:pt x="1914" y="3526"/>
                  </a:lnTo>
                  <a:lnTo>
                    <a:pt x="1981" y="3517"/>
                  </a:lnTo>
                  <a:lnTo>
                    <a:pt x="2039" y="3509"/>
                  </a:lnTo>
                  <a:lnTo>
                    <a:pt x="2106" y="3501"/>
                  </a:lnTo>
                  <a:lnTo>
                    <a:pt x="2164" y="3492"/>
                  </a:lnTo>
                  <a:lnTo>
                    <a:pt x="2231" y="3492"/>
                  </a:lnTo>
                  <a:lnTo>
                    <a:pt x="2290" y="3484"/>
                  </a:lnTo>
                  <a:lnTo>
                    <a:pt x="2356" y="3484"/>
                  </a:lnTo>
                  <a:lnTo>
                    <a:pt x="2415" y="3484"/>
                  </a:lnTo>
                  <a:lnTo>
                    <a:pt x="2540" y="3476"/>
                  </a:lnTo>
                  <a:lnTo>
                    <a:pt x="2657" y="3459"/>
                  </a:lnTo>
                  <a:lnTo>
                    <a:pt x="2774" y="3450"/>
                  </a:lnTo>
                  <a:lnTo>
                    <a:pt x="3000" y="3442"/>
                  </a:lnTo>
                  <a:lnTo>
                    <a:pt x="3108" y="3434"/>
                  </a:lnTo>
                  <a:lnTo>
                    <a:pt x="3142" y="3434"/>
                  </a:lnTo>
                  <a:lnTo>
                    <a:pt x="3209" y="3434"/>
                  </a:lnTo>
                  <a:lnTo>
                    <a:pt x="3317" y="3434"/>
                  </a:lnTo>
                  <a:lnTo>
                    <a:pt x="3409" y="3425"/>
                  </a:lnTo>
                  <a:lnTo>
                    <a:pt x="3459" y="3425"/>
                  </a:lnTo>
                  <a:lnTo>
                    <a:pt x="3501" y="3425"/>
                  </a:lnTo>
                  <a:lnTo>
                    <a:pt x="3543" y="3425"/>
                  </a:lnTo>
                  <a:lnTo>
                    <a:pt x="3585" y="3425"/>
                  </a:lnTo>
                  <a:lnTo>
                    <a:pt x="3610" y="3425"/>
                  </a:lnTo>
                  <a:lnTo>
                    <a:pt x="3635" y="3425"/>
                  </a:lnTo>
                  <a:lnTo>
                    <a:pt x="3693" y="3425"/>
                  </a:lnTo>
                  <a:lnTo>
                    <a:pt x="3827" y="3417"/>
                  </a:lnTo>
                  <a:lnTo>
                    <a:pt x="3902" y="3417"/>
                  </a:lnTo>
                  <a:lnTo>
                    <a:pt x="3986" y="3409"/>
                  </a:lnTo>
                  <a:lnTo>
                    <a:pt x="4019" y="3409"/>
                  </a:lnTo>
                  <a:lnTo>
                    <a:pt x="4061" y="3409"/>
                  </a:lnTo>
                  <a:lnTo>
                    <a:pt x="4102" y="3409"/>
                  </a:lnTo>
                  <a:lnTo>
                    <a:pt x="4144" y="3409"/>
                  </a:lnTo>
                  <a:lnTo>
                    <a:pt x="4186" y="3409"/>
                  </a:lnTo>
                  <a:lnTo>
                    <a:pt x="4228" y="3409"/>
                  </a:lnTo>
                  <a:lnTo>
                    <a:pt x="4270" y="3409"/>
                  </a:lnTo>
                  <a:lnTo>
                    <a:pt x="4303" y="3400"/>
                  </a:lnTo>
                  <a:lnTo>
                    <a:pt x="4345" y="3392"/>
                  </a:lnTo>
                  <a:lnTo>
                    <a:pt x="4378" y="3384"/>
                  </a:lnTo>
                  <a:lnTo>
                    <a:pt x="4412" y="3384"/>
                  </a:lnTo>
                  <a:lnTo>
                    <a:pt x="4445" y="3375"/>
                  </a:lnTo>
                  <a:lnTo>
                    <a:pt x="4445" y="3375"/>
                  </a:lnTo>
                  <a:lnTo>
                    <a:pt x="4462" y="3375"/>
                  </a:lnTo>
                  <a:lnTo>
                    <a:pt x="4478" y="3375"/>
                  </a:lnTo>
                  <a:lnTo>
                    <a:pt x="4478" y="3375"/>
                  </a:lnTo>
                  <a:lnTo>
                    <a:pt x="4495" y="3375"/>
                  </a:lnTo>
                  <a:lnTo>
                    <a:pt x="4512" y="3375"/>
                  </a:lnTo>
                  <a:lnTo>
                    <a:pt x="4512" y="3375"/>
                  </a:lnTo>
                  <a:lnTo>
                    <a:pt x="4529" y="3375"/>
                  </a:lnTo>
                  <a:lnTo>
                    <a:pt x="4537" y="3367"/>
                  </a:lnTo>
                  <a:lnTo>
                    <a:pt x="4545" y="3367"/>
                  </a:lnTo>
                  <a:lnTo>
                    <a:pt x="4520" y="3359"/>
                  </a:lnTo>
                  <a:lnTo>
                    <a:pt x="4487" y="3350"/>
                  </a:lnTo>
                  <a:lnTo>
                    <a:pt x="4412" y="3325"/>
                  </a:lnTo>
                  <a:lnTo>
                    <a:pt x="4378" y="3317"/>
                  </a:lnTo>
                  <a:lnTo>
                    <a:pt x="4361" y="3308"/>
                  </a:lnTo>
                  <a:lnTo>
                    <a:pt x="4336" y="3300"/>
                  </a:lnTo>
                  <a:lnTo>
                    <a:pt x="4320" y="3292"/>
                  </a:lnTo>
                  <a:lnTo>
                    <a:pt x="4303" y="3292"/>
                  </a:lnTo>
                  <a:lnTo>
                    <a:pt x="4286" y="3283"/>
                  </a:lnTo>
                  <a:lnTo>
                    <a:pt x="4270" y="3275"/>
                  </a:lnTo>
                  <a:lnTo>
                    <a:pt x="4169" y="3217"/>
                  </a:lnTo>
                  <a:lnTo>
                    <a:pt x="4061" y="3166"/>
                  </a:lnTo>
                  <a:lnTo>
                    <a:pt x="3852" y="3058"/>
                  </a:lnTo>
                  <a:lnTo>
                    <a:pt x="3843" y="3058"/>
                  </a:lnTo>
                  <a:lnTo>
                    <a:pt x="3743" y="2999"/>
                  </a:lnTo>
                  <a:lnTo>
                    <a:pt x="3635" y="2941"/>
                  </a:lnTo>
                  <a:lnTo>
                    <a:pt x="3534" y="2882"/>
                  </a:lnTo>
                  <a:lnTo>
                    <a:pt x="3426" y="2824"/>
                  </a:lnTo>
                  <a:lnTo>
                    <a:pt x="3367" y="2790"/>
                  </a:lnTo>
                  <a:lnTo>
                    <a:pt x="3309" y="2749"/>
                  </a:lnTo>
                  <a:lnTo>
                    <a:pt x="3242" y="2707"/>
                  </a:lnTo>
                  <a:lnTo>
                    <a:pt x="3167" y="2665"/>
                  </a:lnTo>
                  <a:lnTo>
                    <a:pt x="3100" y="2623"/>
                  </a:lnTo>
                  <a:lnTo>
                    <a:pt x="3058" y="2598"/>
                  </a:lnTo>
                  <a:lnTo>
                    <a:pt x="3025" y="2573"/>
                  </a:lnTo>
                  <a:lnTo>
                    <a:pt x="2983" y="2540"/>
                  </a:lnTo>
                  <a:lnTo>
                    <a:pt x="2941" y="2515"/>
                  </a:lnTo>
                  <a:lnTo>
                    <a:pt x="2899" y="2490"/>
                  </a:lnTo>
                  <a:lnTo>
                    <a:pt x="2866" y="2465"/>
                  </a:lnTo>
                  <a:lnTo>
                    <a:pt x="2824" y="2431"/>
                  </a:lnTo>
                  <a:lnTo>
                    <a:pt x="2783" y="2406"/>
                  </a:lnTo>
                  <a:lnTo>
                    <a:pt x="2741" y="2373"/>
                  </a:lnTo>
                  <a:lnTo>
                    <a:pt x="2699" y="2339"/>
                  </a:lnTo>
                  <a:lnTo>
                    <a:pt x="2657" y="2314"/>
                  </a:lnTo>
                  <a:lnTo>
                    <a:pt x="2624" y="2281"/>
                  </a:lnTo>
                  <a:lnTo>
                    <a:pt x="2582" y="2247"/>
                  </a:lnTo>
                  <a:lnTo>
                    <a:pt x="2540" y="2214"/>
                  </a:lnTo>
                  <a:lnTo>
                    <a:pt x="2498" y="2181"/>
                  </a:lnTo>
                  <a:lnTo>
                    <a:pt x="2457" y="2147"/>
                  </a:lnTo>
                  <a:lnTo>
                    <a:pt x="2415" y="2105"/>
                  </a:lnTo>
                  <a:lnTo>
                    <a:pt x="2373" y="2072"/>
                  </a:lnTo>
                  <a:lnTo>
                    <a:pt x="2340" y="2039"/>
                  </a:lnTo>
                  <a:lnTo>
                    <a:pt x="2298" y="2005"/>
                  </a:lnTo>
                  <a:lnTo>
                    <a:pt x="2256" y="1963"/>
                  </a:lnTo>
                  <a:lnTo>
                    <a:pt x="2223" y="1930"/>
                  </a:lnTo>
                  <a:lnTo>
                    <a:pt x="2181" y="1888"/>
                  </a:lnTo>
                  <a:lnTo>
                    <a:pt x="2148" y="1846"/>
                  </a:lnTo>
                  <a:lnTo>
                    <a:pt x="2106" y="1813"/>
                  </a:lnTo>
                  <a:lnTo>
                    <a:pt x="2072" y="1771"/>
                  </a:lnTo>
                  <a:lnTo>
                    <a:pt x="2072" y="1771"/>
                  </a:lnTo>
                  <a:lnTo>
                    <a:pt x="2039" y="1738"/>
                  </a:lnTo>
                  <a:lnTo>
                    <a:pt x="2006" y="1696"/>
                  </a:lnTo>
                  <a:lnTo>
                    <a:pt x="1981" y="1654"/>
                  </a:lnTo>
                  <a:lnTo>
                    <a:pt x="1947" y="1613"/>
                  </a:lnTo>
                  <a:lnTo>
                    <a:pt x="1914" y="1571"/>
                  </a:lnTo>
                  <a:lnTo>
                    <a:pt x="1897" y="1546"/>
                  </a:lnTo>
                  <a:lnTo>
                    <a:pt x="1889" y="1521"/>
                  </a:lnTo>
                  <a:lnTo>
                    <a:pt x="1872" y="1504"/>
                  </a:lnTo>
                  <a:lnTo>
                    <a:pt x="1855" y="1479"/>
                  </a:lnTo>
                  <a:lnTo>
                    <a:pt x="1847" y="1462"/>
                  </a:lnTo>
                  <a:lnTo>
                    <a:pt x="1830" y="1437"/>
                  </a:lnTo>
                  <a:lnTo>
                    <a:pt x="1813" y="1412"/>
                  </a:lnTo>
                  <a:lnTo>
                    <a:pt x="1805" y="1395"/>
                  </a:lnTo>
                  <a:lnTo>
                    <a:pt x="1788" y="1370"/>
                  </a:lnTo>
                  <a:lnTo>
                    <a:pt x="1780" y="1345"/>
                  </a:lnTo>
                  <a:lnTo>
                    <a:pt x="1772" y="1329"/>
                  </a:lnTo>
                  <a:lnTo>
                    <a:pt x="1755" y="1303"/>
                  </a:lnTo>
                  <a:lnTo>
                    <a:pt x="1747" y="1278"/>
                  </a:lnTo>
                  <a:lnTo>
                    <a:pt x="1738" y="1253"/>
                  </a:lnTo>
                  <a:lnTo>
                    <a:pt x="1722" y="1237"/>
                  </a:lnTo>
                  <a:lnTo>
                    <a:pt x="1713" y="1212"/>
                  </a:lnTo>
                  <a:lnTo>
                    <a:pt x="1705" y="1187"/>
                  </a:lnTo>
                  <a:lnTo>
                    <a:pt x="1697" y="1161"/>
                  </a:lnTo>
                  <a:lnTo>
                    <a:pt x="1688" y="1136"/>
                  </a:lnTo>
                  <a:lnTo>
                    <a:pt x="1680" y="1120"/>
                  </a:lnTo>
                  <a:lnTo>
                    <a:pt x="1671" y="1095"/>
                  </a:lnTo>
                  <a:lnTo>
                    <a:pt x="1663" y="1070"/>
                  </a:lnTo>
                  <a:lnTo>
                    <a:pt x="1663" y="1045"/>
                  </a:lnTo>
                  <a:lnTo>
                    <a:pt x="1655" y="1019"/>
                  </a:lnTo>
                  <a:lnTo>
                    <a:pt x="1646" y="994"/>
                  </a:lnTo>
                  <a:lnTo>
                    <a:pt x="1646" y="969"/>
                  </a:lnTo>
                  <a:lnTo>
                    <a:pt x="1646" y="944"/>
                  </a:lnTo>
                  <a:lnTo>
                    <a:pt x="1646" y="919"/>
                  </a:lnTo>
                  <a:lnTo>
                    <a:pt x="1646" y="894"/>
                  </a:lnTo>
                  <a:lnTo>
                    <a:pt x="1646" y="869"/>
                  </a:lnTo>
                  <a:lnTo>
                    <a:pt x="1646" y="844"/>
                  </a:lnTo>
                  <a:lnTo>
                    <a:pt x="1646" y="719"/>
                  </a:lnTo>
                  <a:lnTo>
                    <a:pt x="1646" y="694"/>
                  </a:lnTo>
                  <a:lnTo>
                    <a:pt x="1646" y="669"/>
                  </a:lnTo>
                  <a:lnTo>
                    <a:pt x="1646" y="644"/>
                  </a:lnTo>
                  <a:lnTo>
                    <a:pt x="1646" y="618"/>
                  </a:lnTo>
                  <a:lnTo>
                    <a:pt x="1646" y="593"/>
                  </a:lnTo>
                  <a:lnTo>
                    <a:pt x="1655" y="568"/>
                  </a:lnTo>
                  <a:lnTo>
                    <a:pt x="1663" y="543"/>
                  </a:lnTo>
                  <a:lnTo>
                    <a:pt x="1671" y="518"/>
                  </a:lnTo>
                  <a:lnTo>
                    <a:pt x="1680" y="493"/>
                  </a:lnTo>
                  <a:lnTo>
                    <a:pt x="1688" y="468"/>
                  </a:lnTo>
                  <a:lnTo>
                    <a:pt x="1697" y="435"/>
                  </a:lnTo>
                  <a:lnTo>
                    <a:pt x="1705" y="410"/>
                  </a:lnTo>
                  <a:lnTo>
                    <a:pt x="1722" y="385"/>
                  </a:lnTo>
                  <a:lnTo>
                    <a:pt x="1730" y="368"/>
                  </a:lnTo>
                  <a:lnTo>
                    <a:pt x="1747" y="343"/>
                  </a:lnTo>
                  <a:lnTo>
                    <a:pt x="1763" y="318"/>
                  </a:lnTo>
                  <a:lnTo>
                    <a:pt x="1780" y="301"/>
                  </a:lnTo>
                  <a:lnTo>
                    <a:pt x="1797" y="276"/>
                  </a:lnTo>
                  <a:lnTo>
                    <a:pt x="1813" y="259"/>
                  </a:lnTo>
                  <a:lnTo>
                    <a:pt x="1830" y="234"/>
                  </a:lnTo>
                  <a:lnTo>
                    <a:pt x="1847" y="217"/>
                  </a:lnTo>
                  <a:lnTo>
                    <a:pt x="1872" y="201"/>
                  </a:lnTo>
                  <a:lnTo>
                    <a:pt x="1889" y="184"/>
                  </a:lnTo>
                  <a:lnTo>
                    <a:pt x="1905" y="176"/>
                  </a:lnTo>
                  <a:lnTo>
                    <a:pt x="1930" y="159"/>
                  </a:lnTo>
                  <a:lnTo>
                    <a:pt x="1947" y="151"/>
                  </a:lnTo>
                  <a:lnTo>
                    <a:pt x="1972" y="134"/>
                  </a:lnTo>
                  <a:lnTo>
                    <a:pt x="1997" y="126"/>
                  </a:lnTo>
                  <a:lnTo>
                    <a:pt x="2014" y="117"/>
                  </a:lnTo>
                  <a:lnTo>
                    <a:pt x="2039" y="109"/>
                  </a:lnTo>
                  <a:lnTo>
                    <a:pt x="2031" y="17"/>
                  </a:lnTo>
                  <a:lnTo>
                    <a:pt x="2056" y="9"/>
                  </a:lnTo>
                  <a:lnTo>
                    <a:pt x="2072" y="0"/>
                  </a:lnTo>
                  <a:lnTo>
                    <a:pt x="2097" y="0"/>
                  </a:lnTo>
                  <a:lnTo>
                    <a:pt x="2123" y="0"/>
                  </a:lnTo>
                  <a:lnTo>
                    <a:pt x="2139" y="0"/>
                  </a:lnTo>
                  <a:lnTo>
                    <a:pt x="2164" y="0"/>
                  </a:lnTo>
                  <a:lnTo>
                    <a:pt x="2189" y="0"/>
                  </a:lnTo>
                  <a:lnTo>
                    <a:pt x="2206" y="0"/>
                  </a:lnTo>
                  <a:lnTo>
                    <a:pt x="2365" y="0"/>
                  </a:lnTo>
                  <a:lnTo>
                    <a:pt x="2407" y="0"/>
                  </a:lnTo>
                  <a:lnTo>
                    <a:pt x="2448" y="0"/>
                  </a:lnTo>
                  <a:lnTo>
                    <a:pt x="2490" y="0"/>
                  </a:lnTo>
                  <a:lnTo>
                    <a:pt x="2532" y="9"/>
                  </a:lnTo>
                  <a:lnTo>
                    <a:pt x="2574" y="17"/>
                  </a:lnTo>
                  <a:lnTo>
                    <a:pt x="2615" y="17"/>
                  </a:lnTo>
                  <a:lnTo>
                    <a:pt x="2657" y="25"/>
                  </a:lnTo>
                  <a:lnTo>
                    <a:pt x="2691" y="34"/>
                  </a:lnTo>
                  <a:lnTo>
                    <a:pt x="2766" y="50"/>
                  </a:lnTo>
                  <a:lnTo>
                    <a:pt x="2833" y="67"/>
                  </a:lnTo>
                  <a:lnTo>
                    <a:pt x="2841" y="67"/>
                  </a:lnTo>
                  <a:lnTo>
                    <a:pt x="2891" y="75"/>
                  </a:lnTo>
                  <a:lnTo>
                    <a:pt x="2950" y="92"/>
                  </a:lnTo>
                  <a:lnTo>
                    <a:pt x="3000" y="109"/>
                  </a:lnTo>
                  <a:lnTo>
                    <a:pt x="3058" y="117"/>
                  </a:lnTo>
                  <a:lnTo>
                    <a:pt x="3108" y="134"/>
                  </a:lnTo>
                  <a:lnTo>
                    <a:pt x="3167" y="151"/>
                  </a:lnTo>
                  <a:lnTo>
                    <a:pt x="3217" y="159"/>
                  </a:lnTo>
                  <a:lnTo>
                    <a:pt x="3267" y="176"/>
                  </a:lnTo>
                  <a:lnTo>
                    <a:pt x="3326" y="192"/>
                  </a:lnTo>
                  <a:lnTo>
                    <a:pt x="3376" y="209"/>
                  </a:lnTo>
                  <a:lnTo>
                    <a:pt x="3426" y="226"/>
                  </a:lnTo>
                  <a:lnTo>
                    <a:pt x="3476" y="243"/>
                  </a:lnTo>
                  <a:lnTo>
                    <a:pt x="3526" y="259"/>
                  </a:lnTo>
                  <a:lnTo>
                    <a:pt x="3576" y="276"/>
                  </a:lnTo>
                  <a:lnTo>
                    <a:pt x="3626" y="293"/>
                  </a:lnTo>
                  <a:lnTo>
                    <a:pt x="3676" y="318"/>
                  </a:lnTo>
                  <a:lnTo>
                    <a:pt x="3727" y="334"/>
                  </a:lnTo>
                  <a:lnTo>
                    <a:pt x="3777" y="351"/>
                  </a:lnTo>
                  <a:lnTo>
                    <a:pt x="3827" y="368"/>
                  </a:lnTo>
                  <a:lnTo>
                    <a:pt x="3877" y="393"/>
                  </a:lnTo>
                  <a:lnTo>
                    <a:pt x="3927" y="410"/>
                  </a:lnTo>
                  <a:lnTo>
                    <a:pt x="3977" y="435"/>
                  </a:lnTo>
                  <a:lnTo>
                    <a:pt x="4019" y="451"/>
                  </a:lnTo>
                  <a:lnTo>
                    <a:pt x="4069" y="476"/>
                  </a:lnTo>
                  <a:lnTo>
                    <a:pt x="4119" y="493"/>
                  </a:lnTo>
                  <a:lnTo>
                    <a:pt x="4169" y="518"/>
                  </a:lnTo>
                  <a:lnTo>
                    <a:pt x="4211" y="543"/>
                  </a:lnTo>
                  <a:lnTo>
                    <a:pt x="4261" y="560"/>
                  </a:lnTo>
                  <a:lnTo>
                    <a:pt x="4303" y="585"/>
                  </a:lnTo>
                  <a:lnTo>
                    <a:pt x="4353" y="610"/>
                  </a:lnTo>
                  <a:lnTo>
                    <a:pt x="4395" y="635"/>
                  </a:lnTo>
                  <a:lnTo>
                    <a:pt x="4445" y="660"/>
                  </a:lnTo>
                  <a:lnTo>
                    <a:pt x="4478" y="677"/>
                  </a:lnTo>
                  <a:lnTo>
                    <a:pt x="4495" y="685"/>
                  </a:lnTo>
                  <a:lnTo>
                    <a:pt x="4537" y="710"/>
                  </a:lnTo>
                  <a:lnTo>
                    <a:pt x="4587" y="735"/>
                  </a:lnTo>
                  <a:lnTo>
                    <a:pt x="4629" y="760"/>
                  </a:lnTo>
                  <a:lnTo>
                    <a:pt x="4671" y="786"/>
                  </a:lnTo>
                  <a:lnTo>
                    <a:pt x="4721" y="811"/>
                  </a:lnTo>
                  <a:lnTo>
                    <a:pt x="4762" y="836"/>
                  </a:lnTo>
                  <a:lnTo>
                    <a:pt x="4804" y="861"/>
                  </a:lnTo>
                  <a:lnTo>
                    <a:pt x="4854" y="886"/>
                  </a:lnTo>
                  <a:lnTo>
                    <a:pt x="4896" y="919"/>
                  </a:lnTo>
                  <a:lnTo>
                    <a:pt x="4938" y="944"/>
                  </a:lnTo>
                  <a:lnTo>
                    <a:pt x="4988" y="969"/>
                  </a:lnTo>
                  <a:lnTo>
                    <a:pt x="5030" y="1003"/>
                  </a:lnTo>
                  <a:lnTo>
                    <a:pt x="5072" y="1028"/>
                  </a:lnTo>
                  <a:lnTo>
                    <a:pt x="5113" y="1053"/>
                  </a:lnTo>
                  <a:lnTo>
                    <a:pt x="5205" y="1111"/>
                  </a:lnTo>
                  <a:lnTo>
                    <a:pt x="5289" y="1178"/>
                  </a:lnTo>
                  <a:lnTo>
                    <a:pt x="5372" y="1237"/>
                  </a:lnTo>
                  <a:lnTo>
                    <a:pt x="5464" y="1295"/>
                  </a:lnTo>
                  <a:lnTo>
                    <a:pt x="5548" y="1362"/>
                  </a:lnTo>
                  <a:lnTo>
                    <a:pt x="5631" y="1420"/>
                  </a:lnTo>
                  <a:lnTo>
                    <a:pt x="5723" y="1487"/>
                  </a:lnTo>
                  <a:lnTo>
                    <a:pt x="5807" y="1554"/>
                  </a:lnTo>
                  <a:lnTo>
                    <a:pt x="5874" y="1604"/>
                  </a:lnTo>
                  <a:lnTo>
                    <a:pt x="5890" y="1621"/>
                  </a:lnTo>
                  <a:lnTo>
                    <a:pt x="5932" y="1646"/>
                  </a:lnTo>
                  <a:lnTo>
                    <a:pt x="5957" y="1679"/>
                  </a:lnTo>
                  <a:lnTo>
                    <a:pt x="5999" y="1704"/>
                  </a:lnTo>
                  <a:lnTo>
                    <a:pt x="6032" y="1738"/>
                  </a:lnTo>
                  <a:lnTo>
                    <a:pt x="6091" y="1796"/>
                  </a:lnTo>
                  <a:lnTo>
                    <a:pt x="6158" y="1855"/>
                  </a:lnTo>
                  <a:lnTo>
                    <a:pt x="6224" y="1913"/>
                  </a:lnTo>
                  <a:lnTo>
                    <a:pt x="6291" y="1972"/>
                  </a:lnTo>
                  <a:lnTo>
                    <a:pt x="6350" y="2030"/>
                  </a:lnTo>
                  <a:lnTo>
                    <a:pt x="6417" y="2089"/>
                  </a:lnTo>
                  <a:lnTo>
                    <a:pt x="6475" y="2156"/>
                  </a:lnTo>
                  <a:lnTo>
                    <a:pt x="6542" y="2214"/>
                  </a:lnTo>
                  <a:lnTo>
                    <a:pt x="6600" y="2273"/>
                  </a:lnTo>
                  <a:lnTo>
                    <a:pt x="6659" y="2339"/>
                  </a:lnTo>
                  <a:lnTo>
                    <a:pt x="6784" y="2456"/>
                  </a:lnTo>
                  <a:lnTo>
                    <a:pt x="6901" y="2582"/>
                  </a:lnTo>
                  <a:lnTo>
                    <a:pt x="7018" y="2707"/>
                  </a:lnTo>
                  <a:lnTo>
                    <a:pt x="7085" y="2765"/>
                  </a:lnTo>
                  <a:lnTo>
                    <a:pt x="7143" y="2824"/>
                  </a:lnTo>
                  <a:lnTo>
                    <a:pt x="7202" y="2891"/>
                  </a:lnTo>
                  <a:lnTo>
                    <a:pt x="7260" y="2949"/>
                  </a:lnTo>
                  <a:lnTo>
                    <a:pt x="7319" y="3008"/>
                  </a:lnTo>
                  <a:lnTo>
                    <a:pt x="7386" y="3066"/>
                  </a:lnTo>
                  <a:lnTo>
                    <a:pt x="7444" y="3125"/>
                  </a:lnTo>
                  <a:lnTo>
                    <a:pt x="7511" y="3183"/>
                  </a:lnTo>
                  <a:lnTo>
                    <a:pt x="7569" y="3242"/>
                  </a:lnTo>
                  <a:lnTo>
                    <a:pt x="7636" y="3300"/>
                  </a:lnTo>
                  <a:lnTo>
                    <a:pt x="7695" y="3350"/>
                  </a:lnTo>
                  <a:lnTo>
                    <a:pt x="7762" y="3409"/>
                  </a:lnTo>
                  <a:lnTo>
                    <a:pt x="7795" y="3434"/>
                  </a:lnTo>
                  <a:lnTo>
                    <a:pt x="7828" y="3459"/>
                  </a:lnTo>
                  <a:lnTo>
                    <a:pt x="7862" y="3484"/>
                  </a:lnTo>
                  <a:lnTo>
                    <a:pt x="7895" y="3517"/>
                  </a:lnTo>
                  <a:lnTo>
                    <a:pt x="7904" y="3609"/>
                  </a:lnTo>
                  <a:lnTo>
                    <a:pt x="7812" y="3618"/>
                  </a:lnTo>
                  <a:lnTo>
                    <a:pt x="7778" y="3592"/>
                  </a:lnTo>
                  <a:lnTo>
                    <a:pt x="7745" y="3567"/>
                  </a:lnTo>
                  <a:lnTo>
                    <a:pt x="7711" y="3542"/>
                  </a:lnTo>
                  <a:lnTo>
                    <a:pt x="7678" y="3517"/>
                  </a:lnTo>
                  <a:lnTo>
                    <a:pt x="7603" y="3467"/>
                  </a:lnTo>
                  <a:lnTo>
                    <a:pt x="7536" y="3417"/>
                  </a:lnTo>
                  <a:lnTo>
                    <a:pt x="7469" y="3359"/>
                  </a:lnTo>
                  <a:lnTo>
                    <a:pt x="7402" y="3308"/>
                  </a:lnTo>
                  <a:lnTo>
                    <a:pt x="7335" y="3250"/>
                  </a:lnTo>
                  <a:lnTo>
                    <a:pt x="7269" y="3200"/>
                  </a:lnTo>
                  <a:lnTo>
                    <a:pt x="7202" y="3141"/>
                  </a:lnTo>
                  <a:lnTo>
                    <a:pt x="7143" y="3083"/>
                  </a:lnTo>
                  <a:lnTo>
                    <a:pt x="7077" y="3024"/>
                  </a:lnTo>
                  <a:lnTo>
                    <a:pt x="7010" y="2966"/>
                  </a:lnTo>
                  <a:lnTo>
                    <a:pt x="6943" y="2916"/>
                  </a:lnTo>
                  <a:lnTo>
                    <a:pt x="6884" y="2857"/>
                  </a:lnTo>
                  <a:lnTo>
                    <a:pt x="6759" y="2740"/>
                  </a:lnTo>
                  <a:lnTo>
                    <a:pt x="6625" y="2615"/>
                  </a:lnTo>
                  <a:lnTo>
                    <a:pt x="6492" y="2498"/>
                  </a:lnTo>
                  <a:lnTo>
                    <a:pt x="6433" y="2440"/>
                  </a:lnTo>
                  <a:lnTo>
                    <a:pt x="6366" y="2390"/>
                  </a:lnTo>
                  <a:lnTo>
                    <a:pt x="6300" y="2331"/>
                  </a:lnTo>
                  <a:lnTo>
                    <a:pt x="6241" y="2273"/>
                  </a:lnTo>
                  <a:lnTo>
                    <a:pt x="6174" y="2222"/>
                  </a:lnTo>
                  <a:lnTo>
                    <a:pt x="6107" y="2164"/>
                  </a:lnTo>
                  <a:lnTo>
                    <a:pt x="6041" y="2114"/>
                  </a:lnTo>
                  <a:lnTo>
                    <a:pt x="5974" y="2064"/>
                  </a:lnTo>
                  <a:lnTo>
                    <a:pt x="5907" y="2014"/>
                  </a:lnTo>
                  <a:lnTo>
                    <a:pt x="5840" y="1963"/>
                  </a:lnTo>
                  <a:lnTo>
                    <a:pt x="5807" y="1938"/>
                  </a:lnTo>
                  <a:lnTo>
                    <a:pt x="5773" y="1913"/>
                  </a:lnTo>
                  <a:lnTo>
                    <a:pt x="5740" y="1888"/>
                  </a:lnTo>
                  <a:lnTo>
                    <a:pt x="5706" y="1863"/>
                  </a:lnTo>
                  <a:lnTo>
                    <a:pt x="5690" y="1846"/>
                  </a:lnTo>
                  <a:lnTo>
                    <a:pt x="5615" y="1796"/>
                  </a:lnTo>
                  <a:lnTo>
                    <a:pt x="5531" y="1738"/>
                  </a:lnTo>
                  <a:lnTo>
                    <a:pt x="5447" y="1671"/>
                  </a:lnTo>
                  <a:lnTo>
                    <a:pt x="5356" y="1613"/>
                  </a:lnTo>
                  <a:lnTo>
                    <a:pt x="5272" y="1554"/>
                  </a:lnTo>
                  <a:lnTo>
                    <a:pt x="5188" y="1496"/>
                  </a:lnTo>
                  <a:lnTo>
                    <a:pt x="5105" y="1445"/>
                  </a:lnTo>
                  <a:lnTo>
                    <a:pt x="5013" y="1387"/>
                  </a:lnTo>
                  <a:lnTo>
                    <a:pt x="4930" y="1329"/>
                  </a:lnTo>
                  <a:lnTo>
                    <a:pt x="4888" y="1303"/>
                  </a:lnTo>
                  <a:lnTo>
                    <a:pt x="4846" y="1278"/>
                  </a:lnTo>
                  <a:lnTo>
                    <a:pt x="4804" y="1253"/>
                  </a:lnTo>
                  <a:lnTo>
                    <a:pt x="4762" y="1228"/>
                  </a:lnTo>
                  <a:lnTo>
                    <a:pt x="4712" y="1203"/>
                  </a:lnTo>
                  <a:lnTo>
                    <a:pt x="4671" y="1178"/>
                  </a:lnTo>
                  <a:lnTo>
                    <a:pt x="4629" y="1153"/>
                  </a:lnTo>
                  <a:lnTo>
                    <a:pt x="4587" y="1128"/>
                  </a:lnTo>
                  <a:lnTo>
                    <a:pt x="4545" y="1103"/>
                  </a:lnTo>
                  <a:lnTo>
                    <a:pt x="4495" y="1078"/>
                  </a:lnTo>
                  <a:lnTo>
                    <a:pt x="4453" y="1053"/>
                  </a:lnTo>
                  <a:lnTo>
                    <a:pt x="4412" y="1036"/>
                  </a:lnTo>
                  <a:lnTo>
                    <a:pt x="4370" y="1011"/>
                  </a:lnTo>
                  <a:lnTo>
                    <a:pt x="4320" y="986"/>
                  </a:lnTo>
                  <a:lnTo>
                    <a:pt x="4311" y="986"/>
                  </a:lnTo>
                  <a:lnTo>
                    <a:pt x="4278" y="969"/>
                  </a:lnTo>
                  <a:lnTo>
                    <a:pt x="4236" y="944"/>
                  </a:lnTo>
                  <a:lnTo>
                    <a:pt x="4194" y="928"/>
                  </a:lnTo>
                  <a:lnTo>
                    <a:pt x="4144" y="902"/>
                  </a:lnTo>
                  <a:lnTo>
                    <a:pt x="4102" y="886"/>
                  </a:lnTo>
                  <a:lnTo>
                    <a:pt x="4061" y="861"/>
                  </a:lnTo>
                  <a:lnTo>
                    <a:pt x="4011" y="844"/>
                  </a:lnTo>
                  <a:lnTo>
                    <a:pt x="3969" y="819"/>
                  </a:lnTo>
                  <a:lnTo>
                    <a:pt x="3919" y="802"/>
                  </a:lnTo>
                  <a:lnTo>
                    <a:pt x="3877" y="786"/>
                  </a:lnTo>
                  <a:lnTo>
                    <a:pt x="3827" y="760"/>
                  </a:lnTo>
                  <a:lnTo>
                    <a:pt x="3785" y="744"/>
                  </a:lnTo>
                  <a:lnTo>
                    <a:pt x="3735" y="727"/>
                  </a:lnTo>
                  <a:lnTo>
                    <a:pt x="3693" y="710"/>
                  </a:lnTo>
                  <a:lnTo>
                    <a:pt x="3643" y="694"/>
                  </a:lnTo>
                  <a:lnTo>
                    <a:pt x="3601" y="677"/>
                  </a:lnTo>
                  <a:lnTo>
                    <a:pt x="3551" y="660"/>
                  </a:lnTo>
                  <a:lnTo>
                    <a:pt x="3501" y="644"/>
                  </a:lnTo>
                  <a:lnTo>
                    <a:pt x="3459" y="627"/>
                  </a:lnTo>
                  <a:lnTo>
                    <a:pt x="3409" y="610"/>
                  </a:lnTo>
                  <a:lnTo>
                    <a:pt x="3359" y="593"/>
                  </a:lnTo>
                  <a:lnTo>
                    <a:pt x="3309" y="577"/>
                  </a:lnTo>
                  <a:lnTo>
                    <a:pt x="3267" y="568"/>
                  </a:lnTo>
                  <a:lnTo>
                    <a:pt x="3217" y="552"/>
                  </a:lnTo>
                  <a:lnTo>
                    <a:pt x="3167" y="535"/>
                  </a:lnTo>
                  <a:lnTo>
                    <a:pt x="3117" y="527"/>
                  </a:lnTo>
                  <a:lnTo>
                    <a:pt x="3067" y="510"/>
                  </a:lnTo>
                  <a:lnTo>
                    <a:pt x="3016" y="501"/>
                  </a:lnTo>
                  <a:lnTo>
                    <a:pt x="2966" y="485"/>
                  </a:lnTo>
                  <a:lnTo>
                    <a:pt x="2916" y="476"/>
                  </a:lnTo>
                  <a:lnTo>
                    <a:pt x="2858" y="460"/>
                  </a:lnTo>
                  <a:lnTo>
                    <a:pt x="2808" y="451"/>
                  </a:lnTo>
                  <a:lnTo>
                    <a:pt x="2757" y="443"/>
                  </a:lnTo>
                  <a:lnTo>
                    <a:pt x="2749" y="443"/>
                  </a:lnTo>
                  <a:lnTo>
                    <a:pt x="2682" y="426"/>
                  </a:lnTo>
                  <a:lnTo>
                    <a:pt x="2615" y="410"/>
                  </a:lnTo>
                  <a:lnTo>
                    <a:pt x="2582" y="401"/>
                  </a:lnTo>
                  <a:lnTo>
                    <a:pt x="2540" y="393"/>
                  </a:lnTo>
                  <a:lnTo>
                    <a:pt x="2507" y="385"/>
                  </a:lnTo>
                  <a:lnTo>
                    <a:pt x="2473" y="376"/>
                  </a:lnTo>
                  <a:lnTo>
                    <a:pt x="2440" y="376"/>
                  </a:lnTo>
                  <a:lnTo>
                    <a:pt x="2407" y="376"/>
                  </a:lnTo>
                  <a:lnTo>
                    <a:pt x="2373" y="376"/>
                  </a:lnTo>
                  <a:lnTo>
                    <a:pt x="2340" y="376"/>
                  </a:lnTo>
                  <a:lnTo>
                    <a:pt x="2306" y="376"/>
                  </a:lnTo>
                  <a:close/>
                  <a:moveTo>
                    <a:pt x="4612" y="3250"/>
                  </a:moveTo>
                  <a:close/>
                  <a:moveTo>
                    <a:pt x="4612" y="3250"/>
                  </a:move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" name="Google Shape;453;p62"/>
            <p:cNvSpPr/>
            <p:nvPr/>
          </p:nvSpPr>
          <p:spPr>
            <a:xfrm>
              <a:off x="3764843" y="8271833"/>
              <a:ext cx="263360" cy="145072"/>
            </a:xfrm>
            <a:custGeom>
              <a:avLst/>
              <a:gdLst/>
              <a:ahLst/>
              <a:cxnLst/>
              <a:rect l="l" t="t" r="r" b="b"/>
              <a:pathLst>
                <a:path w="5339" h="2941" extrusionOk="0">
                  <a:moveTo>
                    <a:pt x="3099" y="0"/>
                  </a:moveTo>
                  <a:lnTo>
                    <a:pt x="3158" y="0"/>
                  </a:lnTo>
                  <a:lnTo>
                    <a:pt x="3225" y="0"/>
                  </a:lnTo>
                  <a:lnTo>
                    <a:pt x="3292" y="0"/>
                  </a:lnTo>
                  <a:lnTo>
                    <a:pt x="3350" y="0"/>
                  </a:lnTo>
                  <a:lnTo>
                    <a:pt x="3409" y="0"/>
                  </a:lnTo>
                  <a:lnTo>
                    <a:pt x="3417" y="0"/>
                  </a:lnTo>
                  <a:lnTo>
                    <a:pt x="3475" y="8"/>
                  </a:lnTo>
                  <a:lnTo>
                    <a:pt x="3542" y="8"/>
                  </a:lnTo>
                  <a:lnTo>
                    <a:pt x="3609" y="17"/>
                  </a:lnTo>
                  <a:lnTo>
                    <a:pt x="3668" y="25"/>
                  </a:lnTo>
                  <a:lnTo>
                    <a:pt x="3734" y="33"/>
                  </a:lnTo>
                  <a:lnTo>
                    <a:pt x="3793" y="42"/>
                  </a:lnTo>
                  <a:lnTo>
                    <a:pt x="3860" y="58"/>
                  </a:lnTo>
                  <a:lnTo>
                    <a:pt x="3918" y="67"/>
                  </a:lnTo>
                  <a:lnTo>
                    <a:pt x="3985" y="75"/>
                  </a:lnTo>
                  <a:lnTo>
                    <a:pt x="4043" y="92"/>
                  </a:lnTo>
                  <a:lnTo>
                    <a:pt x="4110" y="100"/>
                  </a:lnTo>
                  <a:lnTo>
                    <a:pt x="4152" y="109"/>
                  </a:lnTo>
                  <a:lnTo>
                    <a:pt x="4169" y="109"/>
                  </a:lnTo>
                  <a:lnTo>
                    <a:pt x="4227" y="125"/>
                  </a:lnTo>
                  <a:lnTo>
                    <a:pt x="4294" y="142"/>
                  </a:lnTo>
                  <a:lnTo>
                    <a:pt x="4353" y="159"/>
                  </a:lnTo>
                  <a:lnTo>
                    <a:pt x="4411" y="175"/>
                  </a:lnTo>
                  <a:lnTo>
                    <a:pt x="4469" y="192"/>
                  </a:lnTo>
                  <a:lnTo>
                    <a:pt x="4528" y="209"/>
                  </a:lnTo>
                  <a:lnTo>
                    <a:pt x="4586" y="226"/>
                  </a:lnTo>
                  <a:lnTo>
                    <a:pt x="4653" y="242"/>
                  </a:lnTo>
                  <a:lnTo>
                    <a:pt x="4712" y="267"/>
                  </a:lnTo>
                  <a:lnTo>
                    <a:pt x="4770" y="284"/>
                  </a:lnTo>
                  <a:lnTo>
                    <a:pt x="4820" y="309"/>
                  </a:lnTo>
                  <a:lnTo>
                    <a:pt x="4879" y="326"/>
                  </a:lnTo>
                  <a:lnTo>
                    <a:pt x="4937" y="351"/>
                  </a:lnTo>
                  <a:lnTo>
                    <a:pt x="4996" y="376"/>
                  </a:lnTo>
                  <a:lnTo>
                    <a:pt x="5054" y="401"/>
                  </a:lnTo>
                  <a:lnTo>
                    <a:pt x="5104" y="418"/>
                  </a:lnTo>
                  <a:lnTo>
                    <a:pt x="5163" y="443"/>
                  </a:lnTo>
                  <a:lnTo>
                    <a:pt x="5221" y="468"/>
                  </a:lnTo>
                  <a:lnTo>
                    <a:pt x="5230" y="476"/>
                  </a:lnTo>
                  <a:lnTo>
                    <a:pt x="5263" y="518"/>
                  </a:lnTo>
                  <a:lnTo>
                    <a:pt x="5305" y="560"/>
                  </a:lnTo>
                  <a:lnTo>
                    <a:pt x="5338" y="652"/>
                  </a:lnTo>
                  <a:lnTo>
                    <a:pt x="5255" y="685"/>
                  </a:lnTo>
                  <a:lnTo>
                    <a:pt x="5188" y="685"/>
                  </a:lnTo>
                  <a:lnTo>
                    <a:pt x="5138" y="693"/>
                  </a:lnTo>
                  <a:lnTo>
                    <a:pt x="5129" y="693"/>
                  </a:lnTo>
                  <a:lnTo>
                    <a:pt x="5071" y="668"/>
                  </a:lnTo>
                  <a:lnTo>
                    <a:pt x="5021" y="652"/>
                  </a:lnTo>
                  <a:lnTo>
                    <a:pt x="4962" y="635"/>
                  </a:lnTo>
                  <a:lnTo>
                    <a:pt x="4904" y="618"/>
                  </a:lnTo>
                  <a:lnTo>
                    <a:pt x="4854" y="602"/>
                  </a:lnTo>
                  <a:lnTo>
                    <a:pt x="4795" y="585"/>
                  </a:lnTo>
                  <a:lnTo>
                    <a:pt x="4737" y="568"/>
                  </a:lnTo>
                  <a:lnTo>
                    <a:pt x="4687" y="560"/>
                  </a:lnTo>
                  <a:lnTo>
                    <a:pt x="4628" y="543"/>
                  </a:lnTo>
                  <a:lnTo>
                    <a:pt x="4570" y="535"/>
                  </a:lnTo>
                  <a:lnTo>
                    <a:pt x="4511" y="518"/>
                  </a:lnTo>
                  <a:lnTo>
                    <a:pt x="4453" y="510"/>
                  </a:lnTo>
                  <a:lnTo>
                    <a:pt x="4394" y="493"/>
                  </a:lnTo>
                  <a:lnTo>
                    <a:pt x="4336" y="485"/>
                  </a:lnTo>
                  <a:lnTo>
                    <a:pt x="4277" y="476"/>
                  </a:lnTo>
                  <a:lnTo>
                    <a:pt x="4219" y="468"/>
                  </a:lnTo>
                  <a:lnTo>
                    <a:pt x="4160" y="459"/>
                  </a:lnTo>
                  <a:lnTo>
                    <a:pt x="4102" y="451"/>
                  </a:lnTo>
                  <a:lnTo>
                    <a:pt x="4094" y="451"/>
                  </a:lnTo>
                  <a:lnTo>
                    <a:pt x="4043" y="443"/>
                  </a:lnTo>
                  <a:lnTo>
                    <a:pt x="3985" y="434"/>
                  </a:lnTo>
                  <a:lnTo>
                    <a:pt x="3926" y="434"/>
                  </a:lnTo>
                  <a:lnTo>
                    <a:pt x="3868" y="426"/>
                  </a:lnTo>
                  <a:lnTo>
                    <a:pt x="3810" y="426"/>
                  </a:lnTo>
                  <a:lnTo>
                    <a:pt x="3751" y="426"/>
                  </a:lnTo>
                  <a:lnTo>
                    <a:pt x="3693" y="426"/>
                  </a:lnTo>
                  <a:lnTo>
                    <a:pt x="3634" y="426"/>
                  </a:lnTo>
                  <a:lnTo>
                    <a:pt x="3576" y="426"/>
                  </a:lnTo>
                  <a:lnTo>
                    <a:pt x="3225" y="426"/>
                  </a:lnTo>
                  <a:lnTo>
                    <a:pt x="3166" y="426"/>
                  </a:lnTo>
                  <a:lnTo>
                    <a:pt x="3108" y="426"/>
                  </a:lnTo>
                  <a:lnTo>
                    <a:pt x="3049" y="426"/>
                  </a:lnTo>
                  <a:lnTo>
                    <a:pt x="2991" y="426"/>
                  </a:lnTo>
                  <a:lnTo>
                    <a:pt x="2932" y="426"/>
                  </a:lnTo>
                  <a:lnTo>
                    <a:pt x="2874" y="434"/>
                  </a:lnTo>
                  <a:lnTo>
                    <a:pt x="2824" y="443"/>
                  </a:lnTo>
                  <a:lnTo>
                    <a:pt x="2765" y="443"/>
                  </a:lnTo>
                  <a:lnTo>
                    <a:pt x="2732" y="443"/>
                  </a:lnTo>
                  <a:lnTo>
                    <a:pt x="2707" y="443"/>
                  </a:lnTo>
                  <a:lnTo>
                    <a:pt x="2648" y="451"/>
                  </a:lnTo>
                  <a:lnTo>
                    <a:pt x="2598" y="459"/>
                  </a:lnTo>
                  <a:lnTo>
                    <a:pt x="2540" y="476"/>
                  </a:lnTo>
                  <a:lnTo>
                    <a:pt x="2481" y="485"/>
                  </a:lnTo>
                  <a:lnTo>
                    <a:pt x="2431" y="493"/>
                  </a:lnTo>
                  <a:lnTo>
                    <a:pt x="2373" y="510"/>
                  </a:lnTo>
                  <a:lnTo>
                    <a:pt x="2314" y="518"/>
                  </a:lnTo>
                  <a:lnTo>
                    <a:pt x="2264" y="535"/>
                  </a:lnTo>
                  <a:lnTo>
                    <a:pt x="2206" y="543"/>
                  </a:lnTo>
                  <a:lnTo>
                    <a:pt x="2155" y="560"/>
                  </a:lnTo>
                  <a:lnTo>
                    <a:pt x="2114" y="576"/>
                  </a:lnTo>
                  <a:lnTo>
                    <a:pt x="2105" y="576"/>
                  </a:lnTo>
                  <a:lnTo>
                    <a:pt x="2047" y="585"/>
                  </a:lnTo>
                  <a:lnTo>
                    <a:pt x="1997" y="602"/>
                  </a:lnTo>
                  <a:lnTo>
                    <a:pt x="1947" y="627"/>
                  </a:lnTo>
                  <a:lnTo>
                    <a:pt x="1888" y="643"/>
                  </a:lnTo>
                  <a:lnTo>
                    <a:pt x="1838" y="660"/>
                  </a:lnTo>
                  <a:lnTo>
                    <a:pt x="1788" y="685"/>
                  </a:lnTo>
                  <a:lnTo>
                    <a:pt x="1738" y="702"/>
                  </a:lnTo>
                  <a:lnTo>
                    <a:pt x="1688" y="727"/>
                  </a:lnTo>
                  <a:lnTo>
                    <a:pt x="1637" y="744"/>
                  </a:lnTo>
                  <a:lnTo>
                    <a:pt x="1596" y="760"/>
                  </a:lnTo>
                  <a:lnTo>
                    <a:pt x="1562" y="785"/>
                  </a:lnTo>
                  <a:lnTo>
                    <a:pt x="1521" y="802"/>
                  </a:lnTo>
                  <a:lnTo>
                    <a:pt x="1521" y="802"/>
                  </a:lnTo>
                  <a:lnTo>
                    <a:pt x="1487" y="819"/>
                  </a:lnTo>
                  <a:lnTo>
                    <a:pt x="1445" y="844"/>
                  </a:lnTo>
                  <a:lnTo>
                    <a:pt x="1404" y="860"/>
                  </a:lnTo>
                  <a:lnTo>
                    <a:pt x="1362" y="886"/>
                  </a:lnTo>
                  <a:lnTo>
                    <a:pt x="1320" y="911"/>
                  </a:lnTo>
                  <a:lnTo>
                    <a:pt x="1278" y="936"/>
                  </a:lnTo>
                  <a:lnTo>
                    <a:pt x="1245" y="961"/>
                  </a:lnTo>
                  <a:lnTo>
                    <a:pt x="1203" y="986"/>
                  </a:lnTo>
                  <a:lnTo>
                    <a:pt x="1161" y="1011"/>
                  </a:lnTo>
                  <a:lnTo>
                    <a:pt x="1120" y="1036"/>
                  </a:lnTo>
                  <a:lnTo>
                    <a:pt x="1078" y="1061"/>
                  </a:lnTo>
                  <a:lnTo>
                    <a:pt x="1044" y="1086"/>
                  </a:lnTo>
                  <a:lnTo>
                    <a:pt x="1003" y="1111"/>
                  </a:lnTo>
                  <a:lnTo>
                    <a:pt x="969" y="1145"/>
                  </a:lnTo>
                  <a:lnTo>
                    <a:pt x="927" y="1170"/>
                  </a:lnTo>
                  <a:lnTo>
                    <a:pt x="894" y="1195"/>
                  </a:lnTo>
                  <a:lnTo>
                    <a:pt x="852" y="1228"/>
                  </a:lnTo>
                  <a:lnTo>
                    <a:pt x="819" y="1253"/>
                  </a:lnTo>
                  <a:lnTo>
                    <a:pt x="785" y="1287"/>
                  </a:lnTo>
                  <a:lnTo>
                    <a:pt x="752" y="1312"/>
                  </a:lnTo>
                  <a:lnTo>
                    <a:pt x="727" y="1345"/>
                  </a:lnTo>
                  <a:lnTo>
                    <a:pt x="693" y="1370"/>
                  </a:lnTo>
                  <a:lnTo>
                    <a:pt x="668" y="1403"/>
                  </a:lnTo>
                  <a:lnTo>
                    <a:pt x="652" y="1420"/>
                  </a:lnTo>
                  <a:lnTo>
                    <a:pt x="635" y="1429"/>
                  </a:lnTo>
                  <a:lnTo>
                    <a:pt x="627" y="1445"/>
                  </a:lnTo>
                  <a:lnTo>
                    <a:pt x="610" y="1462"/>
                  </a:lnTo>
                  <a:lnTo>
                    <a:pt x="602" y="1479"/>
                  </a:lnTo>
                  <a:lnTo>
                    <a:pt x="585" y="1495"/>
                  </a:lnTo>
                  <a:lnTo>
                    <a:pt x="577" y="1504"/>
                  </a:lnTo>
                  <a:lnTo>
                    <a:pt x="568" y="1520"/>
                  </a:lnTo>
                  <a:lnTo>
                    <a:pt x="560" y="1529"/>
                  </a:lnTo>
                  <a:lnTo>
                    <a:pt x="560" y="1529"/>
                  </a:lnTo>
                  <a:lnTo>
                    <a:pt x="560" y="1529"/>
                  </a:lnTo>
                  <a:lnTo>
                    <a:pt x="543" y="1546"/>
                  </a:lnTo>
                  <a:lnTo>
                    <a:pt x="535" y="1562"/>
                  </a:lnTo>
                  <a:lnTo>
                    <a:pt x="535" y="1562"/>
                  </a:lnTo>
                  <a:lnTo>
                    <a:pt x="518" y="1579"/>
                  </a:lnTo>
                  <a:lnTo>
                    <a:pt x="510" y="1596"/>
                  </a:lnTo>
                  <a:lnTo>
                    <a:pt x="510" y="1596"/>
                  </a:lnTo>
                  <a:lnTo>
                    <a:pt x="501" y="1612"/>
                  </a:lnTo>
                  <a:lnTo>
                    <a:pt x="493" y="1629"/>
                  </a:lnTo>
                  <a:lnTo>
                    <a:pt x="493" y="1629"/>
                  </a:lnTo>
                  <a:lnTo>
                    <a:pt x="485" y="1646"/>
                  </a:lnTo>
                  <a:lnTo>
                    <a:pt x="476" y="1654"/>
                  </a:lnTo>
                  <a:lnTo>
                    <a:pt x="476" y="1654"/>
                  </a:lnTo>
                  <a:lnTo>
                    <a:pt x="468" y="1671"/>
                  </a:lnTo>
                  <a:lnTo>
                    <a:pt x="460" y="1688"/>
                  </a:lnTo>
                  <a:lnTo>
                    <a:pt x="460" y="1688"/>
                  </a:lnTo>
                  <a:lnTo>
                    <a:pt x="451" y="1704"/>
                  </a:lnTo>
                  <a:lnTo>
                    <a:pt x="443" y="1721"/>
                  </a:lnTo>
                  <a:lnTo>
                    <a:pt x="443" y="1721"/>
                  </a:lnTo>
                  <a:lnTo>
                    <a:pt x="434" y="1738"/>
                  </a:lnTo>
                  <a:lnTo>
                    <a:pt x="434" y="1754"/>
                  </a:lnTo>
                  <a:lnTo>
                    <a:pt x="434" y="1746"/>
                  </a:lnTo>
                  <a:lnTo>
                    <a:pt x="426" y="1763"/>
                  </a:lnTo>
                  <a:lnTo>
                    <a:pt x="426" y="1779"/>
                  </a:lnTo>
                  <a:lnTo>
                    <a:pt x="426" y="1771"/>
                  </a:lnTo>
                  <a:lnTo>
                    <a:pt x="418" y="1788"/>
                  </a:lnTo>
                  <a:lnTo>
                    <a:pt x="418" y="1779"/>
                  </a:lnTo>
                  <a:lnTo>
                    <a:pt x="418" y="1796"/>
                  </a:lnTo>
                  <a:lnTo>
                    <a:pt x="418" y="1788"/>
                  </a:lnTo>
                  <a:lnTo>
                    <a:pt x="418" y="1804"/>
                  </a:lnTo>
                  <a:lnTo>
                    <a:pt x="418" y="1796"/>
                  </a:lnTo>
                  <a:lnTo>
                    <a:pt x="418" y="1813"/>
                  </a:lnTo>
                  <a:lnTo>
                    <a:pt x="418" y="1813"/>
                  </a:lnTo>
                  <a:lnTo>
                    <a:pt x="418" y="1830"/>
                  </a:lnTo>
                  <a:lnTo>
                    <a:pt x="418" y="1821"/>
                  </a:lnTo>
                  <a:lnTo>
                    <a:pt x="418" y="1838"/>
                  </a:lnTo>
                  <a:lnTo>
                    <a:pt x="418" y="1830"/>
                  </a:lnTo>
                  <a:lnTo>
                    <a:pt x="418" y="1846"/>
                  </a:lnTo>
                  <a:lnTo>
                    <a:pt x="418" y="1896"/>
                  </a:lnTo>
                  <a:lnTo>
                    <a:pt x="418" y="1913"/>
                  </a:lnTo>
                  <a:lnTo>
                    <a:pt x="418" y="1905"/>
                  </a:lnTo>
                  <a:lnTo>
                    <a:pt x="418" y="1921"/>
                  </a:lnTo>
                  <a:lnTo>
                    <a:pt x="418" y="1913"/>
                  </a:lnTo>
                  <a:lnTo>
                    <a:pt x="418" y="1930"/>
                  </a:lnTo>
                  <a:lnTo>
                    <a:pt x="418" y="1921"/>
                  </a:lnTo>
                  <a:lnTo>
                    <a:pt x="418" y="1947"/>
                  </a:lnTo>
                  <a:lnTo>
                    <a:pt x="418" y="1938"/>
                  </a:lnTo>
                  <a:lnTo>
                    <a:pt x="418" y="1955"/>
                  </a:lnTo>
                  <a:lnTo>
                    <a:pt x="418" y="1947"/>
                  </a:lnTo>
                  <a:lnTo>
                    <a:pt x="426" y="1963"/>
                  </a:lnTo>
                  <a:lnTo>
                    <a:pt x="426" y="1955"/>
                  </a:lnTo>
                  <a:lnTo>
                    <a:pt x="434" y="1972"/>
                  </a:lnTo>
                  <a:lnTo>
                    <a:pt x="434" y="1963"/>
                  </a:lnTo>
                  <a:lnTo>
                    <a:pt x="443" y="1988"/>
                  </a:lnTo>
                  <a:lnTo>
                    <a:pt x="443" y="1980"/>
                  </a:lnTo>
                  <a:lnTo>
                    <a:pt x="443" y="1997"/>
                  </a:lnTo>
                  <a:lnTo>
                    <a:pt x="443" y="1988"/>
                  </a:lnTo>
                  <a:lnTo>
                    <a:pt x="451" y="2005"/>
                  </a:lnTo>
                  <a:lnTo>
                    <a:pt x="451" y="2005"/>
                  </a:lnTo>
                  <a:lnTo>
                    <a:pt x="468" y="2022"/>
                  </a:lnTo>
                  <a:lnTo>
                    <a:pt x="468" y="2013"/>
                  </a:lnTo>
                  <a:lnTo>
                    <a:pt x="476" y="2030"/>
                  </a:lnTo>
                  <a:lnTo>
                    <a:pt x="476" y="2030"/>
                  </a:lnTo>
                  <a:lnTo>
                    <a:pt x="485" y="2047"/>
                  </a:lnTo>
                  <a:lnTo>
                    <a:pt x="485" y="2038"/>
                  </a:lnTo>
                  <a:lnTo>
                    <a:pt x="493" y="2055"/>
                  </a:lnTo>
                  <a:lnTo>
                    <a:pt x="501" y="2072"/>
                  </a:lnTo>
                  <a:lnTo>
                    <a:pt x="501" y="2072"/>
                  </a:lnTo>
                  <a:lnTo>
                    <a:pt x="518" y="2089"/>
                  </a:lnTo>
                  <a:lnTo>
                    <a:pt x="526" y="2105"/>
                  </a:lnTo>
                  <a:lnTo>
                    <a:pt x="526" y="2105"/>
                  </a:lnTo>
                  <a:lnTo>
                    <a:pt x="543" y="2114"/>
                  </a:lnTo>
                  <a:lnTo>
                    <a:pt x="551" y="2130"/>
                  </a:lnTo>
                  <a:lnTo>
                    <a:pt x="551" y="2130"/>
                  </a:lnTo>
                  <a:lnTo>
                    <a:pt x="568" y="2147"/>
                  </a:lnTo>
                  <a:lnTo>
                    <a:pt x="585" y="2164"/>
                  </a:lnTo>
                  <a:lnTo>
                    <a:pt x="585" y="2164"/>
                  </a:lnTo>
                  <a:lnTo>
                    <a:pt x="602" y="2180"/>
                  </a:lnTo>
                  <a:lnTo>
                    <a:pt x="618" y="2197"/>
                  </a:lnTo>
                  <a:lnTo>
                    <a:pt x="618" y="2197"/>
                  </a:lnTo>
                  <a:lnTo>
                    <a:pt x="635" y="2214"/>
                  </a:lnTo>
                  <a:lnTo>
                    <a:pt x="652" y="2231"/>
                  </a:lnTo>
                  <a:lnTo>
                    <a:pt x="652" y="2231"/>
                  </a:lnTo>
                  <a:lnTo>
                    <a:pt x="668" y="2247"/>
                  </a:lnTo>
                  <a:lnTo>
                    <a:pt x="693" y="2264"/>
                  </a:lnTo>
                  <a:lnTo>
                    <a:pt x="693" y="2264"/>
                  </a:lnTo>
                  <a:lnTo>
                    <a:pt x="719" y="2281"/>
                  </a:lnTo>
                  <a:lnTo>
                    <a:pt x="735" y="2297"/>
                  </a:lnTo>
                  <a:lnTo>
                    <a:pt x="760" y="2314"/>
                  </a:lnTo>
                  <a:lnTo>
                    <a:pt x="777" y="2322"/>
                  </a:lnTo>
                  <a:lnTo>
                    <a:pt x="802" y="2339"/>
                  </a:lnTo>
                  <a:lnTo>
                    <a:pt x="827" y="2356"/>
                  </a:lnTo>
                  <a:lnTo>
                    <a:pt x="852" y="2373"/>
                  </a:lnTo>
                  <a:lnTo>
                    <a:pt x="886" y="2389"/>
                  </a:lnTo>
                  <a:lnTo>
                    <a:pt x="911" y="2406"/>
                  </a:lnTo>
                  <a:lnTo>
                    <a:pt x="944" y="2423"/>
                  </a:lnTo>
                  <a:lnTo>
                    <a:pt x="961" y="2431"/>
                  </a:lnTo>
                  <a:lnTo>
                    <a:pt x="969" y="2431"/>
                  </a:lnTo>
                  <a:lnTo>
                    <a:pt x="1003" y="2448"/>
                  </a:lnTo>
                  <a:lnTo>
                    <a:pt x="1028" y="2456"/>
                  </a:lnTo>
                  <a:lnTo>
                    <a:pt x="1044" y="2464"/>
                  </a:lnTo>
                  <a:lnTo>
                    <a:pt x="1069" y="2481"/>
                  </a:lnTo>
                  <a:lnTo>
                    <a:pt x="1094" y="2490"/>
                  </a:lnTo>
                  <a:lnTo>
                    <a:pt x="1120" y="2498"/>
                  </a:lnTo>
                  <a:lnTo>
                    <a:pt x="1136" y="2506"/>
                  </a:lnTo>
                  <a:lnTo>
                    <a:pt x="1161" y="2515"/>
                  </a:lnTo>
                  <a:lnTo>
                    <a:pt x="1186" y="2523"/>
                  </a:lnTo>
                  <a:lnTo>
                    <a:pt x="1211" y="2531"/>
                  </a:lnTo>
                  <a:lnTo>
                    <a:pt x="1236" y="2540"/>
                  </a:lnTo>
                  <a:lnTo>
                    <a:pt x="1278" y="2556"/>
                  </a:lnTo>
                  <a:lnTo>
                    <a:pt x="1328" y="2573"/>
                  </a:lnTo>
                  <a:lnTo>
                    <a:pt x="1379" y="2581"/>
                  </a:lnTo>
                  <a:lnTo>
                    <a:pt x="1429" y="2598"/>
                  </a:lnTo>
                  <a:lnTo>
                    <a:pt x="1479" y="2615"/>
                  </a:lnTo>
                  <a:lnTo>
                    <a:pt x="1529" y="2623"/>
                  </a:lnTo>
                  <a:lnTo>
                    <a:pt x="1579" y="2640"/>
                  </a:lnTo>
                  <a:lnTo>
                    <a:pt x="1629" y="2648"/>
                  </a:lnTo>
                  <a:lnTo>
                    <a:pt x="1688" y="2657"/>
                  </a:lnTo>
                  <a:lnTo>
                    <a:pt x="1788" y="2682"/>
                  </a:lnTo>
                  <a:lnTo>
                    <a:pt x="1905" y="2840"/>
                  </a:lnTo>
                  <a:lnTo>
                    <a:pt x="1746" y="2941"/>
                  </a:lnTo>
                  <a:lnTo>
                    <a:pt x="1637" y="2932"/>
                  </a:lnTo>
                  <a:lnTo>
                    <a:pt x="1587" y="2924"/>
                  </a:lnTo>
                  <a:lnTo>
                    <a:pt x="1529" y="2916"/>
                  </a:lnTo>
                  <a:lnTo>
                    <a:pt x="1479" y="2907"/>
                  </a:lnTo>
                  <a:lnTo>
                    <a:pt x="1420" y="2899"/>
                  </a:lnTo>
                  <a:lnTo>
                    <a:pt x="1370" y="2891"/>
                  </a:lnTo>
                  <a:lnTo>
                    <a:pt x="1312" y="2874"/>
                  </a:lnTo>
                  <a:lnTo>
                    <a:pt x="1253" y="2865"/>
                  </a:lnTo>
                  <a:lnTo>
                    <a:pt x="1203" y="2857"/>
                  </a:lnTo>
                  <a:lnTo>
                    <a:pt x="1145" y="2840"/>
                  </a:lnTo>
                  <a:lnTo>
                    <a:pt x="1120" y="2832"/>
                  </a:lnTo>
                  <a:lnTo>
                    <a:pt x="1036" y="2824"/>
                  </a:lnTo>
                  <a:lnTo>
                    <a:pt x="1011" y="2815"/>
                  </a:lnTo>
                  <a:lnTo>
                    <a:pt x="978" y="2807"/>
                  </a:lnTo>
                  <a:lnTo>
                    <a:pt x="952" y="2799"/>
                  </a:lnTo>
                  <a:lnTo>
                    <a:pt x="927" y="2790"/>
                  </a:lnTo>
                  <a:lnTo>
                    <a:pt x="894" y="2774"/>
                  </a:lnTo>
                  <a:lnTo>
                    <a:pt x="869" y="2765"/>
                  </a:lnTo>
                  <a:lnTo>
                    <a:pt x="844" y="2757"/>
                  </a:lnTo>
                  <a:lnTo>
                    <a:pt x="810" y="2748"/>
                  </a:lnTo>
                  <a:lnTo>
                    <a:pt x="777" y="2732"/>
                  </a:lnTo>
                  <a:lnTo>
                    <a:pt x="760" y="2732"/>
                  </a:lnTo>
                  <a:lnTo>
                    <a:pt x="735" y="2723"/>
                  </a:lnTo>
                  <a:lnTo>
                    <a:pt x="702" y="2707"/>
                  </a:lnTo>
                  <a:lnTo>
                    <a:pt x="668" y="2690"/>
                  </a:lnTo>
                  <a:lnTo>
                    <a:pt x="635" y="2673"/>
                  </a:lnTo>
                  <a:lnTo>
                    <a:pt x="602" y="2657"/>
                  </a:lnTo>
                  <a:lnTo>
                    <a:pt x="568" y="2640"/>
                  </a:lnTo>
                  <a:lnTo>
                    <a:pt x="543" y="2623"/>
                  </a:lnTo>
                  <a:lnTo>
                    <a:pt x="510" y="2615"/>
                  </a:lnTo>
                  <a:lnTo>
                    <a:pt x="485" y="2598"/>
                  </a:lnTo>
                  <a:lnTo>
                    <a:pt x="451" y="2573"/>
                  </a:lnTo>
                  <a:lnTo>
                    <a:pt x="426" y="2556"/>
                  </a:lnTo>
                  <a:lnTo>
                    <a:pt x="401" y="2540"/>
                  </a:lnTo>
                  <a:lnTo>
                    <a:pt x="376" y="2523"/>
                  </a:lnTo>
                  <a:lnTo>
                    <a:pt x="351" y="2506"/>
                  </a:lnTo>
                  <a:lnTo>
                    <a:pt x="326" y="2490"/>
                  </a:lnTo>
                  <a:lnTo>
                    <a:pt x="301" y="2464"/>
                  </a:lnTo>
                  <a:lnTo>
                    <a:pt x="276" y="2448"/>
                  </a:lnTo>
                  <a:lnTo>
                    <a:pt x="259" y="2431"/>
                  </a:lnTo>
                  <a:lnTo>
                    <a:pt x="234" y="2406"/>
                  </a:lnTo>
                  <a:lnTo>
                    <a:pt x="217" y="2389"/>
                  </a:lnTo>
                  <a:lnTo>
                    <a:pt x="192" y="2364"/>
                  </a:lnTo>
                  <a:lnTo>
                    <a:pt x="176" y="2347"/>
                  </a:lnTo>
                  <a:lnTo>
                    <a:pt x="159" y="2322"/>
                  </a:lnTo>
                  <a:lnTo>
                    <a:pt x="142" y="2297"/>
                  </a:lnTo>
                  <a:lnTo>
                    <a:pt x="125" y="2281"/>
                  </a:lnTo>
                  <a:lnTo>
                    <a:pt x="109" y="2256"/>
                  </a:lnTo>
                  <a:lnTo>
                    <a:pt x="92" y="2231"/>
                  </a:lnTo>
                  <a:lnTo>
                    <a:pt x="84" y="2205"/>
                  </a:lnTo>
                  <a:lnTo>
                    <a:pt x="67" y="2189"/>
                  </a:lnTo>
                  <a:lnTo>
                    <a:pt x="59" y="2164"/>
                  </a:lnTo>
                  <a:lnTo>
                    <a:pt x="59" y="2164"/>
                  </a:lnTo>
                  <a:lnTo>
                    <a:pt x="50" y="2139"/>
                  </a:lnTo>
                  <a:lnTo>
                    <a:pt x="34" y="2114"/>
                  </a:lnTo>
                  <a:lnTo>
                    <a:pt x="25" y="2089"/>
                  </a:lnTo>
                  <a:lnTo>
                    <a:pt x="17" y="2063"/>
                  </a:lnTo>
                  <a:lnTo>
                    <a:pt x="17" y="2038"/>
                  </a:lnTo>
                  <a:lnTo>
                    <a:pt x="8" y="2013"/>
                  </a:lnTo>
                  <a:lnTo>
                    <a:pt x="0" y="1988"/>
                  </a:lnTo>
                  <a:lnTo>
                    <a:pt x="0" y="1963"/>
                  </a:lnTo>
                  <a:lnTo>
                    <a:pt x="0" y="1938"/>
                  </a:lnTo>
                  <a:lnTo>
                    <a:pt x="0" y="1913"/>
                  </a:lnTo>
                  <a:lnTo>
                    <a:pt x="0" y="1813"/>
                  </a:lnTo>
                  <a:lnTo>
                    <a:pt x="0" y="1788"/>
                  </a:lnTo>
                  <a:lnTo>
                    <a:pt x="0" y="1763"/>
                  </a:lnTo>
                  <a:lnTo>
                    <a:pt x="0" y="1738"/>
                  </a:lnTo>
                  <a:lnTo>
                    <a:pt x="0" y="1713"/>
                  </a:lnTo>
                  <a:lnTo>
                    <a:pt x="0" y="1688"/>
                  </a:lnTo>
                  <a:lnTo>
                    <a:pt x="8" y="1662"/>
                  </a:lnTo>
                  <a:lnTo>
                    <a:pt x="17" y="1637"/>
                  </a:lnTo>
                  <a:lnTo>
                    <a:pt x="17" y="1612"/>
                  </a:lnTo>
                  <a:lnTo>
                    <a:pt x="25" y="1587"/>
                  </a:lnTo>
                  <a:lnTo>
                    <a:pt x="34" y="1562"/>
                  </a:lnTo>
                  <a:lnTo>
                    <a:pt x="42" y="1546"/>
                  </a:lnTo>
                  <a:lnTo>
                    <a:pt x="50" y="1520"/>
                  </a:lnTo>
                  <a:lnTo>
                    <a:pt x="59" y="1495"/>
                  </a:lnTo>
                  <a:lnTo>
                    <a:pt x="75" y="1470"/>
                  </a:lnTo>
                  <a:lnTo>
                    <a:pt x="84" y="1454"/>
                  </a:lnTo>
                  <a:lnTo>
                    <a:pt x="92" y="1429"/>
                  </a:lnTo>
                  <a:lnTo>
                    <a:pt x="109" y="1403"/>
                  </a:lnTo>
                  <a:lnTo>
                    <a:pt x="117" y="1387"/>
                  </a:lnTo>
                  <a:lnTo>
                    <a:pt x="134" y="1362"/>
                  </a:lnTo>
                  <a:lnTo>
                    <a:pt x="142" y="1345"/>
                  </a:lnTo>
                  <a:lnTo>
                    <a:pt x="159" y="1320"/>
                  </a:lnTo>
                  <a:lnTo>
                    <a:pt x="176" y="1303"/>
                  </a:lnTo>
                  <a:lnTo>
                    <a:pt x="176" y="1295"/>
                  </a:lnTo>
                  <a:lnTo>
                    <a:pt x="184" y="1278"/>
                  </a:lnTo>
                  <a:lnTo>
                    <a:pt x="201" y="1261"/>
                  </a:lnTo>
                  <a:lnTo>
                    <a:pt x="209" y="1236"/>
                  </a:lnTo>
                  <a:lnTo>
                    <a:pt x="226" y="1220"/>
                  </a:lnTo>
                  <a:lnTo>
                    <a:pt x="242" y="1195"/>
                  </a:lnTo>
                  <a:lnTo>
                    <a:pt x="259" y="1178"/>
                  </a:lnTo>
                  <a:lnTo>
                    <a:pt x="276" y="1153"/>
                  </a:lnTo>
                  <a:lnTo>
                    <a:pt x="292" y="1136"/>
                  </a:lnTo>
                  <a:lnTo>
                    <a:pt x="309" y="1119"/>
                  </a:lnTo>
                  <a:lnTo>
                    <a:pt x="351" y="1078"/>
                  </a:lnTo>
                  <a:lnTo>
                    <a:pt x="384" y="1044"/>
                  </a:lnTo>
                  <a:lnTo>
                    <a:pt x="426" y="1002"/>
                  </a:lnTo>
                  <a:lnTo>
                    <a:pt x="460" y="969"/>
                  </a:lnTo>
                  <a:lnTo>
                    <a:pt x="501" y="936"/>
                  </a:lnTo>
                  <a:lnTo>
                    <a:pt x="543" y="894"/>
                  </a:lnTo>
                  <a:lnTo>
                    <a:pt x="585" y="860"/>
                  </a:lnTo>
                  <a:lnTo>
                    <a:pt x="627" y="827"/>
                  </a:lnTo>
                  <a:lnTo>
                    <a:pt x="668" y="794"/>
                  </a:lnTo>
                  <a:lnTo>
                    <a:pt x="710" y="760"/>
                  </a:lnTo>
                  <a:lnTo>
                    <a:pt x="752" y="727"/>
                  </a:lnTo>
                  <a:lnTo>
                    <a:pt x="794" y="693"/>
                  </a:lnTo>
                  <a:lnTo>
                    <a:pt x="844" y="668"/>
                  </a:lnTo>
                  <a:lnTo>
                    <a:pt x="886" y="635"/>
                  </a:lnTo>
                  <a:lnTo>
                    <a:pt x="927" y="610"/>
                  </a:lnTo>
                  <a:lnTo>
                    <a:pt x="978" y="576"/>
                  </a:lnTo>
                  <a:lnTo>
                    <a:pt x="1019" y="551"/>
                  </a:lnTo>
                  <a:lnTo>
                    <a:pt x="1069" y="518"/>
                  </a:lnTo>
                  <a:lnTo>
                    <a:pt x="1111" y="493"/>
                  </a:lnTo>
                  <a:lnTo>
                    <a:pt x="1153" y="468"/>
                  </a:lnTo>
                  <a:lnTo>
                    <a:pt x="1203" y="443"/>
                  </a:lnTo>
                  <a:lnTo>
                    <a:pt x="1245" y="418"/>
                  </a:lnTo>
                  <a:lnTo>
                    <a:pt x="1287" y="393"/>
                  </a:lnTo>
                  <a:lnTo>
                    <a:pt x="1287" y="393"/>
                  </a:lnTo>
                  <a:lnTo>
                    <a:pt x="1337" y="376"/>
                  </a:lnTo>
                  <a:lnTo>
                    <a:pt x="1379" y="351"/>
                  </a:lnTo>
                  <a:lnTo>
                    <a:pt x="1420" y="334"/>
                  </a:lnTo>
                  <a:lnTo>
                    <a:pt x="1479" y="309"/>
                  </a:lnTo>
                  <a:lnTo>
                    <a:pt x="1537" y="284"/>
                  </a:lnTo>
                  <a:lnTo>
                    <a:pt x="1596" y="259"/>
                  </a:lnTo>
                  <a:lnTo>
                    <a:pt x="1654" y="234"/>
                  </a:lnTo>
                  <a:lnTo>
                    <a:pt x="1713" y="217"/>
                  </a:lnTo>
                  <a:lnTo>
                    <a:pt x="1771" y="192"/>
                  </a:lnTo>
                  <a:lnTo>
                    <a:pt x="1830" y="175"/>
                  </a:lnTo>
                  <a:lnTo>
                    <a:pt x="1896" y="159"/>
                  </a:lnTo>
                  <a:lnTo>
                    <a:pt x="1955" y="142"/>
                  </a:lnTo>
                  <a:lnTo>
                    <a:pt x="1972" y="142"/>
                  </a:lnTo>
                  <a:lnTo>
                    <a:pt x="2013" y="125"/>
                  </a:lnTo>
                  <a:lnTo>
                    <a:pt x="2080" y="109"/>
                  </a:lnTo>
                  <a:lnTo>
                    <a:pt x="2139" y="100"/>
                  </a:lnTo>
                  <a:lnTo>
                    <a:pt x="2206" y="84"/>
                  </a:lnTo>
                  <a:lnTo>
                    <a:pt x="2264" y="75"/>
                  </a:lnTo>
                  <a:lnTo>
                    <a:pt x="2331" y="58"/>
                  </a:lnTo>
                  <a:lnTo>
                    <a:pt x="2389" y="50"/>
                  </a:lnTo>
                  <a:lnTo>
                    <a:pt x="2456" y="42"/>
                  </a:lnTo>
                  <a:lnTo>
                    <a:pt x="2515" y="33"/>
                  </a:lnTo>
                  <a:lnTo>
                    <a:pt x="2581" y="25"/>
                  </a:lnTo>
                  <a:lnTo>
                    <a:pt x="2640" y="17"/>
                  </a:lnTo>
                  <a:lnTo>
                    <a:pt x="2665" y="17"/>
                  </a:lnTo>
                  <a:lnTo>
                    <a:pt x="2707" y="17"/>
                  </a:lnTo>
                  <a:lnTo>
                    <a:pt x="2765" y="17"/>
                  </a:lnTo>
                  <a:lnTo>
                    <a:pt x="2832" y="17"/>
                  </a:lnTo>
                  <a:lnTo>
                    <a:pt x="2899" y="17"/>
                  </a:lnTo>
                  <a:lnTo>
                    <a:pt x="3083" y="17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" name="Google Shape;454;p62"/>
            <p:cNvSpPr/>
            <p:nvPr/>
          </p:nvSpPr>
          <p:spPr>
            <a:xfrm>
              <a:off x="4001763" y="8643121"/>
              <a:ext cx="573679" cy="405916"/>
            </a:xfrm>
            <a:custGeom>
              <a:avLst/>
              <a:gdLst/>
              <a:ahLst/>
              <a:cxnLst/>
              <a:rect l="l" t="t" r="r" b="b"/>
              <a:pathLst>
                <a:path w="11630" h="8229" extrusionOk="0">
                  <a:moveTo>
                    <a:pt x="961" y="5255"/>
                  </a:moveTo>
                  <a:lnTo>
                    <a:pt x="1003" y="5255"/>
                  </a:lnTo>
                  <a:lnTo>
                    <a:pt x="1028" y="5255"/>
                  </a:lnTo>
                  <a:lnTo>
                    <a:pt x="1053" y="5255"/>
                  </a:lnTo>
                  <a:lnTo>
                    <a:pt x="1070" y="5255"/>
                  </a:lnTo>
                  <a:lnTo>
                    <a:pt x="1095" y="5255"/>
                  </a:lnTo>
                  <a:lnTo>
                    <a:pt x="1120" y="5255"/>
                  </a:lnTo>
                  <a:lnTo>
                    <a:pt x="1137" y="5255"/>
                  </a:lnTo>
                  <a:lnTo>
                    <a:pt x="1162" y="5255"/>
                  </a:lnTo>
                  <a:lnTo>
                    <a:pt x="1179" y="5255"/>
                  </a:lnTo>
                  <a:lnTo>
                    <a:pt x="1204" y="5255"/>
                  </a:lnTo>
                  <a:lnTo>
                    <a:pt x="1229" y="5255"/>
                  </a:lnTo>
                  <a:lnTo>
                    <a:pt x="1245" y="5255"/>
                  </a:lnTo>
                  <a:lnTo>
                    <a:pt x="1270" y="5246"/>
                  </a:lnTo>
                  <a:lnTo>
                    <a:pt x="1312" y="5230"/>
                  </a:lnTo>
                  <a:lnTo>
                    <a:pt x="1354" y="5221"/>
                  </a:lnTo>
                  <a:lnTo>
                    <a:pt x="1396" y="5205"/>
                  </a:lnTo>
                  <a:lnTo>
                    <a:pt x="1438" y="5196"/>
                  </a:lnTo>
                  <a:lnTo>
                    <a:pt x="1479" y="5180"/>
                  </a:lnTo>
                  <a:lnTo>
                    <a:pt x="1521" y="5163"/>
                  </a:lnTo>
                  <a:lnTo>
                    <a:pt x="1563" y="5146"/>
                  </a:lnTo>
                  <a:lnTo>
                    <a:pt x="1596" y="5129"/>
                  </a:lnTo>
                  <a:lnTo>
                    <a:pt x="1638" y="5113"/>
                  </a:lnTo>
                  <a:lnTo>
                    <a:pt x="1680" y="5096"/>
                  </a:lnTo>
                  <a:lnTo>
                    <a:pt x="1722" y="5071"/>
                  </a:lnTo>
                  <a:lnTo>
                    <a:pt x="1772" y="5054"/>
                  </a:lnTo>
                  <a:lnTo>
                    <a:pt x="1813" y="5029"/>
                  </a:lnTo>
                  <a:lnTo>
                    <a:pt x="1855" y="5012"/>
                  </a:lnTo>
                  <a:lnTo>
                    <a:pt x="1905" y="4987"/>
                  </a:lnTo>
                  <a:lnTo>
                    <a:pt x="1947" y="4962"/>
                  </a:lnTo>
                  <a:lnTo>
                    <a:pt x="1989" y="4946"/>
                  </a:lnTo>
                  <a:lnTo>
                    <a:pt x="2031" y="4921"/>
                  </a:lnTo>
                  <a:lnTo>
                    <a:pt x="2081" y="4895"/>
                  </a:lnTo>
                  <a:lnTo>
                    <a:pt x="2164" y="4854"/>
                  </a:lnTo>
                  <a:lnTo>
                    <a:pt x="2248" y="4804"/>
                  </a:lnTo>
                  <a:lnTo>
                    <a:pt x="2340" y="4753"/>
                  </a:lnTo>
                  <a:lnTo>
                    <a:pt x="2423" y="4712"/>
                  </a:lnTo>
                  <a:lnTo>
                    <a:pt x="2507" y="4662"/>
                  </a:lnTo>
                  <a:lnTo>
                    <a:pt x="2590" y="4603"/>
                  </a:lnTo>
                  <a:lnTo>
                    <a:pt x="2599" y="4603"/>
                  </a:lnTo>
                  <a:lnTo>
                    <a:pt x="2674" y="4561"/>
                  </a:lnTo>
                  <a:lnTo>
                    <a:pt x="2757" y="4511"/>
                  </a:lnTo>
                  <a:lnTo>
                    <a:pt x="2841" y="4453"/>
                  </a:lnTo>
                  <a:lnTo>
                    <a:pt x="2925" y="4403"/>
                  </a:lnTo>
                  <a:lnTo>
                    <a:pt x="3008" y="4344"/>
                  </a:lnTo>
                  <a:lnTo>
                    <a:pt x="3092" y="4294"/>
                  </a:lnTo>
                  <a:lnTo>
                    <a:pt x="3175" y="4235"/>
                  </a:lnTo>
                  <a:lnTo>
                    <a:pt x="3259" y="4177"/>
                  </a:lnTo>
                  <a:lnTo>
                    <a:pt x="3342" y="4127"/>
                  </a:lnTo>
                  <a:lnTo>
                    <a:pt x="3417" y="4068"/>
                  </a:lnTo>
                  <a:lnTo>
                    <a:pt x="3501" y="4010"/>
                  </a:lnTo>
                  <a:lnTo>
                    <a:pt x="3585" y="3951"/>
                  </a:lnTo>
                  <a:lnTo>
                    <a:pt x="3660" y="3893"/>
                  </a:lnTo>
                  <a:lnTo>
                    <a:pt x="3743" y="3835"/>
                  </a:lnTo>
                  <a:lnTo>
                    <a:pt x="3827" y="3776"/>
                  </a:lnTo>
                  <a:lnTo>
                    <a:pt x="3902" y="3718"/>
                  </a:lnTo>
                  <a:lnTo>
                    <a:pt x="3986" y="3651"/>
                  </a:lnTo>
                  <a:lnTo>
                    <a:pt x="4102" y="3567"/>
                  </a:lnTo>
                  <a:lnTo>
                    <a:pt x="4144" y="3534"/>
                  </a:lnTo>
                  <a:lnTo>
                    <a:pt x="4303" y="3417"/>
                  </a:lnTo>
                  <a:lnTo>
                    <a:pt x="4353" y="3375"/>
                  </a:lnTo>
                  <a:lnTo>
                    <a:pt x="4395" y="3342"/>
                  </a:lnTo>
                  <a:lnTo>
                    <a:pt x="4445" y="3300"/>
                  </a:lnTo>
                  <a:lnTo>
                    <a:pt x="4495" y="3266"/>
                  </a:lnTo>
                  <a:lnTo>
                    <a:pt x="4537" y="3233"/>
                  </a:lnTo>
                  <a:lnTo>
                    <a:pt x="4579" y="3191"/>
                  </a:lnTo>
                  <a:lnTo>
                    <a:pt x="4629" y="3158"/>
                  </a:lnTo>
                  <a:lnTo>
                    <a:pt x="4671" y="3116"/>
                  </a:lnTo>
                  <a:lnTo>
                    <a:pt x="4712" y="3074"/>
                  </a:lnTo>
                  <a:lnTo>
                    <a:pt x="4762" y="3041"/>
                  </a:lnTo>
                  <a:lnTo>
                    <a:pt x="4804" y="2999"/>
                  </a:lnTo>
                  <a:lnTo>
                    <a:pt x="4846" y="2957"/>
                  </a:lnTo>
                  <a:lnTo>
                    <a:pt x="4888" y="2924"/>
                  </a:lnTo>
                  <a:lnTo>
                    <a:pt x="4930" y="2882"/>
                  </a:lnTo>
                  <a:lnTo>
                    <a:pt x="4971" y="2840"/>
                  </a:lnTo>
                  <a:lnTo>
                    <a:pt x="5013" y="2799"/>
                  </a:lnTo>
                  <a:lnTo>
                    <a:pt x="5063" y="2757"/>
                  </a:lnTo>
                  <a:lnTo>
                    <a:pt x="5063" y="2748"/>
                  </a:lnTo>
                  <a:lnTo>
                    <a:pt x="5105" y="2707"/>
                  </a:lnTo>
                  <a:lnTo>
                    <a:pt x="5122" y="2690"/>
                  </a:lnTo>
                  <a:lnTo>
                    <a:pt x="5138" y="2673"/>
                  </a:lnTo>
                  <a:lnTo>
                    <a:pt x="5147" y="2665"/>
                  </a:lnTo>
                  <a:lnTo>
                    <a:pt x="5163" y="2648"/>
                  </a:lnTo>
                  <a:lnTo>
                    <a:pt x="5172" y="2632"/>
                  </a:lnTo>
                  <a:lnTo>
                    <a:pt x="5180" y="2623"/>
                  </a:lnTo>
                  <a:lnTo>
                    <a:pt x="5197" y="2606"/>
                  </a:lnTo>
                  <a:lnTo>
                    <a:pt x="5205" y="2590"/>
                  </a:lnTo>
                  <a:lnTo>
                    <a:pt x="5239" y="2540"/>
                  </a:lnTo>
                  <a:lnTo>
                    <a:pt x="5272" y="2490"/>
                  </a:lnTo>
                  <a:lnTo>
                    <a:pt x="5289" y="2464"/>
                  </a:lnTo>
                  <a:lnTo>
                    <a:pt x="5314" y="2423"/>
                  </a:lnTo>
                  <a:lnTo>
                    <a:pt x="5364" y="2356"/>
                  </a:lnTo>
                  <a:lnTo>
                    <a:pt x="5381" y="2322"/>
                  </a:lnTo>
                  <a:lnTo>
                    <a:pt x="5397" y="2297"/>
                  </a:lnTo>
                  <a:lnTo>
                    <a:pt x="5406" y="2281"/>
                  </a:lnTo>
                  <a:lnTo>
                    <a:pt x="5406" y="2281"/>
                  </a:lnTo>
                  <a:lnTo>
                    <a:pt x="5422" y="2264"/>
                  </a:lnTo>
                  <a:lnTo>
                    <a:pt x="5431" y="2256"/>
                  </a:lnTo>
                  <a:lnTo>
                    <a:pt x="5447" y="2247"/>
                  </a:lnTo>
                  <a:lnTo>
                    <a:pt x="5447" y="2247"/>
                  </a:lnTo>
                  <a:lnTo>
                    <a:pt x="5464" y="2239"/>
                  </a:lnTo>
                  <a:lnTo>
                    <a:pt x="5489" y="2239"/>
                  </a:lnTo>
                  <a:lnTo>
                    <a:pt x="5523" y="2239"/>
                  </a:lnTo>
                  <a:lnTo>
                    <a:pt x="5548" y="2239"/>
                  </a:lnTo>
                  <a:lnTo>
                    <a:pt x="5573" y="2247"/>
                  </a:lnTo>
                  <a:lnTo>
                    <a:pt x="5590" y="2256"/>
                  </a:lnTo>
                  <a:lnTo>
                    <a:pt x="5606" y="2272"/>
                  </a:lnTo>
                  <a:lnTo>
                    <a:pt x="5623" y="2289"/>
                  </a:lnTo>
                  <a:lnTo>
                    <a:pt x="5631" y="2306"/>
                  </a:lnTo>
                  <a:lnTo>
                    <a:pt x="5640" y="2331"/>
                  </a:lnTo>
                  <a:lnTo>
                    <a:pt x="5640" y="2347"/>
                  </a:lnTo>
                  <a:lnTo>
                    <a:pt x="5640" y="2389"/>
                  </a:lnTo>
                  <a:lnTo>
                    <a:pt x="5640" y="2406"/>
                  </a:lnTo>
                  <a:lnTo>
                    <a:pt x="5640" y="2423"/>
                  </a:lnTo>
                  <a:lnTo>
                    <a:pt x="5640" y="2431"/>
                  </a:lnTo>
                  <a:lnTo>
                    <a:pt x="5631" y="2448"/>
                  </a:lnTo>
                  <a:lnTo>
                    <a:pt x="5564" y="2565"/>
                  </a:lnTo>
                  <a:lnTo>
                    <a:pt x="5498" y="2682"/>
                  </a:lnTo>
                  <a:lnTo>
                    <a:pt x="5431" y="2807"/>
                  </a:lnTo>
                  <a:lnTo>
                    <a:pt x="5372" y="2924"/>
                  </a:lnTo>
                  <a:lnTo>
                    <a:pt x="5305" y="3049"/>
                  </a:lnTo>
                  <a:lnTo>
                    <a:pt x="5247" y="3175"/>
                  </a:lnTo>
                  <a:lnTo>
                    <a:pt x="5180" y="3291"/>
                  </a:lnTo>
                  <a:lnTo>
                    <a:pt x="5155" y="3358"/>
                  </a:lnTo>
                  <a:lnTo>
                    <a:pt x="5122" y="3417"/>
                  </a:lnTo>
                  <a:lnTo>
                    <a:pt x="5097" y="3475"/>
                  </a:lnTo>
                  <a:lnTo>
                    <a:pt x="5063" y="3542"/>
                  </a:lnTo>
                  <a:lnTo>
                    <a:pt x="5038" y="3601"/>
                  </a:lnTo>
                  <a:lnTo>
                    <a:pt x="5005" y="3667"/>
                  </a:lnTo>
                  <a:lnTo>
                    <a:pt x="4980" y="3726"/>
                  </a:lnTo>
                  <a:lnTo>
                    <a:pt x="4946" y="3793"/>
                  </a:lnTo>
                  <a:lnTo>
                    <a:pt x="4921" y="3851"/>
                  </a:lnTo>
                  <a:lnTo>
                    <a:pt x="4896" y="3918"/>
                  </a:lnTo>
                  <a:lnTo>
                    <a:pt x="4871" y="3977"/>
                  </a:lnTo>
                  <a:lnTo>
                    <a:pt x="4838" y="4043"/>
                  </a:lnTo>
                  <a:lnTo>
                    <a:pt x="4813" y="4102"/>
                  </a:lnTo>
                  <a:lnTo>
                    <a:pt x="4788" y="4169"/>
                  </a:lnTo>
                  <a:lnTo>
                    <a:pt x="4762" y="4227"/>
                  </a:lnTo>
                  <a:lnTo>
                    <a:pt x="4737" y="4294"/>
                  </a:lnTo>
                  <a:lnTo>
                    <a:pt x="4712" y="4352"/>
                  </a:lnTo>
                  <a:lnTo>
                    <a:pt x="4687" y="4419"/>
                  </a:lnTo>
                  <a:lnTo>
                    <a:pt x="4662" y="4486"/>
                  </a:lnTo>
                  <a:lnTo>
                    <a:pt x="4637" y="4545"/>
                  </a:lnTo>
                  <a:lnTo>
                    <a:pt x="4612" y="4611"/>
                  </a:lnTo>
                  <a:lnTo>
                    <a:pt x="4595" y="4670"/>
                  </a:lnTo>
                  <a:lnTo>
                    <a:pt x="4570" y="4737"/>
                  </a:lnTo>
                  <a:lnTo>
                    <a:pt x="4545" y="4804"/>
                  </a:lnTo>
                  <a:lnTo>
                    <a:pt x="4529" y="4862"/>
                  </a:lnTo>
                  <a:lnTo>
                    <a:pt x="4503" y="4929"/>
                  </a:lnTo>
                  <a:lnTo>
                    <a:pt x="4487" y="4996"/>
                  </a:lnTo>
                  <a:lnTo>
                    <a:pt x="4487" y="5012"/>
                  </a:lnTo>
                  <a:lnTo>
                    <a:pt x="4470" y="5063"/>
                  </a:lnTo>
                  <a:lnTo>
                    <a:pt x="4445" y="5121"/>
                  </a:lnTo>
                  <a:lnTo>
                    <a:pt x="4428" y="5188"/>
                  </a:lnTo>
                  <a:lnTo>
                    <a:pt x="4412" y="5255"/>
                  </a:lnTo>
                  <a:lnTo>
                    <a:pt x="4395" y="5322"/>
                  </a:lnTo>
                  <a:lnTo>
                    <a:pt x="4378" y="5380"/>
                  </a:lnTo>
                  <a:lnTo>
                    <a:pt x="4353" y="5447"/>
                  </a:lnTo>
                  <a:lnTo>
                    <a:pt x="4336" y="5514"/>
                  </a:lnTo>
                  <a:lnTo>
                    <a:pt x="4320" y="5581"/>
                  </a:lnTo>
                  <a:lnTo>
                    <a:pt x="4311" y="5647"/>
                  </a:lnTo>
                  <a:lnTo>
                    <a:pt x="4295" y="5714"/>
                  </a:lnTo>
                  <a:lnTo>
                    <a:pt x="4278" y="5781"/>
                  </a:lnTo>
                  <a:lnTo>
                    <a:pt x="4261" y="5848"/>
                  </a:lnTo>
                  <a:lnTo>
                    <a:pt x="4253" y="5915"/>
                  </a:lnTo>
                  <a:lnTo>
                    <a:pt x="4236" y="5981"/>
                  </a:lnTo>
                  <a:lnTo>
                    <a:pt x="4228" y="6048"/>
                  </a:lnTo>
                  <a:lnTo>
                    <a:pt x="4211" y="6115"/>
                  </a:lnTo>
                  <a:lnTo>
                    <a:pt x="4203" y="6182"/>
                  </a:lnTo>
                  <a:lnTo>
                    <a:pt x="4194" y="6249"/>
                  </a:lnTo>
                  <a:lnTo>
                    <a:pt x="4178" y="6316"/>
                  </a:lnTo>
                  <a:lnTo>
                    <a:pt x="4169" y="6382"/>
                  </a:lnTo>
                  <a:lnTo>
                    <a:pt x="4161" y="6449"/>
                  </a:lnTo>
                  <a:lnTo>
                    <a:pt x="4153" y="6516"/>
                  </a:lnTo>
                  <a:lnTo>
                    <a:pt x="4153" y="6550"/>
                  </a:lnTo>
                  <a:lnTo>
                    <a:pt x="4153" y="6583"/>
                  </a:lnTo>
                  <a:lnTo>
                    <a:pt x="4153" y="6625"/>
                  </a:lnTo>
                  <a:lnTo>
                    <a:pt x="4153" y="6675"/>
                  </a:lnTo>
                  <a:lnTo>
                    <a:pt x="4153" y="6725"/>
                  </a:lnTo>
                  <a:lnTo>
                    <a:pt x="4153" y="6775"/>
                  </a:lnTo>
                  <a:lnTo>
                    <a:pt x="4153" y="6825"/>
                  </a:lnTo>
                  <a:lnTo>
                    <a:pt x="4153" y="6875"/>
                  </a:lnTo>
                  <a:lnTo>
                    <a:pt x="4153" y="6934"/>
                  </a:lnTo>
                  <a:lnTo>
                    <a:pt x="4153" y="7201"/>
                  </a:lnTo>
                  <a:lnTo>
                    <a:pt x="4153" y="7235"/>
                  </a:lnTo>
                  <a:lnTo>
                    <a:pt x="4153" y="7260"/>
                  </a:lnTo>
                  <a:lnTo>
                    <a:pt x="4153" y="7293"/>
                  </a:lnTo>
                  <a:lnTo>
                    <a:pt x="4153" y="7326"/>
                  </a:lnTo>
                  <a:lnTo>
                    <a:pt x="4153" y="7352"/>
                  </a:lnTo>
                  <a:lnTo>
                    <a:pt x="4153" y="7385"/>
                  </a:lnTo>
                  <a:lnTo>
                    <a:pt x="4153" y="7410"/>
                  </a:lnTo>
                  <a:lnTo>
                    <a:pt x="4153" y="7443"/>
                  </a:lnTo>
                  <a:lnTo>
                    <a:pt x="4153" y="7469"/>
                  </a:lnTo>
                  <a:lnTo>
                    <a:pt x="4153" y="7502"/>
                  </a:lnTo>
                  <a:lnTo>
                    <a:pt x="4161" y="7527"/>
                  </a:lnTo>
                  <a:lnTo>
                    <a:pt x="4169" y="7552"/>
                  </a:lnTo>
                  <a:lnTo>
                    <a:pt x="4169" y="7577"/>
                  </a:lnTo>
                  <a:lnTo>
                    <a:pt x="4178" y="7602"/>
                  </a:lnTo>
                  <a:lnTo>
                    <a:pt x="4186" y="7627"/>
                  </a:lnTo>
                  <a:lnTo>
                    <a:pt x="4194" y="7652"/>
                  </a:lnTo>
                  <a:lnTo>
                    <a:pt x="4203" y="7677"/>
                  </a:lnTo>
                  <a:lnTo>
                    <a:pt x="4211" y="7702"/>
                  </a:lnTo>
                  <a:lnTo>
                    <a:pt x="4219" y="7727"/>
                  </a:lnTo>
                  <a:lnTo>
                    <a:pt x="4228" y="7744"/>
                  </a:lnTo>
                  <a:lnTo>
                    <a:pt x="4236" y="7769"/>
                  </a:lnTo>
                  <a:lnTo>
                    <a:pt x="4245" y="7786"/>
                  </a:lnTo>
                  <a:lnTo>
                    <a:pt x="4253" y="7803"/>
                  </a:lnTo>
                  <a:lnTo>
                    <a:pt x="4270" y="7828"/>
                  </a:lnTo>
                  <a:lnTo>
                    <a:pt x="4278" y="7844"/>
                  </a:lnTo>
                  <a:lnTo>
                    <a:pt x="4286" y="7861"/>
                  </a:lnTo>
                  <a:lnTo>
                    <a:pt x="4295" y="7861"/>
                  </a:lnTo>
                  <a:lnTo>
                    <a:pt x="4303" y="7870"/>
                  </a:lnTo>
                  <a:lnTo>
                    <a:pt x="4303" y="7878"/>
                  </a:lnTo>
                  <a:lnTo>
                    <a:pt x="4311" y="7886"/>
                  </a:lnTo>
                  <a:lnTo>
                    <a:pt x="4320" y="7895"/>
                  </a:lnTo>
                  <a:lnTo>
                    <a:pt x="4320" y="7895"/>
                  </a:lnTo>
                  <a:lnTo>
                    <a:pt x="4328" y="7903"/>
                  </a:lnTo>
                  <a:lnTo>
                    <a:pt x="4336" y="7911"/>
                  </a:lnTo>
                  <a:lnTo>
                    <a:pt x="4336" y="7911"/>
                  </a:lnTo>
                  <a:lnTo>
                    <a:pt x="4345" y="7911"/>
                  </a:lnTo>
                  <a:lnTo>
                    <a:pt x="4353" y="7911"/>
                  </a:lnTo>
                  <a:lnTo>
                    <a:pt x="4361" y="7911"/>
                  </a:lnTo>
                  <a:lnTo>
                    <a:pt x="4361" y="7911"/>
                  </a:lnTo>
                  <a:lnTo>
                    <a:pt x="4370" y="7911"/>
                  </a:lnTo>
                  <a:lnTo>
                    <a:pt x="4378" y="7911"/>
                  </a:lnTo>
                  <a:lnTo>
                    <a:pt x="4387" y="7911"/>
                  </a:lnTo>
                  <a:lnTo>
                    <a:pt x="4387" y="7911"/>
                  </a:lnTo>
                  <a:lnTo>
                    <a:pt x="4395" y="7911"/>
                  </a:lnTo>
                  <a:lnTo>
                    <a:pt x="4403" y="7911"/>
                  </a:lnTo>
                  <a:lnTo>
                    <a:pt x="4412" y="7911"/>
                  </a:lnTo>
                  <a:lnTo>
                    <a:pt x="4420" y="7911"/>
                  </a:lnTo>
                  <a:lnTo>
                    <a:pt x="4428" y="7911"/>
                  </a:lnTo>
                  <a:lnTo>
                    <a:pt x="4453" y="7920"/>
                  </a:lnTo>
                  <a:lnTo>
                    <a:pt x="4478" y="7928"/>
                  </a:lnTo>
                  <a:lnTo>
                    <a:pt x="4495" y="7936"/>
                  </a:lnTo>
                  <a:lnTo>
                    <a:pt x="4520" y="7936"/>
                  </a:lnTo>
                  <a:lnTo>
                    <a:pt x="4545" y="7936"/>
                  </a:lnTo>
                  <a:lnTo>
                    <a:pt x="4570" y="7936"/>
                  </a:lnTo>
                  <a:lnTo>
                    <a:pt x="4595" y="7936"/>
                  </a:lnTo>
                  <a:lnTo>
                    <a:pt x="4687" y="7936"/>
                  </a:lnTo>
                  <a:lnTo>
                    <a:pt x="4712" y="7936"/>
                  </a:lnTo>
                  <a:lnTo>
                    <a:pt x="4729" y="7936"/>
                  </a:lnTo>
                  <a:lnTo>
                    <a:pt x="4754" y="7936"/>
                  </a:lnTo>
                  <a:lnTo>
                    <a:pt x="4779" y="7936"/>
                  </a:lnTo>
                  <a:lnTo>
                    <a:pt x="4804" y="7936"/>
                  </a:lnTo>
                  <a:lnTo>
                    <a:pt x="4829" y="7928"/>
                  </a:lnTo>
                  <a:lnTo>
                    <a:pt x="4846" y="7920"/>
                  </a:lnTo>
                  <a:lnTo>
                    <a:pt x="4871" y="7911"/>
                  </a:lnTo>
                  <a:lnTo>
                    <a:pt x="4896" y="7903"/>
                  </a:lnTo>
                  <a:lnTo>
                    <a:pt x="4921" y="7895"/>
                  </a:lnTo>
                  <a:lnTo>
                    <a:pt x="4938" y="7886"/>
                  </a:lnTo>
                  <a:lnTo>
                    <a:pt x="4963" y="7878"/>
                  </a:lnTo>
                  <a:lnTo>
                    <a:pt x="4988" y="7870"/>
                  </a:lnTo>
                  <a:lnTo>
                    <a:pt x="5013" y="7853"/>
                  </a:lnTo>
                  <a:lnTo>
                    <a:pt x="5038" y="7844"/>
                  </a:lnTo>
                  <a:lnTo>
                    <a:pt x="5063" y="7828"/>
                  </a:lnTo>
                  <a:lnTo>
                    <a:pt x="5080" y="7819"/>
                  </a:lnTo>
                  <a:lnTo>
                    <a:pt x="5105" y="7803"/>
                  </a:lnTo>
                  <a:lnTo>
                    <a:pt x="5130" y="7786"/>
                  </a:lnTo>
                  <a:lnTo>
                    <a:pt x="5155" y="7769"/>
                  </a:lnTo>
                  <a:lnTo>
                    <a:pt x="5180" y="7753"/>
                  </a:lnTo>
                  <a:lnTo>
                    <a:pt x="5205" y="7736"/>
                  </a:lnTo>
                  <a:lnTo>
                    <a:pt x="5222" y="7719"/>
                  </a:lnTo>
                  <a:lnTo>
                    <a:pt x="5247" y="7702"/>
                  </a:lnTo>
                  <a:lnTo>
                    <a:pt x="5247" y="7702"/>
                  </a:lnTo>
                  <a:lnTo>
                    <a:pt x="5272" y="7686"/>
                  </a:lnTo>
                  <a:lnTo>
                    <a:pt x="5297" y="7661"/>
                  </a:lnTo>
                  <a:lnTo>
                    <a:pt x="5314" y="7644"/>
                  </a:lnTo>
                  <a:lnTo>
                    <a:pt x="5339" y="7619"/>
                  </a:lnTo>
                  <a:lnTo>
                    <a:pt x="5364" y="7602"/>
                  </a:lnTo>
                  <a:lnTo>
                    <a:pt x="5389" y="7577"/>
                  </a:lnTo>
                  <a:lnTo>
                    <a:pt x="5414" y="7552"/>
                  </a:lnTo>
                  <a:lnTo>
                    <a:pt x="5431" y="7535"/>
                  </a:lnTo>
                  <a:lnTo>
                    <a:pt x="5456" y="7510"/>
                  </a:lnTo>
                  <a:lnTo>
                    <a:pt x="5481" y="7485"/>
                  </a:lnTo>
                  <a:lnTo>
                    <a:pt x="5506" y="7460"/>
                  </a:lnTo>
                  <a:lnTo>
                    <a:pt x="5523" y="7435"/>
                  </a:lnTo>
                  <a:lnTo>
                    <a:pt x="5548" y="7410"/>
                  </a:lnTo>
                  <a:lnTo>
                    <a:pt x="5573" y="7385"/>
                  </a:lnTo>
                  <a:lnTo>
                    <a:pt x="5590" y="7360"/>
                  </a:lnTo>
                  <a:lnTo>
                    <a:pt x="5615" y="7326"/>
                  </a:lnTo>
                  <a:lnTo>
                    <a:pt x="5631" y="7301"/>
                  </a:lnTo>
                  <a:lnTo>
                    <a:pt x="5648" y="7276"/>
                  </a:lnTo>
                  <a:lnTo>
                    <a:pt x="5673" y="7243"/>
                  </a:lnTo>
                  <a:lnTo>
                    <a:pt x="5698" y="7218"/>
                  </a:lnTo>
                  <a:lnTo>
                    <a:pt x="5715" y="7193"/>
                  </a:lnTo>
                  <a:lnTo>
                    <a:pt x="5740" y="7159"/>
                  </a:lnTo>
                  <a:lnTo>
                    <a:pt x="5757" y="7134"/>
                  </a:lnTo>
                  <a:lnTo>
                    <a:pt x="5782" y="7101"/>
                  </a:lnTo>
                  <a:lnTo>
                    <a:pt x="5798" y="7068"/>
                  </a:lnTo>
                  <a:lnTo>
                    <a:pt x="5823" y="7042"/>
                  </a:lnTo>
                  <a:lnTo>
                    <a:pt x="5848" y="7009"/>
                  </a:lnTo>
                  <a:lnTo>
                    <a:pt x="5882" y="6951"/>
                  </a:lnTo>
                  <a:lnTo>
                    <a:pt x="5924" y="6884"/>
                  </a:lnTo>
                  <a:lnTo>
                    <a:pt x="5965" y="6817"/>
                  </a:lnTo>
                  <a:lnTo>
                    <a:pt x="6007" y="6758"/>
                  </a:lnTo>
                  <a:lnTo>
                    <a:pt x="6041" y="6692"/>
                  </a:lnTo>
                  <a:lnTo>
                    <a:pt x="6082" y="6625"/>
                  </a:lnTo>
                  <a:lnTo>
                    <a:pt x="6116" y="6558"/>
                  </a:lnTo>
                  <a:lnTo>
                    <a:pt x="6158" y="6491"/>
                  </a:lnTo>
                  <a:lnTo>
                    <a:pt x="6191" y="6424"/>
                  </a:lnTo>
                  <a:lnTo>
                    <a:pt x="6224" y="6357"/>
                  </a:lnTo>
                  <a:lnTo>
                    <a:pt x="6258" y="6291"/>
                  </a:lnTo>
                  <a:lnTo>
                    <a:pt x="6291" y="6224"/>
                  </a:lnTo>
                  <a:lnTo>
                    <a:pt x="6325" y="6157"/>
                  </a:lnTo>
                  <a:lnTo>
                    <a:pt x="6358" y="6090"/>
                  </a:lnTo>
                  <a:lnTo>
                    <a:pt x="6392" y="6023"/>
                  </a:lnTo>
                  <a:lnTo>
                    <a:pt x="6425" y="5956"/>
                  </a:lnTo>
                  <a:lnTo>
                    <a:pt x="6450" y="5898"/>
                  </a:lnTo>
                  <a:lnTo>
                    <a:pt x="6475" y="5831"/>
                  </a:lnTo>
                  <a:lnTo>
                    <a:pt x="6508" y="5764"/>
                  </a:lnTo>
                  <a:lnTo>
                    <a:pt x="6534" y="5706"/>
                  </a:lnTo>
                  <a:lnTo>
                    <a:pt x="6559" y="5647"/>
                  </a:lnTo>
                  <a:lnTo>
                    <a:pt x="6584" y="5589"/>
                  </a:lnTo>
                  <a:lnTo>
                    <a:pt x="6609" y="5530"/>
                  </a:lnTo>
                  <a:lnTo>
                    <a:pt x="6634" y="5472"/>
                  </a:lnTo>
                  <a:lnTo>
                    <a:pt x="6650" y="5422"/>
                  </a:lnTo>
                  <a:lnTo>
                    <a:pt x="6676" y="5363"/>
                  </a:lnTo>
                  <a:lnTo>
                    <a:pt x="6692" y="5313"/>
                  </a:lnTo>
                  <a:lnTo>
                    <a:pt x="6726" y="5213"/>
                  </a:lnTo>
                  <a:lnTo>
                    <a:pt x="6759" y="5129"/>
                  </a:lnTo>
                  <a:lnTo>
                    <a:pt x="6792" y="5054"/>
                  </a:lnTo>
                  <a:lnTo>
                    <a:pt x="6893" y="4762"/>
                  </a:lnTo>
                  <a:lnTo>
                    <a:pt x="7001" y="4478"/>
                  </a:lnTo>
                  <a:lnTo>
                    <a:pt x="7168" y="3993"/>
                  </a:lnTo>
                  <a:lnTo>
                    <a:pt x="7202" y="3901"/>
                  </a:lnTo>
                  <a:lnTo>
                    <a:pt x="7210" y="3868"/>
                  </a:lnTo>
                  <a:lnTo>
                    <a:pt x="7219" y="3826"/>
                  </a:lnTo>
                  <a:lnTo>
                    <a:pt x="7235" y="3776"/>
                  </a:lnTo>
                  <a:lnTo>
                    <a:pt x="7252" y="3726"/>
                  </a:lnTo>
                  <a:lnTo>
                    <a:pt x="7277" y="3626"/>
                  </a:lnTo>
                  <a:lnTo>
                    <a:pt x="7310" y="3517"/>
                  </a:lnTo>
                  <a:lnTo>
                    <a:pt x="7327" y="3475"/>
                  </a:lnTo>
                  <a:lnTo>
                    <a:pt x="7336" y="3425"/>
                  </a:lnTo>
                  <a:lnTo>
                    <a:pt x="7352" y="3392"/>
                  </a:lnTo>
                  <a:lnTo>
                    <a:pt x="7352" y="3375"/>
                  </a:lnTo>
                  <a:lnTo>
                    <a:pt x="7361" y="3358"/>
                  </a:lnTo>
                  <a:lnTo>
                    <a:pt x="7369" y="3333"/>
                  </a:lnTo>
                  <a:lnTo>
                    <a:pt x="7386" y="3308"/>
                  </a:lnTo>
                  <a:lnTo>
                    <a:pt x="7402" y="3283"/>
                  </a:lnTo>
                  <a:lnTo>
                    <a:pt x="7419" y="3275"/>
                  </a:lnTo>
                  <a:lnTo>
                    <a:pt x="7444" y="3258"/>
                  </a:lnTo>
                  <a:lnTo>
                    <a:pt x="7461" y="3250"/>
                  </a:lnTo>
                  <a:lnTo>
                    <a:pt x="7486" y="3241"/>
                  </a:lnTo>
                  <a:lnTo>
                    <a:pt x="7486" y="3241"/>
                  </a:lnTo>
                  <a:lnTo>
                    <a:pt x="7511" y="3241"/>
                  </a:lnTo>
                  <a:lnTo>
                    <a:pt x="7528" y="3241"/>
                  </a:lnTo>
                  <a:lnTo>
                    <a:pt x="7553" y="3241"/>
                  </a:lnTo>
                  <a:lnTo>
                    <a:pt x="7578" y="3250"/>
                  </a:lnTo>
                  <a:lnTo>
                    <a:pt x="7594" y="3258"/>
                  </a:lnTo>
                  <a:lnTo>
                    <a:pt x="7594" y="3258"/>
                  </a:lnTo>
                  <a:lnTo>
                    <a:pt x="7620" y="3275"/>
                  </a:lnTo>
                  <a:lnTo>
                    <a:pt x="7645" y="3300"/>
                  </a:lnTo>
                  <a:lnTo>
                    <a:pt x="7661" y="3317"/>
                  </a:lnTo>
                  <a:lnTo>
                    <a:pt x="7661" y="3317"/>
                  </a:lnTo>
                  <a:lnTo>
                    <a:pt x="7670" y="3333"/>
                  </a:lnTo>
                  <a:lnTo>
                    <a:pt x="7670" y="3358"/>
                  </a:lnTo>
                  <a:lnTo>
                    <a:pt x="7670" y="3367"/>
                  </a:lnTo>
                  <a:lnTo>
                    <a:pt x="7670" y="3400"/>
                  </a:lnTo>
                  <a:lnTo>
                    <a:pt x="7670" y="3442"/>
                  </a:lnTo>
                  <a:lnTo>
                    <a:pt x="7670" y="3500"/>
                  </a:lnTo>
                  <a:lnTo>
                    <a:pt x="7670" y="3559"/>
                  </a:lnTo>
                  <a:lnTo>
                    <a:pt x="7661" y="3617"/>
                  </a:lnTo>
                  <a:lnTo>
                    <a:pt x="7653" y="3676"/>
                  </a:lnTo>
                  <a:lnTo>
                    <a:pt x="7645" y="3743"/>
                  </a:lnTo>
                  <a:lnTo>
                    <a:pt x="7636" y="3809"/>
                  </a:lnTo>
                  <a:lnTo>
                    <a:pt x="7628" y="3876"/>
                  </a:lnTo>
                  <a:lnTo>
                    <a:pt x="7620" y="3943"/>
                  </a:lnTo>
                  <a:lnTo>
                    <a:pt x="7603" y="4018"/>
                  </a:lnTo>
                  <a:lnTo>
                    <a:pt x="7594" y="4085"/>
                  </a:lnTo>
                  <a:lnTo>
                    <a:pt x="7569" y="4227"/>
                  </a:lnTo>
                  <a:lnTo>
                    <a:pt x="7511" y="4528"/>
                  </a:lnTo>
                  <a:lnTo>
                    <a:pt x="7486" y="4687"/>
                  </a:lnTo>
                  <a:lnTo>
                    <a:pt x="7469" y="4762"/>
                  </a:lnTo>
                  <a:lnTo>
                    <a:pt x="7461" y="4845"/>
                  </a:lnTo>
                  <a:lnTo>
                    <a:pt x="7444" y="4921"/>
                  </a:lnTo>
                  <a:lnTo>
                    <a:pt x="7436" y="5004"/>
                  </a:lnTo>
                  <a:lnTo>
                    <a:pt x="7419" y="5088"/>
                  </a:lnTo>
                  <a:lnTo>
                    <a:pt x="7411" y="5163"/>
                  </a:lnTo>
                  <a:lnTo>
                    <a:pt x="7402" y="5246"/>
                  </a:lnTo>
                  <a:lnTo>
                    <a:pt x="7386" y="5322"/>
                  </a:lnTo>
                  <a:lnTo>
                    <a:pt x="7377" y="5405"/>
                  </a:lnTo>
                  <a:lnTo>
                    <a:pt x="7369" y="5489"/>
                  </a:lnTo>
                  <a:lnTo>
                    <a:pt x="7361" y="5564"/>
                  </a:lnTo>
                  <a:lnTo>
                    <a:pt x="7352" y="5647"/>
                  </a:lnTo>
                  <a:lnTo>
                    <a:pt x="7352" y="5731"/>
                  </a:lnTo>
                  <a:lnTo>
                    <a:pt x="7344" y="5806"/>
                  </a:lnTo>
                  <a:lnTo>
                    <a:pt x="7344" y="5848"/>
                  </a:lnTo>
                  <a:lnTo>
                    <a:pt x="7344" y="5881"/>
                  </a:lnTo>
                  <a:lnTo>
                    <a:pt x="7344" y="6299"/>
                  </a:lnTo>
                  <a:lnTo>
                    <a:pt x="7344" y="6341"/>
                  </a:lnTo>
                  <a:lnTo>
                    <a:pt x="7344" y="6374"/>
                  </a:lnTo>
                  <a:lnTo>
                    <a:pt x="7344" y="6416"/>
                  </a:lnTo>
                  <a:lnTo>
                    <a:pt x="7344" y="6449"/>
                  </a:lnTo>
                  <a:lnTo>
                    <a:pt x="7344" y="6483"/>
                  </a:lnTo>
                  <a:lnTo>
                    <a:pt x="7344" y="6516"/>
                  </a:lnTo>
                  <a:lnTo>
                    <a:pt x="7344" y="6558"/>
                  </a:lnTo>
                  <a:lnTo>
                    <a:pt x="7344" y="6591"/>
                  </a:lnTo>
                  <a:lnTo>
                    <a:pt x="7344" y="6625"/>
                  </a:lnTo>
                  <a:lnTo>
                    <a:pt x="7352" y="6658"/>
                  </a:lnTo>
                  <a:lnTo>
                    <a:pt x="7352" y="6692"/>
                  </a:lnTo>
                  <a:lnTo>
                    <a:pt x="7361" y="6725"/>
                  </a:lnTo>
                  <a:lnTo>
                    <a:pt x="7369" y="6758"/>
                  </a:lnTo>
                  <a:lnTo>
                    <a:pt x="7377" y="6792"/>
                  </a:lnTo>
                  <a:lnTo>
                    <a:pt x="7386" y="6825"/>
                  </a:lnTo>
                  <a:lnTo>
                    <a:pt x="7394" y="6859"/>
                  </a:lnTo>
                  <a:lnTo>
                    <a:pt x="7402" y="6892"/>
                  </a:lnTo>
                  <a:lnTo>
                    <a:pt x="7411" y="6926"/>
                  </a:lnTo>
                  <a:lnTo>
                    <a:pt x="7419" y="6951"/>
                  </a:lnTo>
                  <a:lnTo>
                    <a:pt x="7436" y="6984"/>
                  </a:lnTo>
                  <a:lnTo>
                    <a:pt x="7444" y="7017"/>
                  </a:lnTo>
                  <a:lnTo>
                    <a:pt x="7452" y="7042"/>
                  </a:lnTo>
                  <a:lnTo>
                    <a:pt x="7469" y="7076"/>
                  </a:lnTo>
                  <a:lnTo>
                    <a:pt x="7478" y="7101"/>
                  </a:lnTo>
                  <a:lnTo>
                    <a:pt x="7494" y="7134"/>
                  </a:lnTo>
                  <a:lnTo>
                    <a:pt x="7511" y="7159"/>
                  </a:lnTo>
                  <a:lnTo>
                    <a:pt x="7519" y="7184"/>
                  </a:lnTo>
                  <a:lnTo>
                    <a:pt x="7536" y="7210"/>
                  </a:lnTo>
                  <a:lnTo>
                    <a:pt x="7553" y="7243"/>
                  </a:lnTo>
                  <a:lnTo>
                    <a:pt x="7569" y="7268"/>
                  </a:lnTo>
                  <a:lnTo>
                    <a:pt x="7586" y="7293"/>
                  </a:lnTo>
                  <a:lnTo>
                    <a:pt x="7603" y="7318"/>
                  </a:lnTo>
                  <a:lnTo>
                    <a:pt x="7620" y="7343"/>
                  </a:lnTo>
                  <a:lnTo>
                    <a:pt x="7645" y="7368"/>
                  </a:lnTo>
                  <a:lnTo>
                    <a:pt x="7645" y="7368"/>
                  </a:lnTo>
                  <a:lnTo>
                    <a:pt x="7661" y="7393"/>
                  </a:lnTo>
                  <a:lnTo>
                    <a:pt x="7686" y="7418"/>
                  </a:lnTo>
                  <a:lnTo>
                    <a:pt x="7686" y="7418"/>
                  </a:lnTo>
                  <a:lnTo>
                    <a:pt x="7703" y="7443"/>
                  </a:lnTo>
                  <a:lnTo>
                    <a:pt x="7728" y="7469"/>
                  </a:lnTo>
                  <a:lnTo>
                    <a:pt x="7728" y="7469"/>
                  </a:lnTo>
                  <a:lnTo>
                    <a:pt x="7753" y="7494"/>
                  </a:lnTo>
                  <a:lnTo>
                    <a:pt x="7778" y="7519"/>
                  </a:lnTo>
                  <a:lnTo>
                    <a:pt x="7778" y="7519"/>
                  </a:lnTo>
                  <a:lnTo>
                    <a:pt x="7803" y="7535"/>
                  </a:lnTo>
                  <a:lnTo>
                    <a:pt x="7828" y="7560"/>
                  </a:lnTo>
                  <a:lnTo>
                    <a:pt x="7828" y="7560"/>
                  </a:lnTo>
                  <a:lnTo>
                    <a:pt x="7853" y="7577"/>
                  </a:lnTo>
                  <a:lnTo>
                    <a:pt x="7879" y="7602"/>
                  </a:lnTo>
                  <a:lnTo>
                    <a:pt x="7904" y="7619"/>
                  </a:lnTo>
                  <a:lnTo>
                    <a:pt x="7937" y="7636"/>
                  </a:lnTo>
                  <a:lnTo>
                    <a:pt x="7962" y="7652"/>
                  </a:lnTo>
                  <a:lnTo>
                    <a:pt x="7987" y="7669"/>
                  </a:lnTo>
                  <a:lnTo>
                    <a:pt x="8021" y="7686"/>
                  </a:lnTo>
                  <a:lnTo>
                    <a:pt x="8054" y="7702"/>
                  </a:lnTo>
                  <a:lnTo>
                    <a:pt x="8087" y="7719"/>
                  </a:lnTo>
                  <a:lnTo>
                    <a:pt x="8096" y="7719"/>
                  </a:lnTo>
                  <a:lnTo>
                    <a:pt x="8104" y="7719"/>
                  </a:lnTo>
                  <a:lnTo>
                    <a:pt x="8112" y="7719"/>
                  </a:lnTo>
                  <a:lnTo>
                    <a:pt x="8121" y="7719"/>
                  </a:lnTo>
                  <a:lnTo>
                    <a:pt x="8129" y="7719"/>
                  </a:lnTo>
                  <a:lnTo>
                    <a:pt x="8137" y="7719"/>
                  </a:lnTo>
                  <a:lnTo>
                    <a:pt x="8238" y="7719"/>
                  </a:lnTo>
                  <a:lnTo>
                    <a:pt x="8254" y="7719"/>
                  </a:lnTo>
                  <a:lnTo>
                    <a:pt x="8263" y="7719"/>
                  </a:lnTo>
                  <a:lnTo>
                    <a:pt x="8271" y="7719"/>
                  </a:lnTo>
                  <a:lnTo>
                    <a:pt x="8280" y="7719"/>
                  </a:lnTo>
                  <a:lnTo>
                    <a:pt x="8288" y="7719"/>
                  </a:lnTo>
                  <a:lnTo>
                    <a:pt x="8288" y="7719"/>
                  </a:lnTo>
                  <a:lnTo>
                    <a:pt x="8305" y="7719"/>
                  </a:lnTo>
                  <a:lnTo>
                    <a:pt x="8305" y="7719"/>
                  </a:lnTo>
                  <a:lnTo>
                    <a:pt x="8313" y="7719"/>
                  </a:lnTo>
                  <a:lnTo>
                    <a:pt x="8313" y="7719"/>
                  </a:lnTo>
                  <a:lnTo>
                    <a:pt x="8330" y="7719"/>
                  </a:lnTo>
                  <a:lnTo>
                    <a:pt x="8330" y="7719"/>
                  </a:lnTo>
                  <a:lnTo>
                    <a:pt x="8338" y="7711"/>
                  </a:lnTo>
                  <a:lnTo>
                    <a:pt x="8338" y="7711"/>
                  </a:lnTo>
                  <a:lnTo>
                    <a:pt x="8355" y="7702"/>
                  </a:lnTo>
                  <a:lnTo>
                    <a:pt x="8355" y="7702"/>
                  </a:lnTo>
                  <a:lnTo>
                    <a:pt x="8363" y="7702"/>
                  </a:lnTo>
                  <a:lnTo>
                    <a:pt x="8371" y="7694"/>
                  </a:lnTo>
                  <a:lnTo>
                    <a:pt x="8396" y="7677"/>
                  </a:lnTo>
                  <a:lnTo>
                    <a:pt x="8413" y="7669"/>
                  </a:lnTo>
                  <a:lnTo>
                    <a:pt x="8438" y="7652"/>
                  </a:lnTo>
                  <a:lnTo>
                    <a:pt x="8455" y="7644"/>
                  </a:lnTo>
                  <a:lnTo>
                    <a:pt x="8455" y="7644"/>
                  </a:lnTo>
                  <a:lnTo>
                    <a:pt x="8472" y="7627"/>
                  </a:lnTo>
                  <a:lnTo>
                    <a:pt x="8488" y="7611"/>
                  </a:lnTo>
                  <a:lnTo>
                    <a:pt x="8488" y="7611"/>
                  </a:lnTo>
                  <a:lnTo>
                    <a:pt x="8513" y="7594"/>
                  </a:lnTo>
                  <a:lnTo>
                    <a:pt x="8530" y="7577"/>
                  </a:lnTo>
                  <a:lnTo>
                    <a:pt x="8530" y="7577"/>
                  </a:lnTo>
                  <a:lnTo>
                    <a:pt x="8555" y="7560"/>
                  </a:lnTo>
                  <a:lnTo>
                    <a:pt x="8572" y="7544"/>
                  </a:lnTo>
                  <a:lnTo>
                    <a:pt x="8589" y="7527"/>
                  </a:lnTo>
                  <a:lnTo>
                    <a:pt x="8614" y="7502"/>
                  </a:lnTo>
                  <a:lnTo>
                    <a:pt x="8630" y="7485"/>
                  </a:lnTo>
                  <a:lnTo>
                    <a:pt x="8647" y="7469"/>
                  </a:lnTo>
                  <a:lnTo>
                    <a:pt x="8664" y="7452"/>
                  </a:lnTo>
                  <a:lnTo>
                    <a:pt x="8681" y="7427"/>
                  </a:lnTo>
                  <a:lnTo>
                    <a:pt x="8689" y="7410"/>
                  </a:lnTo>
                  <a:lnTo>
                    <a:pt x="8714" y="7385"/>
                  </a:lnTo>
                  <a:lnTo>
                    <a:pt x="8739" y="7360"/>
                  </a:lnTo>
                  <a:lnTo>
                    <a:pt x="8756" y="7326"/>
                  </a:lnTo>
                  <a:lnTo>
                    <a:pt x="8781" y="7301"/>
                  </a:lnTo>
                  <a:lnTo>
                    <a:pt x="8806" y="7268"/>
                  </a:lnTo>
                  <a:lnTo>
                    <a:pt x="8823" y="7243"/>
                  </a:lnTo>
                  <a:lnTo>
                    <a:pt x="8839" y="7210"/>
                  </a:lnTo>
                  <a:lnTo>
                    <a:pt x="8864" y="7184"/>
                  </a:lnTo>
                  <a:lnTo>
                    <a:pt x="8881" y="7151"/>
                  </a:lnTo>
                  <a:lnTo>
                    <a:pt x="8906" y="7118"/>
                  </a:lnTo>
                  <a:lnTo>
                    <a:pt x="8923" y="7093"/>
                  </a:lnTo>
                  <a:lnTo>
                    <a:pt x="8939" y="7059"/>
                  </a:lnTo>
                  <a:lnTo>
                    <a:pt x="8956" y="7026"/>
                  </a:lnTo>
                  <a:lnTo>
                    <a:pt x="8973" y="6992"/>
                  </a:lnTo>
                  <a:lnTo>
                    <a:pt x="8990" y="6959"/>
                  </a:lnTo>
                  <a:lnTo>
                    <a:pt x="9006" y="6934"/>
                  </a:lnTo>
                  <a:lnTo>
                    <a:pt x="9023" y="6900"/>
                  </a:lnTo>
                  <a:lnTo>
                    <a:pt x="9040" y="6867"/>
                  </a:lnTo>
                  <a:lnTo>
                    <a:pt x="9056" y="6834"/>
                  </a:lnTo>
                  <a:lnTo>
                    <a:pt x="9073" y="6800"/>
                  </a:lnTo>
                  <a:lnTo>
                    <a:pt x="9090" y="6767"/>
                  </a:lnTo>
                  <a:lnTo>
                    <a:pt x="9107" y="6733"/>
                  </a:lnTo>
                  <a:lnTo>
                    <a:pt x="9123" y="6692"/>
                  </a:lnTo>
                  <a:lnTo>
                    <a:pt x="9132" y="6658"/>
                  </a:lnTo>
                  <a:lnTo>
                    <a:pt x="9148" y="6625"/>
                  </a:lnTo>
                  <a:lnTo>
                    <a:pt x="9157" y="6591"/>
                  </a:lnTo>
                  <a:lnTo>
                    <a:pt x="9173" y="6558"/>
                  </a:lnTo>
                  <a:lnTo>
                    <a:pt x="9190" y="6525"/>
                  </a:lnTo>
                  <a:lnTo>
                    <a:pt x="9198" y="6483"/>
                  </a:lnTo>
                  <a:lnTo>
                    <a:pt x="9215" y="6449"/>
                  </a:lnTo>
                  <a:lnTo>
                    <a:pt x="9224" y="6416"/>
                  </a:lnTo>
                  <a:lnTo>
                    <a:pt x="9232" y="6382"/>
                  </a:lnTo>
                  <a:lnTo>
                    <a:pt x="9249" y="6341"/>
                  </a:lnTo>
                  <a:lnTo>
                    <a:pt x="9257" y="6307"/>
                  </a:lnTo>
                  <a:lnTo>
                    <a:pt x="9265" y="6274"/>
                  </a:lnTo>
                  <a:lnTo>
                    <a:pt x="9282" y="6240"/>
                  </a:lnTo>
                  <a:lnTo>
                    <a:pt x="9290" y="6199"/>
                  </a:lnTo>
                  <a:lnTo>
                    <a:pt x="9299" y="6165"/>
                  </a:lnTo>
                  <a:lnTo>
                    <a:pt x="9307" y="6124"/>
                  </a:lnTo>
                  <a:lnTo>
                    <a:pt x="9315" y="6090"/>
                  </a:lnTo>
                  <a:lnTo>
                    <a:pt x="9324" y="6057"/>
                  </a:lnTo>
                  <a:lnTo>
                    <a:pt x="9332" y="6015"/>
                  </a:lnTo>
                  <a:lnTo>
                    <a:pt x="9340" y="5981"/>
                  </a:lnTo>
                  <a:lnTo>
                    <a:pt x="9349" y="5940"/>
                  </a:lnTo>
                  <a:lnTo>
                    <a:pt x="9366" y="5873"/>
                  </a:lnTo>
                  <a:lnTo>
                    <a:pt x="9382" y="5798"/>
                  </a:lnTo>
                  <a:lnTo>
                    <a:pt x="9391" y="5723"/>
                  </a:lnTo>
                  <a:lnTo>
                    <a:pt x="9407" y="5647"/>
                  </a:lnTo>
                  <a:lnTo>
                    <a:pt x="9416" y="5572"/>
                  </a:lnTo>
                  <a:lnTo>
                    <a:pt x="9432" y="5497"/>
                  </a:lnTo>
                  <a:lnTo>
                    <a:pt x="9432" y="5464"/>
                  </a:lnTo>
                  <a:lnTo>
                    <a:pt x="9432" y="5422"/>
                  </a:lnTo>
                  <a:lnTo>
                    <a:pt x="9432" y="5347"/>
                  </a:lnTo>
                  <a:lnTo>
                    <a:pt x="9441" y="5280"/>
                  </a:lnTo>
                  <a:lnTo>
                    <a:pt x="9441" y="5205"/>
                  </a:lnTo>
                  <a:lnTo>
                    <a:pt x="9441" y="5138"/>
                  </a:lnTo>
                  <a:lnTo>
                    <a:pt x="9441" y="5029"/>
                  </a:lnTo>
                  <a:lnTo>
                    <a:pt x="9441" y="4904"/>
                  </a:lnTo>
                  <a:lnTo>
                    <a:pt x="9441" y="4904"/>
                  </a:lnTo>
                  <a:lnTo>
                    <a:pt x="9432" y="4870"/>
                  </a:lnTo>
                  <a:lnTo>
                    <a:pt x="9432" y="4837"/>
                  </a:lnTo>
                  <a:lnTo>
                    <a:pt x="9424" y="4812"/>
                  </a:lnTo>
                  <a:lnTo>
                    <a:pt x="9416" y="4779"/>
                  </a:lnTo>
                  <a:lnTo>
                    <a:pt x="9416" y="4753"/>
                  </a:lnTo>
                  <a:lnTo>
                    <a:pt x="9416" y="4720"/>
                  </a:lnTo>
                  <a:lnTo>
                    <a:pt x="9407" y="4662"/>
                  </a:lnTo>
                  <a:lnTo>
                    <a:pt x="9399" y="4595"/>
                  </a:lnTo>
                  <a:lnTo>
                    <a:pt x="9399" y="4536"/>
                  </a:lnTo>
                  <a:lnTo>
                    <a:pt x="9399" y="4478"/>
                  </a:lnTo>
                  <a:lnTo>
                    <a:pt x="9399" y="4428"/>
                  </a:lnTo>
                  <a:lnTo>
                    <a:pt x="9399" y="4411"/>
                  </a:lnTo>
                  <a:lnTo>
                    <a:pt x="9399" y="4352"/>
                  </a:lnTo>
                  <a:lnTo>
                    <a:pt x="9399" y="4110"/>
                  </a:lnTo>
                  <a:lnTo>
                    <a:pt x="9399" y="4043"/>
                  </a:lnTo>
                  <a:lnTo>
                    <a:pt x="9399" y="3985"/>
                  </a:lnTo>
                  <a:lnTo>
                    <a:pt x="9399" y="3960"/>
                  </a:lnTo>
                  <a:lnTo>
                    <a:pt x="9399" y="3926"/>
                  </a:lnTo>
                  <a:lnTo>
                    <a:pt x="9399" y="3901"/>
                  </a:lnTo>
                  <a:lnTo>
                    <a:pt x="9399" y="3868"/>
                  </a:lnTo>
                  <a:lnTo>
                    <a:pt x="9399" y="3843"/>
                  </a:lnTo>
                  <a:lnTo>
                    <a:pt x="9399" y="3809"/>
                  </a:lnTo>
                  <a:lnTo>
                    <a:pt x="9399" y="3784"/>
                  </a:lnTo>
                  <a:lnTo>
                    <a:pt x="9399" y="3751"/>
                  </a:lnTo>
                  <a:lnTo>
                    <a:pt x="9399" y="3734"/>
                  </a:lnTo>
                  <a:lnTo>
                    <a:pt x="9399" y="3718"/>
                  </a:lnTo>
                  <a:lnTo>
                    <a:pt x="9399" y="3692"/>
                  </a:lnTo>
                  <a:lnTo>
                    <a:pt x="9407" y="3684"/>
                  </a:lnTo>
                  <a:lnTo>
                    <a:pt x="9416" y="3667"/>
                  </a:lnTo>
                  <a:lnTo>
                    <a:pt x="9424" y="3659"/>
                  </a:lnTo>
                  <a:lnTo>
                    <a:pt x="9424" y="3659"/>
                  </a:lnTo>
                  <a:lnTo>
                    <a:pt x="9432" y="3651"/>
                  </a:lnTo>
                  <a:lnTo>
                    <a:pt x="9449" y="3634"/>
                  </a:lnTo>
                  <a:lnTo>
                    <a:pt x="9457" y="3626"/>
                  </a:lnTo>
                  <a:lnTo>
                    <a:pt x="9457" y="3626"/>
                  </a:lnTo>
                  <a:lnTo>
                    <a:pt x="9474" y="3626"/>
                  </a:lnTo>
                  <a:lnTo>
                    <a:pt x="9474" y="3626"/>
                  </a:lnTo>
                  <a:lnTo>
                    <a:pt x="9499" y="3626"/>
                  </a:lnTo>
                  <a:lnTo>
                    <a:pt x="9533" y="3626"/>
                  </a:lnTo>
                  <a:lnTo>
                    <a:pt x="9549" y="3626"/>
                  </a:lnTo>
                  <a:lnTo>
                    <a:pt x="9574" y="3634"/>
                  </a:lnTo>
                  <a:lnTo>
                    <a:pt x="9574" y="3634"/>
                  </a:lnTo>
                  <a:lnTo>
                    <a:pt x="9583" y="3642"/>
                  </a:lnTo>
                  <a:lnTo>
                    <a:pt x="9599" y="3651"/>
                  </a:lnTo>
                  <a:lnTo>
                    <a:pt x="9616" y="3667"/>
                  </a:lnTo>
                  <a:lnTo>
                    <a:pt x="9625" y="3676"/>
                  </a:lnTo>
                  <a:lnTo>
                    <a:pt x="9633" y="3701"/>
                  </a:lnTo>
                  <a:lnTo>
                    <a:pt x="9633" y="3718"/>
                  </a:lnTo>
                  <a:lnTo>
                    <a:pt x="9633" y="3734"/>
                  </a:lnTo>
                  <a:lnTo>
                    <a:pt x="9633" y="3751"/>
                  </a:lnTo>
                  <a:lnTo>
                    <a:pt x="9633" y="3751"/>
                  </a:lnTo>
                  <a:lnTo>
                    <a:pt x="9633" y="3784"/>
                  </a:lnTo>
                  <a:lnTo>
                    <a:pt x="9633" y="3826"/>
                  </a:lnTo>
                  <a:lnTo>
                    <a:pt x="9633" y="4352"/>
                  </a:lnTo>
                  <a:lnTo>
                    <a:pt x="9633" y="4403"/>
                  </a:lnTo>
                  <a:lnTo>
                    <a:pt x="9633" y="4469"/>
                  </a:lnTo>
                  <a:lnTo>
                    <a:pt x="9633" y="4561"/>
                  </a:lnTo>
                  <a:lnTo>
                    <a:pt x="9641" y="4603"/>
                  </a:lnTo>
                  <a:lnTo>
                    <a:pt x="9650" y="4662"/>
                  </a:lnTo>
                  <a:lnTo>
                    <a:pt x="9658" y="4687"/>
                  </a:lnTo>
                  <a:lnTo>
                    <a:pt x="9658" y="4712"/>
                  </a:lnTo>
                  <a:lnTo>
                    <a:pt x="9666" y="4737"/>
                  </a:lnTo>
                  <a:lnTo>
                    <a:pt x="9675" y="4770"/>
                  </a:lnTo>
                  <a:lnTo>
                    <a:pt x="9683" y="4795"/>
                  </a:lnTo>
                  <a:lnTo>
                    <a:pt x="9683" y="4820"/>
                  </a:lnTo>
                  <a:lnTo>
                    <a:pt x="9691" y="4845"/>
                  </a:lnTo>
                  <a:lnTo>
                    <a:pt x="9700" y="4879"/>
                  </a:lnTo>
                  <a:lnTo>
                    <a:pt x="9708" y="4904"/>
                  </a:lnTo>
                  <a:lnTo>
                    <a:pt x="9716" y="4929"/>
                  </a:lnTo>
                  <a:lnTo>
                    <a:pt x="9725" y="4954"/>
                  </a:lnTo>
                  <a:lnTo>
                    <a:pt x="9733" y="4987"/>
                  </a:lnTo>
                  <a:lnTo>
                    <a:pt x="9741" y="5012"/>
                  </a:lnTo>
                  <a:lnTo>
                    <a:pt x="9750" y="5037"/>
                  </a:lnTo>
                  <a:lnTo>
                    <a:pt x="9758" y="5063"/>
                  </a:lnTo>
                  <a:lnTo>
                    <a:pt x="9767" y="5088"/>
                  </a:lnTo>
                  <a:lnTo>
                    <a:pt x="9775" y="5113"/>
                  </a:lnTo>
                  <a:lnTo>
                    <a:pt x="9792" y="5138"/>
                  </a:lnTo>
                  <a:lnTo>
                    <a:pt x="9800" y="5163"/>
                  </a:lnTo>
                  <a:lnTo>
                    <a:pt x="9808" y="5188"/>
                  </a:lnTo>
                  <a:lnTo>
                    <a:pt x="9817" y="5213"/>
                  </a:lnTo>
                  <a:lnTo>
                    <a:pt x="9833" y="5238"/>
                  </a:lnTo>
                  <a:lnTo>
                    <a:pt x="9842" y="5263"/>
                  </a:lnTo>
                  <a:lnTo>
                    <a:pt x="9850" y="5288"/>
                  </a:lnTo>
                  <a:lnTo>
                    <a:pt x="9867" y="5313"/>
                  </a:lnTo>
                  <a:lnTo>
                    <a:pt x="9875" y="5338"/>
                  </a:lnTo>
                  <a:lnTo>
                    <a:pt x="9892" y="5363"/>
                  </a:lnTo>
                  <a:lnTo>
                    <a:pt x="9900" y="5388"/>
                  </a:lnTo>
                  <a:lnTo>
                    <a:pt x="9917" y="5413"/>
                  </a:lnTo>
                  <a:lnTo>
                    <a:pt x="9925" y="5438"/>
                  </a:lnTo>
                  <a:lnTo>
                    <a:pt x="9942" y="5464"/>
                  </a:lnTo>
                  <a:lnTo>
                    <a:pt x="9950" y="5480"/>
                  </a:lnTo>
                  <a:lnTo>
                    <a:pt x="9975" y="5514"/>
                  </a:lnTo>
                  <a:lnTo>
                    <a:pt x="9992" y="5547"/>
                  </a:lnTo>
                  <a:lnTo>
                    <a:pt x="10017" y="5581"/>
                  </a:lnTo>
                  <a:lnTo>
                    <a:pt x="10026" y="5589"/>
                  </a:lnTo>
                  <a:lnTo>
                    <a:pt x="10026" y="5589"/>
                  </a:lnTo>
                  <a:lnTo>
                    <a:pt x="10034" y="5606"/>
                  </a:lnTo>
                  <a:lnTo>
                    <a:pt x="10051" y="5622"/>
                  </a:lnTo>
                  <a:lnTo>
                    <a:pt x="10051" y="5622"/>
                  </a:lnTo>
                  <a:lnTo>
                    <a:pt x="10059" y="5639"/>
                  </a:lnTo>
                  <a:lnTo>
                    <a:pt x="10067" y="5647"/>
                  </a:lnTo>
                  <a:lnTo>
                    <a:pt x="10067" y="5647"/>
                  </a:lnTo>
                  <a:lnTo>
                    <a:pt x="10084" y="5664"/>
                  </a:lnTo>
                  <a:lnTo>
                    <a:pt x="10092" y="5672"/>
                  </a:lnTo>
                  <a:lnTo>
                    <a:pt x="10092" y="5672"/>
                  </a:lnTo>
                  <a:lnTo>
                    <a:pt x="10109" y="5689"/>
                  </a:lnTo>
                  <a:lnTo>
                    <a:pt x="10117" y="5697"/>
                  </a:lnTo>
                  <a:lnTo>
                    <a:pt x="10117" y="5697"/>
                  </a:lnTo>
                  <a:lnTo>
                    <a:pt x="10126" y="5714"/>
                  </a:lnTo>
                  <a:lnTo>
                    <a:pt x="10142" y="5723"/>
                  </a:lnTo>
                  <a:lnTo>
                    <a:pt x="10142" y="5723"/>
                  </a:lnTo>
                  <a:lnTo>
                    <a:pt x="10151" y="5739"/>
                  </a:lnTo>
                  <a:lnTo>
                    <a:pt x="10159" y="5748"/>
                  </a:lnTo>
                  <a:lnTo>
                    <a:pt x="10159" y="5748"/>
                  </a:lnTo>
                  <a:lnTo>
                    <a:pt x="10176" y="5756"/>
                  </a:lnTo>
                  <a:lnTo>
                    <a:pt x="10184" y="5773"/>
                  </a:lnTo>
                  <a:lnTo>
                    <a:pt x="10184" y="5773"/>
                  </a:lnTo>
                  <a:lnTo>
                    <a:pt x="10201" y="5781"/>
                  </a:lnTo>
                  <a:lnTo>
                    <a:pt x="10209" y="5789"/>
                  </a:lnTo>
                  <a:lnTo>
                    <a:pt x="10209" y="5789"/>
                  </a:lnTo>
                  <a:lnTo>
                    <a:pt x="10218" y="5798"/>
                  </a:lnTo>
                  <a:lnTo>
                    <a:pt x="10234" y="5806"/>
                  </a:lnTo>
                  <a:lnTo>
                    <a:pt x="10234" y="5806"/>
                  </a:lnTo>
                  <a:lnTo>
                    <a:pt x="10243" y="5814"/>
                  </a:lnTo>
                  <a:lnTo>
                    <a:pt x="10259" y="5823"/>
                  </a:lnTo>
                  <a:lnTo>
                    <a:pt x="10259" y="5823"/>
                  </a:lnTo>
                  <a:lnTo>
                    <a:pt x="10268" y="5831"/>
                  </a:lnTo>
                  <a:lnTo>
                    <a:pt x="10284" y="5839"/>
                  </a:lnTo>
                  <a:lnTo>
                    <a:pt x="10284" y="5839"/>
                  </a:lnTo>
                  <a:lnTo>
                    <a:pt x="10293" y="5848"/>
                  </a:lnTo>
                  <a:lnTo>
                    <a:pt x="10310" y="5856"/>
                  </a:lnTo>
                  <a:lnTo>
                    <a:pt x="10310" y="5856"/>
                  </a:lnTo>
                  <a:lnTo>
                    <a:pt x="10318" y="5865"/>
                  </a:lnTo>
                  <a:lnTo>
                    <a:pt x="10335" y="5873"/>
                  </a:lnTo>
                  <a:lnTo>
                    <a:pt x="10335" y="5873"/>
                  </a:lnTo>
                  <a:lnTo>
                    <a:pt x="10343" y="5881"/>
                  </a:lnTo>
                  <a:lnTo>
                    <a:pt x="10360" y="5890"/>
                  </a:lnTo>
                  <a:lnTo>
                    <a:pt x="10360" y="5890"/>
                  </a:lnTo>
                  <a:lnTo>
                    <a:pt x="10368" y="5890"/>
                  </a:lnTo>
                  <a:lnTo>
                    <a:pt x="10385" y="5898"/>
                  </a:lnTo>
                  <a:lnTo>
                    <a:pt x="10385" y="5898"/>
                  </a:lnTo>
                  <a:lnTo>
                    <a:pt x="10393" y="5906"/>
                  </a:lnTo>
                  <a:lnTo>
                    <a:pt x="10410" y="5906"/>
                  </a:lnTo>
                  <a:lnTo>
                    <a:pt x="10410" y="5906"/>
                  </a:lnTo>
                  <a:lnTo>
                    <a:pt x="10418" y="5906"/>
                  </a:lnTo>
                  <a:lnTo>
                    <a:pt x="10435" y="5906"/>
                  </a:lnTo>
                  <a:lnTo>
                    <a:pt x="10435" y="5906"/>
                  </a:lnTo>
                  <a:lnTo>
                    <a:pt x="10443" y="5906"/>
                  </a:lnTo>
                  <a:lnTo>
                    <a:pt x="10460" y="5906"/>
                  </a:lnTo>
                  <a:lnTo>
                    <a:pt x="10460" y="5906"/>
                  </a:lnTo>
                  <a:lnTo>
                    <a:pt x="10468" y="5906"/>
                  </a:lnTo>
                  <a:lnTo>
                    <a:pt x="10485" y="5906"/>
                  </a:lnTo>
                  <a:lnTo>
                    <a:pt x="10485" y="5906"/>
                  </a:lnTo>
                  <a:lnTo>
                    <a:pt x="10493" y="5906"/>
                  </a:lnTo>
                  <a:lnTo>
                    <a:pt x="10510" y="5906"/>
                  </a:lnTo>
                  <a:lnTo>
                    <a:pt x="10510" y="5906"/>
                  </a:lnTo>
                  <a:lnTo>
                    <a:pt x="10518" y="5906"/>
                  </a:lnTo>
                  <a:lnTo>
                    <a:pt x="10535" y="5906"/>
                  </a:lnTo>
                  <a:lnTo>
                    <a:pt x="10535" y="5906"/>
                  </a:lnTo>
                  <a:lnTo>
                    <a:pt x="10543" y="5906"/>
                  </a:lnTo>
                  <a:lnTo>
                    <a:pt x="10560" y="5906"/>
                  </a:lnTo>
                  <a:lnTo>
                    <a:pt x="10669" y="5906"/>
                  </a:lnTo>
                  <a:lnTo>
                    <a:pt x="10685" y="5906"/>
                  </a:lnTo>
                  <a:lnTo>
                    <a:pt x="10694" y="5906"/>
                  </a:lnTo>
                  <a:lnTo>
                    <a:pt x="10719" y="5906"/>
                  </a:lnTo>
                  <a:lnTo>
                    <a:pt x="10711" y="5906"/>
                  </a:lnTo>
                  <a:lnTo>
                    <a:pt x="10736" y="5906"/>
                  </a:lnTo>
                  <a:lnTo>
                    <a:pt x="10761" y="5906"/>
                  </a:lnTo>
                  <a:lnTo>
                    <a:pt x="10752" y="5906"/>
                  </a:lnTo>
                  <a:lnTo>
                    <a:pt x="10777" y="5906"/>
                  </a:lnTo>
                  <a:lnTo>
                    <a:pt x="10802" y="5898"/>
                  </a:lnTo>
                  <a:lnTo>
                    <a:pt x="10802" y="5898"/>
                  </a:lnTo>
                  <a:lnTo>
                    <a:pt x="10827" y="5890"/>
                  </a:lnTo>
                  <a:lnTo>
                    <a:pt x="10853" y="5881"/>
                  </a:lnTo>
                  <a:lnTo>
                    <a:pt x="10844" y="5881"/>
                  </a:lnTo>
                  <a:lnTo>
                    <a:pt x="10869" y="5873"/>
                  </a:lnTo>
                  <a:lnTo>
                    <a:pt x="10894" y="5865"/>
                  </a:lnTo>
                  <a:lnTo>
                    <a:pt x="10886" y="5865"/>
                  </a:lnTo>
                  <a:lnTo>
                    <a:pt x="10911" y="5856"/>
                  </a:lnTo>
                  <a:lnTo>
                    <a:pt x="10936" y="5839"/>
                  </a:lnTo>
                  <a:lnTo>
                    <a:pt x="10936" y="5839"/>
                  </a:lnTo>
                  <a:lnTo>
                    <a:pt x="10961" y="5831"/>
                  </a:lnTo>
                  <a:lnTo>
                    <a:pt x="10986" y="5814"/>
                  </a:lnTo>
                  <a:lnTo>
                    <a:pt x="10986" y="5814"/>
                  </a:lnTo>
                  <a:lnTo>
                    <a:pt x="11011" y="5806"/>
                  </a:lnTo>
                  <a:lnTo>
                    <a:pt x="11036" y="5789"/>
                  </a:lnTo>
                  <a:lnTo>
                    <a:pt x="11036" y="5789"/>
                  </a:lnTo>
                  <a:lnTo>
                    <a:pt x="11061" y="5773"/>
                  </a:lnTo>
                  <a:lnTo>
                    <a:pt x="11086" y="5756"/>
                  </a:lnTo>
                  <a:lnTo>
                    <a:pt x="11086" y="5756"/>
                  </a:lnTo>
                  <a:lnTo>
                    <a:pt x="11103" y="5731"/>
                  </a:lnTo>
                  <a:lnTo>
                    <a:pt x="11128" y="5714"/>
                  </a:lnTo>
                  <a:lnTo>
                    <a:pt x="11128" y="5714"/>
                  </a:lnTo>
                  <a:lnTo>
                    <a:pt x="11153" y="5697"/>
                  </a:lnTo>
                  <a:lnTo>
                    <a:pt x="11178" y="5672"/>
                  </a:lnTo>
                  <a:lnTo>
                    <a:pt x="11178" y="5672"/>
                  </a:lnTo>
                  <a:lnTo>
                    <a:pt x="11195" y="5647"/>
                  </a:lnTo>
                  <a:lnTo>
                    <a:pt x="11220" y="5631"/>
                  </a:lnTo>
                  <a:lnTo>
                    <a:pt x="11220" y="5631"/>
                  </a:lnTo>
                  <a:lnTo>
                    <a:pt x="11237" y="5606"/>
                  </a:lnTo>
                  <a:lnTo>
                    <a:pt x="11262" y="5581"/>
                  </a:lnTo>
                  <a:lnTo>
                    <a:pt x="11262" y="5581"/>
                  </a:lnTo>
                  <a:lnTo>
                    <a:pt x="11279" y="5555"/>
                  </a:lnTo>
                  <a:lnTo>
                    <a:pt x="11304" y="5530"/>
                  </a:lnTo>
                  <a:lnTo>
                    <a:pt x="11320" y="5505"/>
                  </a:lnTo>
                  <a:lnTo>
                    <a:pt x="11337" y="5472"/>
                  </a:lnTo>
                  <a:lnTo>
                    <a:pt x="11354" y="5447"/>
                  </a:lnTo>
                  <a:lnTo>
                    <a:pt x="11371" y="5413"/>
                  </a:lnTo>
                  <a:lnTo>
                    <a:pt x="11387" y="5388"/>
                  </a:lnTo>
                  <a:lnTo>
                    <a:pt x="11571" y="5322"/>
                  </a:lnTo>
                  <a:lnTo>
                    <a:pt x="11629" y="5514"/>
                  </a:lnTo>
                  <a:lnTo>
                    <a:pt x="11613" y="5547"/>
                  </a:lnTo>
                  <a:lnTo>
                    <a:pt x="11596" y="5581"/>
                  </a:lnTo>
                  <a:lnTo>
                    <a:pt x="11579" y="5622"/>
                  </a:lnTo>
                  <a:lnTo>
                    <a:pt x="11563" y="5656"/>
                  </a:lnTo>
                  <a:lnTo>
                    <a:pt x="11538" y="5689"/>
                  </a:lnTo>
                  <a:lnTo>
                    <a:pt x="11513" y="5723"/>
                  </a:lnTo>
                  <a:lnTo>
                    <a:pt x="11496" y="5756"/>
                  </a:lnTo>
                  <a:lnTo>
                    <a:pt x="11471" y="5781"/>
                  </a:lnTo>
                  <a:lnTo>
                    <a:pt x="11446" y="5814"/>
                  </a:lnTo>
                  <a:lnTo>
                    <a:pt x="11429" y="5848"/>
                  </a:lnTo>
                  <a:lnTo>
                    <a:pt x="11404" y="5873"/>
                  </a:lnTo>
                  <a:lnTo>
                    <a:pt x="11379" y="5898"/>
                  </a:lnTo>
                  <a:lnTo>
                    <a:pt x="11345" y="5931"/>
                  </a:lnTo>
                  <a:lnTo>
                    <a:pt x="11320" y="5956"/>
                  </a:lnTo>
                  <a:lnTo>
                    <a:pt x="11295" y="5981"/>
                  </a:lnTo>
                  <a:lnTo>
                    <a:pt x="11270" y="6007"/>
                  </a:lnTo>
                  <a:lnTo>
                    <a:pt x="11237" y="6023"/>
                  </a:lnTo>
                  <a:lnTo>
                    <a:pt x="11212" y="6048"/>
                  </a:lnTo>
                  <a:lnTo>
                    <a:pt x="11178" y="6065"/>
                  </a:lnTo>
                  <a:lnTo>
                    <a:pt x="11153" y="6090"/>
                  </a:lnTo>
                  <a:lnTo>
                    <a:pt x="11120" y="6107"/>
                  </a:lnTo>
                  <a:lnTo>
                    <a:pt x="11095" y="6124"/>
                  </a:lnTo>
                  <a:lnTo>
                    <a:pt x="11061" y="6140"/>
                  </a:lnTo>
                  <a:lnTo>
                    <a:pt x="11028" y="6157"/>
                  </a:lnTo>
                  <a:lnTo>
                    <a:pt x="10995" y="6174"/>
                  </a:lnTo>
                  <a:lnTo>
                    <a:pt x="10961" y="6182"/>
                  </a:lnTo>
                  <a:lnTo>
                    <a:pt x="10928" y="6199"/>
                  </a:lnTo>
                  <a:lnTo>
                    <a:pt x="10894" y="6207"/>
                  </a:lnTo>
                  <a:lnTo>
                    <a:pt x="10861" y="6215"/>
                  </a:lnTo>
                  <a:lnTo>
                    <a:pt x="10827" y="6224"/>
                  </a:lnTo>
                  <a:lnTo>
                    <a:pt x="10794" y="6232"/>
                  </a:lnTo>
                  <a:lnTo>
                    <a:pt x="10761" y="6232"/>
                  </a:lnTo>
                  <a:lnTo>
                    <a:pt x="10619" y="6232"/>
                  </a:lnTo>
                  <a:lnTo>
                    <a:pt x="10602" y="6232"/>
                  </a:lnTo>
                  <a:lnTo>
                    <a:pt x="10585" y="6232"/>
                  </a:lnTo>
                  <a:lnTo>
                    <a:pt x="10560" y="6232"/>
                  </a:lnTo>
                  <a:lnTo>
                    <a:pt x="10543" y="6232"/>
                  </a:lnTo>
                  <a:lnTo>
                    <a:pt x="10527" y="6232"/>
                  </a:lnTo>
                  <a:lnTo>
                    <a:pt x="10510" y="6232"/>
                  </a:lnTo>
                  <a:lnTo>
                    <a:pt x="10493" y="6232"/>
                  </a:lnTo>
                  <a:lnTo>
                    <a:pt x="10477" y="6232"/>
                  </a:lnTo>
                  <a:lnTo>
                    <a:pt x="10460" y="6232"/>
                  </a:lnTo>
                  <a:lnTo>
                    <a:pt x="10443" y="6232"/>
                  </a:lnTo>
                  <a:lnTo>
                    <a:pt x="10427" y="6224"/>
                  </a:lnTo>
                  <a:lnTo>
                    <a:pt x="10410" y="6215"/>
                  </a:lnTo>
                  <a:lnTo>
                    <a:pt x="10393" y="6215"/>
                  </a:lnTo>
                  <a:lnTo>
                    <a:pt x="10376" y="6207"/>
                  </a:lnTo>
                  <a:lnTo>
                    <a:pt x="10360" y="6199"/>
                  </a:lnTo>
                  <a:lnTo>
                    <a:pt x="10343" y="6190"/>
                  </a:lnTo>
                  <a:lnTo>
                    <a:pt x="10326" y="6182"/>
                  </a:lnTo>
                  <a:lnTo>
                    <a:pt x="10310" y="6174"/>
                  </a:lnTo>
                  <a:lnTo>
                    <a:pt x="10293" y="6165"/>
                  </a:lnTo>
                  <a:lnTo>
                    <a:pt x="10276" y="6157"/>
                  </a:lnTo>
                  <a:lnTo>
                    <a:pt x="10259" y="6149"/>
                  </a:lnTo>
                  <a:lnTo>
                    <a:pt x="10243" y="6140"/>
                  </a:lnTo>
                  <a:lnTo>
                    <a:pt x="10226" y="6132"/>
                  </a:lnTo>
                  <a:lnTo>
                    <a:pt x="10209" y="6124"/>
                  </a:lnTo>
                  <a:lnTo>
                    <a:pt x="10193" y="6115"/>
                  </a:lnTo>
                  <a:lnTo>
                    <a:pt x="10176" y="6098"/>
                  </a:lnTo>
                  <a:lnTo>
                    <a:pt x="10159" y="6090"/>
                  </a:lnTo>
                  <a:lnTo>
                    <a:pt x="10151" y="6082"/>
                  </a:lnTo>
                  <a:lnTo>
                    <a:pt x="10134" y="6065"/>
                  </a:lnTo>
                  <a:lnTo>
                    <a:pt x="10117" y="6057"/>
                  </a:lnTo>
                  <a:lnTo>
                    <a:pt x="10101" y="6040"/>
                  </a:lnTo>
                  <a:lnTo>
                    <a:pt x="10084" y="6032"/>
                  </a:lnTo>
                  <a:lnTo>
                    <a:pt x="10067" y="6015"/>
                  </a:lnTo>
                  <a:lnTo>
                    <a:pt x="10059" y="6007"/>
                  </a:lnTo>
                  <a:lnTo>
                    <a:pt x="10042" y="5990"/>
                  </a:lnTo>
                  <a:lnTo>
                    <a:pt x="10026" y="5981"/>
                  </a:lnTo>
                  <a:lnTo>
                    <a:pt x="10017" y="5965"/>
                  </a:lnTo>
                  <a:lnTo>
                    <a:pt x="10000" y="5948"/>
                  </a:lnTo>
                  <a:lnTo>
                    <a:pt x="9984" y="5931"/>
                  </a:lnTo>
                  <a:lnTo>
                    <a:pt x="9975" y="5923"/>
                  </a:lnTo>
                  <a:lnTo>
                    <a:pt x="9959" y="5906"/>
                  </a:lnTo>
                  <a:lnTo>
                    <a:pt x="9942" y="5890"/>
                  </a:lnTo>
                  <a:lnTo>
                    <a:pt x="9934" y="5873"/>
                  </a:lnTo>
                  <a:lnTo>
                    <a:pt x="9917" y="5856"/>
                  </a:lnTo>
                  <a:lnTo>
                    <a:pt x="9909" y="5839"/>
                  </a:lnTo>
                  <a:lnTo>
                    <a:pt x="9892" y="5823"/>
                  </a:lnTo>
                  <a:lnTo>
                    <a:pt x="9883" y="5806"/>
                  </a:lnTo>
                  <a:lnTo>
                    <a:pt x="9867" y="5789"/>
                  </a:lnTo>
                  <a:lnTo>
                    <a:pt x="9858" y="5764"/>
                  </a:lnTo>
                  <a:lnTo>
                    <a:pt x="9842" y="5748"/>
                  </a:lnTo>
                  <a:lnTo>
                    <a:pt x="9817" y="5714"/>
                  </a:lnTo>
                  <a:lnTo>
                    <a:pt x="9800" y="5672"/>
                  </a:lnTo>
                  <a:lnTo>
                    <a:pt x="9775" y="5631"/>
                  </a:lnTo>
                  <a:lnTo>
                    <a:pt x="9758" y="5606"/>
                  </a:lnTo>
                  <a:lnTo>
                    <a:pt x="9750" y="5581"/>
                  </a:lnTo>
                  <a:lnTo>
                    <a:pt x="9733" y="5547"/>
                  </a:lnTo>
                  <a:lnTo>
                    <a:pt x="9716" y="5522"/>
                  </a:lnTo>
                  <a:lnTo>
                    <a:pt x="9708" y="5497"/>
                  </a:lnTo>
                  <a:lnTo>
                    <a:pt x="9691" y="5472"/>
                  </a:lnTo>
                  <a:lnTo>
                    <a:pt x="9683" y="5438"/>
                  </a:lnTo>
                  <a:lnTo>
                    <a:pt x="9666" y="5413"/>
                  </a:lnTo>
                  <a:lnTo>
                    <a:pt x="9666" y="5405"/>
                  </a:lnTo>
                  <a:lnTo>
                    <a:pt x="9666" y="5438"/>
                  </a:lnTo>
                  <a:lnTo>
                    <a:pt x="9666" y="5472"/>
                  </a:lnTo>
                  <a:lnTo>
                    <a:pt x="9666" y="5514"/>
                  </a:lnTo>
                  <a:lnTo>
                    <a:pt x="9658" y="5589"/>
                  </a:lnTo>
                  <a:lnTo>
                    <a:pt x="9650" y="5664"/>
                  </a:lnTo>
                  <a:lnTo>
                    <a:pt x="9641" y="5739"/>
                  </a:lnTo>
                  <a:lnTo>
                    <a:pt x="9633" y="5814"/>
                  </a:lnTo>
                  <a:lnTo>
                    <a:pt x="9616" y="5898"/>
                  </a:lnTo>
                  <a:lnTo>
                    <a:pt x="9599" y="5973"/>
                  </a:lnTo>
                  <a:lnTo>
                    <a:pt x="9591" y="6007"/>
                  </a:lnTo>
                  <a:lnTo>
                    <a:pt x="9583" y="6048"/>
                  </a:lnTo>
                  <a:lnTo>
                    <a:pt x="9574" y="6090"/>
                  </a:lnTo>
                  <a:lnTo>
                    <a:pt x="9566" y="6124"/>
                  </a:lnTo>
                  <a:lnTo>
                    <a:pt x="9558" y="6165"/>
                  </a:lnTo>
                  <a:lnTo>
                    <a:pt x="9549" y="6207"/>
                  </a:lnTo>
                  <a:lnTo>
                    <a:pt x="9541" y="6240"/>
                  </a:lnTo>
                  <a:lnTo>
                    <a:pt x="9533" y="6282"/>
                  </a:lnTo>
                  <a:lnTo>
                    <a:pt x="9524" y="6316"/>
                  </a:lnTo>
                  <a:lnTo>
                    <a:pt x="9516" y="6357"/>
                  </a:lnTo>
                  <a:lnTo>
                    <a:pt x="9508" y="6399"/>
                  </a:lnTo>
                  <a:lnTo>
                    <a:pt x="9491" y="6433"/>
                  </a:lnTo>
                  <a:lnTo>
                    <a:pt x="9482" y="6474"/>
                  </a:lnTo>
                  <a:lnTo>
                    <a:pt x="9466" y="6508"/>
                  </a:lnTo>
                  <a:lnTo>
                    <a:pt x="9457" y="6550"/>
                  </a:lnTo>
                  <a:lnTo>
                    <a:pt x="9449" y="6583"/>
                  </a:lnTo>
                  <a:lnTo>
                    <a:pt x="9432" y="6625"/>
                  </a:lnTo>
                  <a:lnTo>
                    <a:pt x="9416" y="6658"/>
                  </a:lnTo>
                  <a:lnTo>
                    <a:pt x="9407" y="6700"/>
                  </a:lnTo>
                  <a:lnTo>
                    <a:pt x="9391" y="6733"/>
                  </a:lnTo>
                  <a:lnTo>
                    <a:pt x="9374" y="6767"/>
                  </a:lnTo>
                  <a:lnTo>
                    <a:pt x="9366" y="6809"/>
                  </a:lnTo>
                  <a:lnTo>
                    <a:pt x="9349" y="6842"/>
                  </a:lnTo>
                  <a:lnTo>
                    <a:pt x="9332" y="6884"/>
                  </a:lnTo>
                  <a:lnTo>
                    <a:pt x="9315" y="6917"/>
                  </a:lnTo>
                  <a:lnTo>
                    <a:pt x="9299" y="6951"/>
                  </a:lnTo>
                  <a:lnTo>
                    <a:pt x="9282" y="6984"/>
                  </a:lnTo>
                  <a:lnTo>
                    <a:pt x="9265" y="7026"/>
                  </a:lnTo>
                  <a:lnTo>
                    <a:pt x="9249" y="7059"/>
                  </a:lnTo>
                  <a:lnTo>
                    <a:pt x="9232" y="7093"/>
                  </a:lnTo>
                  <a:lnTo>
                    <a:pt x="9215" y="7126"/>
                  </a:lnTo>
                  <a:lnTo>
                    <a:pt x="9198" y="7159"/>
                  </a:lnTo>
                  <a:lnTo>
                    <a:pt x="9173" y="7201"/>
                  </a:lnTo>
                  <a:lnTo>
                    <a:pt x="9157" y="7235"/>
                  </a:lnTo>
                  <a:lnTo>
                    <a:pt x="9132" y="7268"/>
                  </a:lnTo>
                  <a:lnTo>
                    <a:pt x="9115" y="7301"/>
                  </a:lnTo>
                  <a:lnTo>
                    <a:pt x="9090" y="7335"/>
                  </a:lnTo>
                  <a:lnTo>
                    <a:pt x="9073" y="7368"/>
                  </a:lnTo>
                  <a:lnTo>
                    <a:pt x="9048" y="7402"/>
                  </a:lnTo>
                  <a:lnTo>
                    <a:pt x="9031" y="7435"/>
                  </a:lnTo>
                  <a:lnTo>
                    <a:pt x="9006" y="7460"/>
                  </a:lnTo>
                  <a:lnTo>
                    <a:pt x="8981" y="7494"/>
                  </a:lnTo>
                  <a:lnTo>
                    <a:pt x="8956" y="7527"/>
                  </a:lnTo>
                  <a:lnTo>
                    <a:pt x="8931" y="7560"/>
                  </a:lnTo>
                  <a:lnTo>
                    <a:pt x="8914" y="7577"/>
                  </a:lnTo>
                  <a:lnTo>
                    <a:pt x="8898" y="7602"/>
                  </a:lnTo>
                  <a:lnTo>
                    <a:pt x="8881" y="7619"/>
                  </a:lnTo>
                  <a:lnTo>
                    <a:pt x="8864" y="7644"/>
                  </a:lnTo>
                  <a:lnTo>
                    <a:pt x="8839" y="7661"/>
                  </a:lnTo>
                  <a:lnTo>
                    <a:pt x="8823" y="7686"/>
                  </a:lnTo>
                  <a:lnTo>
                    <a:pt x="8797" y="7711"/>
                  </a:lnTo>
                  <a:lnTo>
                    <a:pt x="8781" y="7727"/>
                  </a:lnTo>
                  <a:lnTo>
                    <a:pt x="8756" y="7753"/>
                  </a:lnTo>
                  <a:lnTo>
                    <a:pt x="8731" y="7778"/>
                  </a:lnTo>
                  <a:lnTo>
                    <a:pt x="8706" y="7794"/>
                  </a:lnTo>
                  <a:lnTo>
                    <a:pt x="8681" y="7819"/>
                  </a:lnTo>
                  <a:lnTo>
                    <a:pt x="8664" y="7828"/>
                  </a:lnTo>
                  <a:lnTo>
                    <a:pt x="8655" y="7836"/>
                  </a:lnTo>
                  <a:lnTo>
                    <a:pt x="8630" y="7853"/>
                  </a:lnTo>
                  <a:lnTo>
                    <a:pt x="8605" y="7878"/>
                  </a:lnTo>
                  <a:lnTo>
                    <a:pt x="8580" y="7895"/>
                  </a:lnTo>
                  <a:lnTo>
                    <a:pt x="8547" y="7911"/>
                  </a:lnTo>
                  <a:lnTo>
                    <a:pt x="8530" y="7920"/>
                  </a:lnTo>
                  <a:lnTo>
                    <a:pt x="8522" y="7928"/>
                  </a:lnTo>
                  <a:lnTo>
                    <a:pt x="8505" y="7936"/>
                  </a:lnTo>
                  <a:lnTo>
                    <a:pt x="8488" y="7945"/>
                  </a:lnTo>
                  <a:lnTo>
                    <a:pt x="8472" y="7945"/>
                  </a:lnTo>
                  <a:lnTo>
                    <a:pt x="8455" y="7953"/>
                  </a:lnTo>
                  <a:lnTo>
                    <a:pt x="8438" y="7961"/>
                  </a:lnTo>
                  <a:lnTo>
                    <a:pt x="8422" y="7970"/>
                  </a:lnTo>
                  <a:lnTo>
                    <a:pt x="8405" y="7970"/>
                  </a:lnTo>
                  <a:lnTo>
                    <a:pt x="8388" y="7970"/>
                  </a:lnTo>
                  <a:lnTo>
                    <a:pt x="8371" y="7970"/>
                  </a:lnTo>
                  <a:lnTo>
                    <a:pt x="8355" y="7970"/>
                  </a:lnTo>
                  <a:lnTo>
                    <a:pt x="8338" y="7970"/>
                  </a:lnTo>
                  <a:lnTo>
                    <a:pt x="8321" y="7970"/>
                  </a:lnTo>
                  <a:lnTo>
                    <a:pt x="8305" y="7970"/>
                  </a:lnTo>
                  <a:lnTo>
                    <a:pt x="8288" y="7970"/>
                  </a:lnTo>
                  <a:lnTo>
                    <a:pt x="8196" y="7970"/>
                  </a:lnTo>
                  <a:lnTo>
                    <a:pt x="8179" y="7970"/>
                  </a:lnTo>
                  <a:lnTo>
                    <a:pt x="8163" y="7970"/>
                  </a:lnTo>
                  <a:lnTo>
                    <a:pt x="8146" y="7970"/>
                  </a:lnTo>
                  <a:lnTo>
                    <a:pt x="8129" y="7970"/>
                  </a:lnTo>
                  <a:lnTo>
                    <a:pt x="8104" y="7970"/>
                  </a:lnTo>
                  <a:lnTo>
                    <a:pt x="8087" y="7970"/>
                  </a:lnTo>
                  <a:lnTo>
                    <a:pt x="8071" y="7961"/>
                  </a:lnTo>
                  <a:lnTo>
                    <a:pt x="8054" y="7953"/>
                  </a:lnTo>
                  <a:lnTo>
                    <a:pt x="8037" y="7945"/>
                  </a:lnTo>
                  <a:lnTo>
                    <a:pt x="7995" y="7928"/>
                  </a:lnTo>
                  <a:lnTo>
                    <a:pt x="7962" y="7911"/>
                  </a:lnTo>
                  <a:lnTo>
                    <a:pt x="7920" y="7886"/>
                  </a:lnTo>
                  <a:lnTo>
                    <a:pt x="7887" y="7870"/>
                  </a:lnTo>
                  <a:lnTo>
                    <a:pt x="7853" y="7844"/>
                  </a:lnTo>
                  <a:lnTo>
                    <a:pt x="7820" y="7828"/>
                  </a:lnTo>
                  <a:lnTo>
                    <a:pt x="7787" y="7803"/>
                  </a:lnTo>
                  <a:lnTo>
                    <a:pt x="7753" y="7778"/>
                  </a:lnTo>
                  <a:lnTo>
                    <a:pt x="7720" y="7753"/>
                  </a:lnTo>
                  <a:lnTo>
                    <a:pt x="7695" y="7727"/>
                  </a:lnTo>
                  <a:lnTo>
                    <a:pt x="7661" y="7702"/>
                  </a:lnTo>
                  <a:lnTo>
                    <a:pt x="7636" y="7677"/>
                  </a:lnTo>
                  <a:lnTo>
                    <a:pt x="7603" y="7652"/>
                  </a:lnTo>
                  <a:lnTo>
                    <a:pt x="7578" y="7627"/>
                  </a:lnTo>
                  <a:lnTo>
                    <a:pt x="7553" y="7602"/>
                  </a:lnTo>
                  <a:lnTo>
                    <a:pt x="7528" y="7569"/>
                  </a:lnTo>
                  <a:lnTo>
                    <a:pt x="7503" y="7544"/>
                  </a:lnTo>
                  <a:lnTo>
                    <a:pt x="7478" y="7510"/>
                  </a:lnTo>
                  <a:lnTo>
                    <a:pt x="7452" y="7485"/>
                  </a:lnTo>
                  <a:lnTo>
                    <a:pt x="7436" y="7452"/>
                  </a:lnTo>
                  <a:lnTo>
                    <a:pt x="7411" y="7418"/>
                  </a:lnTo>
                  <a:lnTo>
                    <a:pt x="7394" y="7385"/>
                  </a:lnTo>
                  <a:lnTo>
                    <a:pt x="7369" y="7360"/>
                  </a:lnTo>
                  <a:lnTo>
                    <a:pt x="7352" y="7326"/>
                  </a:lnTo>
                  <a:lnTo>
                    <a:pt x="7336" y="7293"/>
                  </a:lnTo>
                  <a:lnTo>
                    <a:pt x="7319" y="7260"/>
                  </a:lnTo>
                  <a:lnTo>
                    <a:pt x="7302" y="7226"/>
                  </a:lnTo>
                  <a:lnTo>
                    <a:pt x="7285" y="7193"/>
                  </a:lnTo>
                  <a:lnTo>
                    <a:pt x="7269" y="7151"/>
                  </a:lnTo>
                  <a:lnTo>
                    <a:pt x="7252" y="7118"/>
                  </a:lnTo>
                  <a:lnTo>
                    <a:pt x="7235" y="7084"/>
                  </a:lnTo>
                  <a:lnTo>
                    <a:pt x="7227" y="7051"/>
                  </a:lnTo>
                  <a:lnTo>
                    <a:pt x="7210" y="7009"/>
                  </a:lnTo>
                  <a:lnTo>
                    <a:pt x="7202" y="6976"/>
                  </a:lnTo>
                  <a:lnTo>
                    <a:pt x="7185" y="6942"/>
                  </a:lnTo>
                  <a:lnTo>
                    <a:pt x="7177" y="6900"/>
                  </a:lnTo>
                  <a:lnTo>
                    <a:pt x="7168" y="6867"/>
                  </a:lnTo>
                  <a:lnTo>
                    <a:pt x="7160" y="6825"/>
                  </a:lnTo>
                  <a:lnTo>
                    <a:pt x="7143" y="6792"/>
                  </a:lnTo>
                  <a:lnTo>
                    <a:pt x="7135" y="6750"/>
                  </a:lnTo>
                  <a:lnTo>
                    <a:pt x="7127" y="6708"/>
                  </a:lnTo>
                  <a:lnTo>
                    <a:pt x="7127" y="6675"/>
                  </a:lnTo>
                  <a:lnTo>
                    <a:pt x="7118" y="6633"/>
                  </a:lnTo>
                  <a:lnTo>
                    <a:pt x="7110" y="6600"/>
                  </a:lnTo>
                  <a:lnTo>
                    <a:pt x="7102" y="6558"/>
                  </a:lnTo>
                  <a:lnTo>
                    <a:pt x="7102" y="6516"/>
                  </a:lnTo>
                  <a:lnTo>
                    <a:pt x="7102" y="6474"/>
                  </a:lnTo>
                  <a:lnTo>
                    <a:pt x="7102" y="6441"/>
                  </a:lnTo>
                  <a:lnTo>
                    <a:pt x="7102" y="6399"/>
                  </a:lnTo>
                  <a:lnTo>
                    <a:pt x="7102" y="6357"/>
                  </a:lnTo>
                  <a:lnTo>
                    <a:pt x="7102" y="6316"/>
                  </a:lnTo>
                  <a:lnTo>
                    <a:pt x="7102" y="6274"/>
                  </a:lnTo>
                  <a:lnTo>
                    <a:pt x="7102" y="6240"/>
                  </a:lnTo>
                  <a:lnTo>
                    <a:pt x="7102" y="6199"/>
                  </a:lnTo>
                  <a:lnTo>
                    <a:pt x="7102" y="5906"/>
                  </a:lnTo>
                  <a:lnTo>
                    <a:pt x="7102" y="5865"/>
                  </a:lnTo>
                  <a:lnTo>
                    <a:pt x="7102" y="5823"/>
                  </a:lnTo>
                  <a:lnTo>
                    <a:pt x="7102" y="5781"/>
                  </a:lnTo>
                  <a:lnTo>
                    <a:pt x="7102" y="5697"/>
                  </a:lnTo>
                  <a:lnTo>
                    <a:pt x="7110" y="5614"/>
                  </a:lnTo>
                  <a:lnTo>
                    <a:pt x="7118" y="5530"/>
                  </a:lnTo>
                  <a:lnTo>
                    <a:pt x="7127" y="5447"/>
                  </a:lnTo>
                  <a:lnTo>
                    <a:pt x="7135" y="5363"/>
                  </a:lnTo>
                  <a:lnTo>
                    <a:pt x="7143" y="5280"/>
                  </a:lnTo>
                  <a:lnTo>
                    <a:pt x="7160" y="5196"/>
                  </a:lnTo>
                  <a:lnTo>
                    <a:pt x="7168" y="5129"/>
                  </a:lnTo>
                  <a:lnTo>
                    <a:pt x="7168" y="5146"/>
                  </a:lnTo>
                  <a:lnTo>
                    <a:pt x="7135" y="5221"/>
                  </a:lnTo>
                  <a:lnTo>
                    <a:pt x="7102" y="5313"/>
                  </a:lnTo>
                  <a:lnTo>
                    <a:pt x="7068" y="5413"/>
                  </a:lnTo>
                  <a:lnTo>
                    <a:pt x="7043" y="5464"/>
                  </a:lnTo>
                  <a:lnTo>
                    <a:pt x="7026" y="5522"/>
                  </a:lnTo>
                  <a:lnTo>
                    <a:pt x="7001" y="5581"/>
                  </a:lnTo>
                  <a:lnTo>
                    <a:pt x="6976" y="5639"/>
                  </a:lnTo>
                  <a:lnTo>
                    <a:pt x="6951" y="5697"/>
                  </a:lnTo>
                  <a:lnTo>
                    <a:pt x="6926" y="5756"/>
                  </a:lnTo>
                  <a:lnTo>
                    <a:pt x="6901" y="5814"/>
                  </a:lnTo>
                  <a:lnTo>
                    <a:pt x="6868" y="5881"/>
                  </a:lnTo>
                  <a:lnTo>
                    <a:pt x="6843" y="5948"/>
                  </a:lnTo>
                  <a:lnTo>
                    <a:pt x="6809" y="6007"/>
                  </a:lnTo>
                  <a:lnTo>
                    <a:pt x="6784" y="6073"/>
                  </a:lnTo>
                  <a:lnTo>
                    <a:pt x="6751" y="6140"/>
                  </a:lnTo>
                  <a:lnTo>
                    <a:pt x="6717" y="6207"/>
                  </a:lnTo>
                  <a:lnTo>
                    <a:pt x="6684" y="6274"/>
                  </a:lnTo>
                  <a:lnTo>
                    <a:pt x="6650" y="6349"/>
                  </a:lnTo>
                  <a:lnTo>
                    <a:pt x="6617" y="6416"/>
                  </a:lnTo>
                  <a:lnTo>
                    <a:pt x="6584" y="6483"/>
                  </a:lnTo>
                  <a:lnTo>
                    <a:pt x="6542" y="6550"/>
                  </a:lnTo>
                  <a:lnTo>
                    <a:pt x="6508" y="6625"/>
                  </a:lnTo>
                  <a:lnTo>
                    <a:pt x="6467" y="6692"/>
                  </a:lnTo>
                  <a:lnTo>
                    <a:pt x="6425" y="6758"/>
                  </a:lnTo>
                  <a:lnTo>
                    <a:pt x="6392" y="6825"/>
                  </a:lnTo>
                  <a:lnTo>
                    <a:pt x="6350" y="6892"/>
                  </a:lnTo>
                  <a:lnTo>
                    <a:pt x="6308" y="6967"/>
                  </a:lnTo>
                  <a:lnTo>
                    <a:pt x="6266" y="7034"/>
                  </a:lnTo>
                  <a:lnTo>
                    <a:pt x="6216" y="7101"/>
                  </a:lnTo>
                  <a:lnTo>
                    <a:pt x="6174" y="7159"/>
                  </a:lnTo>
                  <a:lnTo>
                    <a:pt x="6158" y="7193"/>
                  </a:lnTo>
                  <a:lnTo>
                    <a:pt x="6133" y="7226"/>
                  </a:lnTo>
                  <a:lnTo>
                    <a:pt x="6107" y="7260"/>
                  </a:lnTo>
                  <a:lnTo>
                    <a:pt x="6082" y="7293"/>
                  </a:lnTo>
                  <a:lnTo>
                    <a:pt x="6066" y="7318"/>
                  </a:lnTo>
                  <a:lnTo>
                    <a:pt x="6041" y="7352"/>
                  </a:lnTo>
                  <a:lnTo>
                    <a:pt x="6016" y="7385"/>
                  </a:lnTo>
                  <a:lnTo>
                    <a:pt x="5991" y="7410"/>
                  </a:lnTo>
                  <a:lnTo>
                    <a:pt x="5965" y="7443"/>
                  </a:lnTo>
                  <a:lnTo>
                    <a:pt x="5949" y="7477"/>
                  </a:lnTo>
                  <a:lnTo>
                    <a:pt x="5840" y="7510"/>
                  </a:lnTo>
                  <a:lnTo>
                    <a:pt x="5815" y="7544"/>
                  </a:lnTo>
                  <a:lnTo>
                    <a:pt x="5790" y="7569"/>
                  </a:lnTo>
                  <a:lnTo>
                    <a:pt x="5765" y="7594"/>
                  </a:lnTo>
                  <a:lnTo>
                    <a:pt x="5740" y="7627"/>
                  </a:lnTo>
                  <a:lnTo>
                    <a:pt x="5715" y="7652"/>
                  </a:lnTo>
                  <a:lnTo>
                    <a:pt x="5690" y="7677"/>
                  </a:lnTo>
                  <a:lnTo>
                    <a:pt x="5665" y="7702"/>
                  </a:lnTo>
                  <a:lnTo>
                    <a:pt x="5640" y="7727"/>
                  </a:lnTo>
                  <a:lnTo>
                    <a:pt x="5615" y="7753"/>
                  </a:lnTo>
                  <a:lnTo>
                    <a:pt x="5590" y="7778"/>
                  </a:lnTo>
                  <a:lnTo>
                    <a:pt x="5556" y="7803"/>
                  </a:lnTo>
                  <a:lnTo>
                    <a:pt x="5531" y="7828"/>
                  </a:lnTo>
                  <a:lnTo>
                    <a:pt x="5506" y="7853"/>
                  </a:lnTo>
                  <a:lnTo>
                    <a:pt x="5481" y="7878"/>
                  </a:lnTo>
                  <a:lnTo>
                    <a:pt x="5456" y="7903"/>
                  </a:lnTo>
                  <a:lnTo>
                    <a:pt x="5422" y="7928"/>
                  </a:lnTo>
                  <a:lnTo>
                    <a:pt x="5422" y="7928"/>
                  </a:lnTo>
                  <a:lnTo>
                    <a:pt x="5397" y="7953"/>
                  </a:lnTo>
                  <a:lnTo>
                    <a:pt x="5364" y="7970"/>
                  </a:lnTo>
                  <a:lnTo>
                    <a:pt x="5339" y="7986"/>
                  </a:lnTo>
                  <a:lnTo>
                    <a:pt x="5305" y="8012"/>
                  </a:lnTo>
                  <a:lnTo>
                    <a:pt x="5280" y="8028"/>
                  </a:lnTo>
                  <a:lnTo>
                    <a:pt x="5255" y="8045"/>
                  </a:lnTo>
                  <a:lnTo>
                    <a:pt x="5222" y="8062"/>
                  </a:lnTo>
                  <a:lnTo>
                    <a:pt x="5197" y="8078"/>
                  </a:lnTo>
                  <a:lnTo>
                    <a:pt x="5163" y="8095"/>
                  </a:lnTo>
                  <a:lnTo>
                    <a:pt x="5130" y="8112"/>
                  </a:lnTo>
                  <a:lnTo>
                    <a:pt x="5105" y="8128"/>
                  </a:lnTo>
                  <a:lnTo>
                    <a:pt x="5072" y="8137"/>
                  </a:lnTo>
                  <a:lnTo>
                    <a:pt x="5047" y="8154"/>
                  </a:lnTo>
                  <a:lnTo>
                    <a:pt x="5013" y="8170"/>
                  </a:lnTo>
                  <a:lnTo>
                    <a:pt x="4980" y="8179"/>
                  </a:lnTo>
                  <a:lnTo>
                    <a:pt x="4955" y="8187"/>
                  </a:lnTo>
                  <a:lnTo>
                    <a:pt x="4921" y="8195"/>
                  </a:lnTo>
                  <a:lnTo>
                    <a:pt x="4888" y="8204"/>
                  </a:lnTo>
                  <a:lnTo>
                    <a:pt x="4854" y="8212"/>
                  </a:lnTo>
                  <a:lnTo>
                    <a:pt x="4829" y="8220"/>
                  </a:lnTo>
                  <a:lnTo>
                    <a:pt x="4796" y="8229"/>
                  </a:lnTo>
                  <a:lnTo>
                    <a:pt x="4762" y="8229"/>
                  </a:lnTo>
                  <a:lnTo>
                    <a:pt x="4729" y="8229"/>
                  </a:lnTo>
                  <a:lnTo>
                    <a:pt x="4696" y="8229"/>
                  </a:lnTo>
                  <a:lnTo>
                    <a:pt x="4595" y="8229"/>
                  </a:lnTo>
                  <a:lnTo>
                    <a:pt x="4562" y="8229"/>
                  </a:lnTo>
                  <a:lnTo>
                    <a:pt x="4529" y="8229"/>
                  </a:lnTo>
                  <a:lnTo>
                    <a:pt x="4495" y="8229"/>
                  </a:lnTo>
                  <a:lnTo>
                    <a:pt x="4462" y="8220"/>
                  </a:lnTo>
                  <a:lnTo>
                    <a:pt x="4428" y="8212"/>
                  </a:lnTo>
                  <a:lnTo>
                    <a:pt x="4395" y="8204"/>
                  </a:lnTo>
                  <a:lnTo>
                    <a:pt x="4361" y="8195"/>
                  </a:lnTo>
                  <a:lnTo>
                    <a:pt x="4328" y="8187"/>
                  </a:lnTo>
                  <a:lnTo>
                    <a:pt x="4311" y="8179"/>
                  </a:lnTo>
                  <a:lnTo>
                    <a:pt x="4295" y="8179"/>
                  </a:lnTo>
                  <a:lnTo>
                    <a:pt x="4286" y="8170"/>
                  </a:lnTo>
                  <a:lnTo>
                    <a:pt x="4270" y="8162"/>
                  </a:lnTo>
                  <a:lnTo>
                    <a:pt x="4253" y="8154"/>
                  </a:lnTo>
                  <a:lnTo>
                    <a:pt x="4236" y="8145"/>
                  </a:lnTo>
                  <a:lnTo>
                    <a:pt x="4228" y="8137"/>
                  </a:lnTo>
                  <a:lnTo>
                    <a:pt x="4211" y="8128"/>
                  </a:lnTo>
                  <a:lnTo>
                    <a:pt x="4194" y="8120"/>
                  </a:lnTo>
                  <a:lnTo>
                    <a:pt x="4186" y="8112"/>
                  </a:lnTo>
                  <a:lnTo>
                    <a:pt x="4169" y="8103"/>
                  </a:lnTo>
                  <a:lnTo>
                    <a:pt x="4161" y="8095"/>
                  </a:lnTo>
                  <a:lnTo>
                    <a:pt x="4144" y="8078"/>
                  </a:lnTo>
                  <a:lnTo>
                    <a:pt x="4136" y="8070"/>
                  </a:lnTo>
                  <a:lnTo>
                    <a:pt x="4119" y="8062"/>
                  </a:lnTo>
                  <a:lnTo>
                    <a:pt x="4111" y="8045"/>
                  </a:lnTo>
                  <a:lnTo>
                    <a:pt x="4102" y="8037"/>
                  </a:lnTo>
                  <a:lnTo>
                    <a:pt x="4086" y="8028"/>
                  </a:lnTo>
                  <a:lnTo>
                    <a:pt x="4077" y="8012"/>
                  </a:lnTo>
                  <a:lnTo>
                    <a:pt x="4069" y="8003"/>
                  </a:lnTo>
                  <a:lnTo>
                    <a:pt x="4061" y="7986"/>
                  </a:lnTo>
                  <a:lnTo>
                    <a:pt x="4052" y="7978"/>
                  </a:lnTo>
                  <a:lnTo>
                    <a:pt x="4036" y="7953"/>
                  </a:lnTo>
                  <a:lnTo>
                    <a:pt x="4019" y="7920"/>
                  </a:lnTo>
                  <a:lnTo>
                    <a:pt x="4002" y="7895"/>
                  </a:lnTo>
                  <a:lnTo>
                    <a:pt x="3986" y="7870"/>
                  </a:lnTo>
                  <a:lnTo>
                    <a:pt x="3969" y="7844"/>
                  </a:lnTo>
                  <a:lnTo>
                    <a:pt x="3960" y="7811"/>
                  </a:lnTo>
                  <a:lnTo>
                    <a:pt x="3944" y="7786"/>
                  </a:lnTo>
                  <a:lnTo>
                    <a:pt x="3935" y="7753"/>
                  </a:lnTo>
                  <a:lnTo>
                    <a:pt x="3927" y="7719"/>
                  </a:lnTo>
                  <a:lnTo>
                    <a:pt x="3919" y="7694"/>
                  </a:lnTo>
                  <a:lnTo>
                    <a:pt x="3902" y="7661"/>
                  </a:lnTo>
                  <a:lnTo>
                    <a:pt x="3894" y="7627"/>
                  </a:lnTo>
                  <a:lnTo>
                    <a:pt x="3885" y="7602"/>
                  </a:lnTo>
                  <a:lnTo>
                    <a:pt x="3885" y="7569"/>
                  </a:lnTo>
                  <a:lnTo>
                    <a:pt x="3877" y="7535"/>
                  </a:lnTo>
                  <a:lnTo>
                    <a:pt x="3869" y="7502"/>
                  </a:lnTo>
                  <a:lnTo>
                    <a:pt x="3860" y="7469"/>
                  </a:lnTo>
                  <a:lnTo>
                    <a:pt x="3860" y="7435"/>
                  </a:lnTo>
                  <a:lnTo>
                    <a:pt x="3860" y="7402"/>
                  </a:lnTo>
                  <a:lnTo>
                    <a:pt x="3860" y="7368"/>
                  </a:lnTo>
                  <a:lnTo>
                    <a:pt x="3860" y="7335"/>
                  </a:lnTo>
                  <a:lnTo>
                    <a:pt x="3860" y="7301"/>
                  </a:lnTo>
                  <a:lnTo>
                    <a:pt x="3860" y="7268"/>
                  </a:lnTo>
                  <a:lnTo>
                    <a:pt x="3860" y="7235"/>
                  </a:lnTo>
                  <a:lnTo>
                    <a:pt x="3860" y="7201"/>
                  </a:lnTo>
                  <a:lnTo>
                    <a:pt x="3860" y="6875"/>
                  </a:lnTo>
                  <a:lnTo>
                    <a:pt x="3860" y="6817"/>
                  </a:lnTo>
                  <a:lnTo>
                    <a:pt x="3860" y="6758"/>
                  </a:lnTo>
                  <a:lnTo>
                    <a:pt x="3860" y="6700"/>
                  </a:lnTo>
                  <a:lnTo>
                    <a:pt x="3860" y="6650"/>
                  </a:lnTo>
                  <a:lnTo>
                    <a:pt x="3860" y="6600"/>
                  </a:lnTo>
                  <a:lnTo>
                    <a:pt x="3860" y="6550"/>
                  </a:lnTo>
                  <a:lnTo>
                    <a:pt x="3860" y="6508"/>
                  </a:lnTo>
                  <a:lnTo>
                    <a:pt x="3860" y="6466"/>
                  </a:lnTo>
                  <a:lnTo>
                    <a:pt x="3860" y="6433"/>
                  </a:lnTo>
                  <a:lnTo>
                    <a:pt x="3869" y="6366"/>
                  </a:lnTo>
                  <a:lnTo>
                    <a:pt x="3885" y="6291"/>
                  </a:lnTo>
                  <a:lnTo>
                    <a:pt x="3894" y="6224"/>
                  </a:lnTo>
                  <a:lnTo>
                    <a:pt x="3902" y="6157"/>
                  </a:lnTo>
                  <a:lnTo>
                    <a:pt x="3910" y="6090"/>
                  </a:lnTo>
                  <a:lnTo>
                    <a:pt x="3927" y="6015"/>
                  </a:lnTo>
                  <a:lnTo>
                    <a:pt x="3935" y="5948"/>
                  </a:lnTo>
                  <a:lnTo>
                    <a:pt x="3952" y="5881"/>
                  </a:lnTo>
                  <a:lnTo>
                    <a:pt x="3969" y="5814"/>
                  </a:lnTo>
                  <a:lnTo>
                    <a:pt x="3977" y="5739"/>
                  </a:lnTo>
                  <a:lnTo>
                    <a:pt x="3994" y="5672"/>
                  </a:lnTo>
                  <a:lnTo>
                    <a:pt x="4011" y="5606"/>
                  </a:lnTo>
                  <a:lnTo>
                    <a:pt x="4027" y="5539"/>
                  </a:lnTo>
                  <a:lnTo>
                    <a:pt x="4044" y="5472"/>
                  </a:lnTo>
                  <a:lnTo>
                    <a:pt x="4061" y="5405"/>
                  </a:lnTo>
                  <a:lnTo>
                    <a:pt x="4077" y="5338"/>
                  </a:lnTo>
                  <a:lnTo>
                    <a:pt x="4094" y="5263"/>
                  </a:lnTo>
                  <a:lnTo>
                    <a:pt x="4111" y="5196"/>
                  </a:lnTo>
                  <a:lnTo>
                    <a:pt x="4136" y="5129"/>
                  </a:lnTo>
                  <a:lnTo>
                    <a:pt x="4153" y="5063"/>
                  </a:lnTo>
                  <a:lnTo>
                    <a:pt x="4169" y="4996"/>
                  </a:lnTo>
                  <a:lnTo>
                    <a:pt x="4194" y="4929"/>
                  </a:lnTo>
                  <a:lnTo>
                    <a:pt x="4211" y="4879"/>
                  </a:lnTo>
                  <a:lnTo>
                    <a:pt x="4211" y="4870"/>
                  </a:lnTo>
                  <a:lnTo>
                    <a:pt x="4236" y="4804"/>
                  </a:lnTo>
                  <a:lnTo>
                    <a:pt x="4253" y="4737"/>
                  </a:lnTo>
                  <a:lnTo>
                    <a:pt x="4278" y="4670"/>
                  </a:lnTo>
                  <a:lnTo>
                    <a:pt x="4303" y="4603"/>
                  </a:lnTo>
                  <a:lnTo>
                    <a:pt x="4320" y="4536"/>
                  </a:lnTo>
                  <a:lnTo>
                    <a:pt x="4345" y="4469"/>
                  </a:lnTo>
                  <a:lnTo>
                    <a:pt x="4370" y="4411"/>
                  </a:lnTo>
                  <a:lnTo>
                    <a:pt x="4395" y="4344"/>
                  </a:lnTo>
                  <a:lnTo>
                    <a:pt x="4420" y="4277"/>
                  </a:lnTo>
                  <a:lnTo>
                    <a:pt x="4445" y="4210"/>
                  </a:lnTo>
                  <a:lnTo>
                    <a:pt x="4470" y="4152"/>
                  </a:lnTo>
                  <a:lnTo>
                    <a:pt x="4495" y="4085"/>
                  </a:lnTo>
                  <a:lnTo>
                    <a:pt x="4520" y="4018"/>
                  </a:lnTo>
                  <a:lnTo>
                    <a:pt x="4554" y="3951"/>
                  </a:lnTo>
                  <a:lnTo>
                    <a:pt x="4579" y="3893"/>
                  </a:lnTo>
                  <a:lnTo>
                    <a:pt x="4604" y="3826"/>
                  </a:lnTo>
                  <a:lnTo>
                    <a:pt x="4637" y="3759"/>
                  </a:lnTo>
                  <a:lnTo>
                    <a:pt x="4662" y="3701"/>
                  </a:lnTo>
                  <a:lnTo>
                    <a:pt x="4687" y="3634"/>
                  </a:lnTo>
                  <a:lnTo>
                    <a:pt x="4721" y="3576"/>
                  </a:lnTo>
                  <a:lnTo>
                    <a:pt x="4746" y="3509"/>
                  </a:lnTo>
                  <a:lnTo>
                    <a:pt x="4779" y="3442"/>
                  </a:lnTo>
                  <a:lnTo>
                    <a:pt x="4804" y="3383"/>
                  </a:lnTo>
                  <a:lnTo>
                    <a:pt x="4838" y="3317"/>
                  </a:lnTo>
                  <a:lnTo>
                    <a:pt x="4863" y="3266"/>
                  </a:lnTo>
                  <a:lnTo>
                    <a:pt x="4846" y="3283"/>
                  </a:lnTo>
                  <a:lnTo>
                    <a:pt x="4796" y="3325"/>
                  </a:lnTo>
                  <a:lnTo>
                    <a:pt x="4754" y="3358"/>
                  </a:lnTo>
                  <a:lnTo>
                    <a:pt x="4704" y="3400"/>
                  </a:lnTo>
                  <a:lnTo>
                    <a:pt x="4662" y="3442"/>
                  </a:lnTo>
                  <a:lnTo>
                    <a:pt x="4612" y="3475"/>
                  </a:lnTo>
                  <a:lnTo>
                    <a:pt x="4562" y="3517"/>
                  </a:lnTo>
                  <a:lnTo>
                    <a:pt x="4520" y="3559"/>
                  </a:lnTo>
                  <a:lnTo>
                    <a:pt x="4470" y="3592"/>
                  </a:lnTo>
                  <a:lnTo>
                    <a:pt x="4311" y="3718"/>
                  </a:lnTo>
                  <a:lnTo>
                    <a:pt x="4270" y="3751"/>
                  </a:lnTo>
                  <a:lnTo>
                    <a:pt x="4153" y="3843"/>
                  </a:lnTo>
                  <a:lnTo>
                    <a:pt x="4077" y="3910"/>
                  </a:lnTo>
                  <a:lnTo>
                    <a:pt x="3994" y="3968"/>
                  </a:lnTo>
                  <a:lnTo>
                    <a:pt x="3919" y="4027"/>
                  </a:lnTo>
                  <a:lnTo>
                    <a:pt x="3835" y="4093"/>
                  </a:lnTo>
                  <a:lnTo>
                    <a:pt x="3760" y="4152"/>
                  </a:lnTo>
                  <a:lnTo>
                    <a:pt x="3676" y="4210"/>
                  </a:lnTo>
                  <a:lnTo>
                    <a:pt x="3593" y="4277"/>
                  </a:lnTo>
                  <a:lnTo>
                    <a:pt x="3509" y="4336"/>
                  </a:lnTo>
                  <a:lnTo>
                    <a:pt x="3434" y="4394"/>
                  </a:lnTo>
                  <a:lnTo>
                    <a:pt x="3351" y="4453"/>
                  </a:lnTo>
                  <a:lnTo>
                    <a:pt x="3267" y="4511"/>
                  </a:lnTo>
                  <a:lnTo>
                    <a:pt x="3184" y="4570"/>
                  </a:lnTo>
                  <a:lnTo>
                    <a:pt x="3100" y="4628"/>
                  </a:lnTo>
                  <a:lnTo>
                    <a:pt x="3016" y="4687"/>
                  </a:lnTo>
                  <a:lnTo>
                    <a:pt x="2933" y="4745"/>
                  </a:lnTo>
                  <a:lnTo>
                    <a:pt x="2849" y="4795"/>
                  </a:lnTo>
                  <a:lnTo>
                    <a:pt x="2766" y="4845"/>
                  </a:lnTo>
                  <a:lnTo>
                    <a:pt x="2757" y="4854"/>
                  </a:lnTo>
                  <a:lnTo>
                    <a:pt x="2674" y="4912"/>
                  </a:lnTo>
                  <a:lnTo>
                    <a:pt x="2590" y="4962"/>
                  </a:lnTo>
                  <a:lnTo>
                    <a:pt x="2499" y="5012"/>
                  </a:lnTo>
                  <a:lnTo>
                    <a:pt x="2415" y="5071"/>
                  </a:lnTo>
                  <a:lnTo>
                    <a:pt x="2323" y="5121"/>
                  </a:lnTo>
                  <a:lnTo>
                    <a:pt x="2240" y="5171"/>
                  </a:lnTo>
                  <a:lnTo>
                    <a:pt x="2189" y="5196"/>
                  </a:lnTo>
                  <a:lnTo>
                    <a:pt x="2148" y="5221"/>
                  </a:lnTo>
                  <a:lnTo>
                    <a:pt x="2098" y="5246"/>
                  </a:lnTo>
                  <a:lnTo>
                    <a:pt x="2056" y="5263"/>
                  </a:lnTo>
                  <a:lnTo>
                    <a:pt x="2006" y="5288"/>
                  </a:lnTo>
                  <a:lnTo>
                    <a:pt x="1964" y="5313"/>
                  </a:lnTo>
                  <a:lnTo>
                    <a:pt x="1914" y="5338"/>
                  </a:lnTo>
                  <a:lnTo>
                    <a:pt x="1872" y="5363"/>
                  </a:lnTo>
                  <a:lnTo>
                    <a:pt x="1822" y="5380"/>
                  </a:lnTo>
                  <a:lnTo>
                    <a:pt x="1780" y="5405"/>
                  </a:lnTo>
                  <a:lnTo>
                    <a:pt x="1738" y="5430"/>
                  </a:lnTo>
                  <a:lnTo>
                    <a:pt x="1697" y="5447"/>
                  </a:lnTo>
                  <a:lnTo>
                    <a:pt x="1655" y="5464"/>
                  </a:lnTo>
                  <a:lnTo>
                    <a:pt x="1605" y="5480"/>
                  </a:lnTo>
                  <a:lnTo>
                    <a:pt x="1555" y="5505"/>
                  </a:lnTo>
                  <a:lnTo>
                    <a:pt x="1513" y="5522"/>
                  </a:lnTo>
                  <a:lnTo>
                    <a:pt x="1463" y="5539"/>
                  </a:lnTo>
                  <a:lnTo>
                    <a:pt x="1412" y="5555"/>
                  </a:lnTo>
                  <a:lnTo>
                    <a:pt x="1362" y="5572"/>
                  </a:lnTo>
                  <a:lnTo>
                    <a:pt x="1337" y="5572"/>
                  </a:lnTo>
                  <a:lnTo>
                    <a:pt x="1304" y="5581"/>
                  </a:lnTo>
                  <a:lnTo>
                    <a:pt x="1279" y="5589"/>
                  </a:lnTo>
                  <a:lnTo>
                    <a:pt x="1254" y="5597"/>
                  </a:lnTo>
                  <a:lnTo>
                    <a:pt x="1229" y="5606"/>
                  </a:lnTo>
                  <a:lnTo>
                    <a:pt x="1204" y="5606"/>
                  </a:lnTo>
                  <a:lnTo>
                    <a:pt x="1170" y="5614"/>
                  </a:lnTo>
                  <a:lnTo>
                    <a:pt x="1145" y="5614"/>
                  </a:lnTo>
                  <a:lnTo>
                    <a:pt x="1120" y="5614"/>
                  </a:lnTo>
                  <a:lnTo>
                    <a:pt x="1095" y="5614"/>
                  </a:lnTo>
                  <a:lnTo>
                    <a:pt x="1062" y="5614"/>
                  </a:lnTo>
                  <a:lnTo>
                    <a:pt x="1037" y="5614"/>
                  </a:lnTo>
                  <a:lnTo>
                    <a:pt x="1011" y="5614"/>
                  </a:lnTo>
                  <a:lnTo>
                    <a:pt x="978" y="5614"/>
                  </a:lnTo>
                  <a:lnTo>
                    <a:pt x="953" y="5614"/>
                  </a:lnTo>
                  <a:lnTo>
                    <a:pt x="786" y="5614"/>
                  </a:lnTo>
                  <a:lnTo>
                    <a:pt x="753" y="5614"/>
                  </a:lnTo>
                  <a:lnTo>
                    <a:pt x="727" y="5614"/>
                  </a:lnTo>
                  <a:lnTo>
                    <a:pt x="694" y="5614"/>
                  </a:lnTo>
                  <a:lnTo>
                    <a:pt x="669" y="5614"/>
                  </a:lnTo>
                  <a:lnTo>
                    <a:pt x="644" y="5606"/>
                  </a:lnTo>
                  <a:lnTo>
                    <a:pt x="611" y="5606"/>
                  </a:lnTo>
                  <a:lnTo>
                    <a:pt x="585" y="5597"/>
                  </a:lnTo>
                  <a:lnTo>
                    <a:pt x="552" y="5589"/>
                  </a:lnTo>
                  <a:lnTo>
                    <a:pt x="527" y="5581"/>
                  </a:lnTo>
                  <a:lnTo>
                    <a:pt x="502" y="5572"/>
                  </a:lnTo>
                  <a:lnTo>
                    <a:pt x="468" y="5555"/>
                  </a:lnTo>
                  <a:lnTo>
                    <a:pt x="443" y="5547"/>
                  </a:lnTo>
                  <a:lnTo>
                    <a:pt x="418" y="5530"/>
                  </a:lnTo>
                  <a:lnTo>
                    <a:pt x="418" y="5530"/>
                  </a:lnTo>
                  <a:lnTo>
                    <a:pt x="393" y="5522"/>
                  </a:lnTo>
                  <a:lnTo>
                    <a:pt x="360" y="5505"/>
                  </a:lnTo>
                  <a:lnTo>
                    <a:pt x="335" y="5489"/>
                  </a:lnTo>
                  <a:lnTo>
                    <a:pt x="310" y="5472"/>
                  </a:lnTo>
                  <a:lnTo>
                    <a:pt x="285" y="5455"/>
                  </a:lnTo>
                  <a:lnTo>
                    <a:pt x="260" y="5438"/>
                  </a:lnTo>
                  <a:lnTo>
                    <a:pt x="235" y="5413"/>
                  </a:lnTo>
                  <a:lnTo>
                    <a:pt x="210" y="5397"/>
                  </a:lnTo>
                  <a:lnTo>
                    <a:pt x="193" y="5372"/>
                  </a:lnTo>
                  <a:lnTo>
                    <a:pt x="168" y="5355"/>
                  </a:lnTo>
                  <a:lnTo>
                    <a:pt x="143" y="5330"/>
                  </a:lnTo>
                  <a:lnTo>
                    <a:pt x="126" y="5296"/>
                  </a:lnTo>
                  <a:lnTo>
                    <a:pt x="109" y="5280"/>
                  </a:lnTo>
                  <a:lnTo>
                    <a:pt x="93" y="5255"/>
                  </a:lnTo>
                  <a:lnTo>
                    <a:pt x="76" y="5230"/>
                  </a:lnTo>
                  <a:lnTo>
                    <a:pt x="59" y="5205"/>
                  </a:lnTo>
                  <a:lnTo>
                    <a:pt x="42" y="5171"/>
                  </a:lnTo>
                  <a:lnTo>
                    <a:pt x="34" y="5146"/>
                  </a:lnTo>
                  <a:lnTo>
                    <a:pt x="26" y="5121"/>
                  </a:lnTo>
                  <a:lnTo>
                    <a:pt x="17" y="5096"/>
                  </a:lnTo>
                  <a:lnTo>
                    <a:pt x="9" y="5071"/>
                  </a:lnTo>
                  <a:lnTo>
                    <a:pt x="1" y="5037"/>
                  </a:lnTo>
                  <a:lnTo>
                    <a:pt x="1" y="5012"/>
                  </a:lnTo>
                  <a:lnTo>
                    <a:pt x="1" y="4987"/>
                  </a:lnTo>
                  <a:lnTo>
                    <a:pt x="1" y="4962"/>
                  </a:lnTo>
                  <a:lnTo>
                    <a:pt x="1" y="4929"/>
                  </a:lnTo>
                  <a:lnTo>
                    <a:pt x="1" y="4829"/>
                  </a:lnTo>
                  <a:lnTo>
                    <a:pt x="1" y="4804"/>
                  </a:lnTo>
                  <a:lnTo>
                    <a:pt x="1" y="4779"/>
                  </a:lnTo>
                  <a:lnTo>
                    <a:pt x="1" y="4779"/>
                  </a:lnTo>
                  <a:lnTo>
                    <a:pt x="1" y="4753"/>
                  </a:lnTo>
                  <a:lnTo>
                    <a:pt x="1" y="4728"/>
                  </a:lnTo>
                  <a:lnTo>
                    <a:pt x="9" y="4695"/>
                  </a:lnTo>
                  <a:lnTo>
                    <a:pt x="9" y="4670"/>
                  </a:lnTo>
                  <a:lnTo>
                    <a:pt x="17" y="4645"/>
                  </a:lnTo>
                  <a:lnTo>
                    <a:pt x="26" y="4620"/>
                  </a:lnTo>
                  <a:lnTo>
                    <a:pt x="34" y="4595"/>
                  </a:lnTo>
                  <a:lnTo>
                    <a:pt x="42" y="4570"/>
                  </a:lnTo>
                  <a:lnTo>
                    <a:pt x="51" y="4545"/>
                  </a:lnTo>
                  <a:lnTo>
                    <a:pt x="59" y="4520"/>
                  </a:lnTo>
                  <a:lnTo>
                    <a:pt x="67" y="4494"/>
                  </a:lnTo>
                  <a:lnTo>
                    <a:pt x="76" y="4469"/>
                  </a:lnTo>
                  <a:lnTo>
                    <a:pt x="84" y="4453"/>
                  </a:lnTo>
                  <a:lnTo>
                    <a:pt x="93" y="4428"/>
                  </a:lnTo>
                  <a:lnTo>
                    <a:pt x="118" y="4378"/>
                  </a:lnTo>
                  <a:lnTo>
                    <a:pt x="134" y="4336"/>
                  </a:lnTo>
                  <a:lnTo>
                    <a:pt x="159" y="4286"/>
                  </a:lnTo>
                  <a:lnTo>
                    <a:pt x="176" y="4244"/>
                  </a:lnTo>
                  <a:lnTo>
                    <a:pt x="201" y="4202"/>
                  </a:lnTo>
                  <a:lnTo>
                    <a:pt x="226" y="4160"/>
                  </a:lnTo>
                  <a:lnTo>
                    <a:pt x="251" y="4119"/>
                  </a:lnTo>
                  <a:lnTo>
                    <a:pt x="276" y="4077"/>
                  </a:lnTo>
                  <a:lnTo>
                    <a:pt x="293" y="4035"/>
                  </a:lnTo>
                  <a:lnTo>
                    <a:pt x="318" y="4002"/>
                  </a:lnTo>
                  <a:lnTo>
                    <a:pt x="343" y="3968"/>
                  </a:lnTo>
                  <a:lnTo>
                    <a:pt x="377" y="3901"/>
                  </a:lnTo>
                  <a:lnTo>
                    <a:pt x="418" y="3843"/>
                  </a:lnTo>
                  <a:lnTo>
                    <a:pt x="494" y="3734"/>
                  </a:lnTo>
                  <a:lnTo>
                    <a:pt x="560" y="3617"/>
                  </a:lnTo>
                  <a:lnTo>
                    <a:pt x="636" y="3509"/>
                  </a:lnTo>
                  <a:lnTo>
                    <a:pt x="711" y="3392"/>
                  </a:lnTo>
                  <a:lnTo>
                    <a:pt x="786" y="3275"/>
                  </a:lnTo>
                  <a:lnTo>
                    <a:pt x="869" y="3166"/>
                  </a:lnTo>
                  <a:lnTo>
                    <a:pt x="945" y="3049"/>
                  </a:lnTo>
                  <a:lnTo>
                    <a:pt x="1020" y="2932"/>
                  </a:lnTo>
                  <a:lnTo>
                    <a:pt x="1103" y="2824"/>
                  </a:lnTo>
                  <a:lnTo>
                    <a:pt x="1179" y="2707"/>
                  </a:lnTo>
                  <a:lnTo>
                    <a:pt x="1262" y="2598"/>
                  </a:lnTo>
                  <a:lnTo>
                    <a:pt x="1304" y="2540"/>
                  </a:lnTo>
                  <a:lnTo>
                    <a:pt x="1346" y="2481"/>
                  </a:lnTo>
                  <a:lnTo>
                    <a:pt x="1387" y="2431"/>
                  </a:lnTo>
                  <a:lnTo>
                    <a:pt x="1429" y="2373"/>
                  </a:lnTo>
                  <a:lnTo>
                    <a:pt x="1471" y="2314"/>
                  </a:lnTo>
                  <a:lnTo>
                    <a:pt x="1513" y="2264"/>
                  </a:lnTo>
                  <a:lnTo>
                    <a:pt x="1563" y="2205"/>
                  </a:lnTo>
                  <a:lnTo>
                    <a:pt x="1605" y="2155"/>
                  </a:lnTo>
                  <a:lnTo>
                    <a:pt x="1646" y="2097"/>
                  </a:lnTo>
                  <a:lnTo>
                    <a:pt x="1688" y="2047"/>
                  </a:lnTo>
                  <a:lnTo>
                    <a:pt x="1730" y="1988"/>
                  </a:lnTo>
                  <a:lnTo>
                    <a:pt x="1780" y="1938"/>
                  </a:lnTo>
                  <a:lnTo>
                    <a:pt x="1822" y="1880"/>
                  </a:lnTo>
                  <a:lnTo>
                    <a:pt x="1830" y="1871"/>
                  </a:lnTo>
                  <a:lnTo>
                    <a:pt x="1864" y="1830"/>
                  </a:lnTo>
                  <a:lnTo>
                    <a:pt x="1914" y="1771"/>
                  </a:lnTo>
                  <a:lnTo>
                    <a:pt x="1956" y="1721"/>
                  </a:lnTo>
                  <a:lnTo>
                    <a:pt x="2006" y="1671"/>
                  </a:lnTo>
                  <a:lnTo>
                    <a:pt x="2056" y="1621"/>
                  </a:lnTo>
                  <a:lnTo>
                    <a:pt x="2098" y="1562"/>
                  </a:lnTo>
                  <a:lnTo>
                    <a:pt x="2148" y="1512"/>
                  </a:lnTo>
                  <a:lnTo>
                    <a:pt x="2198" y="1462"/>
                  </a:lnTo>
                  <a:lnTo>
                    <a:pt x="2240" y="1412"/>
                  </a:lnTo>
                  <a:lnTo>
                    <a:pt x="2290" y="1362"/>
                  </a:lnTo>
                  <a:lnTo>
                    <a:pt x="2340" y="1312"/>
                  </a:lnTo>
                  <a:lnTo>
                    <a:pt x="2390" y="1261"/>
                  </a:lnTo>
                  <a:lnTo>
                    <a:pt x="2440" y="1211"/>
                  </a:lnTo>
                  <a:lnTo>
                    <a:pt x="2490" y="1161"/>
                  </a:lnTo>
                  <a:lnTo>
                    <a:pt x="2540" y="1119"/>
                  </a:lnTo>
                  <a:lnTo>
                    <a:pt x="2590" y="1069"/>
                  </a:lnTo>
                  <a:lnTo>
                    <a:pt x="2641" y="1019"/>
                  </a:lnTo>
                  <a:lnTo>
                    <a:pt x="2691" y="977"/>
                  </a:lnTo>
                  <a:lnTo>
                    <a:pt x="2749" y="927"/>
                  </a:lnTo>
                  <a:lnTo>
                    <a:pt x="2799" y="877"/>
                  </a:lnTo>
                  <a:lnTo>
                    <a:pt x="2849" y="835"/>
                  </a:lnTo>
                  <a:lnTo>
                    <a:pt x="2908" y="794"/>
                  </a:lnTo>
                  <a:lnTo>
                    <a:pt x="2958" y="744"/>
                  </a:lnTo>
                  <a:lnTo>
                    <a:pt x="3016" y="702"/>
                  </a:lnTo>
                  <a:lnTo>
                    <a:pt x="3067" y="660"/>
                  </a:lnTo>
                  <a:lnTo>
                    <a:pt x="3125" y="618"/>
                  </a:lnTo>
                  <a:lnTo>
                    <a:pt x="3175" y="576"/>
                  </a:lnTo>
                  <a:lnTo>
                    <a:pt x="3234" y="535"/>
                  </a:lnTo>
                  <a:lnTo>
                    <a:pt x="3292" y="493"/>
                  </a:lnTo>
                  <a:lnTo>
                    <a:pt x="3326" y="468"/>
                  </a:lnTo>
                  <a:lnTo>
                    <a:pt x="3359" y="443"/>
                  </a:lnTo>
                  <a:lnTo>
                    <a:pt x="3401" y="418"/>
                  </a:lnTo>
                  <a:lnTo>
                    <a:pt x="3443" y="393"/>
                  </a:lnTo>
                  <a:lnTo>
                    <a:pt x="3484" y="359"/>
                  </a:lnTo>
                  <a:lnTo>
                    <a:pt x="3526" y="334"/>
                  </a:lnTo>
                  <a:lnTo>
                    <a:pt x="3576" y="309"/>
                  </a:lnTo>
                  <a:lnTo>
                    <a:pt x="3618" y="276"/>
                  </a:lnTo>
                  <a:lnTo>
                    <a:pt x="3668" y="251"/>
                  </a:lnTo>
                  <a:lnTo>
                    <a:pt x="3718" y="217"/>
                  </a:lnTo>
                  <a:lnTo>
                    <a:pt x="3768" y="192"/>
                  </a:lnTo>
                  <a:lnTo>
                    <a:pt x="3793" y="175"/>
                  </a:lnTo>
                  <a:lnTo>
                    <a:pt x="3827" y="167"/>
                  </a:lnTo>
                  <a:lnTo>
                    <a:pt x="3852" y="150"/>
                  </a:lnTo>
                  <a:lnTo>
                    <a:pt x="3877" y="142"/>
                  </a:lnTo>
                  <a:lnTo>
                    <a:pt x="3902" y="125"/>
                  </a:lnTo>
                  <a:lnTo>
                    <a:pt x="3927" y="117"/>
                  </a:lnTo>
                  <a:lnTo>
                    <a:pt x="3960" y="100"/>
                  </a:lnTo>
                  <a:lnTo>
                    <a:pt x="3986" y="92"/>
                  </a:lnTo>
                  <a:lnTo>
                    <a:pt x="4011" y="84"/>
                  </a:lnTo>
                  <a:lnTo>
                    <a:pt x="4036" y="67"/>
                  </a:lnTo>
                  <a:lnTo>
                    <a:pt x="4069" y="58"/>
                  </a:lnTo>
                  <a:lnTo>
                    <a:pt x="4094" y="50"/>
                  </a:lnTo>
                  <a:lnTo>
                    <a:pt x="4128" y="42"/>
                  </a:lnTo>
                  <a:lnTo>
                    <a:pt x="4153" y="25"/>
                  </a:lnTo>
                  <a:lnTo>
                    <a:pt x="4178" y="17"/>
                  </a:lnTo>
                  <a:lnTo>
                    <a:pt x="4211" y="8"/>
                  </a:lnTo>
                  <a:lnTo>
                    <a:pt x="4236" y="0"/>
                  </a:lnTo>
                  <a:lnTo>
                    <a:pt x="4270" y="0"/>
                  </a:lnTo>
                  <a:lnTo>
                    <a:pt x="4278" y="0"/>
                  </a:lnTo>
                  <a:lnTo>
                    <a:pt x="4295" y="0"/>
                  </a:lnTo>
                  <a:lnTo>
                    <a:pt x="4328" y="0"/>
                  </a:lnTo>
                  <a:lnTo>
                    <a:pt x="4353" y="0"/>
                  </a:lnTo>
                  <a:lnTo>
                    <a:pt x="4387" y="0"/>
                  </a:lnTo>
                  <a:lnTo>
                    <a:pt x="4412" y="0"/>
                  </a:lnTo>
                  <a:lnTo>
                    <a:pt x="4529" y="0"/>
                  </a:lnTo>
                  <a:lnTo>
                    <a:pt x="4562" y="0"/>
                  </a:lnTo>
                  <a:lnTo>
                    <a:pt x="4587" y="0"/>
                  </a:lnTo>
                  <a:lnTo>
                    <a:pt x="4620" y="0"/>
                  </a:lnTo>
                  <a:lnTo>
                    <a:pt x="4646" y="0"/>
                  </a:lnTo>
                  <a:lnTo>
                    <a:pt x="4679" y="8"/>
                  </a:lnTo>
                  <a:lnTo>
                    <a:pt x="4704" y="17"/>
                  </a:lnTo>
                  <a:lnTo>
                    <a:pt x="4737" y="25"/>
                  </a:lnTo>
                  <a:lnTo>
                    <a:pt x="4762" y="33"/>
                  </a:lnTo>
                  <a:lnTo>
                    <a:pt x="4796" y="50"/>
                  </a:lnTo>
                  <a:lnTo>
                    <a:pt x="4821" y="58"/>
                  </a:lnTo>
                  <a:lnTo>
                    <a:pt x="4846" y="75"/>
                  </a:lnTo>
                  <a:lnTo>
                    <a:pt x="4871" y="92"/>
                  </a:lnTo>
                  <a:lnTo>
                    <a:pt x="4879" y="109"/>
                  </a:lnTo>
                  <a:lnTo>
                    <a:pt x="4888" y="125"/>
                  </a:lnTo>
                  <a:lnTo>
                    <a:pt x="4896" y="142"/>
                  </a:lnTo>
                  <a:lnTo>
                    <a:pt x="4904" y="159"/>
                  </a:lnTo>
                  <a:lnTo>
                    <a:pt x="4904" y="175"/>
                  </a:lnTo>
                  <a:lnTo>
                    <a:pt x="4913" y="192"/>
                  </a:lnTo>
                  <a:lnTo>
                    <a:pt x="4930" y="284"/>
                  </a:lnTo>
                  <a:lnTo>
                    <a:pt x="4838" y="292"/>
                  </a:lnTo>
                  <a:lnTo>
                    <a:pt x="4796" y="292"/>
                  </a:lnTo>
                  <a:lnTo>
                    <a:pt x="4779" y="292"/>
                  </a:lnTo>
                  <a:lnTo>
                    <a:pt x="4779" y="292"/>
                  </a:lnTo>
                  <a:lnTo>
                    <a:pt x="4762" y="292"/>
                  </a:lnTo>
                  <a:lnTo>
                    <a:pt x="4762" y="292"/>
                  </a:lnTo>
                  <a:lnTo>
                    <a:pt x="4746" y="292"/>
                  </a:lnTo>
                  <a:lnTo>
                    <a:pt x="4746" y="292"/>
                  </a:lnTo>
                  <a:lnTo>
                    <a:pt x="4746" y="292"/>
                  </a:lnTo>
                  <a:lnTo>
                    <a:pt x="4721" y="284"/>
                  </a:lnTo>
                  <a:lnTo>
                    <a:pt x="4729" y="284"/>
                  </a:lnTo>
                  <a:lnTo>
                    <a:pt x="4704" y="276"/>
                  </a:lnTo>
                  <a:lnTo>
                    <a:pt x="4712" y="276"/>
                  </a:lnTo>
                  <a:lnTo>
                    <a:pt x="4687" y="267"/>
                  </a:lnTo>
                  <a:lnTo>
                    <a:pt x="4696" y="267"/>
                  </a:lnTo>
                  <a:lnTo>
                    <a:pt x="4671" y="259"/>
                  </a:lnTo>
                  <a:lnTo>
                    <a:pt x="4671" y="259"/>
                  </a:lnTo>
                  <a:lnTo>
                    <a:pt x="4654" y="251"/>
                  </a:lnTo>
                  <a:lnTo>
                    <a:pt x="4654" y="251"/>
                  </a:lnTo>
                  <a:lnTo>
                    <a:pt x="4629" y="251"/>
                  </a:lnTo>
                  <a:lnTo>
                    <a:pt x="4637" y="251"/>
                  </a:lnTo>
                  <a:lnTo>
                    <a:pt x="4612" y="251"/>
                  </a:lnTo>
                  <a:lnTo>
                    <a:pt x="4620" y="251"/>
                  </a:lnTo>
                  <a:lnTo>
                    <a:pt x="4595" y="251"/>
                  </a:lnTo>
                  <a:lnTo>
                    <a:pt x="4595" y="251"/>
                  </a:lnTo>
                  <a:lnTo>
                    <a:pt x="4579" y="251"/>
                  </a:lnTo>
                  <a:lnTo>
                    <a:pt x="4478" y="251"/>
                  </a:lnTo>
                  <a:lnTo>
                    <a:pt x="4453" y="251"/>
                  </a:lnTo>
                  <a:lnTo>
                    <a:pt x="4453" y="251"/>
                  </a:lnTo>
                  <a:lnTo>
                    <a:pt x="4428" y="251"/>
                  </a:lnTo>
                  <a:lnTo>
                    <a:pt x="4412" y="251"/>
                  </a:lnTo>
                  <a:lnTo>
                    <a:pt x="4412" y="251"/>
                  </a:lnTo>
                  <a:lnTo>
                    <a:pt x="4387" y="251"/>
                  </a:lnTo>
                  <a:lnTo>
                    <a:pt x="4361" y="251"/>
                  </a:lnTo>
                  <a:lnTo>
                    <a:pt x="4361" y="251"/>
                  </a:lnTo>
                  <a:lnTo>
                    <a:pt x="4336" y="251"/>
                  </a:lnTo>
                  <a:lnTo>
                    <a:pt x="4320" y="251"/>
                  </a:lnTo>
                  <a:lnTo>
                    <a:pt x="4320" y="251"/>
                  </a:lnTo>
                  <a:lnTo>
                    <a:pt x="4295" y="259"/>
                  </a:lnTo>
                  <a:lnTo>
                    <a:pt x="4270" y="267"/>
                  </a:lnTo>
                  <a:lnTo>
                    <a:pt x="4270" y="267"/>
                  </a:lnTo>
                  <a:lnTo>
                    <a:pt x="4270" y="309"/>
                  </a:lnTo>
                  <a:lnTo>
                    <a:pt x="4253" y="309"/>
                  </a:lnTo>
                  <a:lnTo>
                    <a:pt x="4228" y="317"/>
                  </a:lnTo>
                  <a:lnTo>
                    <a:pt x="4203" y="326"/>
                  </a:lnTo>
                  <a:lnTo>
                    <a:pt x="4178" y="334"/>
                  </a:lnTo>
                  <a:lnTo>
                    <a:pt x="4153" y="351"/>
                  </a:lnTo>
                  <a:lnTo>
                    <a:pt x="4128" y="359"/>
                  </a:lnTo>
                  <a:lnTo>
                    <a:pt x="4111" y="368"/>
                  </a:lnTo>
                  <a:lnTo>
                    <a:pt x="4086" y="376"/>
                  </a:lnTo>
                  <a:lnTo>
                    <a:pt x="4061" y="393"/>
                  </a:lnTo>
                  <a:lnTo>
                    <a:pt x="4036" y="401"/>
                  </a:lnTo>
                  <a:lnTo>
                    <a:pt x="4011" y="409"/>
                  </a:lnTo>
                  <a:lnTo>
                    <a:pt x="3994" y="426"/>
                  </a:lnTo>
                  <a:lnTo>
                    <a:pt x="3969" y="434"/>
                  </a:lnTo>
                  <a:lnTo>
                    <a:pt x="3944" y="451"/>
                  </a:lnTo>
                  <a:lnTo>
                    <a:pt x="3919" y="459"/>
                  </a:lnTo>
                  <a:lnTo>
                    <a:pt x="3877" y="485"/>
                  </a:lnTo>
                  <a:lnTo>
                    <a:pt x="3827" y="518"/>
                  </a:lnTo>
                  <a:lnTo>
                    <a:pt x="3785" y="543"/>
                  </a:lnTo>
                  <a:lnTo>
                    <a:pt x="3743" y="568"/>
                  </a:lnTo>
                  <a:lnTo>
                    <a:pt x="3701" y="593"/>
                  </a:lnTo>
                  <a:lnTo>
                    <a:pt x="3660" y="627"/>
                  </a:lnTo>
                  <a:lnTo>
                    <a:pt x="3626" y="652"/>
                  </a:lnTo>
                  <a:lnTo>
                    <a:pt x="3585" y="677"/>
                  </a:lnTo>
                  <a:lnTo>
                    <a:pt x="3551" y="702"/>
                  </a:lnTo>
                  <a:lnTo>
                    <a:pt x="3518" y="727"/>
                  </a:lnTo>
                  <a:lnTo>
                    <a:pt x="3484" y="752"/>
                  </a:lnTo>
                  <a:lnTo>
                    <a:pt x="3426" y="794"/>
                  </a:lnTo>
                  <a:lnTo>
                    <a:pt x="3376" y="835"/>
                  </a:lnTo>
                  <a:lnTo>
                    <a:pt x="3326" y="869"/>
                  </a:lnTo>
                  <a:lnTo>
                    <a:pt x="3275" y="911"/>
                  </a:lnTo>
                  <a:lnTo>
                    <a:pt x="3225" y="952"/>
                  </a:lnTo>
                  <a:lnTo>
                    <a:pt x="3175" y="1002"/>
                  </a:lnTo>
                  <a:lnTo>
                    <a:pt x="3125" y="1044"/>
                  </a:lnTo>
                  <a:lnTo>
                    <a:pt x="3075" y="1086"/>
                  </a:lnTo>
                  <a:lnTo>
                    <a:pt x="3025" y="1128"/>
                  </a:lnTo>
                  <a:lnTo>
                    <a:pt x="2975" y="1178"/>
                  </a:lnTo>
                  <a:lnTo>
                    <a:pt x="2925" y="1220"/>
                  </a:lnTo>
                  <a:lnTo>
                    <a:pt x="2874" y="1261"/>
                  </a:lnTo>
                  <a:lnTo>
                    <a:pt x="2824" y="1312"/>
                  </a:lnTo>
                  <a:lnTo>
                    <a:pt x="2783" y="1362"/>
                  </a:lnTo>
                  <a:lnTo>
                    <a:pt x="2732" y="1403"/>
                  </a:lnTo>
                  <a:lnTo>
                    <a:pt x="2682" y="1454"/>
                  </a:lnTo>
                  <a:lnTo>
                    <a:pt x="2641" y="1504"/>
                  </a:lnTo>
                  <a:lnTo>
                    <a:pt x="2590" y="1545"/>
                  </a:lnTo>
                  <a:lnTo>
                    <a:pt x="2549" y="1596"/>
                  </a:lnTo>
                  <a:lnTo>
                    <a:pt x="2499" y="1646"/>
                  </a:lnTo>
                  <a:lnTo>
                    <a:pt x="2457" y="1696"/>
                  </a:lnTo>
                  <a:lnTo>
                    <a:pt x="2407" y="1746"/>
                  </a:lnTo>
                  <a:lnTo>
                    <a:pt x="2365" y="1796"/>
                  </a:lnTo>
                  <a:lnTo>
                    <a:pt x="2323" y="1846"/>
                  </a:lnTo>
                  <a:lnTo>
                    <a:pt x="2273" y="1896"/>
                  </a:lnTo>
                  <a:lnTo>
                    <a:pt x="2231" y="1955"/>
                  </a:lnTo>
                  <a:lnTo>
                    <a:pt x="2189" y="2005"/>
                  </a:lnTo>
                  <a:lnTo>
                    <a:pt x="2148" y="2055"/>
                  </a:lnTo>
                  <a:lnTo>
                    <a:pt x="2114" y="2097"/>
                  </a:lnTo>
                  <a:lnTo>
                    <a:pt x="2106" y="2105"/>
                  </a:lnTo>
                  <a:lnTo>
                    <a:pt x="2064" y="2164"/>
                  </a:lnTo>
                  <a:lnTo>
                    <a:pt x="2014" y="2214"/>
                  </a:lnTo>
                  <a:lnTo>
                    <a:pt x="1972" y="2264"/>
                  </a:lnTo>
                  <a:lnTo>
                    <a:pt x="1930" y="2322"/>
                  </a:lnTo>
                  <a:lnTo>
                    <a:pt x="1889" y="2373"/>
                  </a:lnTo>
                  <a:lnTo>
                    <a:pt x="1855" y="2431"/>
                  </a:lnTo>
                  <a:lnTo>
                    <a:pt x="1813" y="2481"/>
                  </a:lnTo>
                  <a:lnTo>
                    <a:pt x="1772" y="2540"/>
                  </a:lnTo>
                  <a:lnTo>
                    <a:pt x="1730" y="2590"/>
                  </a:lnTo>
                  <a:lnTo>
                    <a:pt x="1688" y="2648"/>
                  </a:lnTo>
                  <a:lnTo>
                    <a:pt x="1646" y="2707"/>
                  </a:lnTo>
                  <a:lnTo>
                    <a:pt x="1613" y="2757"/>
                  </a:lnTo>
                  <a:lnTo>
                    <a:pt x="1571" y="2815"/>
                  </a:lnTo>
                  <a:lnTo>
                    <a:pt x="1496" y="2924"/>
                  </a:lnTo>
                  <a:lnTo>
                    <a:pt x="1412" y="3041"/>
                  </a:lnTo>
                  <a:lnTo>
                    <a:pt x="1337" y="3149"/>
                  </a:lnTo>
                  <a:lnTo>
                    <a:pt x="1262" y="3266"/>
                  </a:lnTo>
                  <a:lnTo>
                    <a:pt x="1187" y="3375"/>
                  </a:lnTo>
                  <a:lnTo>
                    <a:pt x="1112" y="3492"/>
                  </a:lnTo>
                  <a:lnTo>
                    <a:pt x="1045" y="3601"/>
                  </a:lnTo>
                  <a:lnTo>
                    <a:pt x="970" y="3718"/>
                  </a:lnTo>
                  <a:lnTo>
                    <a:pt x="895" y="3835"/>
                  </a:lnTo>
                  <a:lnTo>
                    <a:pt x="828" y="3943"/>
                  </a:lnTo>
                  <a:lnTo>
                    <a:pt x="753" y="4060"/>
                  </a:lnTo>
                  <a:lnTo>
                    <a:pt x="719" y="4119"/>
                  </a:lnTo>
                  <a:lnTo>
                    <a:pt x="686" y="4177"/>
                  </a:lnTo>
                  <a:lnTo>
                    <a:pt x="661" y="4210"/>
                  </a:lnTo>
                  <a:lnTo>
                    <a:pt x="644" y="4244"/>
                  </a:lnTo>
                  <a:lnTo>
                    <a:pt x="627" y="4277"/>
                  </a:lnTo>
                  <a:lnTo>
                    <a:pt x="602" y="4319"/>
                  </a:lnTo>
                  <a:lnTo>
                    <a:pt x="585" y="4352"/>
                  </a:lnTo>
                  <a:lnTo>
                    <a:pt x="560" y="4386"/>
                  </a:lnTo>
                  <a:lnTo>
                    <a:pt x="544" y="4428"/>
                  </a:lnTo>
                  <a:lnTo>
                    <a:pt x="527" y="4469"/>
                  </a:lnTo>
                  <a:lnTo>
                    <a:pt x="510" y="4503"/>
                  </a:lnTo>
                  <a:lnTo>
                    <a:pt x="494" y="4545"/>
                  </a:lnTo>
                  <a:lnTo>
                    <a:pt x="477" y="4578"/>
                  </a:lnTo>
                  <a:lnTo>
                    <a:pt x="468" y="4603"/>
                  </a:lnTo>
                  <a:lnTo>
                    <a:pt x="460" y="4620"/>
                  </a:lnTo>
                  <a:lnTo>
                    <a:pt x="452" y="4636"/>
                  </a:lnTo>
                  <a:lnTo>
                    <a:pt x="443" y="4653"/>
                  </a:lnTo>
                  <a:lnTo>
                    <a:pt x="443" y="4678"/>
                  </a:lnTo>
                  <a:lnTo>
                    <a:pt x="435" y="4695"/>
                  </a:lnTo>
                  <a:lnTo>
                    <a:pt x="435" y="4712"/>
                  </a:lnTo>
                  <a:lnTo>
                    <a:pt x="427" y="4728"/>
                  </a:lnTo>
                  <a:lnTo>
                    <a:pt x="427" y="4745"/>
                  </a:lnTo>
                  <a:lnTo>
                    <a:pt x="427" y="4770"/>
                  </a:lnTo>
                  <a:lnTo>
                    <a:pt x="427" y="4779"/>
                  </a:lnTo>
                  <a:lnTo>
                    <a:pt x="427" y="4804"/>
                  </a:lnTo>
                  <a:lnTo>
                    <a:pt x="427" y="4812"/>
                  </a:lnTo>
                  <a:lnTo>
                    <a:pt x="427" y="4837"/>
                  </a:lnTo>
                  <a:lnTo>
                    <a:pt x="427" y="4837"/>
                  </a:lnTo>
                  <a:lnTo>
                    <a:pt x="427" y="4845"/>
                  </a:lnTo>
                  <a:lnTo>
                    <a:pt x="427" y="4845"/>
                  </a:lnTo>
                  <a:lnTo>
                    <a:pt x="427" y="4862"/>
                  </a:lnTo>
                  <a:lnTo>
                    <a:pt x="427" y="4962"/>
                  </a:lnTo>
                  <a:lnTo>
                    <a:pt x="427" y="4971"/>
                  </a:lnTo>
                  <a:lnTo>
                    <a:pt x="427" y="4979"/>
                  </a:lnTo>
                  <a:lnTo>
                    <a:pt x="427" y="4996"/>
                  </a:lnTo>
                  <a:lnTo>
                    <a:pt x="427" y="5004"/>
                  </a:lnTo>
                  <a:lnTo>
                    <a:pt x="427" y="5012"/>
                  </a:lnTo>
                  <a:lnTo>
                    <a:pt x="427" y="5021"/>
                  </a:lnTo>
                  <a:lnTo>
                    <a:pt x="427" y="5029"/>
                  </a:lnTo>
                  <a:lnTo>
                    <a:pt x="427" y="5037"/>
                  </a:lnTo>
                  <a:lnTo>
                    <a:pt x="435" y="5046"/>
                  </a:lnTo>
                  <a:lnTo>
                    <a:pt x="443" y="5054"/>
                  </a:lnTo>
                  <a:lnTo>
                    <a:pt x="443" y="5063"/>
                  </a:lnTo>
                  <a:lnTo>
                    <a:pt x="460" y="5079"/>
                  </a:lnTo>
                  <a:lnTo>
                    <a:pt x="468" y="5096"/>
                  </a:lnTo>
                  <a:lnTo>
                    <a:pt x="485" y="5104"/>
                  </a:lnTo>
                  <a:lnTo>
                    <a:pt x="494" y="5121"/>
                  </a:lnTo>
                  <a:lnTo>
                    <a:pt x="510" y="5129"/>
                  </a:lnTo>
                  <a:lnTo>
                    <a:pt x="519" y="5138"/>
                  </a:lnTo>
                  <a:lnTo>
                    <a:pt x="535" y="5154"/>
                  </a:lnTo>
                  <a:lnTo>
                    <a:pt x="544" y="5163"/>
                  </a:lnTo>
                  <a:lnTo>
                    <a:pt x="560" y="5171"/>
                  </a:lnTo>
                  <a:lnTo>
                    <a:pt x="569" y="5180"/>
                  </a:lnTo>
                  <a:lnTo>
                    <a:pt x="585" y="5188"/>
                  </a:lnTo>
                  <a:lnTo>
                    <a:pt x="602" y="5196"/>
                  </a:lnTo>
                  <a:lnTo>
                    <a:pt x="619" y="5205"/>
                  </a:lnTo>
                  <a:lnTo>
                    <a:pt x="627" y="5205"/>
                  </a:lnTo>
                  <a:lnTo>
                    <a:pt x="644" y="5213"/>
                  </a:lnTo>
                  <a:lnTo>
                    <a:pt x="661" y="5213"/>
                  </a:lnTo>
                  <a:lnTo>
                    <a:pt x="677" y="5221"/>
                  </a:lnTo>
                  <a:lnTo>
                    <a:pt x="694" y="5221"/>
                  </a:lnTo>
                  <a:lnTo>
                    <a:pt x="711" y="5221"/>
                  </a:lnTo>
                  <a:lnTo>
                    <a:pt x="711" y="5221"/>
                  </a:lnTo>
                  <a:lnTo>
                    <a:pt x="727" y="5221"/>
                  </a:lnTo>
                  <a:lnTo>
                    <a:pt x="753" y="5221"/>
                  </a:lnTo>
                  <a:lnTo>
                    <a:pt x="744" y="5221"/>
                  </a:lnTo>
                  <a:lnTo>
                    <a:pt x="761" y="5221"/>
                  </a:lnTo>
                  <a:lnTo>
                    <a:pt x="786" y="5221"/>
                  </a:lnTo>
                  <a:lnTo>
                    <a:pt x="786" y="5221"/>
                  </a:lnTo>
                  <a:lnTo>
                    <a:pt x="803" y="5221"/>
                  </a:lnTo>
                  <a:lnTo>
                    <a:pt x="828" y="5221"/>
                  </a:lnTo>
                  <a:lnTo>
                    <a:pt x="970" y="5221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" name="Google Shape;455;p62"/>
            <p:cNvSpPr/>
            <p:nvPr/>
          </p:nvSpPr>
          <p:spPr>
            <a:xfrm>
              <a:off x="4797909" y="8641444"/>
              <a:ext cx="208162" cy="177678"/>
            </a:xfrm>
            <a:custGeom>
              <a:avLst/>
              <a:gdLst/>
              <a:ahLst/>
              <a:cxnLst/>
              <a:rect l="l" t="t" r="r" b="b"/>
              <a:pathLst>
                <a:path w="4220" h="3602" extrusionOk="0">
                  <a:moveTo>
                    <a:pt x="235" y="1295"/>
                  </a:moveTo>
                  <a:lnTo>
                    <a:pt x="293" y="1321"/>
                  </a:lnTo>
                  <a:lnTo>
                    <a:pt x="301" y="1321"/>
                  </a:lnTo>
                  <a:lnTo>
                    <a:pt x="318" y="1362"/>
                  </a:lnTo>
                  <a:lnTo>
                    <a:pt x="343" y="1404"/>
                  </a:lnTo>
                  <a:lnTo>
                    <a:pt x="360" y="1446"/>
                  </a:lnTo>
                  <a:lnTo>
                    <a:pt x="385" y="1488"/>
                  </a:lnTo>
                  <a:lnTo>
                    <a:pt x="402" y="1529"/>
                  </a:lnTo>
                  <a:lnTo>
                    <a:pt x="427" y="1571"/>
                  </a:lnTo>
                  <a:lnTo>
                    <a:pt x="452" y="1613"/>
                  </a:lnTo>
                  <a:lnTo>
                    <a:pt x="477" y="1655"/>
                  </a:lnTo>
                  <a:lnTo>
                    <a:pt x="502" y="1696"/>
                  </a:lnTo>
                  <a:lnTo>
                    <a:pt x="527" y="1738"/>
                  </a:lnTo>
                  <a:lnTo>
                    <a:pt x="552" y="1780"/>
                  </a:lnTo>
                  <a:lnTo>
                    <a:pt x="585" y="1822"/>
                  </a:lnTo>
                  <a:lnTo>
                    <a:pt x="611" y="1864"/>
                  </a:lnTo>
                  <a:lnTo>
                    <a:pt x="644" y="1905"/>
                  </a:lnTo>
                  <a:lnTo>
                    <a:pt x="652" y="1922"/>
                  </a:lnTo>
                  <a:lnTo>
                    <a:pt x="669" y="1939"/>
                  </a:lnTo>
                  <a:lnTo>
                    <a:pt x="702" y="1980"/>
                  </a:lnTo>
                  <a:lnTo>
                    <a:pt x="736" y="2022"/>
                  </a:lnTo>
                  <a:lnTo>
                    <a:pt x="769" y="2056"/>
                  </a:lnTo>
                  <a:lnTo>
                    <a:pt x="803" y="2097"/>
                  </a:lnTo>
                  <a:lnTo>
                    <a:pt x="836" y="2131"/>
                  </a:lnTo>
                  <a:lnTo>
                    <a:pt x="869" y="2173"/>
                  </a:lnTo>
                  <a:lnTo>
                    <a:pt x="903" y="2206"/>
                  </a:lnTo>
                  <a:lnTo>
                    <a:pt x="936" y="2248"/>
                  </a:lnTo>
                  <a:lnTo>
                    <a:pt x="978" y="2281"/>
                  </a:lnTo>
                  <a:lnTo>
                    <a:pt x="1012" y="2315"/>
                  </a:lnTo>
                  <a:lnTo>
                    <a:pt x="1053" y="2348"/>
                  </a:lnTo>
                  <a:lnTo>
                    <a:pt x="1087" y="2381"/>
                  </a:lnTo>
                  <a:lnTo>
                    <a:pt x="1128" y="2415"/>
                  </a:lnTo>
                  <a:lnTo>
                    <a:pt x="1162" y="2448"/>
                  </a:lnTo>
                  <a:lnTo>
                    <a:pt x="1204" y="2482"/>
                  </a:lnTo>
                  <a:lnTo>
                    <a:pt x="1245" y="2515"/>
                  </a:lnTo>
                  <a:lnTo>
                    <a:pt x="1287" y="2540"/>
                  </a:lnTo>
                  <a:lnTo>
                    <a:pt x="1329" y="2574"/>
                  </a:lnTo>
                  <a:lnTo>
                    <a:pt x="1371" y="2607"/>
                  </a:lnTo>
                  <a:lnTo>
                    <a:pt x="1371" y="2607"/>
                  </a:lnTo>
                  <a:lnTo>
                    <a:pt x="1413" y="2632"/>
                  </a:lnTo>
                  <a:lnTo>
                    <a:pt x="1454" y="2657"/>
                  </a:lnTo>
                  <a:lnTo>
                    <a:pt x="1496" y="2691"/>
                  </a:lnTo>
                  <a:lnTo>
                    <a:pt x="1538" y="2716"/>
                  </a:lnTo>
                  <a:lnTo>
                    <a:pt x="1580" y="2741"/>
                  </a:lnTo>
                  <a:lnTo>
                    <a:pt x="1621" y="2766"/>
                  </a:lnTo>
                  <a:lnTo>
                    <a:pt x="1663" y="2791"/>
                  </a:lnTo>
                  <a:lnTo>
                    <a:pt x="1705" y="2816"/>
                  </a:lnTo>
                  <a:lnTo>
                    <a:pt x="1747" y="2833"/>
                  </a:lnTo>
                  <a:lnTo>
                    <a:pt x="1797" y="2858"/>
                  </a:lnTo>
                  <a:lnTo>
                    <a:pt x="1839" y="2883"/>
                  </a:lnTo>
                  <a:lnTo>
                    <a:pt x="1880" y="2899"/>
                  </a:lnTo>
                  <a:lnTo>
                    <a:pt x="1922" y="2916"/>
                  </a:lnTo>
                  <a:lnTo>
                    <a:pt x="1972" y="2933"/>
                  </a:lnTo>
                  <a:lnTo>
                    <a:pt x="2014" y="2950"/>
                  </a:lnTo>
                  <a:lnTo>
                    <a:pt x="2056" y="2966"/>
                  </a:lnTo>
                  <a:lnTo>
                    <a:pt x="2106" y="2983"/>
                  </a:lnTo>
                  <a:lnTo>
                    <a:pt x="2148" y="3000"/>
                  </a:lnTo>
                  <a:lnTo>
                    <a:pt x="2189" y="3016"/>
                  </a:lnTo>
                  <a:lnTo>
                    <a:pt x="2240" y="3025"/>
                  </a:lnTo>
                  <a:lnTo>
                    <a:pt x="2281" y="3041"/>
                  </a:lnTo>
                  <a:lnTo>
                    <a:pt x="2323" y="3050"/>
                  </a:lnTo>
                  <a:lnTo>
                    <a:pt x="2331" y="3050"/>
                  </a:lnTo>
                  <a:lnTo>
                    <a:pt x="2373" y="3058"/>
                  </a:lnTo>
                  <a:lnTo>
                    <a:pt x="2415" y="3067"/>
                  </a:lnTo>
                  <a:lnTo>
                    <a:pt x="2457" y="3075"/>
                  </a:lnTo>
                  <a:lnTo>
                    <a:pt x="2482" y="3075"/>
                  </a:lnTo>
                  <a:lnTo>
                    <a:pt x="2507" y="3075"/>
                  </a:lnTo>
                  <a:lnTo>
                    <a:pt x="2524" y="3075"/>
                  </a:lnTo>
                  <a:lnTo>
                    <a:pt x="2549" y="3075"/>
                  </a:lnTo>
                  <a:lnTo>
                    <a:pt x="2574" y="3075"/>
                  </a:lnTo>
                  <a:lnTo>
                    <a:pt x="2590" y="3075"/>
                  </a:lnTo>
                  <a:lnTo>
                    <a:pt x="2624" y="3075"/>
                  </a:lnTo>
                  <a:lnTo>
                    <a:pt x="2649" y="3075"/>
                  </a:lnTo>
                  <a:lnTo>
                    <a:pt x="2858" y="3075"/>
                  </a:lnTo>
                  <a:lnTo>
                    <a:pt x="2883" y="3075"/>
                  </a:lnTo>
                  <a:lnTo>
                    <a:pt x="2908" y="3075"/>
                  </a:lnTo>
                  <a:lnTo>
                    <a:pt x="2933" y="3075"/>
                  </a:lnTo>
                  <a:lnTo>
                    <a:pt x="2958" y="3075"/>
                  </a:lnTo>
                  <a:lnTo>
                    <a:pt x="2975" y="3075"/>
                  </a:lnTo>
                  <a:lnTo>
                    <a:pt x="3000" y="3075"/>
                  </a:lnTo>
                  <a:lnTo>
                    <a:pt x="3025" y="3075"/>
                  </a:lnTo>
                  <a:lnTo>
                    <a:pt x="3042" y="3075"/>
                  </a:lnTo>
                  <a:lnTo>
                    <a:pt x="3067" y="3075"/>
                  </a:lnTo>
                  <a:lnTo>
                    <a:pt x="3083" y="3067"/>
                  </a:lnTo>
                  <a:lnTo>
                    <a:pt x="3100" y="3067"/>
                  </a:lnTo>
                  <a:lnTo>
                    <a:pt x="3125" y="3058"/>
                  </a:lnTo>
                  <a:lnTo>
                    <a:pt x="3142" y="3050"/>
                  </a:lnTo>
                  <a:lnTo>
                    <a:pt x="3158" y="3041"/>
                  </a:lnTo>
                  <a:lnTo>
                    <a:pt x="3184" y="3033"/>
                  </a:lnTo>
                  <a:lnTo>
                    <a:pt x="3200" y="3025"/>
                  </a:lnTo>
                  <a:lnTo>
                    <a:pt x="3217" y="3025"/>
                  </a:lnTo>
                  <a:lnTo>
                    <a:pt x="3225" y="3025"/>
                  </a:lnTo>
                  <a:lnTo>
                    <a:pt x="3234" y="3025"/>
                  </a:lnTo>
                  <a:lnTo>
                    <a:pt x="3250" y="3008"/>
                  </a:lnTo>
                  <a:lnTo>
                    <a:pt x="3250" y="3008"/>
                  </a:lnTo>
                  <a:lnTo>
                    <a:pt x="3267" y="3000"/>
                  </a:lnTo>
                  <a:lnTo>
                    <a:pt x="3284" y="2991"/>
                  </a:lnTo>
                  <a:lnTo>
                    <a:pt x="3284" y="2991"/>
                  </a:lnTo>
                  <a:lnTo>
                    <a:pt x="3309" y="2983"/>
                  </a:lnTo>
                  <a:lnTo>
                    <a:pt x="3326" y="2975"/>
                  </a:lnTo>
                  <a:lnTo>
                    <a:pt x="3326" y="2975"/>
                  </a:lnTo>
                  <a:lnTo>
                    <a:pt x="3342" y="2958"/>
                  </a:lnTo>
                  <a:lnTo>
                    <a:pt x="3359" y="2950"/>
                  </a:lnTo>
                  <a:lnTo>
                    <a:pt x="3359" y="2950"/>
                  </a:lnTo>
                  <a:lnTo>
                    <a:pt x="3376" y="2941"/>
                  </a:lnTo>
                  <a:lnTo>
                    <a:pt x="3392" y="2924"/>
                  </a:lnTo>
                  <a:lnTo>
                    <a:pt x="3392" y="2924"/>
                  </a:lnTo>
                  <a:lnTo>
                    <a:pt x="3409" y="2916"/>
                  </a:lnTo>
                  <a:lnTo>
                    <a:pt x="3426" y="2899"/>
                  </a:lnTo>
                  <a:lnTo>
                    <a:pt x="3426" y="2899"/>
                  </a:lnTo>
                  <a:lnTo>
                    <a:pt x="3443" y="2891"/>
                  </a:lnTo>
                  <a:lnTo>
                    <a:pt x="3459" y="2874"/>
                  </a:lnTo>
                  <a:lnTo>
                    <a:pt x="3459" y="2874"/>
                  </a:lnTo>
                  <a:lnTo>
                    <a:pt x="3476" y="2858"/>
                  </a:lnTo>
                  <a:lnTo>
                    <a:pt x="3493" y="2849"/>
                  </a:lnTo>
                  <a:lnTo>
                    <a:pt x="3493" y="2849"/>
                  </a:lnTo>
                  <a:lnTo>
                    <a:pt x="3501" y="2833"/>
                  </a:lnTo>
                  <a:lnTo>
                    <a:pt x="3518" y="2816"/>
                  </a:lnTo>
                  <a:lnTo>
                    <a:pt x="3518" y="2816"/>
                  </a:lnTo>
                  <a:lnTo>
                    <a:pt x="3534" y="2799"/>
                  </a:lnTo>
                  <a:lnTo>
                    <a:pt x="3543" y="2791"/>
                  </a:lnTo>
                  <a:lnTo>
                    <a:pt x="3543" y="2791"/>
                  </a:lnTo>
                  <a:lnTo>
                    <a:pt x="3559" y="2774"/>
                  </a:lnTo>
                  <a:lnTo>
                    <a:pt x="3576" y="2757"/>
                  </a:lnTo>
                  <a:lnTo>
                    <a:pt x="3576" y="2757"/>
                  </a:lnTo>
                  <a:lnTo>
                    <a:pt x="3585" y="2741"/>
                  </a:lnTo>
                  <a:lnTo>
                    <a:pt x="3585" y="2741"/>
                  </a:lnTo>
                  <a:lnTo>
                    <a:pt x="3593" y="2724"/>
                  </a:lnTo>
                  <a:lnTo>
                    <a:pt x="3593" y="2724"/>
                  </a:lnTo>
                  <a:lnTo>
                    <a:pt x="3610" y="2707"/>
                  </a:lnTo>
                  <a:lnTo>
                    <a:pt x="3618" y="2691"/>
                  </a:lnTo>
                  <a:lnTo>
                    <a:pt x="3618" y="2691"/>
                  </a:lnTo>
                  <a:lnTo>
                    <a:pt x="3635" y="2674"/>
                  </a:lnTo>
                  <a:lnTo>
                    <a:pt x="3643" y="2657"/>
                  </a:lnTo>
                  <a:lnTo>
                    <a:pt x="3643" y="2657"/>
                  </a:lnTo>
                  <a:lnTo>
                    <a:pt x="3660" y="2640"/>
                  </a:lnTo>
                  <a:lnTo>
                    <a:pt x="3668" y="2624"/>
                  </a:lnTo>
                  <a:lnTo>
                    <a:pt x="3668" y="2624"/>
                  </a:lnTo>
                  <a:lnTo>
                    <a:pt x="3676" y="2607"/>
                  </a:lnTo>
                  <a:lnTo>
                    <a:pt x="3693" y="2590"/>
                  </a:lnTo>
                  <a:lnTo>
                    <a:pt x="3693" y="2590"/>
                  </a:lnTo>
                  <a:lnTo>
                    <a:pt x="3702" y="2565"/>
                  </a:lnTo>
                  <a:lnTo>
                    <a:pt x="3710" y="2549"/>
                  </a:lnTo>
                  <a:lnTo>
                    <a:pt x="3710" y="2549"/>
                  </a:lnTo>
                  <a:lnTo>
                    <a:pt x="3718" y="2532"/>
                  </a:lnTo>
                  <a:lnTo>
                    <a:pt x="3727" y="2507"/>
                  </a:lnTo>
                  <a:lnTo>
                    <a:pt x="3727" y="2507"/>
                  </a:lnTo>
                  <a:lnTo>
                    <a:pt x="3735" y="2490"/>
                  </a:lnTo>
                  <a:lnTo>
                    <a:pt x="3743" y="2473"/>
                  </a:lnTo>
                  <a:lnTo>
                    <a:pt x="3752" y="2448"/>
                  </a:lnTo>
                  <a:lnTo>
                    <a:pt x="3760" y="2432"/>
                  </a:lnTo>
                  <a:lnTo>
                    <a:pt x="3768" y="2415"/>
                  </a:lnTo>
                  <a:lnTo>
                    <a:pt x="3768" y="2398"/>
                  </a:lnTo>
                  <a:lnTo>
                    <a:pt x="3777" y="2373"/>
                  </a:lnTo>
                  <a:lnTo>
                    <a:pt x="3785" y="2356"/>
                  </a:lnTo>
                  <a:lnTo>
                    <a:pt x="3793" y="2340"/>
                  </a:lnTo>
                  <a:lnTo>
                    <a:pt x="3793" y="2315"/>
                  </a:lnTo>
                  <a:lnTo>
                    <a:pt x="3802" y="2298"/>
                  </a:lnTo>
                  <a:lnTo>
                    <a:pt x="3802" y="2273"/>
                  </a:lnTo>
                  <a:lnTo>
                    <a:pt x="3802" y="2273"/>
                  </a:lnTo>
                  <a:lnTo>
                    <a:pt x="3802" y="2256"/>
                  </a:lnTo>
                  <a:lnTo>
                    <a:pt x="3802" y="2231"/>
                  </a:lnTo>
                  <a:lnTo>
                    <a:pt x="3802" y="2214"/>
                  </a:lnTo>
                  <a:lnTo>
                    <a:pt x="3802" y="2189"/>
                  </a:lnTo>
                  <a:lnTo>
                    <a:pt x="3802" y="2173"/>
                  </a:lnTo>
                  <a:lnTo>
                    <a:pt x="3802" y="2148"/>
                  </a:lnTo>
                  <a:lnTo>
                    <a:pt x="3802" y="2131"/>
                  </a:lnTo>
                  <a:lnTo>
                    <a:pt x="3802" y="2106"/>
                  </a:lnTo>
                  <a:lnTo>
                    <a:pt x="3802" y="2081"/>
                  </a:lnTo>
                  <a:lnTo>
                    <a:pt x="3802" y="2064"/>
                  </a:lnTo>
                  <a:lnTo>
                    <a:pt x="3802" y="2039"/>
                  </a:lnTo>
                  <a:lnTo>
                    <a:pt x="3802" y="1788"/>
                  </a:lnTo>
                  <a:lnTo>
                    <a:pt x="3802" y="1763"/>
                  </a:lnTo>
                  <a:lnTo>
                    <a:pt x="3802" y="1738"/>
                  </a:lnTo>
                  <a:lnTo>
                    <a:pt x="3802" y="1713"/>
                  </a:lnTo>
                  <a:lnTo>
                    <a:pt x="3802" y="1688"/>
                  </a:lnTo>
                  <a:lnTo>
                    <a:pt x="3802" y="1663"/>
                  </a:lnTo>
                  <a:lnTo>
                    <a:pt x="3802" y="1638"/>
                  </a:lnTo>
                  <a:lnTo>
                    <a:pt x="3802" y="1621"/>
                  </a:lnTo>
                  <a:lnTo>
                    <a:pt x="3802" y="1596"/>
                  </a:lnTo>
                  <a:lnTo>
                    <a:pt x="3802" y="1571"/>
                  </a:lnTo>
                  <a:lnTo>
                    <a:pt x="3802" y="1546"/>
                  </a:lnTo>
                  <a:lnTo>
                    <a:pt x="3802" y="1521"/>
                  </a:lnTo>
                  <a:lnTo>
                    <a:pt x="3793" y="1496"/>
                  </a:lnTo>
                  <a:lnTo>
                    <a:pt x="3793" y="1471"/>
                  </a:lnTo>
                  <a:lnTo>
                    <a:pt x="3785" y="1446"/>
                  </a:lnTo>
                  <a:lnTo>
                    <a:pt x="3777" y="1429"/>
                  </a:lnTo>
                  <a:lnTo>
                    <a:pt x="3768" y="1404"/>
                  </a:lnTo>
                  <a:lnTo>
                    <a:pt x="3760" y="1379"/>
                  </a:lnTo>
                  <a:lnTo>
                    <a:pt x="3760" y="1354"/>
                  </a:lnTo>
                  <a:lnTo>
                    <a:pt x="3752" y="1329"/>
                  </a:lnTo>
                  <a:lnTo>
                    <a:pt x="3743" y="1304"/>
                  </a:lnTo>
                  <a:lnTo>
                    <a:pt x="3735" y="1287"/>
                  </a:lnTo>
                  <a:lnTo>
                    <a:pt x="3727" y="1262"/>
                  </a:lnTo>
                  <a:lnTo>
                    <a:pt x="3718" y="1237"/>
                  </a:lnTo>
                  <a:lnTo>
                    <a:pt x="3710" y="1212"/>
                  </a:lnTo>
                  <a:lnTo>
                    <a:pt x="3702" y="1195"/>
                  </a:lnTo>
                  <a:lnTo>
                    <a:pt x="3702" y="1195"/>
                  </a:lnTo>
                  <a:lnTo>
                    <a:pt x="3685" y="1170"/>
                  </a:lnTo>
                  <a:lnTo>
                    <a:pt x="3676" y="1145"/>
                  </a:lnTo>
                  <a:lnTo>
                    <a:pt x="3668" y="1128"/>
                  </a:lnTo>
                  <a:lnTo>
                    <a:pt x="3660" y="1103"/>
                  </a:lnTo>
                  <a:lnTo>
                    <a:pt x="3643" y="1078"/>
                  </a:lnTo>
                  <a:lnTo>
                    <a:pt x="3635" y="1062"/>
                  </a:lnTo>
                  <a:lnTo>
                    <a:pt x="3618" y="1028"/>
                  </a:lnTo>
                  <a:lnTo>
                    <a:pt x="3601" y="995"/>
                  </a:lnTo>
                  <a:lnTo>
                    <a:pt x="3585" y="961"/>
                  </a:lnTo>
                  <a:lnTo>
                    <a:pt x="3568" y="928"/>
                  </a:lnTo>
                  <a:lnTo>
                    <a:pt x="3551" y="903"/>
                  </a:lnTo>
                  <a:lnTo>
                    <a:pt x="3526" y="869"/>
                  </a:lnTo>
                  <a:lnTo>
                    <a:pt x="3509" y="836"/>
                  </a:lnTo>
                  <a:lnTo>
                    <a:pt x="3493" y="811"/>
                  </a:lnTo>
                  <a:lnTo>
                    <a:pt x="3468" y="778"/>
                  </a:lnTo>
                  <a:lnTo>
                    <a:pt x="3451" y="752"/>
                  </a:lnTo>
                  <a:lnTo>
                    <a:pt x="3426" y="719"/>
                  </a:lnTo>
                  <a:lnTo>
                    <a:pt x="3409" y="694"/>
                  </a:lnTo>
                  <a:lnTo>
                    <a:pt x="3384" y="669"/>
                  </a:lnTo>
                  <a:lnTo>
                    <a:pt x="3359" y="635"/>
                  </a:lnTo>
                  <a:lnTo>
                    <a:pt x="3342" y="610"/>
                  </a:lnTo>
                  <a:lnTo>
                    <a:pt x="3317" y="585"/>
                  </a:lnTo>
                  <a:lnTo>
                    <a:pt x="3292" y="552"/>
                  </a:lnTo>
                  <a:lnTo>
                    <a:pt x="3275" y="527"/>
                  </a:lnTo>
                  <a:lnTo>
                    <a:pt x="3250" y="502"/>
                  </a:lnTo>
                  <a:lnTo>
                    <a:pt x="3225" y="477"/>
                  </a:lnTo>
                  <a:lnTo>
                    <a:pt x="3200" y="443"/>
                  </a:lnTo>
                  <a:lnTo>
                    <a:pt x="3175" y="418"/>
                  </a:lnTo>
                  <a:lnTo>
                    <a:pt x="3150" y="393"/>
                  </a:lnTo>
                  <a:lnTo>
                    <a:pt x="3125" y="368"/>
                  </a:lnTo>
                  <a:lnTo>
                    <a:pt x="3075" y="318"/>
                  </a:lnTo>
                  <a:lnTo>
                    <a:pt x="3016" y="260"/>
                  </a:lnTo>
                  <a:lnTo>
                    <a:pt x="2966" y="209"/>
                  </a:lnTo>
                  <a:lnTo>
                    <a:pt x="2908" y="151"/>
                  </a:lnTo>
                  <a:lnTo>
                    <a:pt x="2900" y="9"/>
                  </a:lnTo>
                  <a:lnTo>
                    <a:pt x="3042" y="1"/>
                  </a:lnTo>
                  <a:lnTo>
                    <a:pt x="3100" y="51"/>
                  </a:lnTo>
                  <a:lnTo>
                    <a:pt x="3167" y="101"/>
                  </a:lnTo>
                  <a:lnTo>
                    <a:pt x="3225" y="151"/>
                  </a:lnTo>
                  <a:lnTo>
                    <a:pt x="3284" y="201"/>
                  </a:lnTo>
                  <a:lnTo>
                    <a:pt x="3309" y="226"/>
                  </a:lnTo>
                  <a:lnTo>
                    <a:pt x="3342" y="251"/>
                  </a:lnTo>
                  <a:lnTo>
                    <a:pt x="3367" y="276"/>
                  </a:lnTo>
                  <a:lnTo>
                    <a:pt x="3401" y="301"/>
                  </a:lnTo>
                  <a:lnTo>
                    <a:pt x="3426" y="326"/>
                  </a:lnTo>
                  <a:lnTo>
                    <a:pt x="3451" y="351"/>
                  </a:lnTo>
                  <a:lnTo>
                    <a:pt x="3484" y="385"/>
                  </a:lnTo>
                  <a:lnTo>
                    <a:pt x="3509" y="410"/>
                  </a:lnTo>
                  <a:lnTo>
                    <a:pt x="3534" y="435"/>
                  </a:lnTo>
                  <a:lnTo>
                    <a:pt x="3559" y="468"/>
                  </a:lnTo>
                  <a:lnTo>
                    <a:pt x="3593" y="493"/>
                  </a:lnTo>
                  <a:lnTo>
                    <a:pt x="3618" y="519"/>
                  </a:lnTo>
                  <a:lnTo>
                    <a:pt x="3643" y="552"/>
                  </a:lnTo>
                  <a:lnTo>
                    <a:pt x="3668" y="577"/>
                  </a:lnTo>
                  <a:lnTo>
                    <a:pt x="3693" y="610"/>
                  </a:lnTo>
                  <a:lnTo>
                    <a:pt x="3718" y="644"/>
                  </a:lnTo>
                  <a:lnTo>
                    <a:pt x="3743" y="669"/>
                  </a:lnTo>
                  <a:lnTo>
                    <a:pt x="3768" y="702"/>
                  </a:lnTo>
                  <a:lnTo>
                    <a:pt x="3793" y="736"/>
                  </a:lnTo>
                  <a:lnTo>
                    <a:pt x="3818" y="769"/>
                  </a:lnTo>
                  <a:lnTo>
                    <a:pt x="3844" y="803"/>
                  </a:lnTo>
                  <a:lnTo>
                    <a:pt x="3860" y="836"/>
                  </a:lnTo>
                  <a:lnTo>
                    <a:pt x="3885" y="869"/>
                  </a:lnTo>
                  <a:lnTo>
                    <a:pt x="3910" y="903"/>
                  </a:lnTo>
                  <a:lnTo>
                    <a:pt x="3927" y="928"/>
                  </a:lnTo>
                  <a:lnTo>
                    <a:pt x="3944" y="953"/>
                  </a:lnTo>
                  <a:lnTo>
                    <a:pt x="3952" y="978"/>
                  </a:lnTo>
                  <a:lnTo>
                    <a:pt x="3969" y="1003"/>
                  </a:lnTo>
                  <a:lnTo>
                    <a:pt x="3986" y="1028"/>
                  </a:lnTo>
                  <a:lnTo>
                    <a:pt x="3994" y="1053"/>
                  </a:lnTo>
                  <a:lnTo>
                    <a:pt x="3994" y="1053"/>
                  </a:lnTo>
                  <a:lnTo>
                    <a:pt x="4011" y="1078"/>
                  </a:lnTo>
                  <a:lnTo>
                    <a:pt x="4019" y="1103"/>
                  </a:lnTo>
                  <a:lnTo>
                    <a:pt x="4036" y="1128"/>
                  </a:lnTo>
                  <a:lnTo>
                    <a:pt x="4044" y="1153"/>
                  </a:lnTo>
                  <a:lnTo>
                    <a:pt x="4061" y="1187"/>
                  </a:lnTo>
                  <a:lnTo>
                    <a:pt x="4069" y="1212"/>
                  </a:lnTo>
                  <a:lnTo>
                    <a:pt x="4086" y="1237"/>
                  </a:lnTo>
                  <a:lnTo>
                    <a:pt x="4094" y="1262"/>
                  </a:lnTo>
                  <a:lnTo>
                    <a:pt x="4103" y="1295"/>
                  </a:lnTo>
                  <a:lnTo>
                    <a:pt x="4111" y="1321"/>
                  </a:lnTo>
                  <a:lnTo>
                    <a:pt x="4128" y="1346"/>
                  </a:lnTo>
                  <a:lnTo>
                    <a:pt x="4136" y="1371"/>
                  </a:lnTo>
                  <a:lnTo>
                    <a:pt x="4144" y="1404"/>
                  </a:lnTo>
                  <a:lnTo>
                    <a:pt x="4153" y="1429"/>
                  </a:lnTo>
                  <a:lnTo>
                    <a:pt x="4161" y="1454"/>
                  </a:lnTo>
                  <a:lnTo>
                    <a:pt x="4169" y="1488"/>
                  </a:lnTo>
                  <a:lnTo>
                    <a:pt x="4178" y="1513"/>
                  </a:lnTo>
                  <a:lnTo>
                    <a:pt x="4186" y="1538"/>
                  </a:lnTo>
                  <a:lnTo>
                    <a:pt x="4194" y="1571"/>
                  </a:lnTo>
                  <a:lnTo>
                    <a:pt x="4194" y="1596"/>
                  </a:lnTo>
                  <a:lnTo>
                    <a:pt x="4203" y="1621"/>
                  </a:lnTo>
                  <a:lnTo>
                    <a:pt x="4211" y="1655"/>
                  </a:lnTo>
                  <a:lnTo>
                    <a:pt x="4219" y="1680"/>
                  </a:lnTo>
                  <a:lnTo>
                    <a:pt x="4219" y="1705"/>
                  </a:lnTo>
                  <a:lnTo>
                    <a:pt x="4219" y="1738"/>
                  </a:lnTo>
                  <a:lnTo>
                    <a:pt x="4219" y="1763"/>
                  </a:lnTo>
                  <a:lnTo>
                    <a:pt x="4219" y="1797"/>
                  </a:lnTo>
                  <a:lnTo>
                    <a:pt x="4219" y="1822"/>
                  </a:lnTo>
                  <a:lnTo>
                    <a:pt x="4219" y="1847"/>
                  </a:lnTo>
                  <a:lnTo>
                    <a:pt x="4219" y="1880"/>
                  </a:lnTo>
                  <a:lnTo>
                    <a:pt x="4219" y="1905"/>
                  </a:lnTo>
                  <a:lnTo>
                    <a:pt x="4219" y="1939"/>
                  </a:lnTo>
                  <a:lnTo>
                    <a:pt x="4219" y="1964"/>
                  </a:lnTo>
                  <a:lnTo>
                    <a:pt x="4219" y="2223"/>
                  </a:lnTo>
                  <a:lnTo>
                    <a:pt x="4219" y="2248"/>
                  </a:lnTo>
                  <a:lnTo>
                    <a:pt x="4219" y="2273"/>
                  </a:lnTo>
                  <a:lnTo>
                    <a:pt x="4219" y="2306"/>
                  </a:lnTo>
                  <a:lnTo>
                    <a:pt x="4219" y="2331"/>
                  </a:lnTo>
                  <a:lnTo>
                    <a:pt x="4219" y="2356"/>
                  </a:lnTo>
                  <a:lnTo>
                    <a:pt x="4219" y="2356"/>
                  </a:lnTo>
                  <a:lnTo>
                    <a:pt x="4219" y="2381"/>
                  </a:lnTo>
                  <a:lnTo>
                    <a:pt x="4219" y="2407"/>
                  </a:lnTo>
                  <a:lnTo>
                    <a:pt x="4219" y="2440"/>
                  </a:lnTo>
                  <a:lnTo>
                    <a:pt x="4211" y="2465"/>
                  </a:lnTo>
                  <a:lnTo>
                    <a:pt x="4203" y="2490"/>
                  </a:lnTo>
                  <a:lnTo>
                    <a:pt x="4194" y="2515"/>
                  </a:lnTo>
                  <a:lnTo>
                    <a:pt x="4194" y="2549"/>
                  </a:lnTo>
                  <a:lnTo>
                    <a:pt x="4186" y="2574"/>
                  </a:lnTo>
                  <a:lnTo>
                    <a:pt x="4178" y="2599"/>
                  </a:lnTo>
                  <a:lnTo>
                    <a:pt x="4169" y="2624"/>
                  </a:lnTo>
                  <a:lnTo>
                    <a:pt x="4161" y="2649"/>
                  </a:lnTo>
                  <a:lnTo>
                    <a:pt x="4111" y="2741"/>
                  </a:lnTo>
                  <a:lnTo>
                    <a:pt x="4103" y="2766"/>
                  </a:lnTo>
                  <a:lnTo>
                    <a:pt x="4086" y="2791"/>
                  </a:lnTo>
                  <a:lnTo>
                    <a:pt x="4077" y="2816"/>
                  </a:lnTo>
                  <a:lnTo>
                    <a:pt x="4069" y="2849"/>
                  </a:lnTo>
                  <a:lnTo>
                    <a:pt x="4052" y="2874"/>
                  </a:lnTo>
                  <a:lnTo>
                    <a:pt x="4044" y="2899"/>
                  </a:lnTo>
                  <a:lnTo>
                    <a:pt x="4027" y="2924"/>
                  </a:lnTo>
                  <a:lnTo>
                    <a:pt x="4019" y="2950"/>
                  </a:lnTo>
                  <a:lnTo>
                    <a:pt x="4002" y="2975"/>
                  </a:lnTo>
                  <a:lnTo>
                    <a:pt x="3986" y="2991"/>
                  </a:lnTo>
                  <a:lnTo>
                    <a:pt x="3977" y="3016"/>
                  </a:lnTo>
                  <a:lnTo>
                    <a:pt x="3960" y="3041"/>
                  </a:lnTo>
                  <a:lnTo>
                    <a:pt x="3944" y="3067"/>
                  </a:lnTo>
                  <a:lnTo>
                    <a:pt x="3944" y="3067"/>
                  </a:lnTo>
                  <a:lnTo>
                    <a:pt x="3927" y="3092"/>
                  </a:lnTo>
                  <a:lnTo>
                    <a:pt x="3910" y="3108"/>
                  </a:lnTo>
                  <a:lnTo>
                    <a:pt x="3894" y="3133"/>
                  </a:lnTo>
                  <a:lnTo>
                    <a:pt x="3877" y="3158"/>
                  </a:lnTo>
                  <a:lnTo>
                    <a:pt x="3860" y="3175"/>
                  </a:lnTo>
                  <a:lnTo>
                    <a:pt x="3835" y="3200"/>
                  </a:lnTo>
                  <a:lnTo>
                    <a:pt x="3818" y="3217"/>
                  </a:lnTo>
                  <a:lnTo>
                    <a:pt x="3793" y="3242"/>
                  </a:lnTo>
                  <a:lnTo>
                    <a:pt x="3777" y="3259"/>
                  </a:lnTo>
                  <a:lnTo>
                    <a:pt x="3752" y="3284"/>
                  </a:lnTo>
                  <a:lnTo>
                    <a:pt x="3735" y="3300"/>
                  </a:lnTo>
                  <a:lnTo>
                    <a:pt x="3710" y="3317"/>
                  </a:lnTo>
                  <a:lnTo>
                    <a:pt x="3685" y="3342"/>
                  </a:lnTo>
                  <a:lnTo>
                    <a:pt x="3660" y="3359"/>
                  </a:lnTo>
                  <a:lnTo>
                    <a:pt x="3643" y="3376"/>
                  </a:lnTo>
                  <a:lnTo>
                    <a:pt x="3618" y="3392"/>
                  </a:lnTo>
                  <a:lnTo>
                    <a:pt x="3593" y="3409"/>
                  </a:lnTo>
                  <a:lnTo>
                    <a:pt x="3568" y="3426"/>
                  </a:lnTo>
                  <a:lnTo>
                    <a:pt x="3543" y="3442"/>
                  </a:lnTo>
                  <a:lnTo>
                    <a:pt x="3509" y="3451"/>
                  </a:lnTo>
                  <a:lnTo>
                    <a:pt x="3484" y="3468"/>
                  </a:lnTo>
                  <a:lnTo>
                    <a:pt x="3459" y="3484"/>
                  </a:lnTo>
                  <a:lnTo>
                    <a:pt x="3451" y="3493"/>
                  </a:lnTo>
                  <a:lnTo>
                    <a:pt x="3434" y="3493"/>
                  </a:lnTo>
                  <a:lnTo>
                    <a:pt x="3401" y="3509"/>
                  </a:lnTo>
                  <a:lnTo>
                    <a:pt x="3376" y="3518"/>
                  </a:lnTo>
                  <a:lnTo>
                    <a:pt x="3342" y="3534"/>
                  </a:lnTo>
                  <a:lnTo>
                    <a:pt x="3317" y="3543"/>
                  </a:lnTo>
                  <a:lnTo>
                    <a:pt x="3284" y="3551"/>
                  </a:lnTo>
                  <a:lnTo>
                    <a:pt x="3259" y="3559"/>
                  </a:lnTo>
                  <a:lnTo>
                    <a:pt x="3225" y="3568"/>
                  </a:lnTo>
                  <a:lnTo>
                    <a:pt x="3192" y="3576"/>
                  </a:lnTo>
                  <a:lnTo>
                    <a:pt x="3167" y="3584"/>
                  </a:lnTo>
                  <a:lnTo>
                    <a:pt x="3133" y="3593"/>
                  </a:lnTo>
                  <a:lnTo>
                    <a:pt x="3100" y="3601"/>
                  </a:lnTo>
                  <a:lnTo>
                    <a:pt x="3067" y="3601"/>
                  </a:lnTo>
                  <a:lnTo>
                    <a:pt x="3033" y="3601"/>
                  </a:lnTo>
                  <a:lnTo>
                    <a:pt x="3000" y="3601"/>
                  </a:lnTo>
                  <a:lnTo>
                    <a:pt x="2966" y="3601"/>
                  </a:lnTo>
                  <a:lnTo>
                    <a:pt x="2933" y="3601"/>
                  </a:lnTo>
                  <a:lnTo>
                    <a:pt x="2900" y="3601"/>
                  </a:lnTo>
                  <a:lnTo>
                    <a:pt x="2866" y="3601"/>
                  </a:lnTo>
                  <a:lnTo>
                    <a:pt x="2691" y="3601"/>
                  </a:lnTo>
                  <a:lnTo>
                    <a:pt x="2649" y="3601"/>
                  </a:lnTo>
                  <a:lnTo>
                    <a:pt x="2615" y="3601"/>
                  </a:lnTo>
                  <a:lnTo>
                    <a:pt x="2574" y="3601"/>
                  </a:lnTo>
                  <a:lnTo>
                    <a:pt x="2540" y="3601"/>
                  </a:lnTo>
                  <a:lnTo>
                    <a:pt x="2507" y="3601"/>
                  </a:lnTo>
                  <a:lnTo>
                    <a:pt x="2482" y="3601"/>
                  </a:lnTo>
                  <a:lnTo>
                    <a:pt x="2457" y="3601"/>
                  </a:lnTo>
                  <a:lnTo>
                    <a:pt x="2432" y="3601"/>
                  </a:lnTo>
                  <a:lnTo>
                    <a:pt x="2398" y="3601"/>
                  </a:lnTo>
                  <a:lnTo>
                    <a:pt x="2373" y="3601"/>
                  </a:lnTo>
                  <a:lnTo>
                    <a:pt x="2315" y="3593"/>
                  </a:lnTo>
                  <a:lnTo>
                    <a:pt x="2265" y="3576"/>
                  </a:lnTo>
                  <a:lnTo>
                    <a:pt x="2214" y="3568"/>
                  </a:lnTo>
                  <a:lnTo>
                    <a:pt x="2206" y="3568"/>
                  </a:lnTo>
                  <a:lnTo>
                    <a:pt x="2156" y="3551"/>
                  </a:lnTo>
                  <a:lnTo>
                    <a:pt x="2098" y="3534"/>
                  </a:lnTo>
                  <a:lnTo>
                    <a:pt x="2047" y="3518"/>
                  </a:lnTo>
                  <a:lnTo>
                    <a:pt x="1989" y="3501"/>
                  </a:lnTo>
                  <a:lnTo>
                    <a:pt x="1939" y="3476"/>
                  </a:lnTo>
                  <a:lnTo>
                    <a:pt x="1889" y="3459"/>
                  </a:lnTo>
                  <a:lnTo>
                    <a:pt x="1830" y="3434"/>
                  </a:lnTo>
                  <a:lnTo>
                    <a:pt x="1780" y="3417"/>
                  </a:lnTo>
                  <a:lnTo>
                    <a:pt x="1730" y="3392"/>
                  </a:lnTo>
                  <a:lnTo>
                    <a:pt x="1680" y="3367"/>
                  </a:lnTo>
                  <a:lnTo>
                    <a:pt x="1630" y="3342"/>
                  </a:lnTo>
                  <a:lnTo>
                    <a:pt x="1580" y="3309"/>
                  </a:lnTo>
                  <a:lnTo>
                    <a:pt x="1529" y="3284"/>
                  </a:lnTo>
                  <a:lnTo>
                    <a:pt x="1479" y="3259"/>
                  </a:lnTo>
                  <a:lnTo>
                    <a:pt x="1429" y="3225"/>
                  </a:lnTo>
                  <a:lnTo>
                    <a:pt x="1379" y="3192"/>
                  </a:lnTo>
                  <a:lnTo>
                    <a:pt x="1329" y="3167"/>
                  </a:lnTo>
                  <a:lnTo>
                    <a:pt x="1279" y="3133"/>
                  </a:lnTo>
                  <a:lnTo>
                    <a:pt x="1237" y="3100"/>
                  </a:lnTo>
                  <a:lnTo>
                    <a:pt x="1187" y="3067"/>
                  </a:lnTo>
                  <a:lnTo>
                    <a:pt x="1137" y="3033"/>
                  </a:lnTo>
                  <a:lnTo>
                    <a:pt x="1095" y="3000"/>
                  </a:lnTo>
                  <a:lnTo>
                    <a:pt x="1095" y="3000"/>
                  </a:lnTo>
                  <a:lnTo>
                    <a:pt x="1053" y="2958"/>
                  </a:lnTo>
                  <a:lnTo>
                    <a:pt x="1003" y="2924"/>
                  </a:lnTo>
                  <a:lnTo>
                    <a:pt x="961" y="2883"/>
                  </a:lnTo>
                  <a:lnTo>
                    <a:pt x="920" y="2849"/>
                  </a:lnTo>
                  <a:lnTo>
                    <a:pt x="878" y="2808"/>
                  </a:lnTo>
                  <a:lnTo>
                    <a:pt x="836" y="2766"/>
                  </a:lnTo>
                  <a:lnTo>
                    <a:pt x="794" y="2724"/>
                  </a:lnTo>
                  <a:lnTo>
                    <a:pt x="753" y="2682"/>
                  </a:lnTo>
                  <a:lnTo>
                    <a:pt x="711" y="2640"/>
                  </a:lnTo>
                  <a:lnTo>
                    <a:pt x="677" y="2599"/>
                  </a:lnTo>
                  <a:lnTo>
                    <a:pt x="636" y="2557"/>
                  </a:lnTo>
                  <a:lnTo>
                    <a:pt x="602" y="2515"/>
                  </a:lnTo>
                  <a:lnTo>
                    <a:pt x="560" y="2473"/>
                  </a:lnTo>
                  <a:lnTo>
                    <a:pt x="527" y="2423"/>
                  </a:lnTo>
                  <a:lnTo>
                    <a:pt x="494" y="2381"/>
                  </a:lnTo>
                  <a:lnTo>
                    <a:pt x="452" y="2340"/>
                  </a:lnTo>
                  <a:lnTo>
                    <a:pt x="418" y="2290"/>
                  </a:lnTo>
                  <a:lnTo>
                    <a:pt x="385" y="2248"/>
                  </a:lnTo>
                  <a:lnTo>
                    <a:pt x="360" y="2198"/>
                  </a:lnTo>
                  <a:lnTo>
                    <a:pt x="335" y="2173"/>
                  </a:lnTo>
                  <a:lnTo>
                    <a:pt x="326" y="2148"/>
                  </a:lnTo>
                  <a:lnTo>
                    <a:pt x="293" y="2097"/>
                  </a:lnTo>
                  <a:lnTo>
                    <a:pt x="268" y="2056"/>
                  </a:lnTo>
                  <a:lnTo>
                    <a:pt x="235" y="2006"/>
                  </a:lnTo>
                  <a:lnTo>
                    <a:pt x="210" y="1955"/>
                  </a:lnTo>
                  <a:lnTo>
                    <a:pt x="184" y="1905"/>
                  </a:lnTo>
                  <a:lnTo>
                    <a:pt x="159" y="1855"/>
                  </a:lnTo>
                  <a:lnTo>
                    <a:pt x="134" y="1805"/>
                  </a:lnTo>
                  <a:lnTo>
                    <a:pt x="109" y="1755"/>
                  </a:lnTo>
                  <a:lnTo>
                    <a:pt x="93" y="1705"/>
                  </a:lnTo>
                  <a:lnTo>
                    <a:pt x="68" y="1655"/>
                  </a:lnTo>
                  <a:lnTo>
                    <a:pt x="51" y="1605"/>
                  </a:lnTo>
                  <a:lnTo>
                    <a:pt x="34" y="1554"/>
                  </a:lnTo>
                  <a:lnTo>
                    <a:pt x="9" y="1504"/>
                  </a:lnTo>
                  <a:lnTo>
                    <a:pt x="1" y="1454"/>
                  </a:lnTo>
                  <a:lnTo>
                    <a:pt x="1" y="1446"/>
                  </a:lnTo>
                  <a:lnTo>
                    <a:pt x="26" y="1379"/>
                  </a:lnTo>
                  <a:lnTo>
                    <a:pt x="51" y="1321"/>
                  </a:lnTo>
                  <a:lnTo>
                    <a:pt x="93" y="1237"/>
                  </a:lnTo>
                  <a:lnTo>
                    <a:pt x="176" y="1279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" name="Google Shape;456;p62"/>
            <p:cNvSpPr/>
            <p:nvPr/>
          </p:nvSpPr>
          <p:spPr>
            <a:xfrm>
              <a:off x="3551354" y="9095996"/>
              <a:ext cx="293055" cy="259216"/>
            </a:xfrm>
            <a:custGeom>
              <a:avLst/>
              <a:gdLst/>
              <a:ahLst/>
              <a:cxnLst/>
              <a:rect l="l" t="t" r="r" b="b"/>
              <a:pathLst>
                <a:path w="5941" h="5255" extrusionOk="0">
                  <a:moveTo>
                    <a:pt x="2632" y="0"/>
                  </a:moveTo>
                  <a:lnTo>
                    <a:pt x="2716" y="0"/>
                  </a:lnTo>
                  <a:lnTo>
                    <a:pt x="2774" y="0"/>
                  </a:lnTo>
                  <a:lnTo>
                    <a:pt x="2833" y="0"/>
                  </a:lnTo>
                  <a:lnTo>
                    <a:pt x="2866" y="0"/>
                  </a:lnTo>
                  <a:lnTo>
                    <a:pt x="2916" y="0"/>
                  </a:lnTo>
                  <a:lnTo>
                    <a:pt x="2966" y="0"/>
                  </a:lnTo>
                  <a:lnTo>
                    <a:pt x="3025" y="0"/>
                  </a:lnTo>
                  <a:lnTo>
                    <a:pt x="3075" y="8"/>
                  </a:lnTo>
                  <a:lnTo>
                    <a:pt x="3125" y="8"/>
                  </a:lnTo>
                  <a:lnTo>
                    <a:pt x="3175" y="17"/>
                  </a:lnTo>
                  <a:lnTo>
                    <a:pt x="3225" y="25"/>
                  </a:lnTo>
                  <a:lnTo>
                    <a:pt x="3275" y="34"/>
                  </a:lnTo>
                  <a:lnTo>
                    <a:pt x="3334" y="42"/>
                  </a:lnTo>
                  <a:lnTo>
                    <a:pt x="3384" y="50"/>
                  </a:lnTo>
                  <a:lnTo>
                    <a:pt x="3434" y="59"/>
                  </a:lnTo>
                  <a:lnTo>
                    <a:pt x="3484" y="67"/>
                  </a:lnTo>
                  <a:lnTo>
                    <a:pt x="3534" y="75"/>
                  </a:lnTo>
                  <a:lnTo>
                    <a:pt x="3585" y="92"/>
                  </a:lnTo>
                  <a:lnTo>
                    <a:pt x="3635" y="100"/>
                  </a:lnTo>
                  <a:lnTo>
                    <a:pt x="3685" y="109"/>
                  </a:lnTo>
                  <a:lnTo>
                    <a:pt x="3727" y="125"/>
                  </a:lnTo>
                  <a:lnTo>
                    <a:pt x="3777" y="134"/>
                  </a:lnTo>
                  <a:lnTo>
                    <a:pt x="3827" y="150"/>
                  </a:lnTo>
                  <a:lnTo>
                    <a:pt x="3877" y="159"/>
                  </a:lnTo>
                  <a:lnTo>
                    <a:pt x="3927" y="176"/>
                  </a:lnTo>
                  <a:lnTo>
                    <a:pt x="3977" y="192"/>
                  </a:lnTo>
                  <a:lnTo>
                    <a:pt x="4002" y="201"/>
                  </a:lnTo>
                  <a:lnTo>
                    <a:pt x="4019" y="201"/>
                  </a:lnTo>
                  <a:lnTo>
                    <a:pt x="4069" y="217"/>
                  </a:lnTo>
                  <a:lnTo>
                    <a:pt x="4119" y="234"/>
                  </a:lnTo>
                  <a:lnTo>
                    <a:pt x="4161" y="251"/>
                  </a:lnTo>
                  <a:lnTo>
                    <a:pt x="4211" y="267"/>
                  </a:lnTo>
                  <a:lnTo>
                    <a:pt x="4253" y="292"/>
                  </a:lnTo>
                  <a:lnTo>
                    <a:pt x="4353" y="326"/>
                  </a:lnTo>
                  <a:lnTo>
                    <a:pt x="4445" y="368"/>
                  </a:lnTo>
                  <a:lnTo>
                    <a:pt x="4537" y="401"/>
                  </a:lnTo>
                  <a:lnTo>
                    <a:pt x="4629" y="443"/>
                  </a:lnTo>
                  <a:lnTo>
                    <a:pt x="4721" y="476"/>
                  </a:lnTo>
                  <a:lnTo>
                    <a:pt x="4813" y="518"/>
                  </a:lnTo>
                  <a:lnTo>
                    <a:pt x="4896" y="560"/>
                  </a:lnTo>
                  <a:lnTo>
                    <a:pt x="4988" y="602"/>
                  </a:lnTo>
                  <a:lnTo>
                    <a:pt x="5172" y="677"/>
                  </a:lnTo>
                  <a:lnTo>
                    <a:pt x="5356" y="760"/>
                  </a:lnTo>
                  <a:lnTo>
                    <a:pt x="5531" y="835"/>
                  </a:lnTo>
                  <a:lnTo>
                    <a:pt x="5623" y="877"/>
                  </a:lnTo>
                  <a:lnTo>
                    <a:pt x="5715" y="919"/>
                  </a:lnTo>
                  <a:lnTo>
                    <a:pt x="5807" y="952"/>
                  </a:lnTo>
                  <a:lnTo>
                    <a:pt x="5899" y="994"/>
                  </a:lnTo>
                  <a:lnTo>
                    <a:pt x="5940" y="1078"/>
                  </a:lnTo>
                  <a:lnTo>
                    <a:pt x="5849" y="1120"/>
                  </a:lnTo>
                  <a:lnTo>
                    <a:pt x="5757" y="1086"/>
                  </a:lnTo>
                  <a:lnTo>
                    <a:pt x="5665" y="1053"/>
                  </a:lnTo>
                  <a:lnTo>
                    <a:pt x="5564" y="1028"/>
                  </a:lnTo>
                  <a:lnTo>
                    <a:pt x="5473" y="994"/>
                  </a:lnTo>
                  <a:lnTo>
                    <a:pt x="5289" y="927"/>
                  </a:lnTo>
                  <a:lnTo>
                    <a:pt x="5097" y="869"/>
                  </a:lnTo>
                  <a:lnTo>
                    <a:pt x="4913" y="802"/>
                  </a:lnTo>
                  <a:lnTo>
                    <a:pt x="4813" y="777"/>
                  </a:lnTo>
                  <a:lnTo>
                    <a:pt x="4721" y="744"/>
                  </a:lnTo>
                  <a:lnTo>
                    <a:pt x="4629" y="735"/>
                  </a:lnTo>
                  <a:lnTo>
                    <a:pt x="4537" y="702"/>
                  </a:lnTo>
                  <a:lnTo>
                    <a:pt x="4445" y="677"/>
                  </a:lnTo>
                  <a:lnTo>
                    <a:pt x="4353" y="652"/>
                  </a:lnTo>
                  <a:lnTo>
                    <a:pt x="4253" y="627"/>
                  </a:lnTo>
                  <a:lnTo>
                    <a:pt x="4161" y="602"/>
                  </a:lnTo>
                  <a:lnTo>
                    <a:pt x="4111" y="585"/>
                  </a:lnTo>
                  <a:lnTo>
                    <a:pt x="4069" y="577"/>
                  </a:lnTo>
                  <a:lnTo>
                    <a:pt x="4019" y="568"/>
                  </a:lnTo>
                  <a:lnTo>
                    <a:pt x="3977" y="560"/>
                  </a:lnTo>
                  <a:lnTo>
                    <a:pt x="3927" y="543"/>
                  </a:lnTo>
                  <a:lnTo>
                    <a:pt x="3910" y="543"/>
                  </a:lnTo>
                  <a:lnTo>
                    <a:pt x="3877" y="535"/>
                  </a:lnTo>
                  <a:lnTo>
                    <a:pt x="3835" y="526"/>
                  </a:lnTo>
                  <a:lnTo>
                    <a:pt x="3785" y="510"/>
                  </a:lnTo>
                  <a:lnTo>
                    <a:pt x="3743" y="501"/>
                  </a:lnTo>
                  <a:lnTo>
                    <a:pt x="3693" y="493"/>
                  </a:lnTo>
                  <a:lnTo>
                    <a:pt x="3643" y="476"/>
                  </a:lnTo>
                  <a:lnTo>
                    <a:pt x="3601" y="468"/>
                  </a:lnTo>
                  <a:lnTo>
                    <a:pt x="3551" y="460"/>
                  </a:lnTo>
                  <a:lnTo>
                    <a:pt x="3509" y="451"/>
                  </a:lnTo>
                  <a:lnTo>
                    <a:pt x="3459" y="443"/>
                  </a:lnTo>
                  <a:lnTo>
                    <a:pt x="3409" y="435"/>
                  </a:lnTo>
                  <a:lnTo>
                    <a:pt x="3367" y="426"/>
                  </a:lnTo>
                  <a:lnTo>
                    <a:pt x="3317" y="418"/>
                  </a:lnTo>
                  <a:lnTo>
                    <a:pt x="3275" y="418"/>
                  </a:lnTo>
                  <a:lnTo>
                    <a:pt x="3225" y="409"/>
                  </a:lnTo>
                  <a:lnTo>
                    <a:pt x="3184" y="409"/>
                  </a:lnTo>
                  <a:lnTo>
                    <a:pt x="3133" y="401"/>
                  </a:lnTo>
                  <a:lnTo>
                    <a:pt x="3083" y="401"/>
                  </a:lnTo>
                  <a:lnTo>
                    <a:pt x="3033" y="401"/>
                  </a:lnTo>
                  <a:lnTo>
                    <a:pt x="2991" y="401"/>
                  </a:lnTo>
                  <a:lnTo>
                    <a:pt x="2941" y="401"/>
                  </a:lnTo>
                  <a:lnTo>
                    <a:pt x="2891" y="401"/>
                  </a:lnTo>
                  <a:lnTo>
                    <a:pt x="2841" y="401"/>
                  </a:lnTo>
                  <a:lnTo>
                    <a:pt x="2557" y="401"/>
                  </a:lnTo>
                  <a:lnTo>
                    <a:pt x="2515" y="401"/>
                  </a:lnTo>
                  <a:lnTo>
                    <a:pt x="2473" y="401"/>
                  </a:lnTo>
                  <a:lnTo>
                    <a:pt x="2432" y="401"/>
                  </a:lnTo>
                  <a:lnTo>
                    <a:pt x="2382" y="401"/>
                  </a:lnTo>
                  <a:lnTo>
                    <a:pt x="2340" y="401"/>
                  </a:lnTo>
                  <a:lnTo>
                    <a:pt x="2298" y="401"/>
                  </a:lnTo>
                  <a:lnTo>
                    <a:pt x="2256" y="409"/>
                  </a:lnTo>
                  <a:lnTo>
                    <a:pt x="2215" y="409"/>
                  </a:lnTo>
                  <a:lnTo>
                    <a:pt x="2189" y="409"/>
                  </a:lnTo>
                  <a:lnTo>
                    <a:pt x="2173" y="409"/>
                  </a:lnTo>
                  <a:lnTo>
                    <a:pt x="2156" y="409"/>
                  </a:lnTo>
                  <a:lnTo>
                    <a:pt x="2131" y="409"/>
                  </a:lnTo>
                  <a:lnTo>
                    <a:pt x="2114" y="409"/>
                  </a:lnTo>
                  <a:lnTo>
                    <a:pt x="2114" y="409"/>
                  </a:lnTo>
                  <a:lnTo>
                    <a:pt x="2098" y="409"/>
                  </a:lnTo>
                  <a:lnTo>
                    <a:pt x="2081" y="409"/>
                  </a:lnTo>
                  <a:lnTo>
                    <a:pt x="2081" y="409"/>
                  </a:lnTo>
                  <a:lnTo>
                    <a:pt x="2056" y="418"/>
                  </a:lnTo>
                  <a:lnTo>
                    <a:pt x="2047" y="418"/>
                  </a:lnTo>
                  <a:lnTo>
                    <a:pt x="2047" y="418"/>
                  </a:lnTo>
                  <a:lnTo>
                    <a:pt x="2031" y="418"/>
                  </a:lnTo>
                  <a:lnTo>
                    <a:pt x="2022" y="418"/>
                  </a:lnTo>
                  <a:lnTo>
                    <a:pt x="2006" y="418"/>
                  </a:lnTo>
                  <a:lnTo>
                    <a:pt x="1997" y="418"/>
                  </a:lnTo>
                  <a:lnTo>
                    <a:pt x="1981" y="418"/>
                  </a:lnTo>
                  <a:lnTo>
                    <a:pt x="1981" y="418"/>
                  </a:lnTo>
                  <a:lnTo>
                    <a:pt x="1972" y="418"/>
                  </a:lnTo>
                  <a:lnTo>
                    <a:pt x="1964" y="418"/>
                  </a:lnTo>
                  <a:lnTo>
                    <a:pt x="1964" y="535"/>
                  </a:lnTo>
                  <a:lnTo>
                    <a:pt x="1964" y="551"/>
                  </a:lnTo>
                  <a:lnTo>
                    <a:pt x="1964" y="568"/>
                  </a:lnTo>
                  <a:lnTo>
                    <a:pt x="1964" y="585"/>
                  </a:lnTo>
                  <a:lnTo>
                    <a:pt x="1964" y="602"/>
                  </a:lnTo>
                  <a:lnTo>
                    <a:pt x="1964" y="627"/>
                  </a:lnTo>
                  <a:lnTo>
                    <a:pt x="1964" y="635"/>
                  </a:lnTo>
                  <a:lnTo>
                    <a:pt x="1964" y="660"/>
                  </a:lnTo>
                  <a:lnTo>
                    <a:pt x="1964" y="677"/>
                  </a:lnTo>
                  <a:lnTo>
                    <a:pt x="1972" y="693"/>
                  </a:lnTo>
                  <a:lnTo>
                    <a:pt x="1972" y="710"/>
                  </a:lnTo>
                  <a:lnTo>
                    <a:pt x="1981" y="727"/>
                  </a:lnTo>
                  <a:lnTo>
                    <a:pt x="1989" y="744"/>
                  </a:lnTo>
                  <a:lnTo>
                    <a:pt x="1997" y="760"/>
                  </a:lnTo>
                  <a:lnTo>
                    <a:pt x="2006" y="769"/>
                  </a:lnTo>
                  <a:lnTo>
                    <a:pt x="2014" y="785"/>
                  </a:lnTo>
                  <a:lnTo>
                    <a:pt x="2022" y="802"/>
                  </a:lnTo>
                  <a:lnTo>
                    <a:pt x="2031" y="819"/>
                  </a:lnTo>
                  <a:lnTo>
                    <a:pt x="2039" y="835"/>
                  </a:lnTo>
                  <a:lnTo>
                    <a:pt x="2056" y="852"/>
                  </a:lnTo>
                  <a:lnTo>
                    <a:pt x="2064" y="869"/>
                  </a:lnTo>
                  <a:lnTo>
                    <a:pt x="2072" y="886"/>
                  </a:lnTo>
                  <a:lnTo>
                    <a:pt x="2081" y="902"/>
                  </a:lnTo>
                  <a:lnTo>
                    <a:pt x="2098" y="919"/>
                  </a:lnTo>
                  <a:lnTo>
                    <a:pt x="2106" y="936"/>
                  </a:lnTo>
                  <a:lnTo>
                    <a:pt x="2123" y="952"/>
                  </a:lnTo>
                  <a:lnTo>
                    <a:pt x="2139" y="969"/>
                  </a:lnTo>
                  <a:lnTo>
                    <a:pt x="2156" y="978"/>
                  </a:lnTo>
                  <a:lnTo>
                    <a:pt x="2164" y="994"/>
                  </a:lnTo>
                  <a:lnTo>
                    <a:pt x="2181" y="1011"/>
                  </a:lnTo>
                  <a:lnTo>
                    <a:pt x="2198" y="1028"/>
                  </a:lnTo>
                  <a:lnTo>
                    <a:pt x="2215" y="1044"/>
                  </a:lnTo>
                  <a:lnTo>
                    <a:pt x="2223" y="1061"/>
                  </a:lnTo>
                  <a:lnTo>
                    <a:pt x="2240" y="1069"/>
                  </a:lnTo>
                  <a:lnTo>
                    <a:pt x="2265" y="1086"/>
                  </a:lnTo>
                  <a:lnTo>
                    <a:pt x="2281" y="1103"/>
                  </a:lnTo>
                  <a:lnTo>
                    <a:pt x="2298" y="1120"/>
                  </a:lnTo>
                  <a:lnTo>
                    <a:pt x="2315" y="1128"/>
                  </a:lnTo>
                  <a:lnTo>
                    <a:pt x="2331" y="1145"/>
                  </a:lnTo>
                  <a:lnTo>
                    <a:pt x="2348" y="1161"/>
                  </a:lnTo>
                  <a:lnTo>
                    <a:pt x="2373" y="1170"/>
                  </a:lnTo>
                  <a:lnTo>
                    <a:pt x="2390" y="1186"/>
                  </a:lnTo>
                  <a:lnTo>
                    <a:pt x="2407" y="1203"/>
                  </a:lnTo>
                  <a:lnTo>
                    <a:pt x="2432" y="1211"/>
                  </a:lnTo>
                  <a:lnTo>
                    <a:pt x="2448" y="1228"/>
                  </a:lnTo>
                  <a:lnTo>
                    <a:pt x="2473" y="1236"/>
                  </a:lnTo>
                  <a:lnTo>
                    <a:pt x="2490" y="1253"/>
                  </a:lnTo>
                  <a:lnTo>
                    <a:pt x="2507" y="1270"/>
                  </a:lnTo>
                  <a:lnTo>
                    <a:pt x="2557" y="1295"/>
                  </a:lnTo>
                  <a:lnTo>
                    <a:pt x="2599" y="1320"/>
                  </a:lnTo>
                  <a:lnTo>
                    <a:pt x="2649" y="1345"/>
                  </a:lnTo>
                  <a:lnTo>
                    <a:pt x="2691" y="1370"/>
                  </a:lnTo>
                  <a:lnTo>
                    <a:pt x="2741" y="1387"/>
                  </a:lnTo>
                  <a:lnTo>
                    <a:pt x="2783" y="1412"/>
                  </a:lnTo>
                  <a:lnTo>
                    <a:pt x="2833" y="1437"/>
                  </a:lnTo>
                  <a:lnTo>
                    <a:pt x="2883" y="1462"/>
                  </a:lnTo>
                  <a:lnTo>
                    <a:pt x="2933" y="1479"/>
                  </a:lnTo>
                  <a:lnTo>
                    <a:pt x="2983" y="1504"/>
                  </a:lnTo>
                  <a:lnTo>
                    <a:pt x="3033" y="1521"/>
                  </a:lnTo>
                  <a:lnTo>
                    <a:pt x="3083" y="1546"/>
                  </a:lnTo>
                  <a:lnTo>
                    <a:pt x="3133" y="1562"/>
                  </a:lnTo>
                  <a:lnTo>
                    <a:pt x="3192" y="1579"/>
                  </a:lnTo>
                  <a:lnTo>
                    <a:pt x="3242" y="1604"/>
                  </a:lnTo>
                  <a:lnTo>
                    <a:pt x="3292" y="1621"/>
                  </a:lnTo>
                  <a:lnTo>
                    <a:pt x="3342" y="1637"/>
                  </a:lnTo>
                  <a:lnTo>
                    <a:pt x="3392" y="1654"/>
                  </a:lnTo>
                  <a:lnTo>
                    <a:pt x="3443" y="1671"/>
                  </a:lnTo>
                  <a:lnTo>
                    <a:pt x="3493" y="1688"/>
                  </a:lnTo>
                  <a:lnTo>
                    <a:pt x="3543" y="1704"/>
                  </a:lnTo>
                  <a:lnTo>
                    <a:pt x="3593" y="1721"/>
                  </a:lnTo>
                  <a:lnTo>
                    <a:pt x="3643" y="1729"/>
                  </a:lnTo>
                  <a:lnTo>
                    <a:pt x="3743" y="1763"/>
                  </a:lnTo>
                  <a:lnTo>
                    <a:pt x="3844" y="1788"/>
                  </a:lnTo>
                  <a:lnTo>
                    <a:pt x="3935" y="1813"/>
                  </a:lnTo>
                  <a:lnTo>
                    <a:pt x="4019" y="1838"/>
                  </a:lnTo>
                  <a:lnTo>
                    <a:pt x="4103" y="1855"/>
                  </a:lnTo>
                  <a:lnTo>
                    <a:pt x="4261" y="1896"/>
                  </a:lnTo>
                  <a:lnTo>
                    <a:pt x="4387" y="1930"/>
                  </a:lnTo>
                  <a:lnTo>
                    <a:pt x="4579" y="1980"/>
                  </a:lnTo>
                  <a:lnTo>
                    <a:pt x="4762" y="2022"/>
                  </a:lnTo>
                  <a:lnTo>
                    <a:pt x="4838" y="2038"/>
                  </a:lnTo>
                  <a:lnTo>
                    <a:pt x="4888" y="2055"/>
                  </a:lnTo>
                  <a:lnTo>
                    <a:pt x="4921" y="2055"/>
                  </a:lnTo>
                  <a:lnTo>
                    <a:pt x="4946" y="2064"/>
                  </a:lnTo>
                  <a:lnTo>
                    <a:pt x="4988" y="2072"/>
                  </a:lnTo>
                  <a:lnTo>
                    <a:pt x="5030" y="2080"/>
                  </a:lnTo>
                  <a:lnTo>
                    <a:pt x="5122" y="2089"/>
                  </a:lnTo>
                  <a:lnTo>
                    <a:pt x="5214" y="2105"/>
                  </a:lnTo>
                  <a:lnTo>
                    <a:pt x="5289" y="2114"/>
                  </a:lnTo>
                  <a:lnTo>
                    <a:pt x="5322" y="2122"/>
                  </a:lnTo>
                  <a:lnTo>
                    <a:pt x="5347" y="2130"/>
                  </a:lnTo>
                  <a:lnTo>
                    <a:pt x="5364" y="2130"/>
                  </a:lnTo>
                  <a:lnTo>
                    <a:pt x="5389" y="2139"/>
                  </a:lnTo>
                  <a:lnTo>
                    <a:pt x="5406" y="2147"/>
                  </a:lnTo>
                  <a:lnTo>
                    <a:pt x="5431" y="2155"/>
                  </a:lnTo>
                  <a:lnTo>
                    <a:pt x="5448" y="2172"/>
                  </a:lnTo>
                  <a:lnTo>
                    <a:pt x="5464" y="2197"/>
                  </a:lnTo>
                  <a:lnTo>
                    <a:pt x="5481" y="2214"/>
                  </a:lnTo>
                  <a:lnTo>
                    <a:pt x="5481" y="2214"/>
                  </a:lnTo>
                  <a:lnTo>
                    <a:pt x="5489" y="2239"/>
                  </a:lnTo>
                  <a:lnTo>
                    <a:pt x="5498" y="2272"/>
                  </a:lnTo>
                  <a:lnTo>
                    <a:pt x="5498" y="2297"/>
                  </a:lnTo>
                  <a:lnTo>
                    <a:pt x="5498" y="2323"/>
                  </a:lnTo>
                  <a:lnTo>
                    <a:pt x="5498" y="2348"/>
                  </a:lnTo>
                  <a:lnTo>
                    <a:pt x="5489" y="2373"/>
                  </a:lnTo>
                  <a:lnTo>
                    <a:pt x="5481" y="2398"/>
                  </a:lnTo>
                  <a:lnTo>
                    <a:pt x="5481" y="2398"/>
                  </a:lnTo>
                  <a:lnTo>
                    <a:pt x="5464" y="2423"/>
                  </a:lnTo>
                  <a:lnTo>
                    <a:pt x="5448" y="2439"/>
                  </a:lnTo>
                  <a:lnTo>
                    <a:pt x="5422" y="2456"/>
                  </a:lnTo>
                  <a:lnTo>
                    <a:pt x="5397" y="2465"/>
                  </a:lnTo>
                  <a:lnTo>
                    <a:pt x="5381" y="2473"/>
                  </a:lnTo>
                  <a:lnTo>
                    <a:pt x="5356" y="2481"/>
                  </a:lnTo>
                  <a:lnTo>
                    <a:pt x="5331" y="2481"/>
                  </a:lnTo>
                  <a:lnTo>
                    <a:pt x="5189" y="2481"/>
                  </a:lnTo>
                  <a:lnTo>
                    <a:pt x="5113" y="2481"/>
                  </a:lnTo>
                  <a:lnTo>
                    <a:pt x="5047" y="2481"/>
                  </a:lnTo>
                  <a:lnTo>
                    <a:pt x="4971" y="2481"/>
                  </a:lnTo>
                  <a:lnTo>
                    <a:pt x="4905" y="2481"/>
                  </a:lnTo>
                  <a:lnTo>
                    <a:pt x="4829" y="2481"/>
                  </a:lnTo>
                  <a:lnTo>
                    <a:pt x="4762" y="2481"/>
                  </a:lnTo>
                  <a:lnTo>
                    <a:pt x="4696" y="2490"/>
                  </a:lnTo>
                  <a:lnTo>
                    <a:pt x="4629" y="2498"/>
                  </a:lnTo>
                  <a:lnTo>
                    <a:pt x="4604" y="2498"/>
                  </a:lnTo>
                  <a:lnTo>
                    <a:pt x="4562" y="2498"/>
                  </a:lnTo>
                  <a:lnTo>
                    <a:pt x="4487" y="2506"/>
                  </a:lnTo>
                  <a:lnTo>
                    <a:pt x="4420" y="2615"/>
                  </a:lnTo>
                  <a:lnTo>
                    <a:pt x="4353" y="2623"/>
                  </a:lnTo>
                  <a:lnTo>
                    <a:pt x="4286" y="2632"/>
                  </a:lnTo>
                  <a:lnTo>
                    <a:pt x="4219" y="2640"/>
                  </a:lnTo>
                  <a:lnTo>
                    <a:pt x="4153" y="2648"/>
                  </a:lnTo>
                  <a:lnTo>
                    <a:pt x="4086" y="2657"/>
                  </a:lnTo>
                  <a:lnTo>
                    <a:pt x="4019" y="2673"/>
                  </a:lnTo>
                  <a:lnTo>
                    <a:pt x="3952" y="2682"/>
                  </a:lnTo>
                  <a:lnTo>
                    <a:pt x="3885" y="2698"/>
                  </a:lnTo>
                  <a:lnTo>
                    <a:pt x="3818" y="2707"/>
                  </a:lnTo>
                  <a:lnTo>
                    <a:pt x="3760" y="2724"/>
                  </a:lnTo>
                  <a:lnTo>
                    <a:pt x="3693" y="2740"/>
                  </a:lnTo>
                  <a:lnTo>
                    <a:pt x="3626" y="2757"/>
                  </a:lnTo>
                  <a:lnTo>
                    <a:pt x="3560" y="2774"/>
                  </a:lnTo>
                  <a:lnTo>
                    <a:pt x="3501" y="2790"/>
                  </a:lnTo>
                  <a:lnTo>
                    <a:pt x="3434" y="2807"/>
                  </a:lnTo>
                  <a:lnTo>
                    <a:pt x="3367" y="2824"/>
                  </a:lnTo>
                  <a:lnTo>
                    <a:pt x="3301" y="2840"/>
                  </a:lnTo>
                  <a:lnTo>
                    <a:pt x="3242" y="2857"/>
                  </a:lnTo>
                  <a:lnTo>
                    <a:pt x="3175" y="2874"/>
                  </a:lnTo>
                  <a:lnTo>
                    <a:pt x="3108" y="2891"/>
                  </a:lnTo>
                  <a:lnTo>
                    <a:pt x="3050" y="2916"/>
                  </a:lnTo>
                  <a:lnTo>
                    <a:pt x="2983" y="2932"/>
                  </a:lnTo>
                  <a:lnTo>
                    <a:pt x="2916" y="2957"/>
                  </a:lnTo>
                  <a:lnTo>
                    <a:pt x="2858" y="2982"/>
                  </a:lnTo>
                  <a:lnTo>
                    <a:pt x="2791" y="2999"/>
                  </a:lnTo>
                  <a:lnTo>
                    <a:pt x="2732" y="3024"/>
                  </a:lnTo>
                  <a:lnTo>
                    <a:pt x="2666" y="3049"/>
                  </a:lnTo>
                  <a:lnTo>
                    <a:pt x="2607" y="3074"/>
                  </a:lnTo>
                  <a:lnTo>
                    <a:pt x="2540" y="3091"/>
                  </a:lnTo>
                  <a:lnTo>
                    <a:pt x="2473" y="3116"/>
                  </a:lnTo>
                  <a:lnTo>
                    <a:pt x="2415" y="3141"/>
                  </a:lnTo>
                  <a:lnTo>
                    <a:pt x="2348" y="3175"/>
                  </a:lnTo>
                  <a:lnTo>
                    <a:pt x="2290" y="3200"/>
                  </a:lnTo>
                  <a:lnTo>
                    <a:pt x="2223" y="3225"/>
                  </a:lnTo>
                  <a:lnTo>
                    <a:pt x="2164" y="3250"/>
                  </a:lnTo>
                  <a:lnTo>
                    <a:pt x="2098" y="3275"/>
                  </a:lnTo>
                  <a:lnTo>
                    <a:pt x="2039" y="3308"/>
                  </a:lnTo>
                  <a:lnTo>
                    <a:pt x="1972" y="3333"/>
                  </a:lnTo>
                  <a:lnTo>
                    <a:pt x="1914" y="3367"/>
                  </a:lnTo>
                  <a:lnTo>
                    <a:pt x="1847" y="3392"/>
                  </a:lnTo>
                  <a:lnTo>
                    <a:pt x="1788" y="3425"/>
                  </a:lnTo>
                  <a:lnTo>
                    <a:pt x="1722" y="3450"/>
                  </a:lnTo>
                  <a:lnTo>
                    <a:pt x="1663" y="3484"/>
                  </a:lnTo>
                  <a:lnTo>
                    <a:pt x="1596" y="3517"/>
                  </a:lnTo>
                  <a:lnTo>
                    <a:pt x="1538" y="3551"/>
                  </a:lnTo>
                  <a:lnTo>
                    <a:pt x="1471" y="3576"/>
                  </a:lnTo>
                  <a:lnTo>
                    <a:pt x="1413" y="3609"/>
                  </a:lnTo>
                  <a:lnTo>
                    <a:pt x="1346" y="3642"/>
                  </a:lnTo>
                  <a:lnTo>
                    <a:pt x="1287" y="3676"/>
                  </a:lnTo>
                  <a:lnTo>
                    <a:pt x="1220" y="3718"/>
                  </a:lnTo>
                  <a:lnTo>
                    <a:pt x="1154" y="3751"/>
                  </a:lnTo>
                  <a:lnTo>
                    <a:pt x="1137" y="3759"/>
                  </a:lnTo>
                  <a:lnTo>
                    <a:pt x="1112" y="3776"/>
                  </a:lnTo>
                  <a:lnTo>
                    <a:pt x="1053" y="3801"/>
                  </a:lnTo>
                  <a:lnTo>
                    <a:pt x="936" y="3860"/>
                  </a:lnTo>
                  <a:lnTo>
                    <a:pt x="870" y="3885"/>
                  </a:lnTo>
                  <a:lnTo>
                    <a:pt x="803" y="3926"/>
                  </a:lnTo>
                  <a:lnTo>
                    <a:pt x="769" y="3935"/>
                  </a:lnTo>
                  <a:lnTo>
                    <a:pt x="736" y="3960"/>
                  </a:lnTo>
                  <a:lnTo>
                    <a:pt x="702" y="3977"/>
                  </a:lnTo>
                  <a:lnTo>
                    <a:pt x="677" y="3993"/>
                  </a:lnTo>
                  <a:lnTo>
                    <a:pt x="644" y="4010"/>
                  </a:lnTo>
                  <a:lnTo>
                    <a:pt x="611" y="4027"/>
                  </a:lnTo>
                  <a:lnTo>
                    <a:pt x="577" y="4052"/>
                  </a:lnTo>
                  <a:lnTo>
                    <a:pt x="552" y="4069"/>
                  </a:lnTo>
                  <a:lnTo>
                    <a:pt x="519" y="4085"/>
                  </a:lnTo>
                  <a:lnTo>
                    <a:pt x="494" y="4110"/>
                  </a:lnTo>
                  <a:lnTo>
                    <a:pt x="469" y="4127"/>
                  </a:lnTo>
                  <a:lnTo>
                    <a:pt x="452" y="4135"/>
                  </a:lnTo>
                  <a:lnTo>
                    <a:pt x="443" y="4152"/>
                  </a:lnTo>
                  <a:lnTo>
                    <a:pt x="435" y="4160"/>
                  </a:lnTo>
                  <a:lnTo>
                    <a:pt x="418" y="4169"/>
                  </a:lnTo>
                  <a:lnTo>
                    <a:pt x="410" y="4177"/>
                  </a:lnTo>
                  <a:lnTo>
                    <a:pt x="402" y="4185"/>
                  </a:lnTo>
                  <a:lnTo>
                    <a:pt x="393" y="4194"/>
                  </a:lnTo>
                  <a:lnTo>
                    <a:pt x="385" y="4202"/>
                  </a:lnTo>
                  <a:lnTo>
                    <a:pt x="377" y="4219"/>
                  </a:lnTo>
                  <a:lnTo>
                    <a:pt x="368" y="4227"/>
                  </a:lnTo>
                  <a:lnTo>
                    <a:pt x="360" y="4236"/>
                  </a:lnTo>
                  <a:lnTo>
                    <a:pt x="352" y="4244"/>
                  </a:lnTo>
                  <a:lnTo>
                    <a:pt x="343" y="4252"/>
                  </a:lnTo>
                  <a:lnTo>
                    <a:pt x="343" y="4252"/>
                  </a:lnTo>
                  <a:lnTo>
                    <a:pt x="343" y="4261"/>
                  </a:lnTo>
                  <a:lnTo>
                    <a:pt x="343" y="4269"/>
                  </a:lnTo>
                  <a:lnTo>
                    <a:pt x="343" y="4277"/>
                  </a:lnTo>
                  <a:lnTo>
                    <a:pt x="343" y="4286"/>
                  </a:lnTo>
                  <a:lnTo>
                    <a:pt x="343" y="4302"/>
                  </a:lnTo>
                  <a:lnTo>
                    <a:pt x="335" y="4311"/>
                  </a:lnTo>
                  <a:lnTo>
                    <a:pt x="335" y="4327"/>
                  </a:lnTo>
                  <a:lnTo>
                    <a:pt x="335" y="4344"/>
                  </a:lnTo>
                  <a:lnTo>
                    <a:pt x="335" y="4353"/>
                  </a:lnTo>
                  <a:lnTo>
                    <a:pt x="335" y="4369"/>
                  </a:lnTo>
                  <a:lnTo>
                    <a:pt x="335" y="4378"/>
                  </a:lnTo>
                  <a:lnTo>
                    <a:pt x="335" y="4453"/>
                  </a:lnTo>
                  <a:lnTo>
                    <a:pt x="335" y="4461"/>
                  </a:lnTo>
                  <a:lnTo>
                    <a:pt x="335" y="4470"/>
                  </a:lnTo>
                  <a:lnTo>
                    <a:pt x="335" y="4478"/>
                  </a:lnTo>
                  <a:lnTo>
                    <a:pt x="335" y="4495"/>
                  </a:lnTo>
                  <a:lnTo>
                    <a:pt x="335" y="4503"/>
                  </a:lnTo>
                  <a:lnTo>
                    <a:pt x="335" y="4511"/>
                  </a:lnTo>
                  <a:lnTo>
                    <a:pt x="335" y="4520"/>
                  </a:lnTo>
                  <a:lnTo>
                    <a:pt x="335" y="4528"/>
                  </a:lnTo>
                  <a:lnTo>
                    <a:pt x="335" y="4536"/>
                  </a:lnTo>
                  <a:lnTo>
                    <a:pt x="343" y="4545"/>
                  </a:lnTo>
                  <a:lnTo>
                    <a:pt x="343" y="4553"/>
                  </a:lnTo>
                  <a:lnTo>
                    <a:pt x="352" y="4561"/>
                  </a:lnTo>
                  <a:lnTo>
                    <a:pt x="360" y="4570"/>
                  </a:lnTo>
                  <a:lnTo>
                    <a:pt x="368" y="4586"/>
                  </a:lnTo>
                  <a:lnTo>
                    <a:pt x="377" y="4595"/>
                  </a:lnTo>
                  <a:lnTo>
                    <a:pt x="385" y="4603"/>
                  </a:lnTo>
                  <a:lnTo>
                    <a:pt x="393" y="4612"/>
                  </a:lnTo>
                  <a:lnTo>
                    <a:pt x="402" y="4620"/>
                  </a:lnTo>
                  <a:lnTo>
                    <a:pt x="410" y="4628"/>
                  </a:lnTo>
                  <a:lnTo>
                    <a:pt x="427" y="4637"/>
                  </a:lnTo>
                  <a:lnTo>
                    <a:pt x="435" y="4645"/>
                  </a:lnTo>
                  <a:lnTo>
                    <a:pt x="443" y="4653"/>
                  </a:lnTo>
                  <a:lnTo>
                    <a:pt x="460" y="4662"/>
                  </a:lnTo>
                  <a:lnTo>
                    <a:pt x="469" y="4670"/>
                  </a:lnTo>
                  <a:lnTo>
                    <a:pt x="485" y="4678"/>
                  </a:lnTo>
                  <a:lnTo>
                    <a:pt x="502" y="4695"/>
                  </a:lnTo>
                  <a:lnTo>
                    <a:pt x="510" y="4703"/>
                  </a:lnTo>
                  <a:lnTo>
                    <a:pt x="527" y="4712"/>
                  </a:lnTo>
                  <a:lnTo>
                    <a:pt x="544" y="4720"/>
                  </a:lnTo>
                  <a:lnTo>
                    <a:pt x="560" y="4728"/>
                  </a:lnTo>
                  <a:lnTo>
                    <a:pt x="569" y="4728"/>
                  </a:lnTo>
                  <a:lnTo>
                    <a:pt x="577" y="4728"/>
                  </a:lnTo>
                  <a:lnTo>
                    <a:pt x="594" y="4737"/>
                  </a:lnTo>
                  <a:lnTo>
                    <a:pt x="594" y="4737"/>
                  </a:lnTo>
                  <a:lnTo>
                    <a:pt x="611" y="4745"/>
                  </a:lnTo>
                  <a:lnTo>
                    <a:pt x="627" y="4754"/>
                  </a:lnTo>
                  <a:lnTo>
                    <a:pt x="644" y="4762"/>
                  </a:lnTo>
                  <a:lnTo>
                    <a:pt x="661" y="4770"/>
                  </a:lnTo>
                  <a:lnTo>
                    <a:pt x="661" y="4770"/>
                  </a:lnTo>
                  <a:lnTo>
                    <a:pt x="702" y="4787"/>
                  </a:lnTo>
                  <a:lnTo>
                    <a:pt x="744" y="4795"/>
                  </a:lnTo>
                  <a:lnTo>
                    <a:pt x="778" y="4812"/>
                  </a:lnTo>
                  <a:lnTo>
                    <a:pt x="819" y="4829"/>
                  </a:lnTo>
                  <a:lnTo>
                    <a:pt x="861" y="4837"/>
                  </a:lnTo>
                  <a:lnTo>
                    <a:pt x="903" y="4854"/>
                  </a:lnTo>
                  <a:lnTo>
                    <a:pt x="953" y="4862"/>
                  </a:lnTo>
                  <a:lnTo>
                    <a:pt x="995" y="4879"/>
                  </a:lnTo>
                  <a:lnTo>
                    <a:pt x="1037" y="4887"/>
                  </a:lnTo>
                  <a:lnTo>
                    <a:pt x="1087" y="4896"/>
                  </a:lnTo>
                  <a:lnTo>
                    <a:pt x="1128" y="4912"/>
                  </a:lnTo>
                  <a:lnTo>
                    <a:pt x="1179" y="4921"/>
                  </a:lnTo>
                  <a:lnTo>
                    <a:pt x="1220" y="4929"/>
                  </a:lnTo>
                  <a:lnTo>
                    <a:pt x="1271" y="4937"/>
                  </a:lnTo>
                  <a:lnTo>
                    <a:pt x="1312" y="4946"/>
                  </a:lnTo>
                  <a:lnTo>
                    <a:pt x="1362" y="4946"/>
                  </a:lnTo>
                  <a:lnTo>
                    <a:pt x="1404" y="4954"/>
                  </a:lnTo>
                  <a:lnTo>
                    <a:pt x="1454" y="4962"/>
                  </a:lnTo>
                  <a:lnTo>
                    <a:pt x="1496" y="4971"/>
                  </a:lnTo>
                  <a:lnTo>
                    <a:pt x="1546" y="4971"/>
                  </a:lnTo>
                  <a:lnTo>
                    <a:pt x="1588" y="4971"/>
                  </a:lnTo>
                  <a:lnTo>
                    <a:pt x="1630" y="4971"/>
                  </a:lnTo>
                  <a:lnTo>
                    <a:pt x="1671" y="4971"/>
                  </a:lnTo>
                  <a:lnTo>
                    <a:pt x="1713" y="4971"/>
                  </a:lnTo>
                  <a:lnTo>
                    <a:pt x="1755" y="4971"/>
                  </a:lnTo>
                  <a:lnTo>
                    <a:pt x="1797" y="4971"/>
                  </a:lnTo>
                  <a:lnTo>
                    <a:pt x="1839" y="4971"/>
                  </a:lnTo>
                  <a:lnTo>
                    <a:pt x="1872" y="4971"/>
                  </a:lnTo>
                  <a:lnTo>
                    <a:pt x="2189" y="4971"/>
                  </a:lnTo>
                  <a:lnTo>
                    <a:pt x="2340" y="4962"/>
                  </a:lnTo>
                  <a:lnTo>
                    <a:pt x="2398" y="4954"/>
                  </a:lnTo>
                  <a:lnTo>
                    <a:pt x="2465" y="4954"/>
                  </a:lnTo>
                  <a:lnTo>
                    <a:pt x="2582" y="4937"/>
                  </a:lnTo>
                  <a:lnTo>
                    <a:pt x="2682" y="4929"/>
                  </a:lnTo>
                  <a:lnTo>
                    <a:pt x="2774" y="4921"/>
                  </a:lnTo>
                  <a:lnTo>
                    <a:pt x="2858" y="4912"/>
                  </a:lnTo>
                  <a:lnTo>
                    <a:pt x="2933" y="4904"/>
                  </a:lnTo>
                  <a:lnTo>
                    <a:pt x="3008" y="4896"/>
                  </a:lnTo>
                  <a:lnTo>
                    <a:pt x="3067" y="4912"/>
                  </a:lnTo>
                  <a:lnTo>
                    <a:pt x="3142" y="4896"/>
                  </a:lnTo>
                  <a:lnTo>
                    <a:pt x="3225" y="4879"/>
                  </a:lnTo>
                  <a:lnTo>
                    <a:pt x="3317" y="4862"/>
                  </a:lnTo>
                  <a:lnTo>
                    <a:pt x="3526" y="4829"/>
                  </a:lnTo>
                  <a:lnTo>
                    <a:pt x="3802" y="4779"/>
                  </a:lnTo>
                  <a:lnTo>
                    <a:pt x="3927" y="4854"/>
                  </a:lnTo>
                  <a:lnTo>
                    <a:pt x="3844" y="4971"/>
                  </a:lnTo>
                  <a:lnTo>
                    <a:pt x="3568" y="5029"/>
                  </a:lnTo>
                  <a:lnTo>
                    <a:pt x="3359" y="5079"/>
                  </a:lnTo>
                  <a:lnTo>
                    <a:pt x="3267" y="5096"/>
                  </a:lnTo>
                  <a:lnTo>
                    <a:pt x="3184" y="5113"/>
                  </a:lnTo>
                  <a:lnTo>
                    <a:pt x="3108" y="5129"/>
                  </a:lnTo>
                  <a:lnTo>
                    <a:pt x="3033" y="5138"/>
                  </a:lnTo>
                  <a:lnTo>
                    <a:pt x="2950" y="5155"/>
                  </a:lnTo>
                  <a:lnTo>
                    <a:pt x="2874" y="5171"/>
                  </a:lnTo>
                  <a:lnTo>
                    <a:pt x="2791" y="5180"/>
                  </a:lnTo>
                  <a:lnTo>
                    <a:pt x="2691" y="5196"/>
                  </a:lnTo>
                  <a:lnTo>
                    <a:pt x="2590" y="5205"/>
                  </a:lnTo>
                  <a:lnTo>
                    <a:pt x="2473" y="5221"/>
                  </a:lnTo>
                  <a:lnTo>
                    <a:pt x="2407" y="5230"/>
                  </a:lnTo>
                  <a:lnTo>
                    <a:pt x="2340" y="5230"/>
                  </a:lnTo>
                  <a:lnTo>
                    <a:pt x="2198" y="5255"/>
                  </a:lnTo>
                  <a:lnTo>
                    <a:pt x="2173" y="5255"/>
                  </a:lnTo>
                  <a:lnTo>
                    <a:pt x="2148" y="5255"/>
                  </a:lnTo>
                  <a:lnTo>
                    <a:pt x="1730" y="5255"/>
                  </a:lnTo>
                  <a:lnTo>
                    <a:pt x="1688" y="5255"/>
                  </a:lnTo>
                  <a:lnTo>
                    <a:pt x="1646" y="5255"/>
                  </a:lnTo>
                  <a:lnTo>
                    <a:pt x="1596" y="5255"/>
                  </a:lnTo>
                  <a:lnTo>
                    <a:pt x="1555" y="5255"/>
                  </a:lnTo>
                  <a:lnTo>
                    <a:pt x="1504" y="5255"/>
                  </a:lnTo>
                  <a:lnTo>
                    <a:pt x="1454" y="5255"/>
                  </a:lnTo>
                  <a:lnTo>
                    <a:pt x="1413" y="5255"/>
                  </a:lnTo>
                  <a:lnTo>
                    <a:pt x="1362" y="5246"/>
                  </a:lnTo>
                  <a:lnTo>
                    <a:pt x="1312" y="5238"/>
                  </a:lnTo>
                  <a:lnTo>
                    <a:pt x="1262" y="5238"/>
                  </a:lnTo>
                  <a:lnTo>
                    <a:pt x="1212" y="5230"/>
                  </a:lnTo>
                  <a:lnTo>
                    <a:pt x="1162" y="5221"/>
                  </a:lnTo>
                  <a:lnTo>
                    <a:pt x="1112" y="5213"/>
                  </a:lnTo>
                  <a:lnTo>
                    <a:pt x="1062" y="5205"/>
                  </a:lnTo>
                  <a:lnTo>
                    <a:pt x="1012" y="5196"/>
                  </a:lnTo>
                  <a:lnTo>
                    <a:pt x="961" y="5180"/>
                  </a:lnTo>
                  <a:lnTo>
                    <a:pt x="911" y="5171"/>
                  </a:lnTo>
                  <a:lnTo>
                    <a:pt x="861" y="5163"/>
                  </a:lnTo>
                  <a:lnTo>
                    <a:pt x="819" y="5146"/>
                  </a:lnTo>
                  <a:lnTo>
                    <a:pt x="769" y="5138"/>
                  </a:lnTo>
                  <a:lnTo>
                    <a:pt x="719" y="5121"/>
                  </a:lnTo>
                  <a:lnTo>
                    <a:pt x="677" y="5113"/>
                  </a:lnTo>
                  <a:lnTo>
                    <a:pt x="627" y="5096"/>
                  </a:lnTo>
                  <a:lnTo>
                    <a:pt x="585" y="5079"/>
                  </a:lnTo>
                  <a:lnTo>
                    <a:pt x="544" y="5063"/>
                  </a:lnTo>
                  <a:lnTo>
                    <a:pt x="519" y="5054"/>
                  </a:lnTo>
                  <a:lnTo>
                    <a:pt x="494" y="5046"/>
                  </a:lnTo>
                  <a:lnTo>
                    <a:pt x="477" y="5029"/>
                  </a:lnTo>
                  <a:lnTo>
                    <a:pt x="452" y="5021"/>
                  </a:lnTo>
                  <a:lnTo>
                    <a:pt x="435" y="5013"/>
                  </a:lnTo>
                  <a:lnTo>
                    <a:pt x="427" y="5013"/>
                  </a:lnTo>
                  <a:lnTo>
                    <a:pt x="410" y="5004"/>
                  </a:lnTo>
                  <a:lnTo>
                    <a:pt x="393" y="4996"/>
                  </a:lnTo>
                  <a:lnTo>
                    <a:pt x="368" y="4987"/>
                  </a:lnTo>
                  <a:lnTo>
                    <a:pt x="352" y="4971"/>
                  </a:lnTo>
                  <a:lnTo>
                    <a:pt x="335" y="4962"/>
                  </a:lnTo>
                  <a:lnTo>
                    <a:pt x="310" y="4954"/>
                  </a:lnTo>
                  <a:lnTo>
                    <a:pt x="293" y="4937"/>
                  </a:lnTo>
                  <a:lnTo>
                    <a:pt x="276" y="4929"/>
                  </a:lnTo>
                  <a:lnTo>
                    <a:pt x="260" y="4912"/>
                  </a:lnTo>
                  <a:lnTo>
                    <a:pt x="243" y="4904"/>
                  </a:lnTo>
                  <a:lnTo>
                    <a:pt x="226" y="4887"/>
                  </a:lnTo>
                  <a:lnTo>
                    <a:pt x="201" y="4870"/>
                  </a:lnTo>
                  <a:lnTo>
                    <a:pt x="201" y="4870"/>
                  </a:lnTo>
                  <a:lnTo>
                    <a:pt x="184" y="4862"/>
                  </a:lnTo>
                  <a:lnTo>
                    <a:pt x="176" y="4845"/>
                  </a:lnTo>
                  <a:lnTo>
                    <a:pt x="159" y="4829"/>
                  </a:lnTo>
                  <a:lnTo>
                    <a:pt x="143" y="4812"/>
                  </a:lnTo>
                  <a:lnTo>
                    <a:pt x="126" y="4795"/>
                  </a:lnTo>
                  <a:lnTo>
                    <a:pt x="109" y="4779"/>
                  </a:lnTo>
                  <a:lnTo>
                    <a:pt x="101" y="4762"/>
                  </a:lnTo>
                  <a:lnTo>
                    <a:pt x="84" y="4745"/>
                  </a:lnTo>
                  <a:lnTo>
                    <a:pt x="76" y="4728"/>
                  </a:lnTo>
                  <a:lnTo>
                    <a:pt x="59" y="4703"/>
                  </a:lnTo>
                  <a:lnTo>
                    <a:pt x="51" y="4687"/>
                  </a:lnTo>
                  <a:lnTo>
                    <a:pt x="42" y="4670"/>
                  </a:lnTo>
                  <a:lnTo>
                    <a:pt x="34" y="4645"/>
                  </a:lnTo>
                  <a:lnTo>
                    <a:pt x="26" y="4628"/>
                  </a:lnTo>
                  <a:lnTo>
                    <a:pt x="17" y="4603"/>
                  </a:lnTo>
                  <a:lnTo>
                    <a:pt x="9" y="4586"/>
                  </a:lnTo>
                  <a:lnTo>
                    <a:pt x="1" y="4561"/>
                  </a:lnTo>
                  <a:lnTo>
                    <a:pt x="1" y="4536"/>
                  </a:lnTo>
                  <a:lnTo>
                    <a:pt x="1" y="4520"/>
                  </a:lnTo>
                  <a:lnTo>
                    <a:pt x="1" y="4495"/>
                  </a:lnTo>
                  <a:lnTo>
                    <a:pt x="1" y="4470"/>
                  </a:lnTo>
                  <a:lnTo>
                    <a:pt x="1" y="4403"/>
                  </a:lnTo>
                  <a:lnTo>
                    <a:pt x="1" y="4378"/>
                  </a:lnTo>
                  <a:lnTo>
                    <a:pt x="1" y="4353"/>
                  </a:lnTo>
                  <a:lnTo>
                    <a:pt x="1" y="4327"/>
                  </a:lnTo>
                  <a:lnTo>
                    <a:pt x="1" y="4302"/>
                  </a:lnTo>
                  <a:lnTo>
                    <a:pt x="9" y="4277"/>
                  </a:lnTo>
                  <a:lnTo>
                    <a:pt x="17" y="4252"/>
                  </a:lnTo>
                  <a:lnTo>
                    <a:pt x="26" y="4236"/>
                  </a:lnTo>
                  <a:lnTo>
                    <a:pt x="34" y="4211"/>
                  </a:lnTo>
                  <a:lnTo>
                    <a:pt x="42" y="4185"/>
                  </a:lnTo>
                  <a:lnTo>
                    <a:pt x="51" y="4169"/>
                  </a:lnTo>
                  <a:lnTo>
                    <a:pt x="59" y="4144"/>
                  </a:lnTo>
                  <a:lnTo>
                    <a:pt x="68" y="4127"/>
                  </a:lnTo>
                  <a:lnTo>
                    <a:pt x="76" y="4110"/>
                  </a:lnTo>
                  <a:lnTo>
                    <a:pt x="93" y="4094"/>
                  </a:lnTo>
                  <a:lnTo>
                    <a:pt x="101" y="4077"/>
                  </a:lnTo>
                  <a:lnTo>
                    <a:pt x="109" y="4060"/>
                  </a:lnTo>
                  <a:lnTo>
                    <a:pt x="126" y="4043"/>
                  </a:lnTo>
                  <a:lnTo>
                    <a:pt x="143" y="4027"/>
                  </a:lnTo>
                  <a:lnTo>
                    <a:pt x="151" y="4018"/>
                  </a:lnTo>
                  <a:lnTo>
                    <a:pt x="168" y="4002"/>
                  </a:lnTo>
                  <a:lnTo>
                    <a:pt x="176" y="3985"/>
                  </a:lnTo>
                  <a:lnTo>
                    <a:pt x="193" y="3968"/>
                  </a:lnTo>
                  <a:lnTo>
                    <a:pt x="210" y="3960"/>
                  </a:lnTo>
                  <a:lnTo>
                    <a:pt x="226" y="3943"/>
                  </a:lnTo>
                  <a:lnTo>
                    <a:pt x="243" y="3926"/>
                  </a:lnTo>
                  <a:lnTo>
                    <a:pt x="260" y="3918"/>
                  </a:lnTo>
                  <a:lnTo>
                    <a:pt x="268" y="3901"/>
                  </a:lnTo>
                  <a:lnTo>
                    <a:pt x="301" y="3876"/>
                  </a:lnTo>
                  <a:lnTo>
                    <a:pt x="335" y="3851"/>
                  </a:lnTo>
                  <a:lnTo>
                    <a:pt x="368" y="3826"/>
                  </a:lnTo>
                  <a:lnTo>
                    <a:pt x="402" y="3810"/>
                  </a:lnTo>
                  <a:lnTo>
                    <a:pt x="443" y="3784"/>
                  </a:lnTo>
                  <a:lnTo>
                    <a:pt x="477" y="3759"/>
                  </a:lnTo>
                  <a:lnTo>
                    <a:pt x="510" y="3743"/>
                  </a:lnTo>
                  <a:lnTo>
                    <a:pt x="544" y="3718"/>
                  </a:lnTo>
                  <a:lnTo>
                    <a:pt x="585" y="3701"/>
                  </a:lnTo>
                  <a:lnTo>
                    <a:pt x="619" y="3676"/>
                  </a:lnTo>
                  <a:lnTo>
                    <a:pt x="652" y="3659"/>
                  </a:lnTo>
                  <a:lnTo>
                    <a:pt x="719" y="3626"/>
                  </a:lnTo>
                  <a:lnTo>
                    <a:pt x="786" y="3592"/>
                  </a:lnTo>
                  <a:lnTo>
                    <a:pt x="903" y="3534"/>
                  </a:lnTo>
                  <a:lnTo>
                    <a:pt x="953" y="3509"/>
                  </a:lnTo>
                  <a:lnTo>
                    <a:pt x="978" y="3492"/>
                  </a:lnTo>
                  <a:lnTo>
                    <a:pt x="995" y="3484"/>
                  </a:lnTo>
                  <a:lnTo>
                    <a:pt x="1062" y="3450"/>
                  </a:lnTo>
                  <a:lnTo>
                    <a:pt x="1128" y="3417"/>
                  </a:lnTo>
                  <a:lnTo>
                    <a:pt x="1187" y="3383"/>
                  </a:lnTo>
                  <a:lnTo>
                    <a:pt x="1254" y="3342"/>
                  </a:lnTo>
                  <a:lnTo>
                    <a:pt x="1321" y="3308"/>
                  </a:lnTo>
                  <a:lnTo>
                    <a:pt x="1379" y="3275"/>
                  </a:lnTo>
                  <a:lnTo>
                    <a:pt x="1446" y="3241"/>
                  </a:lnTo>
                  <a:lnTo>
                    <a:pt x="1513" y="3208"/>
                  </a:lnTo>
                  <a:lnTo>
                    <a:pt x="1571" y="3183"/>
                  </a:lnTo>
                  <a:lnTo>
                    <a:pt x="1638" y="3150"/>
                  </a:lnTo>
                  <a:lnTo>
                    <a:pt x="1705" y="3116"/>
                  </a:lnTo>
                  <a:lnTo>
                    <a:pt x="1763" y="3083"/>
                  </a:lnTo>
                  <a:lnTo>
                    <a:pt x="1830" y="3058"/>
                  </a:lnTo>
                  <a:lnTo>
                    <a:pt x="1897" y="3024"/>
                  </a:lnTo>
                  <a:lnTo>
                    <a:pt x="1956" y="2999"/>
                  </a:lnTo>
                  <a:lnTo>
                    <a:pt x="2022" y="2966"/>
                  </a:lnTo>
                  <a:lnTo>
                    <a:pt x="2089" y="2941"/>
                  </a:lnTo>
                  <a:lnTo>
                    <a:pt x="2156" y="2907"/>
                  </a:lnTo>
                  <a:lnTo>
                    <a:pt x="2215" y="2882"/>
                  </a:lnTo>
                  <a:lnTo>
                    <a:pt x="2281" y="2857"/>
                  </a:lnTo>
                  <a:lnTo>
                    <a:pt x="2348" y="2832"/>
                  </a:lnTo>
                  <a:lnTo>
                    <a:pt x="2415" y="2799"/>
                  </a:lnTo>
                  <a:lnTo>
                    <a:pt x="2473" y="2774"/>
                  </a:lnTo>
                  <a:lnTo>
                    <a:pt x="2540" y="2749"/>
                  </a:lnTo>
                  <a:lnTo>
                    <a:pt x="2607" y="2724"/>
                  </a:lnTo>
                  <a:lnTo>
                    <a:pt x="2674" y="2707"/>
                  </a:lnTo>
                  <a:lnTo>
                    <a:pt x="2741" y="2682"/>
                  </a:lnTo>
                  <a:lnTo>
                    <a:pt x="2808" y="2657"/>
                  </a:lnTo>
                  <a:lnTo>
                    <a:pt x="2866" y="2632"/>
                  </a:lnTo>
                  <a:lnTo>
                    <a:pt x="2933" y="2615"/>
                  </a:lnTo>
                  <a:lnTo>
                    <a:pt x="3000" y="2590"/>
                  </a:lnTo>
                  <a:lnTo>
                    <a:pt x="3067" y="2565"/>
                  </a:lnTo>
                  <a:lnTo>
                    <a:pt x="3133" y="2548"/>
                  </a:lnTo>
                  <a:lnTo>
                    <a:pt x="3200" y="2531"/>
                  </a:lnTo>
                  <a:lnTo>
                    <a:pt x="3267" y="2506"/>
                  </a:lnTo>
                  <a:lnTo>
                    <a:pt x="3334" y="2490"/>
                  </a:lnTo>
                  <a:lnTo>
                    <a:pt x="3401" y="2473"/>
                  </a:lnTo>
                  <a:lnTo>
                    <a:pt x="3476" y="2456"/>
                  </a:lnTo>
                  <a:lnTo>
                    <a:pt x="3543" y="2439"/>
                  </a:lnTo>
                  <a:lnTo>
                    <a:pt x="3610" y="2423"/>
                  </a:lnTo>
                  <a:lnTo>
                    <a:pt x="3676" y="2406"/>
                  </a:lnTo>
                  <a:lnTo>
                    <a:pt x="3743" y="2389"/>
                  </a:lnTo>
                  <a:lnTo>
                    <a:pt x="3810" y="2373"/>
                  </a:lnTo>
                  <a:lnTo>
                    <a:pt x="3885" y="2364"/>
                  </a:lnTo>
                  <a:lnTo>
                    <a:pt x="3952" y="2348"/>
                  </a:lnTo>
                  <a:lnTo>
                    <a:pt x="4019" y="2331"/>
                  </a:lnTo>
                  <a:lnTo>
                    <a:pt x="4086" y="2323"/>
                  </a:lnTo>
                  <a:lnTo>
                    <a:pt x="4119" y="2323"/>
                  </a:lnTo>
                  <a:lnTo>
                    <a:pt x="4036" y="2306"/>
                  </a:lnTo>
                  <a:lnTo>
                    <a:pt x="3952" y="2281"/>
                  </a:lnTo>
                  <a:lnTo>
                    <a:pt x="3860" y="2256"/>
                  </a:lnTo>
                  <a:lnTo>
                    <a:pt x="3768" y="2231"/>
                  </a:lnTo>
                  <a:lnTo>
                    <a:pt x="3668" y="2206"/>
                  </a:lnTo>
                  <a:lnTo>
                    <a:pt x="3568" y="2180"/>
                  </a:lnTo>
                  <a:lnTo>
                    <a:pt x="3518" y="2164"/>
                  </a:lnTo>
                  <a:lnTo>
                    <a:pt x="3459" y="2147"/>
                  </a:lnTo>
                  <a:lnTo>
                    <a:pt x="3409" y="2130"/>
                  </a:lnTo>
                  <a:lnTo>
                    <a:pt x="3359" y="2114"/>
                  </a:lnTo>
                  <a:lnTo>
                    <a:pt x="3301" y="2097"/>
                  </a:lnTo>
                  <a:lnTo>
                    <a:pt x="3250" y="2080"/>
                  </a:lnTo>
                  <a:lnTo>
                    <a:pt x="3192" y="2064"/>
                  </a:lnTo>
                  <a:lnTo>
                    <a:pt x="3133" y="2047"/>
                  </a:lnTo>
                  <a:lnTo>
                    <a:pt x="3083" y="2022"/>
                  </a:lnTo>
                  <a:lnTo>
                    <a:pt x="3025" y="2005"/>
                  </a:lnTo>
                  <a:lnTo>
                    <a:pt x="2975" y="1980"/>
                  </a:lnTo>
                  <a:lnTo>
                    <a:pt x="2916" y="1963"/>
                  </a:lnTo>
                  <a:lnTo>
                    <a:pt x="2866" y="1938"/>
                  </a:lnTo>
                  <a:lnTo>
                    <a:pt x="2808" y="1922"/>
                  </a:lnTo>
                  <a:lnTo>
                    <a:pt x="2758" y="1896"/>
                  </a:lnTo>
                  <a:lnTo>
                    <a:pt x="2699" y="1871"/>
                  </a:lnTo>
                  <a:lnTo>
                    <a:pt x="2649" y="1846"/>
                  </a:lnTo>
                  <a:lnTo>
                    <a:pt x="2590" y="1821"/>
                  </a:lnTo>
                  <a:lnTo>
                    <a:pt x="2540" y="1796"/>
                  </a:lnTo>
                  <a:lnTo>
                    <a:pt x="2490" y="1771"/>
                  </a:lnTo>
                  <a:lnTo>
                    <a:pt x="2440" y="1738"/>
                  </a:lnTo>
                  <a:lnTo>
                    <a:pt x="2390" y="1713"/>
                  </a:lnTo>
                  <a:lnTo>
                    <a:pt x="2340" y="1679"/>
                  </a:lnTo>
                  <a:lnTo>
                    <a:pt x="2315" y="1671"/>
                  </a:lnTo>
                  <a:lnTo>
                    <a:pt x="2290" y="1654"/>
                  </a:lnTo>
                  <a:lnTo>
                    <a:pt x="2265" y="1637"/>
                  </a:lnTo>
                  <a:lnTo>
                    <a:pt x="2240" y="1621"/>
                  </a:lnTo>
                  <a:lnTo>
                    <a:pt x="2215" y="1604"/>
                  </a:lnTo>
                  <a:lnTo>
                    <a:pt x="2189" y="1587"/>
                  </a:lnTo>
                  <a:lnTo>
                    <a:pt x="2164" y="1571"/>
                  </a:lnTo>
                  <a:lnTo>
                    <a:pt x="2148" y="1554"/>
                  </a:lnTo>
                  <a:lnTo>
                    <a:pt x="2123" y="1537"/>
                  </a:lnTo>
                  <a:lnTo>
                    <a:pt x="2098" y="1521"/>
                  </a:lnTo>
                  <a:lnTo>
                    <a:pt x="2072" y="1504"/>
                  </a:lnTo>
                  <a:lnTo>
                    <a:pt x="2056" y="1487"/>
                  </a:lnTo>
                  <a:lnTo>
                    <a:pt x="2031" y="1470"/>
                  </a:lnTo>
                  <a:lnTo>
                    <a:pt x="2014" y="1454"/>
                  </a:lnTo>
                  <a:lnTo>
                    <a:pt x="1989" y="1429"/>
                  </a:lnTo>
                  <a:lnTo>
                    <a:pt x="1972" y="1412"/>
                  </a:lnTo>
                  <a:lnTo>
                    <a:pt x="1947" y="1395"/>
                  </a:lnTo>
                  <a:lnTo>
                    <a:pt x="1930" y="1370"/>
                  </a:lnTo>
                  <a:lnTo>
                    <a:pt x="1905" y="1353"/>
                  </a:lnTo>
                  <a:lnTo>
                    <a:pt x="1889" y="1328"/>
                  </a:lnTo>
                  <a:lnTo>
                    <a:pt x="1872" y="1312"/>
                  </a:lnTo>
                  <a:lnTo>
                    <a:pt x="1855" y="1287"/>
                  </a:lnTo>
                  <a:lnTo>
                    <a:pt x="1839" y="1270"/>
                  </a:lnTo>
                  <a:lnTo>
                    <a:pt x="1822" y="1245"/>
                  </a:lnTo>
                  <a:lnTo>
                    <a:pt x="1797" y="1228"/>
                  </a:lnTo>
                  <a:lnTo>
                    <a:pt x="1780" y="1203"/>
                  </a:lnTo>
                  <a:lnTo>
                    <a:pt x="1763" y="1178"/>
                  </a:lnTo>
                  <a:lnTo>
                    <a:pt x="1755" y="1161"/>
                  </a:lnTo>
                  <a:lnTo>
                    <a:pt x="1738" y="1136"/>
                  </a:lnTo>
                  <a:lnTo>
                    <a:pt x="1722" y="1111"/>
                  </a:lnTo>
                  <a:lnTo>
                    <a:pt x="1705" y="1086"/>
                  </a:lnTo>
                  <a:lnTo>
                    <a:pt x="1697" y="1061"/>
                  </a:lnTo>
                  <a:lnTo>
                    <a:pt x="1680" y="1036"/>
                  </a:lnTo>
                  <a:lnTo>
                    <a:pt x="1671" y="1011"/>
                  </a:lnTo>
                  <a:lnTo>
                    <a:pt x="1655" y="986"/>
                  </a:lnTo>
                  <a:lnTo>
                    <a:pt x="1646" y="961"/>
                  </a:lnTo>
                  <a:lnTo>
                    <a:pt x="1638" y="936"/>
                  </a:lnTo>
                  <a:lnTo>
                    <a:pt x="1630" y="911"/>
                  </a:lnTo>
                  <a:lnTo>
                    <a:pt x="1613" y="886"/>
                  </a:lnTo>
                  <a:lnTo>
                    <a:pt x="1613" y="852"/>
                  </a:lnTo>
                  <a:lnTo>
                    <a:pt x="1605" y="827"/>
                  </a:lnTo>
                  <a:lnTo>
                    <a:pt x="1596" y="802"/>
                  </a:lnTo>
                  <a:lnTo>
                    <a:pt x="1588" y="769"/>
                  </a:lnTo>
                  <a:lnTo>
                    <a:pt x="1580" y="744"/>
                  </a:lnTo>
                  <a:lnTo>
                    <a:pt x="1580" y="719"/>
                  </a:lnTo>
                  <a:lnTo>
                    <a:pt x="1580" y="685"/>
                  </a:lnTo>
                  <a:lnTo>
                    <a:pt x="1580" y="660"/>
                  </a:lnTo>
                  <a:lnTo>
                    <a:pt x="1580" y="627"/>
                  </a:lnTo>
                  <a:lnTo>
                    <a:pt x="1580" y="510"/>
                  </a:lnTo>
                  <a:lnTo>
                    <a:pt x="1580" y="476"/>
                  </a:lnTo>
                  <a:lnTo>
                    <a:pt x="1580" y="443"/>
                  </a:lnTo>
                  <a:lnTo>
                    <a:pt x="1580" y="426"/>
                  </a:lnTo>
                  <a:lnTo>
                    <a:pt x="1580" y="409"/>
                  </a:lnTo>
                  <a:lnTo>
                    <a:pt x="1580" y="401"/>
                  </a:lnTo>
                  <a:lnTo>
                    <a:pt x="1580" y="384"/>
                  </a:lnTo>
                  <a:lnTo>
                    <a:pt x="1580" y="368"/>
                  </a:lnTo>
                  <a:lnTo>
                    <a:pt x="1588" y="351"/>
                  </a:lnTo>
                  <a:lnTo>
                    <a:pt x="1596" y="334"/>
                  </a:lnTo>
                  <a:lnTo>
                    <a:pt x="1605" y="326"/>
                  </a:lnTo>
                  <a:lnTo>
                    <a:pt x="1613" y="309"/>
                  </a:lnTo>
                  <a:lnTo>
                    <a:pt x="1621" y="301"/>
                  </a:lnTo>
                  <a:lnTo>
                    <a:pt x="1630" y="284"/>
                  </a:lnTo>
                  <a:lnTo>
                    <a:pt x="1638" y="267"/>
                  </a:lnTo>
                  <a:lnTo>
                    <a:pt x="1655" y="251"/>
                  </a:lnTo>
                  <a:lnTo>
                    <a:pt x="1671" y="226"/>
                  </a:lnTo>
                  <a:lnTo>
                    <a:pt x="1697" y="209"/>
                  </a:lnTo>
                  <a:lnTo>
                    <a:pt x="1713" y="192"/>
                  </a:lnTo>
                  <a:lnTo>
                    <a:pt x="1738" y="176"/>
                  </a:lnTo>
                  <a:lnTo>
                    <a:pt x="1763" y="167"/>
                  </a:lnTo>
                  <a:lnTo>
                    <a:pt x="1780" y="150"/>
                  </a:lnTo>
                  <a:lnTo>
                    <a:pt x="1805" y="142"/>
                  </a:lnTo>
                  <a:lnTo>
                    <a:pt x="1830" y="134"/>
                  </a:lnTo>
                  <a:lnTo>
                    <a:pt x="1847" y="125"/>
                  </a:lnTo>
                  <a:lnTo>
                    <a:pt x="1872" y="109"/>
                  </a:lnTo>
                  <a:lnTo>
                    <a:pt x="1897" y="100"/>
                  </a:lnTo>
                  <a:lnTo>
                    <a:pt x="1922" y="100"/>
                  </a:lnTo>
                  <a:lnTo>
                    <a:pt x="1930" y="100"/>
                  </a:lnTo>
                  <a:lnTo>
                    <a:pt x="1947" y="92"/>
                  </a:lnTo>
                  <a:lnTo>
                    <a:pt x="1972" y="84"/>
                  </a:lnTo>
                  <a:lnTo>
                    <a:pt x="1989" y="75"/>
                  </a:lnTo>
                  <a:lnTo>
                    <a:pt x="2014" y="75"/>
                  </a:lnTo>
                  <a:lnTo>
                    <a:pt x="2039" y="75"/>
                  </a:lnTo>
                  <a:lnTo>
                    <a:pt x="2064" y="75"/>
                  </a:lnTo>
                  <a:lnTo>
                    <a:pt x="2089" y="75"/>
                  </a:lnTo>
                  <a:lnTo>
                    <a:pt x="2114" y="75"/>
                  </a:lnTo>
                  <a:lnTo>
                    <a:pt x="2139" y="75"/>
                  </a:lnTo>
                  <a:lnTo>
                    <a:pt x="2189" y="67"/>
                  </a:lnTo>
                  <a:lnTo>
                    <a:pt x="2240" y="67"/>
                  </a:lnTo>
                  <a:lnTo>
                    <a:pt x="2290" y="67"/>
                  </a:lnTo>
                  <a:lnTo>
                    <a:pt x="2348" y="67"/>
                  </a:lnTo>
                  <a:lnTo>
                    <a:pt x="2390" y="67"/>
                  </a:lnTo>
                  <a:lnTo>
                    <a:pt x="2440" y="67"/>
                  </a:lnTo>
                  <a:lnTo>
                    <a:pt x="2624" y="67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" name="Google Shape;457;p62"/>
            <p:cNvSpPr/>
            <p:nvPr/>
          </p:nvSpPr>
          <p:spPr>
            <a:xfrm>
              <a:off x="4050795" y="9080705"/>
              <a:ext cx="278207" cy="311996"/>
            </a:xfrm>
            <a:custGeom>
              <a:avLst/>
              <a:gdLst/>
              <a:ahLst/>
              <a:cxnLst/>
              <a:rect l="l" t="t" r="r" b="b"/>
              <a:pathLst>
                <a:path w="5640" h="6325" extrusionOk="0">
                  <a:moveTo>
                    <a:pt x="1212" y="1162"/>
                  </a:moveTo>
                  <a:lnTo>
                    <a:pt x="1237" y="1162"/>
                  </a:lnTo>
                  <a:lnTo>
                    <a:pt x="1254" y="1162"/>
                  </a:lnTo>
                  <a:lnTo>
                    <a:pt x="1279" y="1162"/>
                  </a:lnTo>
                  <a:lnTo>
                    <a:pt x="1304" y="1162"/>
                  </a:lnTo>
                  <a:lnTo>
                    <a:pt x="1321" y="1162"/>
                  </a:lnTo>
                  <a:lnTo>
                    <a:pt x="1346" y="1162"/>
                  </a:lnTo>
                  <a:lnTo>
                    <a:pt x="1371" y="1162"/>
                  </a:lnTo>
                  <a:lnTo>
                    <a:pt x="1388" y="1171"/>
                  </a:lnTo>
                  <a:lnTo>
                    <a:pt x="1413" y="1179"/>
                  </a:lnTo>
                  <a:lnTo>
                    <a:pt x="1429" y="1179"/>
                  </a:lnTo>
                  <a:lnTo>
                    <a:pt x="1454" y="1187"/>
                  </a:lnTo>
                  <a:lnTo>
                    <a:pt x="1479" y="1196"/>
                  </a:lnTo>
                  <a:lnTo>
                    <a:pt x="1496" y="1204"/>
                  </a:lnTo>
                  <a:lnTo>
                    <a:pt x="1521" y="1212"/>
                  </a:lnTo>
                  <a:lnTo>
                    <a:pt x="1546" y="1221"/>
                  </a:lnTo>
                  <a:lnTo>
                    <a:pt x="1563" y="1237"/>
                  </a:lnTo>
                  <a:lnTo>
                    <a:pt x="1588" y="1246"/>
                  </a:lnTo>
                  <a:lnTo>
                    <a:pt x="1605" y="1254"/>
                  </a:lnTo>
                  <a:lnTo>
                    <a:pt x="1630" y="1271"/>
                  </a:lnTo>
                  <a:lnTo>
                    <a:pt x="1655" y="1279"/>
                  </a:lnTo>
                  <a:lnTo>
                    <a:pt x="1672" y="1296"/>
                  </a:lnTo>
                  <a:lnTo>
                    <a:pt x="1697" y="1304"/>
                  </a:lnTo>
                  <a:lnTo>
                    <a:pt x="1722" y="1321"/>
                  </a:lnTo>
                  <a:lnTo>
                    <a:pt x="1747" y="1338"/>
                  </a:lnTo>
                  <a:lnTo>
                    <a:pt x="1772" y="1354"/>
                  </a:lnTo>
                  <a:lnTo>
                    <a:pt x="1797" y="1371"/>
                  </a:lnTo>
                  <a:lnTo>
                    <a:pt x="1822" y="1396"/>
                  </a:lnTo>
                  <a:lnTo>
                    <a:pt x="1847" y="1413"/>
                  </a:lnTo>
                  <a:lnTo>
                    <a:pt x="1872" y="1430"/>
                  </a:lnTo>
                  <a:lnTo>
                    <a:pt x="1897" y="1455"/>
                  </a:lnTo>
                  <a:lnTo>
                    <a:pt x="1922" y="1471"/>
                  </a:lnTo>
                  <a:lnTo>
                    <a:pt x="1947" y="1488"/>
                  </a:lnTo>
                  <a:lnTo>
                    <a:pt x="1972" y="1513"/>
                  </a:lnTo>
                  <a:lnTo>
                    <a:pt x="1997" y="1530"/>
                  </a:lnTo>
                  <a:lnTo>
                    <a:pt x="2022" y="1555"/>
                  </a:lnTo>
                  <a:lnTo>
                    <a:pt x="2048" y="1572"/>
                  </a:lnTo>
                  <a:lnTo>
                    <a:pt x="2073" y="1597"/>
                  </a:lnTo>
                  <a:lnTo>
                    <a:pt x="2089" y="1622"/>
                  </a:lnTo>
                  <a:lnTo>
                    <a:pt x="2114" y="1638"/>
                  </a:lnTo>
                  <a:lnTo>
                    <a:pt x="2139" y="1663"/>
                  </a:lnTo>
                  <a:lnTo>
                    <a:pt x="2156" y="1680"/>
                  </a:lnTo>
                  <a:lnTo>
                    <a:pt x="2181" y="1705"/>
                  </a:lnTo>
                  <a:lnTo>
                    <a:pt x="2206" y="1730"/>
                  </a:lnTo>
                  <a:lnTo>
                    <a:pt x="2223" y="1755"/>
                  </a:lnTo>
                  <a:lnTo>
                    <a:pt x="2248" y="1772"/>
                  </a:lnTo>
                  <a:lnTo>
                    <a:pt x="2290" y="1822"/>
                  </a:lnTo>
                  <a:lnTo>
                    <a:pt x="2332" y="1872"/>
                  </a:lnTo>
                  <a:lnTo>
                    <a:pt x="2373" y="1922"/>
                  </a:lnTo>
                  <a:lnTo>
                    <a:pt x="2415" y="1964"/>
                  </a:lnTo>
                  <a:lnTo>
                    <a:pt x="2449" y="2014"/>
                  </a:lnTo>
                  <a:lnTo>
                    <a:pt x="2490" y="2073"/>
                  </a:lnTo>
                  <a:lnTo>
                    <a:pt x="2532" y="2123"/>
                  </a:lnTo>
                  <a:lnTo>
                    <a:pt x="2565" y="2173"/>
                  </a:lnTo>
                  <a:lnTo>
                    <a:pt x="2599" y="2223"/>
                  </a:lnTo>
                  <a:lnTo>
                    <a:pt x="2641" y="2273"/>
                  </a:lnTo>
                  <a:lnTo>
                    <a:pt x="2674" y="2332"/>
                  </a:lnTo>
                  <a:lnTo>
                    <a:pt x="2707" y="2382"/>
                  </a:lnTo>
                  <a:lnTo>
                    <a:pt x="2741" y="2440"/>
                  </a:lnTo>
                  <a:lnTo>
                    <a:pt x="2783" y="2490"/>
                  </a:lnTo>
                  <a:lnTo>
                    <a:pt x="2816" y="2549"/>
                  </a:lnTo>
                  <a:lnTo>
                    <a:pt x="2850" y="2599"/>
                  </a:lnTo>
                  <a:lnTo>
                    <a:pt x="2883" y="2658"/>
                  </a:lnTo>
                  <a:lnTo>
                    <a:pt x="2916" y="2716"/>
                  </a:lnTo>
                  <a:lnTo>
                    <a:pt x="2941" y="2766"/>
                  </a:lnTo>
                  <a:lnTo>
                    <a:pt x="2975" y="2816"/>
                  </a:lnTo>
                  <a:lnTo>
                    <a:pt x="2975" y="2808"/>
                  </a:lnTo>
                  <a:lnTo>
                    <a:pt x="2941" y="2733"/>
                  </a:lnTo>
                  <a:lnTo>
                    <a:pt x="2916" y="2649"/>
                  </a:lnTo>
                  <a:lnTo>
                    <a:pt x="2900" y="2574"/>
                  </a:lnTo>
                  <a:lnTo>
                    <a:pt x="2875" y="2499"/>
                  </a:lnTo>
                  <a:lnTo>
                    <a:pt x="2850" y="2415"/>
                  </a:lnTo>
                  <a:lnTo>
                    <a:pt x="2824" y="2340"/>
                  </a:lnTo>
                  <a:lnTo>
                    <a:pt x="2808" y="2257"/>
                  </a:lnTo>
                  <a:lnTo>
                    <a:pt x="2783" y="2181"/>
                  </a:lnTo>
                  <a:lnTo>
                    <a:pt x="2766" y="2098"/>
                  </a:lnTo>
                  <a:lnTo>
                    <a:pt x="2749" y="2023"/>
                  </a:lnTo>
                  <a:lnTo>
                    <a:pt x="2724" y="1939"/>
                  </a:lnTo>
                  <a:lnTo>
                    <a:pt x="2707" y="1864"/>
                  </a:lnTo>
                  <a:lnTo>
                    <a:pt x="2691" y="1780"/>
                  </a:lnTo>
                  <a:lnTo>
                    <a:pt x="2682" y="1697"/>
                  </a:lnTo>
                  <a:lnTo>
                    <a:pt x="2666" y="1622"/>
                  </a:lnTo>
                  <a:lnTo>
                    <a:pt x="2649" y="1538"/>
                  </a:lnTo>
                  <a:lnTo>
                    <a:pt x="2641" y="1455"/>
                  </a:lnTo>
                  <a:lnTo>
                    <a:pt x="2632" y="1371"/>
                  </a:lnTo>
                  <a:lnTo>
                    <a:pt x="2624" y="1329"/>
                  </a:lnTo>
                  <a:lnTo>
                    <a:pt x="2624" y="1288"/>
                  </a:lnTo>
                  <a:lnTo>
                    <a:pt x="2624" y="1254"/>
                  </a:lnTo>
                  <a:lnTo>
                    <a:pt x="2624" y="1212"/>
                  </a:lnTo>
                  <a:lnTo>
                    <a:pt x="2624" y="1171"/>
                  </a:lnTo>
                  <a:lnTo>
                    <a:pt x="2624" y="1129"/>
                  </a:lnTo>
                  <a:lnTo>
                    <a:pt x="2624" y="1087"/>
                  </a:lnTo>
                  <a:lnTo>
                    <a:pt x="2624" y="845"/>
                  </a:lnTo>
                  <a:lnTo>
                    <a:pt x="2624" y="803"/>
                  </a:lnTo>
                  <a:lnTo>
                    <a:pt x="2624" y="761"/>
                  </a:lnTo>
                  <a:lnTo>
                    <a:pt x="2624" y="711"/>
                  </a:lnTo>
                  <a:lnTo>
                    <a:pt x="2624" y="669"/>
                  </a:lnTo>
                  <a:lnTo>
                    <a:pt x="2632" y="619"/>
                  </a:lnTo>
                  <a:lnTo>
                    <a:pt x="2632" y="577"/>
                  </a:lnTo>
                  <a:lnTo>
                    <a:pt x="2632" y="552"/>
                  </a:lnTo>
                  <a:lnTo>
                    <a:pt x="2632" y="527"/>
                  </a:lnTo>
                  <a:lnTo>
                    <a:pt x="2632" y="502"/>
                  </a:lnTo>
                  <a:lnTo>
                    <a:pt x="2632" y="477"/>
                  </a:lnTo>
                  <a:lnTo>
                    <a:pt x="2641" y="452"/>
                  </a:lnTo>
                  <a:lnTo>
                    <a:pt x="2649" y="435"/>
                  </a:lnTo>
                  <a:lnTo>
                    <a:pt x="2649" y="410"/>
                  </a:lnTo>
                  <a:lnTo>
                    <a:pt x="2657" y="385"/>
                  </a:lnTo>
                  <a:lnTo>
                    <a:pt x="2666" y="360"/>
                  </a:lnTo>
                  <a:lnTo>
                    <a:pt x="2674" y="344"/>
                  </a:lnTo>
                  <a:lnTo>
                    <a:pt x="2682" y="318"/>
                  </a:lnTo>
                  <a:lnTo>
                    <a:pt x="2691" y="293"/>
                  </a:lnTo>
                  <a:lnTo>
                    <a:pt x="2699" y="277"/>
                  </a:lnTo>
                  <a:lnTo>
                    <a:pt x="2707" y="252"/>
                  </a:lnTo>
                  <a:lnTo>
                    <a:pt x="2716" y="227"/>
                  </a:lnTo>
                  <a:lnTo>
                    <a:pt x="2733" y="210"/>
                  </a:lnTo>
                  <a:lnTo>
                    <a:pt x="2741" y="185"/>
                  </a:lnTo>
                  <a:lnTo>
                    <a:pt x="2758" y="168"/>
                  </a:lnTo>
                  <a:lnTo>
                    <a:pt x="2766" y="143"/>
                  </a:lnTo>
                  <a:lnTo>
                    <a:pt x="2783" y="126"/>
                  </a:lnTo>
                  <a:lnTo>
                    <a:pt x="2799" y="110"/>
                  </a:lnTo>
                  <a:lnTo>
                    <a:pt x="2816" y="85"/>
                  </a:lnTo>
                  <a:lnTo>
                    <a:pt x="2833" y="68"/>
                  </a:lnTo>
                  <a:lnTo>
                    <a:pt x="2858" y="51"/>
                  </a:lnTo>
                  <a:lnTo>
                    <a:pt x="2875" y="34"/>
                  </a:lnTo>
                  <a:lnTo>
                    <a:pt x="2900" y="26"/>
                  </a:lnTo>
                  <a:lnTo>
                    <a:pt x="2925" y="9"/>
                  </a:lnTo>
                  <a:lnTo>
                    <a:pt x="2933" y="1"/>
                  </a:lnTo>
                  <a:lnTo>
                    <a:pt x="2950" y="1"/>
                  </a:lnTo>
                  <a:lnTo>
                    <a:pt x="2958" y="1"/>
                  </a:lnTo>
                  <a:lnTo>
                    <a:pt x="2975" y="1"/>
                  </a:lnTo>
                  <a:lnTo>
                    <a:pt x="2992" y="1"/>
                  </a:lnTo>
                  <a:lnTo>
                    <a:pt x="3000" y="1"/>
                  </a:lnTo>
                  <a:lnTo>
                    <a:pt x="3017" y="1"/>
                  </a:lnTo>
                  <a:lnTo>
                    <a:pt x="3033" y="1"/>
                  </a:lnTo>
                  <a:lnTo>
                    <a:pt x="3042" y="1"/>
                  </a:lnTo>
                  <a:lnTo>
                    <a:pt x="3150" y="1"/>
                  </a:lnTo>
                  <a:lnTo>
                    <a:pt x="3167" y="1"/>
                  </a:lnTo>
                  <a:lnTo>
                    <a:pt x="3184" y="1"/>
                  </a:lnTo>
                  <a:lnTo>
                    <a:pt x="3200" y="1"/>
                  </a:lnTo>
                  <a:lnTo>
                    <a:pt x="3217" y="1"/>
                  </a:lnTo>
                  <a:lnTo>
                    <a:pt x="3251" y="1"/>
                  </a:lnTo>
                  <a:lnTo>
                    <a:pt x="3276" y="9"/>
                  </a:lnTo>
                  <a:lnTo>
                    <a:pt x="3309" y="26"/>
                  </a:lnTo>
                  <a:lnTo>
                    <a:pt x="3342" y="34"/>
                  </a:lnTo>
                  <a:lnTo>
                    <a:pt x="3376" y="43"/>
                  </a:lnTo>
                  <a:lnTo>
                    <a:pt x="3401" y="59"/>
                  </a:lnTo>
                  <a:lnTo>
                    <a:pt x="3434" y="76"/>
                  </a:lnTo>
                  <a:lnTo>
                    <a:pt x="3459" y="93"/>
                  </a:lnTo>
                  <a:lnTo>
                    <a:pt x="3493" y="101"/>
                  </a:lnTo>
                  <a:lnTo>
                    <a:pt x="3518" y="118"/>
                  </a:lnTo>
                  <a:lnTo>
                    <a:pt x="3543" y="143"/>
                  </a:lnTo>
                  <a:lnTo>
                    <a:pt x="3576" y="160"/>
                  </a:lnTo>
                  <a:lnTo>
                    <a:pt x="3601" y="176"/>
                  </a:lnTo>
                  <a:lnTo>
                    <a:pt x="3626" y="201"/>
                  </a:lnTo>
                  <a:lnTo>
                    <a:pt x="3652" y="218"/>
                  </a:lnTo>
                  <a:lnTo>
                    <a:pt x="3677" y="243"/>
                  </a:lnTo>
                  <a:lnTo>
                    <a:pt x="3702" y="260"/>
                  </a:lnTo>
                  <a:lnTo>
                    <a:pt x="3727" y="285"/>
                  </a:lnTo>
                  <a:lnTo>
                    <a:pt x="3752" y="310"/>
                  </a:lnTo>
                  <a:lnTo>
                    <a:pt x="3777" y="327"/>
                  </a:lnTo>
                  <a:lnTo>
                    <a:pt x="3802" y="352"/>
                  </a:lnTo>
                  <a:lnTo>
                    <a:pt x="3827" y="377"/>
                  </a:lnTo>
                  <a:lnTo>
                    <a:pt x="3844" y="402"/>
                  </a:lnTo>
                  <a:lnTo>
                    <a:pt x="3869" y="427"/>
                  </a:lnTo>
                  <a:lnTo>
                    <a:pt x="3894" y="452"/>
                  </a:lnTo>
                  <a:lnTo>
                    <a:pt x="3910" y="486"/>
                  </a:lnTo>
                  <a:lnTo>
                    <a:pt x="3936" y="511"/>
                  </a:lnTo>
                  <a:lnTo>
                    <a:pt x="3952" y="536"/>
                  </a:lnTo>
                  <a:lnTo>
                    <a:pt x="3977" y="561"/>
                  </a:lnTo>
                  <a:lnTo>
                    <a:pt x="3994" y="586"/>
                  </a:lnTo>
                  <a:lnTo>
                    <a:pt x="4019" y="619"/>
                  </a:lnTo>
                  <a:lnTo>
                    <a:pt x="4036" y="644"/>
                  </a:lnTo>
                  <a:lnTo>
                    <a:pt x="4061" y="669"/>
                  </a:lnTo>
                  <a:lnTo>
                    <a:pt x="4078" y="694"/>
                  </a:lnTo>
                  <a:lnTo>
                    <a:pt x="4094" y="728"/>
                  </a:lnTo>
                  <a:lnTo>
                    <a:pt x="4119" y="753"/>
                  </a:lnTo>
                  <a:lnTo>
                    <a:pt x="4136" y="778"/>
                  </a:lnTo>
                  <a:lnTo>
                    <a:pt x="4169" y="836"/>
                  </a:lnTo>
                  <a:lnTo>
                    <a:pt x="4203" y="895"/>
                  </a:lnTo>
                  <a:lnTo>
                    <a:pt x="4236" y="945"/>
                  </a:lnTo>
                  <a:lnTo>
                    <a:pt x="4270" y="1003"/>
                  </a:lnTo>
                  <a:lnTo>
                    <a:pt x="4303" y="1054"/>
                  </a:lnTo>
                  <a:lnTo>
                    <a:pt x="4328" y="1104"/>
                  </a:lnTo>
                  <a:lnTo>
                    <a:pt x="4353" y="1162"/>
                  </a:lnTo>
                  <a:lnTo>
                    <a:pt x="4387" y="1204"/>
                  </a:lnTo>
                  <a:lnTo>
                    <a:pt x="4403" y="1254"/>
                  </a:lnTo>
                  <a:lnTo>
                    <a:pt x="4428" y="1296"/>
                  </a:lnTo>
                  <a:lnTo>
                    <a:pt x="4453" y="1346"/>
                  </a:lnTo>
                  <a:lnTo>
                    <a:pt x="4470" y="1379"/>
                  </a:lnTo>
                  <a:lnTo>
                    <a:pt x="4487" y="1421"/>
                  </a:lnTo>
                  <a:lnTo>
                    <a:pt x="4504" y="1455"/>
                  </a:lnTo>
                  <a:lnTo>
                    <a:pt x="4520" y="1496"/>
                  </a:lnTo>
                  <a:lnTo>
                    <a:pt x="4537" y="1530"/>
                  </a:lnTo>
                  <a:lnTo>
                    <a:pt x="4570" y="1605"/>
                  </a:lnTo>
                  <a:lnTo>
                    <a:pt x="4596" y="1680"/>
                  </a:lnTo>
                  <a:lnTo>
                    <a:pt x="4629" y="1764"/>
                  </a:lnTo>
                  <a:lnTo>
                    <a:pt x="4654" y="1839"/>
                  </a:lnTo>
                  <a:lnTo>
                    <a:pt x="4687" y="1914"/>
                  </a:lnTo>
                  <a:lnTo>
                    <a:pt x="4712" y="1989"/>
                  </a:lnTo>
                  <a:lnTo>
                    <a:pt x="4738" y="2064"/>
                  </a:lnTo>
                  <a:lnTo>
                    <a:pt x="4763" y="2140"/>
                  </a:lnTo>
                  <a:lnTo>
                    <a:pt x="4788" y="2215"/>
                  </a:lnTo>
                  <a:lnTo>
                    <a:pt x="4804" y="2298"/>
                  </a:lnTo>
                  <a:lnTo>
                    <a:pt x="4829" y="2374"/>
                  </a:lnTo>
                  <a:lnTo>
                    <a:pt x="4838" y="2399"/>
                  </a:lnTo>
                  <a:lnTo>
                    <a:pt x="4846" y="2449"/>
                  </a:lnTo>
                  <a:lnTo>
                    <a:pt x="4871" y="2524"/>
                  </a:lnTo>
                  <a:lnTo>
                    <a:pt x="4888" y="2599"/>
                  </a:lnTo>
                  <a:lnTo>
                    <a:pt x="4905" y="2683"/>
                  </a:lnTo>
                  <a:lnTo>
                    <a:pt x="4930" y="2758"/>
                  </a:lnTo>
                  <a:lnTo>
                    <a:pt x="4946" y="2833"/>
                  </a:lnTo>
                  <a:lnTo>
                    <a:pt x="4963" y="2908"/>
                  </a:lnTo>
                  <a:lnTo>
                    <a:pt x="4980" y="2992"/>
                  </a:lnTo>
                  <a:lnTo>
                    <a:pt x="4997" y="3067"/>
                  </a:lnTo>
                  <a:lnTo>
                    <a:pt x="5005" y="3142"/>
                  </a:lnTo>
                  <a:lnTo>
                    <a:pt x="5022" y="3217"/>
                  </a:lnTo>
                  <a:lnTo>
                    <a:pt x="5038" y="3301"/>
                  </a:lnTo>
                  <a:lnTo>
                    <a:pt x="5055" y="3376"/>
                  </a:lnTo>
                  <a:lnTo>
                    <a:pt x="5080" y="3526"/>
                  </a:lnTo>
                  <a:lnTo>
                    <a:pt x="5105" y="3685"/>
                  </a:lnTo>
                  <a:lnTo>
                    <a:pt x="5139" y="3835"/>
                  </a:lnTo>
                  <a:lnTo>
                    <a:pt x="5189" y="4136"/>
                  </a:lnTo>
                  <a:lnTo>
                    <a:pt x="5189" y="4136"/>
                  </a:lnTo>
                  <a:lnTo>
                    <a:pt x="5214" y="4295"/>
                  </a:lnTo>
                  <a:lnTo>
                    <a:pt x="5239" y="4445"/>
                  </a:lnTo>
                  <a:lnTo>
                    <a:pt x="5264" y="4596"/>
                  </a:lnTo>
                  <a:lnTo>
                    <a:pt x="5281" y="4671"/>
                  </a:lnTo>
                  <a:lnTo>
                    <a:pt x="5289" y="4746"/>
                  </a:lnTo>
                  <a:lnTo>
                    <a:pt x="5306" y="4821"/>
                  </a:lnTo>
                  <a:lnTo>
                    <a:pt x="5322" y="4896"/>
                  </a:lnTo>
                  <a:lnTo>
                    <a:pt x="5339" y="4972"/>
                  </a:lnTo>
                  <a:lnTo>
                    <a:pt x="5356" y="5047"/>
                  </a:lnTo>
                  <a:lnTo>
                    <a:pt x="5372" y="5122"/>
                  </a:lnTo>
                  <a:lnTo>
                    <a:pt x="5389" y="5197"/>
                  </a:lnTo>
                  <a:lnTo>
                    <a:pt x="5406" y="5272"/>
                  </a:lnTo>
                  <a:lnTo>
                    <a:pt x="5423" y="5348"/>
                  </a:lnTo>
                  <a:lnTo>
                    <a:pt x="5439" y="5423"/>
                  </a:lnTo>
                  <a:lnTo>
                    <a:pt x="5456" y="5498"/>
                  </a:lnTo>
                  <a:lnTo>
                    <a:pt x="5481" y="5565"/>
                  </a:lnTo>
                  <a:lnTo>
                    <a:pt x="5498" y="5640"/>
                  </a:lnTo>
                  <a:lnTo>
                    <a:pt x="5506" y="5673"/>
                  </a:lnTo>
                  <a:lnTo>
                    <a:pt x="5514" y="5715"/>
                  </a:lnTo>
                  <a:lnTo>
                    <a:pt x="5531" y="5790"/>
                  </a:lnTo>
                  <a:lnTo>
                    <a:pt x="5548" y="5866"/>
                  </a:lnTo>
                  <a:lnTo>
                    <a:pt x="5565" y="5941"/>
                  </a:lnTo>
                  <a:lnTo>
                    <a:pt x="5581" y="6016"/>
                  </a:lnTo>
                  <a:lnTo>
                    <a:pt x="5598" y="6091"/>
                  </a:lnTo>
                  <a:lnTo>
                    <a:pt x="5623" y="6166"/>
                  </a:lnTo>
                  <a:lnTo>
                    <a:pt x="5640" y="6233"/>
                  </a:lnTo>
                  <a:lnTo>
                    <a:pt x="5606" y="6325"/>
                  </a:lnTo>
                  <a:lnTo>
                    <a:pt x="5523" y="6283"/>
                  </a:lnTo>
                  <a:lnTo>
                    <a:pt x="5481" y="6216"/>
                  </a:lnTo>
                  <a:lnTo>
                    <a:pt x="5448" y="6141"/>
                  </a:lnTo>
                  <a:lnTo>
                    <a:pt x="5414" y="6074"/>
                  </a:lnTo>
                  <a:lnTo>
                    <a:pt x="5381" y="5999"/>
                  </a:lnTo>
                  <a:lnTo>
                    <a:pt x="5347" y="5932"/>
                  </a:lnTo>
                  <a:lnTo>
                    <a:pt x="5314" y="5857"/>
                  </a:lnTo>
                  <a:lnTo>
                    <a:pt x="5281" y="5782"/>
                  </a:lnTo>
                  <a:lnTo>
                    <a:pt x="5264" y="5740"/>
                  </a:lnTo>
                  <a:lnTo>
                    <a:pt x="5255" y="5715"/>
                  </a:lnTo>
                  <a:lnTo>
                    <a:pt x="5230" y="5640"/>
                  </a:lnTo>
                  <a:lnTo>
                    <a:pt x="5214" y="5565"/>
                  </a:lnTo>
                  <a:lnTo>
                    <a:pt x="5189" y="5490"/>
                  </a:lnTo>
                  <a:lnTo>
                    <a:pt x="5164" y="5406"/>
                  </a:lnTo>
                  <a:lnTo>
                    <a:pt x="5147" y="5331"/>
                  </a:lnTo>
                  <a:lnTo>
                    <a:pt x="5130" y="5256"/>
                  </a:lnTo>
                  <a:lnTo>
                    <a:pt x="5105" y="5180"/>
                  </a:lnTo>
                  <a:lnTo>
                    <a:pt x="5088" y="5105"/>
                  </a:lnTo>
                  <a:lnTo>
                    <a:pt x="5072" y="5030"/>
                  </a:lnTo>
                  <a:lnTo>
                    <a:pt x="5055" y="4955"/>
                  </a:lnTo>
                  <a:lnTo>
                    <a:pt x="5038" y="4880"/>
                  </a:lnTo>
                  <a:lnTo>
                    <a:pt x="5022" y="4796"/>
                  </a:lnTo>
                  <a:lnTo>
                    <a:pt x="5005" y="4721"/>
                  </a:lnTo>
                  <a:lnTo>
                    <a:pt x="4988" y="4646"/>
                  </a:lnTo>
                  <a:lnTo>
                    <a:pt x="4955" y="4495"/>
                  </a:lnTo>
                  <a:lnTo>
                    <a:pt x="4930" y="4345"/>
                  </a:lnTo>
                  <a:lnTo>
                    <a:pt x="4896" y="4186"/>
                  </a:lnTo>
                  <a:lnTo>
                    <a:pt x="4896" y="4186"/>
                  </a:lnTo>
                  <a:lnTo>
                    <a:pt x="4838" y="3886"/>
                  </a:lnTo>
                  <a:lnTo>
                    <a:pt x="4813" y="3735"/>
                  </a:lnTo>
                  <a:lnTo>
                    <a:pt x="4779" y="3577"/>
                  </a:lnTo>
                  <a:lnTo>
                    <a:pt x="4754" y="3426"/>
                  </a:lnTo>
                  <a:lnTo>
                    <a:pt x="4738" y="3351"/>
                  </a:lnTo>
                  <a:lnTo>
                    <a:pt x="4721" y="3276"/>
                  </a:lnTo>
                  <a:lnTo>
                    <a:pt x="4704" y="3201"/>
                  </a:lnTo>
                  <a:lnTo>
                    <a:pt x="4687" y="3125"/>
                  </a:lnTo>
                  <a:lnTo>
                    <a:pt x="4671" y="3050"/>
                  </a:lnTo>
                  <a:lnTo>
                    <a:pt x="4654" y="2975"/>
                  </a:lnTo>
                  <a:lnTo>
                    <a:pt x="4637" y="2900"/>
                  </a:lnTo>
                  <a:lnTo>
                    <a:pt x="4621" y="2825"/>
                  </a:lnTo>
                  <a:lnTo>
                    <a:pt x="4596" y="2749"/>
                  </a:lnTo>
                  <a:lnTo>
                    <a:pt x="4579" y="2674"/>
                  </a:lnTo>
                  <a:lnTo>
                    <a:pt x="4562" y="2599"/>
                  </a:lnTo>
                  <a:lnTo>
                    <a:pt x="4537" y="2532"/>
                  </a:lnTo>
                  <a:lnTo>
                    <a:pt x="4529" y="2482"/>
                  </a:lnTo>
                  <a:lnTo>
                    <a:pt x="4520" y="2457"/>
                  </a:lnTo>
                  <a:lnTo>
                    <a:pt x="4495" y="2382"/>
                  </a:lnTo>
                  <a:lnTo>
                    <a:pt x="4470" y="2307"/>
                  </a:lnTo>
                  <a:lnTo>
                    <a:pt x="4453" y="2240"/>
                  </a:lnTo>
                  <a:lnTo>
                    <a:pt x="4428" y="2165"/>
                  </a:lnTo>
                  <a:lnTo>
                    <a:pt x="4403" y="2090"/>
                  </a:lnTo>
                  <a:lnTo>
                    <a:pt x="4378" y="2014"/>
                  </a:lnTo>
                  <a:lnTo>
                    <a:pt x="4353" y="1947"/>
                  </a:lnTo>
                  <a:lnTo>
                    <a:pt x="4320" y="1872"/>
                  </a:lnTo>
                  <a:lnTo>
                    <a:pt x="4295" y="1797"/>
                  </a:lnTo>
                  <a:lnTo>
                    <a:pt x="4270" y="1730"/>
                  </a:lnTo>
                  <a:lnTo>
                    <a:pt x="4236" y="1655"/>
                  </a:lnTo>
                  <a:lnTo>
                    <a:pt x="4220" y="1622"/>
                  </a:lnTo>
                  <a:lnTo>
                    <a:pt x="4203" y="1588"/>
                  </a:lnTo>
                  <a:lnTo>
                    <a:pt x="4186" y="1555"/>
                  </a:lnTo>
                  <a:lnTo>
                    <a:pt x="4169" y="1513"/>
                  </a:lnTo>
                  <a:lnTo>
                    <a:pt x="4153" y="1480"/>
                  </a:lnTo>
                  <a:lnTo>
                    <a:pt x="4136" y="1438"/>
                  </a:lnTo>
                  <a:lnTo>
                    <a:pt x="4111" y="1396"/>
                  </a:lnTo>
                  <a:lnTo>
                    <a:pt x="4086" y="1354"/>
                  </a:lnTo>
                  <a:lnTo>
                    <a:pt x="4069" y="1304"/>
                  </a:lnTo>
                  <a:lnTo>
                    <a:pt x="4036" y="1262"/>
                  </a:lnTo>
                  <a:lnTo>
                    <a:pt x="4011" y="1212"/>
                  </a:lnTo>
                  <a:lnTo>
                    <a:pt x="3986" y="1162"/>
                  </a:lnTo>
                  <a:lnTo>
                    <a:pt x="3952" y="1112"/>
                  </a:lnTo>
                  <a:lnTo>
                    <a:pt x="3927" y="1062"/>
                  </a:lnTo>
                  <a:lnTo>
                    <a:pt x="3894" y="1003"/>
                  </a:lnTo>
                  <a:lnTo>
                    <a:pt x="3860" y="953"/>
                  </a:lnTo>
                  <a:lnTo>
                    <a:pt x="3844" y="928"/>
                  </a:lnTo>
                  <a:lnTo>
                    <a:pt x="3827" y="903"/>
                  </a:lnTo>
                  <a:lnTo>
                    <a:pt x="3810" y="878"/>
                  </a:lnTo>
                  <a:lnTo>
                    <a:pt x="3794" y="853"/>
                  </a:lnTo>
                  <a:lnTo>
                    <a:pt x="3768" y="828"/>
                  </a:lnTo>
                  <a:lnTo>
                    <a:pt x="3752" y="803"/>
                  </a:lnTo>
                  <a:lnTo>
                    <a:pt x="3735" y="778"/>
                  </a:lnTo>
                  <a:lnTo>
                    <a:pt x="3718" y="761"/>
                  </a:lnTo>
                  <a:lnTo>
                    <a:pt x="3702" y="736"/>
                  </a:lnTo>
                  <a:lnTo>
                    <a:pt x="3677" y="711"/>
                  </a:lnTo>
                  <a:lnTo>
                    <a:pt x="3660" y="686"/>
                  </a:lnTo>
                  <a:lnTo>
                    <a:pt x="3643" y="661"/>
                  </a:lnTo>
                  <a:lnTo>
                    <a:pt x="3618" y="644"/>
                  </a:lnTo>
                  <a:lnTo>
                    <a:pt x="3601" y="619"/>
                  </a:lnTo>
                  <a:lnTo>
                    <a:pt x="3585" y="602"/>
                  </a:lnTo>
                  <a:lnTo>
                    <a:pt x="3560" y="577"/>
                  </a:lnTo>
                  <a:lnTo>
                    <a:pt x="3543" y="561"/>
                  </a:lnTo>
                  <a:lnTo>
                    <a:pt x="3518" y="536"/>
                  </a:lnTo>
                  <a:lnTo>
                    <a:pt x="3501" y="519"/>
                  </a:lnTo>
                  <a:lnTo>
                    <a:pt x="3484" y="502"/>
                  </a:lnTo>
                  <a:lnTo>
                    <a:pt x="3459" y="486"/>
                  </a:lnTo>
                  <a:lnTo>
                    <a:pt x="3443" y="469"/>
                  </a:lnTo>
                  <a:lnTo>
                    <a:pt x="3426" y="452"/>
                  </a:lnTo>
                  <a:lnTo>
                    <a:pt x="3401" y="435"/>
                  </a:lnTo>
                  <a:lnTo>
                    <a:pt x="3384" y="427"/>
                  </a:lnTo>
                  <a:lnTo>
                    <a:pt x="3359" y="410"/>
                  </a:lnTo>
                  <a:lnTo>
                    <a:pt x="3342" y="394"/>
                  </a:lnTo>
                  <a:lnTo>
                    <a:pt x="3326" y="385"/>
                  </a:lnTo>
                  <a:lnTo>
                    <a:pt x="3301" y="369"/>
                  </a:lnTo>
                  <a:lnTo>
                    <a:pt x="3284" y="360"/>
                  </a:lnTo>
                  <a:lnTo>
                    <a:pt x="3267" y="352"/>
                  </a:lnTo>
                  <a:lnTo>
                    <a:pt x="3242" y="344"/>
                  </a:lnTo>
                  <a:lnTo>
                    <a:pt x="3225" y="335"/>
                  </a:lnTo>
                  <a:lnTo>
                    <a:pt x="3209" y="327"/>
                  </a:lnTo>
                  <a:lnTo>
                    <a:pt x="3184" y="327"/>
                  </a:lnTo>
                  <a:lnTo>
                    <a:pt x="3167" y="327"/>
                  </a:lnTo>
                  <a:lnTo>
                    <a:pt x="3150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35"/>
                  </a:lnTo>
                  <a:lnTo>
                    <a:pt x="3067" y="344"/>
                  </a:lnTo>
                  <a:lnTo>
                    <a:pt x="3058" y="352"/>
                  </a:lnTo>
                  <a:lnTo>
                    <a:pt x="3058" y="360"/>
                  </a:lnTo>
                  <a:lnTo>
                    <a:pt x="3050" y="369"/>
                  </a:lnTo>
                  <a:lnTo>
                    <a:pt x="3050" y="385"/>
                  </a:lnTo>
                  <a:lnTo>
                    <a:pt x="3042" y="394"/>
                  </a:lnTo>
                  <a:lnTo>
                    <a:pt x="3033" y="402"/>
                  </a:lnTo>
                  <a:lnTo>
                    <a:pt x="3033" y="419"/>
                  </a:lnTo>
                  <a:lnTo>
                    <a:pt x="3033" y="435"/>
                  </a:lnTo>
                  <a:lnTo>
                    <a:pt x="3025" y="452"/>
                  </a:lnTo>
                  <a:lnTo>
                    <a:pt x="3025" y="460"/>
                  </a:lnTo>
                  <a:lnTo>
                    <a:pt x="3025" y="477"/>
                  </a:lnTo>
                  <a:lnTo>
                    <a:pt x="3025" y="494"/>
                  </a:lnTo>
                  <a:lnTo>
                    <a:pt x="3025" y="519"/>
                  </a:lnTo>
                  <a:lnTo>
                    <a:pt x="3025" y="536"/>
                  </a:lnTo>
                  <a:lnTo>
                    <a:pt x="3025" y="552"/>
                  </a:lnTo>
                  <a:lnTo>
                    <a:pt x="3025" y="569"/>
                  </a:lnTo>
                  <a:lnTo>
                    <a:pt x="3025" y="586"/>
                  </a:lnTo>
                  <a:lnTo>
                    <a:pt x="3025" y="602"/>
                  </a:lnTo>
                  <a:lnTo>
                    <a:pt x="3025" y="628"/>
                  </a:lnTo>
                  <a:lnTo>
                    <a:pt x="3025" y="661"/>
                  </a:lnTo>
                  <a:lnTo>
                    <a:pt x="3025" y="703"/>
                  </a:lnTo>
                  <a:lnTo>
                    <a:pt x="3025" y="745"/>
                  </a:lnTo>
                  <a:lnTo>
                    <a:pt x="3025" y="778"/>
                  </a:lnTo>
                  <a:lnTo>
                    <a:pt x="3025" y="820"/>
                  </a:lnTo>
                  <a:lnTo>
                    <a:pt x="3025" y="1062"/>
                  </a:lnTo>
                  <a:lnTo>
                    <a:pt x="3025" y="1104"/>
                  </a:lnTo>
                  <a:lnTo>
                    <a:pt x="3025" y="1137"/>
                  </a:lnTo>
                  <a:lnTo>
                    <a:pt x="3025" y="1179"/>
                  </a:lnTo>
                  <a:lnTo>
                    <a:pt x="3025" y="1212"/>
                  </a:lnTo>
                  <a:lnTo>
                    <a:pt x="3025" y="1254"/>
                  </a:lnTo>
                  <a:lnTo>
                    <a:pt x="3025" y="1296"/>
                  </a:lnTo>
                  <a:lnTo>
                    <a:pt x="3025" y="1329"/>
                  </a:lnTo>
                  <a:lnTo>
                    <a:pt x="3033" y="1413"/>
                  </a:lnTo>
                  <a:lnTo>
                    <a:pt x="3050" y="1488"/>
                  </a:lnTo>
                  <a:lnTo>
                    <a:pt x="3058" y="1563"/>
                  </a:lnTo>
                  <a:lnTo>
                    <a:pt x="3075" y="1638"/>
                  </a:lnTo>
                  <a:lnTo>
                    <a:pt x="3092" y="1714"/>
                  </a:lnTo>
                  <a:lnTo>
                    <a:pt x="3100" y="1789"/>
                  </a:lnTo>
                  <a:lnTo>
                    <a:pt x="3117" y="1872"/>
                  </a:lnTo>
                  <a:lnTo>
                    <a:pt x="3142" y="1947"/>
                  </a:lnTo>
                  <a:lnTo>
                    <a:pt x="3159" y="2023"/>
                  </a:lnTo>
                  <a:lnTo>
                    <a:pt x="3175" y="2098"/>
                  </a:lnTo>
                  <a:lnTo>
                    <a:pt x="3192" y="2173"/>
                  </a:lnTo>
                  <a:lnTo>
                    <a:pt x="3217" y="2248"/>
                  </a:lnTo>
                  <a:lnTo>
                    <a:pt x="3242" y="2323"/>
                  </a:lnTo>
                  <a:lnTo>
                    <a:pt x="3259" y="2399"/>
                  </a:lnTo>
                  <a:lnTo>
                    <a:pt x="3284" y="2474"/>
                  </a:lnTo>
                  <a:lnTo>
                    <a:pt x="3309" y="2549"/>
                  </a:lnTo>
                  <a:lnTo>
                    <a:pt x="3334" y="2624"/>
                  </a:lnTo>
                  <a:lnTo>
                    <a:pt x="3359" y="2699"/>
                  </a:lnTo>
                  <a:lnTo>
                    <a:pt x="3384" y="2775"/>
                  </a:lnTo>
                  <a:lnTo>
                    <a:pt x="3409" y="2850"/>
                  </a:lnTo>
                  <a:lnTo>
                    <a:pt x="3434" y="2917"/>
                  </a:lnTo>
                  <a:lnTo>
                    <a:pt x="3459" y="2992"/>
                  </a:lnTo>
                  <a:lnTo>
                    <a:pt x="3493" y="3067"/>
                  </a:lnTo>
                  <a:lnTo>
                    <a:pt x="3518" y="3142"/>
                  </a:lnTo>
                  <a:lnTo>
                    <a:pt x="3551" y="3217"/>
                  </a:lnTo>
                  <a:lnTo>
                    <a:pt x="3576" y="3292"/>
                  </a:lnTo>
                  <a:lnTo>
                    <a:pt x="3610" y="3359"/>
                  </a:lnTo>
                  <a:lnTo>
                    <a:pt x="3635" y="3435"/>
                  </a:lnTo>
                  <a:lnTo>
                    <a:pt x="3668" y="3510"/>
                  </a:lnTo>
                  <a:lnTo>
                    <a:pt x="3685" y="3551"/>
                  </a:lnTo>
                  <a:lnTo>
                    <a:pt x="3702" y="3593"/>
                  </a:lnTo>
                  <a:lnTo>
                    <a:pt x="3718" y="3635"/>
                  </a:lnTo>
                  <a:lnTo>
                    <a:pt x="3743" y="3677"/>
                  </a:lnTo>
                  <a:lnTo>
                    <a:pt x="3760" y="3719"/>
                  </a:lnTo>
                  <a:lnTo>
                    <a:pt x="3777" y="3760"/>
                  </a:lnTo>
                  <a:lnTo>
                    <a:pt x="3802" y="3802"/>
                  </a:lnTo>
                  <a:lnTo>
                    <a:pt x="3819" y="3844"/>
                  </a:lnTo>
                  <a:lnTo>
                    <a:pt x="3860" y="3927"/>
                  </a:lnTo>
                  <a:lnTo>
                    <a:pt x="3910" y="4011"/>
                  </a:lnTo>
                  <a:lnTo>
                    <a:pt x="3994" y="4178"/>
                  </a:lnTo>
                  <a:lnTo>
                    <a:pt x="4011" y="4203"/>
                  </a:lnTo>
                  <a:lnTo>
                    <a:pt x="4019" y="4228"/>
                  </a:lnTo>
                  <a:lnTo>
                    <a:pt x="4061" y="4295"/>
                  </a:lnTo>
                  <a:lnTo>
                    <a:pt x="4103" y="4362"/>
                  </a:lnTo>
                  <a:lnTo>
                    <a:pt x="4119" y="4404"/>
                  </a:lnTo>
                  <a:lnTo>
                    <a:pt x="4136" y="4437"/>
                  </a:lnTo>
                  <a:lnTo>
                    <a:pt x="4153" y="4470"/>
                  </a:lnTo>
                  <a:lnTo>
                    <a:pt x="4169" y="4504"/>
                  </a:lnTo>
                  <a:lnTo>
                    <a:pt x="4186" y="4529"/>
                  </a:lnTo>
                  <a:lnTo>
                    <a:pt x="4195" y="4546"/>
                  </a:lnTo>
                  <a:lnTo>
                    <a:pt x="4203" y="4562"/>
                  </a:lnTo>
                  <a:lnTo>
                    <a:pt x="4203" y="4587"/>
                  </a:lnTo>
                  <a:lnTo>
                    <a:pt x="4211" y="4621"/>
                  </a:lnTo>
                  <a:lnTo>
                    <a:pt x="4211" y="4637"/>
                  </a:lnTo>
                  <a:lnTo>
                    <a:pt x="4211" y="4663"/>
                  </a:lnTo>
                  <a:lnTo>
                    <a:pt x="4211" y="4679"/>
                  </a:lnTo>
                  <a:lnTo>
                    <a:pt x="4211" y="4679"/>
                  </a:lnTo>
                  <a:lnTo>
                    <a:pt x="4203" y="4704"/>
                  </a:lnTo>
                  <a:lnTo>
                    <a:pt x="4195" y="4721"/>
                  </a:lnTo>
                  <a:lnTo>
                    <a:pt x="4178" y="4746"/>
                  </a:lnTo>
                  <a:lnTo>
                    <a:pt x="4178" y="4746"/>
                  </a:lnTo>
                  <a:lnTo>
                    <a:pt x="4161" y="4763"/>
                  </a:lnTo>
                  <a:lnTo>
                    <a:pt x="4144" y="4780"/>
                  </a:lnTo>
                  <a:lnTo>
                    <a:pt x="4128" y="4788"/>
                  </a:lnTo>
                  <a:lnTo>
                    <a:pt x="4103" y="4796"/>
                  </a:lnTo>
                  <a:lnTo>
                    <a:pt x="4103" y="4796"/>
                  </a:lnTo>
                  <a:lnTo>
                    <a:pt x="4078" y="4805"/>
                  </a:lnTo>
                  <a:lnTo>
                    <a:pt x="4053" y="4805"/>
                  </a:lnTo>
                  <a:lnTo>
                    <a:pt x="4027" y="4805"/>
                  </a:lnTo>
                  <a:lnTo>
                    <a:pt x="4002" y="4805"/>
                  </a:lnTo>
                  <a:lnTo>
                    <a:pt x="3977" y="4796"/>
                  </a:lnTo>
                  <a:lnTo>
                    <a:pt x="3961" y="4796"/>
                  </a:lnTo>
                  <a:lnTo>
                    <a:pt x="3927" y="4771"/>
                  </a:lnTo>
                  <a:lnTo>
                    <a:pt x="3910" y="4754"/>
                  </a:lnTo>
                  <a:lnTo>
                    <a:pt x="3894" y="4746"/>
                  </a:lnTo>
                  <a:lnTo>
                    <a:pt x="3869" y="4721"/>
                  </a:lnTo>
                  <a:lnTo>
                    <a:pt x="3852" y="4696"/>
                  </a:lnTo>
                  <a:lnTo>
                    <a:pt x="3810" y="4646"/>
                  </a:lnTo>
                  <a:lnTo>
                    <a:pt x="3768" y="4604"/>
                  </a:lnTo>
                  <a:lnTo>
                    <a:pt x="3727" y="4554"/>
                  </a:lnTo>
                  <a:lnTo>
                    <a:pt x="3685" y="4504"/>
                  </a:lnTo>
                  <a:lnTo>
                    <a:pt x="3643" y="4462"/>
                  </a:lnTo>
                  <a:lnTo>
                    <a:pt x="3643" y="4462"/>
                  </a:lnTo>
                  <a:lnTo>
                    <a:pt x="3610" y="4412"/>
                  </a:lnTo>
                  <a:lnTo>
                    <a:pt x="3568" y="4362"/>
                  </a:lnTo>
                  <a:lnTo>
                    <a:pt x="3535" y="4312"/>
                  </a:lnTo>
                  <a:lnTo>
                    <a:pt x="3493" y="4253"/>
                  </a:lnTo>
                  <a:lnTo>
                    <a:pt x="3459" y="4203"/>
                  </a:lnTo>
                  <a:lnTo>
                    <a:pt x="3426" y="4153"/>
                  </a:lnTo>
                  <a:lnTo>
                    <a:pt x="3393" y="4103"/>
                  </a:lnTo>
                  <a:lnTo>
                    <a:pt x="3351" y="4044"/>
                  </a:lnTo>
                  <a:lnTo>
                    <a:pt x="3317" y="3994"/>
                  </a:lnTo>
                  <a:lnTo>
                    <a:pt x="3284" y="3936"/>
                  </a:lnTo>
                  <a:lnTo>
                    <a:pt x="3251" y="3886"/>
                  </a:lnTo>
                  <a:lnTo>
                    <a:pt x="3217" y="3827"/>
                  </a:lnTo>
                  <a:lnTo>
                    <a:pt x="3184" y="3777"/>
                  </a:lnTo>
                  <a:lnTo>
                    <a:pt x="3150" y="3719"/>
                  </a:lnTo>
                  <a:lnTo>
                    <a:pt x="3092" y="3610"/>
                  </a:lnTo>
                  <a:lnTo>
                    <a:pt x="3025" y="3501"/>
                  </a:lnTo>
                  <a:lnTo>
                    <a:pt x="2958" y="3384"/>
                  </a:lnTo>
                  <a:lnTo>
                    <a:pt x="2900" y="3276"/>
                  </a:lnTo>
                  <a:lnTo>
                    <a:pt x="2833" y="3167"/>
                  </a:lnTo>
                  <a:lnTo>
                    <a:pt x="2774" y="3059"/>
                  </a:lnTo>
                  <a:lnTo>
                    <a:pt x="2707" y="2950"/>
                  </a:lnTo>
                  <a:lnTo>
                    <a:pt x="2674" y="2900"/>
                  </a:lnTo>
                  <a:lnTo>
                    <a:pt x="2649" y="2841"/>
                  </a:lnTo>
                  <a:lnTo>
                    <a:pt x="2616" y="2791"/>
                  </a:lnTo>
                  <a:lnTo>
                    <a:pt x="2582" y="2741"/>
                  </a:lnTo>
                  <a:lnTo>
                    <a:pt x="2549" y="2683"/>
                  </a:lnTo>
                  <a:lnTo>
                    <a:pt x="2515" y="2633"/>
                  </a:lnTo>
                  <a:lnTo>
                    <a:pt x="2482" y="2582"/>
                  </a:lnTo>
                  <a:lnTo>
                    <a:pt x="2449" y="2532"/>
                  </a:lnTo>
                  <a:lnTo>
                    <a:pt x="2415" y="2482"/>
                  </a:lnTo>
                  <a:lnTo>
                    <a:pt x="2382" y="2432"/>
                  </a:lnTo>
                  <a:lnTo>
                    <a:pt x="2348" y="2382"/>
                  </a:lnTo>
                  <a:lnTo>
                    <a:pt x="2315" y="2332"/>
                  </a:lnTo>
                  <a:lnTo>
                    <a:pt x="2273" y="2290"/>
                  </a:lnTo>
                  <a:lnTo>
                    <a:pt x="2240" y="2240"/>
                  </a:lnTo>
                  <a:lnTo>
                    <a:pt x="2206" y="2198"/>
                  </a:lnTo>
                  <a:lnTo>
                    <a:pt x="2173" y="2148"/>
                  </a:lnTo>
                  <a:lnTo>
                    <a:pt x="2131" y="2106"/>
                  </a:lnTo>
                  <a:lnTo>
                    <a:pt x="2022" y="2090"/>
                  </a:lnTo>
                  <a:lnTo>
                    <a:pt x="1989" y="2039"/>
                  </a:lnTo>
                  <a:lnTo>
                    <a:pt x="1964" y="2023"/>
                  </a:lnTo>
                  <a:lnTo>
                    <a:pt x="1947" y="1998"/>
                  </a:lnTo>
                  <a:lnTo>
                    <a:pt x="1931" y="1981"/>
                  </a:lnTo>
                  <a:lnTo>
                    <a:pt x="1906" y="1956"/>
                  </a:lnTo>
                  <a:lnTo>
                    <a:pt x="1889" y="1939"/>
                  </a:lnTo>
                  <a:lnTo>
                    <a:pt x="1864" y="1922"/>
                  </a:lnTo>
                  <a:lnTo>
                    <a:pt x="1847" y="1897"/>
                  </a:lnTo>
                  <a:lnTo>
                    <a:pt x="1830" y="1881"/>
                  </a:lnTo>
                  <a:lnTo>
                    <a:pt x="1805" y="1864"/>
                  </a:lnTo>
                  <a:lnTo>
                    <a:pt x="1789" y="1847"/>
                  </a:lnTo>
                  <a:lnTo>
                    <a:pt x="1763" y="1831"/>
                  </a:lnTo>
                  <a:lnTo>
                    <a:pt x="1747" y="1805"/>
                  </a:lnTo>
                  <a:lnTo>
                    <a:pt x="1722" y="1789"/>
                  </a:lnTo>
                  <a:lnTo>
                    <a:pt x="1713" y="1772"/>
                  </a:lnTo>
                  <a:lnTo>
                    <a:pt x="1688" y="1755"/>
                  </a:lnTo>
                  <a:lnTo>
                    <a:pt x="1672" y="1739"/>
                  </a:lnTo>
                  <a:lnTo>
                    <a:pt x="1647" y="1722"/>
                  </a:lnTo>
                  <a:lnTo>
                    <a:pt x="1621" y="1705"/>
                  </a:lnTo>
                  <a:lnTo>
                    <a:pt x="1605" y="1689"/>
                  </a:lnTo>
                  <a:lnTo>
                    <a:pt x="1580" y="1672"/>
                  </a:lnTo>
                  <a:lnTo>
                    <a:pt x="1555" y="1655"/>
                  </a:lnTo>
                  <a:lnTo>
                    <a:pt x="1538" y="1647"/>
                  </a:lnTo>
                  <a:lnTo>
                    <a:pt x="1521" y="1630"/>
                  </a:lnTo>
                  <a:lnTo>
                    <a:pt x="1505" y="1622"/>
                  </a:lnTo>
                  <a:lnTo>
                    <a:pt x="1488" y="1613"/>
                  </a:lnTo>
                  <a:lnTo>
                    <a:pt x="1471" y="1605"/>
                  </a:lnTo>
                  <a:lnTo>
                    <a:pt x="1454" y="1597"/>
                  </a:lnTo>
                  <a:lnTo>
                    <a:pt x="1438" y="1588"/>
                  </a:lnTo>
                  <a:lnTo>
                    <a:pt x="1421" y="1580"/>
                  </a:lnTo>
                  <a:lnTo>
                    <a:pt x="1404" y="1572"/>
                  </a:lnTo>
                  <a:lnTo>
                    <a:pt x="1388" y="1572"/>
                  </a:lnTo>
                  <a:lnTo>
                    <a:pt x="1379" y="1563"/>
                  </a:lnTo>
                  <a:lnTo>
                    <a:pt x="1362" y="1555"/>
                  </a:lnTo>
                  <a:lnTo>
                    <a:pt x="1346" y="1555"/>
                  </a:lnTo>
                  <a:lnTo>
                    <a:pt x="1329" y="1555"/>
                  </a:lnTo>
                  <a:lnTo>
                    <a:pt x="1321" y="1555"/>
                  </a:lnTo>
                  <a:lnTo>
                    <a:pt x="1304" y="1555"/>
                  </a:lnTo>
                  <a:lnTo>
                    <a:pt x="1287" y="1555"/>
                  </a:lnTo>
                  <a:lnTo>
                    <a:pt x="1279" y="1555"/>
                  </a:lnTo>
                  <a:lnTo>
                    <a:pt x="1262" y="1555"/>
                  </a:lnTo>
                  <a:lnTo>
                    <a:pt x="1246" y="1555"/>
                  </a:lnTo>
                  <a:lnTo>
                    <a:pt x="1237" y="1555"/>
                  </a:lnTo>
                  <a:lnTo>
                    <a:pt x="1220" y="1555"/>
                  </a:lnTo>
                  <a:lnTo>
                    <a:pt x="1095" y="1555"/>
                  </a:lnTo>
                  <a:lnTo>
                    <a:pt x="1087" y="1555"/>
                  </a:lnTo>
                  <a:lnTo>
                    <a:pt x="1070" y="1555"/>
                  </a:lnTo>
                  <a:lnTo>
                    <a:pt x="1062" y="1555"/>
                  </a:lnTo>
                  <a:lnTo>
                    <a:pt x="1045" y="1555"/>
                  </a:lnTo>
                  <a:lnTo>
                    <a:pt x="1037" y="1555"/>
                  </a:lnTo>
                  <a:lnTo>
                    <a:pt x="1028" y="1555"/>
                  </a:lnTo>
                  <a:lnTo>
                    <a:pt x="1012" y="1555"/>
                  </a:lnTo>
                  <a:lnTo>
                    <a:pt x="1003" y="1555"/>
                  </a:lnTo>
                  <a:lnTo>
                    <a:pt x="987" y="1555"/>
                  </a:lnTo>
                  <a:lnTo>
                    <a:pt x="978" y="1555"/>
                  </a:lnTo>
                  <a:lnTo>
                    <a:pt x="970" y="1555"/>
                  </a:lnTo>
                  <a:lnTo>
                    <a:pt x="953" y="1555"/>
                  </a:lnTo>
                  <a:lnTo>
                    <a:pt x="945" y="1563"/>
                  </a:lnTo>
                  <a:lnTo>
                    <a:pt x="936" y="1572"/>
                  </a:lnTo>
                  <a:lnTo>
                    <a:pt x="920" y="1572"/>
                  </a:lnTo>
                  <a:lnTo>
                    <a:pt x="911" y="1580"/>
                  </a:lnTo>
                  <a:lnTo>
                    <a:pt x="895" y="1588"/>
                  </a:lnTo>
                  <a:lnTo>
                    <a:pt x="886" y="1588"/>
                  </a:lnTo>
                  <a:lnTo>
                    <a:pt x="878" y="1597"/>
                  </a:lnTo>
                  <a:lnTo>
                    <a:pt x="861" y="1605"/>
                  </a:lnTo>
                  <a:lnTo>
                    <a:pt x="853" y="1613"/>
                  </a:lnTo>
                  <a:lnTo>
                    <a:pt x="836" y="1622"/>
                  </a:lnTo>
                  <a:lnTo>
                    <a:pt x="828" y="1630"/>
                  </a:lnTo>
                  <a:lnTo>
                    <a:pt x="819" y="1638"/>
                  </a:lnTo>
                  <a:lnTo>
                    <a:pt x="803" y="1647"/>
                  </a:lnTo>
                  <a:lnTo>
                    <a:pt x="794" y="1655"/>
                  </a:lnTo>
                  <a:lnTo>
                    <a:pt x="786" y="1663"/>
                  </a:lnTo>
                  <a:lnTo>
                    <a:pt x="778" y="1672"/>
                  </a:lnTo>
                  <a:lnTo>
                    <a:pt x="761" y="1689"/>
                  </a:lnTo>
                  <a:lnTo>
                    <a:pt x="744" y="1705"/>
                  </a:lnTo>
                  <a:lnTo>
                    <a:pt x="719" y="1730"/>
                  </a:lnTo>
                  <a:lnTo>
                    <a:pt x="703" y="1747"/>
                  </a:lnTo>
                  <a:lnTo>
                    <a:pt x="677" y="1772"/>
                  </a:lnTo>
                  <a:lnTo>
                    <a:pt x="661" y="1797"/>
                  </a:lnTo>
                  <a:lnTo>
                    <a:pt x="644" y="1822"/>
                  </a:lnTo>
                  <a:lnTo>
                    <a:pt x="619" y="1847"/>
                  </a:lnTo>
                  <a:lnTo>
                    <a:pt x="602" y="1872"/>
                  </a:lnTo>
                  <a:lnTo>
                    <a:pt x="586" y="1897"/>
                  </a:lnTo>
                  <a:lnTo>
                    <a:pt x="569" y="1922"/>
                  </a:lnTo>
                  <a:lnTo>
                    <a:pt x="552" y="1956"/>
                  </a:lnTo>
                  <a:lnTo>
                    <a:pt x="535" y="1981"/>
                  </a:lnTo>
                  <a:lnTo>
                    <a:pt x="519" y="2014"/>
                  </a:lnTo>
                  <a:lnTo>
                    <a:pt x="502" y="2039"/>
                  </a:lnTo>
                  <a:lnTo>
                    <a:pt x="485" y="2073"/>
                  </a:lnTo>
                  <a:lnTo>
                    <a:pt x="477" y="2106"/>
                  </a:lnTo>
                  <a:lnTo>
                    <a:pt x="460" y="2140"/>
                  </a:lnTo>
                  <a:lnTo>
                    <a:pt x="452" y="2165"/>
                  </a:lnTo>
                  <a:lnTo>
                    <a:pt x="435" y="2198"/>
                  </a:lnTo>
                  <a:lnTo>
                    <a:pt x="427" y="2232"/>
                  </a:lnTo>
                  <a:lnTo>
                    <a:pt x="418" y="2265"/>
                  </a:lnTo>
                  <a:lnTo>
                    <a:pt x="410" y="2298"/>
                  </a:lnTo>
                  <a:lnTo>
                    <a:pt x="402" y="2323"/>
                  </a:lnTo>
                  <a:lnTo>
                    <a:pt x="393" y="2357"/>
                  </a:lnTo>
                  <a:lnTo>
                    <a:pt x="385" y="2390"/>
                  </a:lnTo>
                  <a:lnTo>
                    <a:pt x="377" y="2424"/>
                  </a:lnTo>
                  <a:lnTo>
                    <a:pt x="368" y="2457"/>
                  </a:lnTo>
                  <a:lnTo>
                    <a:pt x="368" y="2490"/>
                  </a:lnTo>
                  <a:lnTo>
                    <a:pt x="368" y="2524"/>
                  </a:lnTo>
                  <a:lnTo>
                    <a:pt x="368" y="2549"/>
                  </a:lnTo>
                  <a:lnTo>
                    <a:pt x="368" y="2582"/>
                  </a:lnTo>
                  <a:lnTo>
                    <a:pt x="368" y="2616"/>
                  </a:lnTo>
                  <a:lnTo>
                    <a:pt x="368" y="2758"/>
                  </a:lnTo>
                  <a:lnTo>
                    <a:pt x="368" y="2808"/>
                  </a:lnTo>
                  <a:lnTo>
                    <a:pt x="368" y="2850"/>
                  </a:lnTo>
                  <a:lnTo>
                    <a:pt x="368" y="2891"/>
                  </a:lnTo>
                  <a:lnTo>
                    <a:pt x="368" y="2933"/>
                  </a:lnTo>
                  <a:lnTo>
                    <a:pt x="368" y="2975"/>
                  </a:lnTo>
                  <a:lnTo>
                    <a:pt x="377" y="3017"/>
                  </a:lnTo>
                  <a:lnTo>
                    <a:pt x="385" y="3059"/>
                  </a:lnTo>
                  <a:lnTo>
                    <a:pt x="393" y="3100"/>
                  </a:lnTo>
                  <a:lnTo>
                    <a:pt x="402" y="3150"/>
                  </a:lnTo>
                  <a:lnTo>
                    <a:pt x="410" y="3192"/>
                  </a:lnTo>
                  <a:lnTo>
                    <a:pt x="427" y="3234"/>
                  </a:lnTo>
                  <a:lnTo>
                    <a:pt x="435" y="3276"/>
                  </a:lnTo>
                  <a:lnTo>
                    <a:pt x="452" y="3318"/>
                  </a:lnTo>
                  <a:lnTo>
                    <a:pt x="460" y="3359"/>
                  </a:lnTo>
                  <a:lnTo>
                    <a:pt x="477" y="3401"/>
                  </a:lnTo>
                  <a:lnTo>
                    <a:pt x="494" y="3443"/>
                  </a:lnTo>
                  <a:lnTo>
                    <a:pt x="502" y="3493"/>
                  </a:lnTo>
                  <a:lnTo>
                    <a:pt x="519" y="3535"/>
                  </a:lnTo>
                  <a:lnTo>
                    <a:pt x="535" y="3577"/>
                  </a:lnTo>
                  <a:lnTo>
                    <a:pt x="552" y="3618"/>
                  </a:lnTo>
                  <a:lnTo>
                    <a:pt x="577" y="3660"/>
                  </a:lnTo>
                  <a:lnTo>
                    <a:pt x="594" y="3702"/>
                  </a:lnTo>
                  <a:lnTo>
                    <a:pt x="611" y="3744"/>
                  </a:lnTo>
                  <a:lnTo>
                    <a:pt x="627" y="3785"/>
                  </a:lnTo>
                  <a:lnTo>
                    <a:pt x="652" y="3835"/>
                  </a:lnTo>
                  <a:lnTo>
                    <a:pt x="669" y="3877"/>
                  </a:lnTo>
                  <a:lnTo>
                    <a:pt x="694" y="3919"/>
                  </a:lnTo>
                  <a:lnTo>
                    <a:pt x="711" y="3961"/>
                  </a:lnTo>
                  <a:lnTo>
                    <a:pt x="736" y="4003"/>
                  </a:lnTo>
                  <a:lnTo>
                    <a:pt x="753" y="4044"/>
                  </a:lnTo>
                  <a:lnTo>
                    <a:pt x="778" y="4086"/>
                  </a:lnTo>
                  <a:lnTo>
                    <a:pt x="803" y="4128"/>
                  </a:lnTo>
                  <a:lnTo>
                    <a:pt x="828" y="4170"/>
                  </a:lnTo>
                  <a:lnTo>
                    <a:pt x="845" y="4220"/>
                  </a:lnTo>
                  <a:lnTo>
                    <a:pt x="895" y="4303"/>
                  </a:lnTo>
                  <a:lnTo>
                    <a:pt x="945" y="4387"/>
                  </a:lnTo>
                  <a:lnTo>
                    <a:pt x="970" y="4429"/>
                  </a:lnTo>
                  <a:lnTo>
                    <a:pt x="995" y="4470"/>
                  </a:lnTo>
                  <a:lnTo>
                    <a:pt x="1037" y="4554"/>
                  </a:lnTo>
                  <a:lnTo>
                    <a:pt x="1129" y="4729"/>
                  </a:lnTo>
                  <a:lnTo>
                    <a:pt x="1220" y="4896"/>
                  </a:lnTo>
                  <a:lnTo>
                    <a:pt x="1271" y="4980"/>
                  </a:lnTo>
                  <a:lnTo>
                    <a:pt x="1312" y="5064"/>
                  </a:lnTo>
                  <a:lnTo>
                    <a:pt x="1362" y="5155"/>
                  </a:lnTo>
                  <a:lnTo>
                    <a:pt x="1404" y="5239"/>
                  </a:lnTo>
                  <a:lnTo>
                    <a:pt x="1446" y="5323"/>
                  </a:lnTo>
                  <a:lnTo>
                    <a:pt x="1471" y="5364"/>
                  </a:lnTo>
                  <a:lnTo>
                    <a:pt x="1488" y="5406"/>
                  </a:lnTo>
                  <a:lnTo>
                    <a:pt x="1429" y="5598"/>
                  </a:lnTo>
                  <a:lnTo>
                    <a:pt x="1246" y="5531"/>
                  </a:lnTo>
                  <a:lnTo>
                    <a:pt x="1220" y="5498"/>
                  </a:lnTo>
                  <a:lnTo>
                    <a:pt x="1195" y="5456"/>
                  </a:lnTo>
                  <a:lnTo>
                    <a:pt x="1154" y="5381"/>
                  </a:lnTo>
                  <a:lnTo>
                    <a:pt x="1104" y="5306"/>
                  </a:lnTo>
                  <a:lnTo>
                    <a:pt x="1053" y="5222"/>
                  </a:lnTo>
                  <a:lnTo>
                    <a:pt x="1003" y="5147"/>
                  </a:lnTo>
                  <a:lnTo>
                    <a:pt x="953" y="5064"/>
                  </a:lnTo>
                  <a:lnTo>
                    <a:pt x="845" y="4905"/>
                  </a:lnTo>
                  <a:lnTo>
                    <a:pt x="744" y="4738"/>
                  </a:lnTo>
                  <a:lnTo>
                    <a:pt x="686" y="4654"/>
                  </a:lnTo>
                  <a:lnTo>
                    <a:pt x="661" y="4612"/>
                  </a:lnTo>
                  <a:lnTo>
                    <a:pt x="636" y="4571"/>
                  </a:lnTo>
                  <a:lnTo>
                    <a:pt x="586" y="4479"/>
                  </a:lnTo>
                  <a:lnTo>
                    <a:pt x="535" y="4395"/>
                  </a:lnTo>
                  <a:lnTo>
                    <a:pt x="510" y="4353"/>
                  </a:lnTo>
                  <a:lnTo>
                    <a:pt x="485" y="4303"/>
                  </a:lnTo>
                  <a:lnTo>
                    <a:pt x="460" y="4262"/>
                  </a:lnTo>
                  <a:lnTo>
                    <a:pt x="435" y="4220"/>
                  </a:lnTo>
                  <a:lnTo>
                    <a:pt x="410" y="4170"/>
                  </a:lnTo>
                  <a:lnTo>
                    <a:pt x="393" y="4128"/>
                  </a:lnTo>
                  <a:lnTo>
                    <a:pt x="368" y="4086"/>
                  </a:lnTo>
                  <a:lnTo>
                    <a:pt x="343" y="4036"/>
                  </a:lnTo>
                  <a:lnTo>
                    <a:pt x="327" y="3994"/>
                  </a:lnTo>
                  <a:lnTo>
                    <a:pt x="302" y="3944"/>
                  </a:lnTo>
                  <a:lnTo>
                    <a:pt x="285" y="3902"/>
                  </a:lnTo>
                  <a:lnTo>
                    <a:pt x="260" y="3852"/>
                  </a:lnTo>
                  <a:lnTo>
                    <a:pt x="243" y="3810"/>
                  </a:lnTo>
                  <a:lnTo>
                    <a:pt x="218" y="3760"/>
                  </a:lnTo>
                  <a:lnTo>
                    <a:pt x="201" y="3710"/>
                  </a:lnTo>
                  <a:lnTo>
                    <a:pt x="185" y="3668"/>
                  </a:lnTo>
                  <a:lnTo>
                    <a:pt x="168" y="3618"/>
                  </a:lnTo>
                  <a:lnTo>
                    <a:pt x="151" y="3568"/>
                  </a:lnTo>
                  <a:lnTo>
                    <a:pt x="134" y="3526"/>
                  </a:lnTo>
                  <a:lnTo>
                    <a:pt x="118" y="3476"/>
                  </a:lnTo>
                  <a:lnTo>
                    <a:pt x="101" y="3426"/>
                  </a:lnTo>
                  <a:lnTo>
                    <a:pt x="93" y="3376"/>
                  </a:lnTo>
                  <a:lnTo>
                    <a:pt x="76" y="3334"/>
                  </a:lnTo>
                  <a:lnTo>
                    <a:pt x="59" y="3284"/>
                  </a:lnTo>
                  <a:lnTo>
                    <a:pt x="51" y="3234"/>
                  </a:lnTo>
                  <a:lnTo>
                    <a:pt x="43" y="3184"/>
                  </a:lnTo>
                  <a:lnTo>
                    <a:pt x="34" y="3134"/>
                  </a:lnTo>
                  <a:lnTo>
                    <a:pt x="26" y="3084"/>
                  </a:lnTo>
                  <a:lnTo>
                    <a:pt x="17" y="3034"/>
                  </a:lnTo>
                  <a:lnTo>
                    <a:pt x="9" y="2983"/>
                  </a:lnTo>
                  <a:lnTo>
                    <a:pt x="1" y="2933"/>
                  </a:lnTo>
                  <a:lnTo>
                    <a:pt x="1" y="2883"/>
                  </a:lnTo>
                  <a:lnTo>
                    <a:pt x="1" y="2833"/>
                  </a:lnTo>
                  <a:lnTo>
                    <a:pt x="1" y="2783"/>
                  </a:lnTo>
                  <a:lnTo>
                    <a:pt x="1" y="2641"/>
                  </a:lnTo>
                  <a:lnTo>
                    <a:pt x="1" y="2599"/>
                  </a:lnTo>
                  <a:lnTo>
                    <a:pt x="1" y="2557"/>
                  </a:lnTo>
                  <a:lnTo>
                    <a:pt x="1" y="2524"/>
                  </a:lnTo>
                  <a:lnTo>
                    <a:pt x="1" y="2482"/>
                  </a:lnTo>
                  <a:lnTo>
                    <a:pt x="9" y="2440"/>
                  </a:lnTo>
                  <a:lnTo>
                    <a:pt x="17" y="2399"/>
                  </a:lnTo>
                  <a:lnTo>
                    <a:pt x="26" y="2365"/>
                  </a:lnTo>
                  <a:lnTo>
                    <a:pt x="34" y="2323"/>
                  </a:lnTo>
                  <a:lnTo>
                    <a:pt x="43" y="2282"/>
                  </a:lnTo>
                  <a:lnTo>
                    <a:pt x="51" y="2240"/>
                  </a:lnTo>
                  <a:lnTo>
                    <a:pt x="59" y="2206"/>
                  </a:lnTo>
                  <a:lnTo>
                    <a:pt x="76" y="2165"/>
                  </a:lnTo>
                  <a:lnTo>
                    <a:pt x="84" y="2123"/>
                  </a:lnTo>
                  <a:lnTo>
                    <a:pt x="101" y="2081"/>
                  </a:lnTo>
                  <a:lnTo>
                    <a:pt x="118" y="2048"/>
                  </a:lnTo>
                  <a:lnTo>
                    <a:pt x="134" y="2006"/>
                  </a:lnTo>
                  <a:lnTo>
                    <a:pt x="151" y="1973"/>
                  </a:lnTo>
                  <a:lnTo>
                    <a:pt x="168" y="1931"/>
                  </a:lnTo>
                  <a:lnTo>
                    <a:pt x="185" y="1889"/>
                  </a:lnTo>
                  <a:lnTo>
                    <a:pt x="201" y="1856"/>
                  </a:lnTo>
                  <a:lnTo>
                    <a:pt x="218" y="1822"/>
                  </a:lnTo>
                  <a:lnTo>
                    <a:pt x="243" y="1780"/>
                  </a:lnTo>
                  <a:lnTo>
                    <a:pt x="260" y="1747"/>
                  </a:lnTo>
                  <a:lnTo>
                    <a:pt x="285" y="1714"/>
                  </a:lnTo>
                  <a:lnTo>
                    <a:pt x="310" y="1680"/>
                  </a:lnTo>
                  <a:lnTo>
                    <a:pt x="327" y="1647"/>
                  </a:lnTo>
                  <a:lnTo>
                    <a:pt x="352" y="1613"/>
                  </a:lnTo>
                  <a:lnTo>
                    <a:pt x="377" y="1580"/>
                  </a:lnTo>
                  <a:lnTo>
                    <a:pt x="402" y="1546"/>
                  </a:lnTo>
                  <a:lnTo>
                    <a:pt x="435" y="1513"/>
                  </a:lnTo>
                  <a:lnTo>
                    <a:pt x="460" y="1488"/>
                  </a:lnTo>
                  <a:lnTo>
                    <a:pt x="485" y="1455"/>
                  </a:lnTo>
                  <a:lnTo>
                    <a:pt x="519" y="1430"/>
                  </a:lnTo>
                  <a:lnTo>
                    <a:pt x="535" y="1413"/>
                  </a:lnTo>
                  <a:lnTo>
                    <a:pt x="552" y="1404"/>
                  </a:lnTo>
                  <a:lnTo>
                    <a:pt x="569" y="1388"/>
                  </a:lnTo>
                  <a:lnTo>
                    <a:pt x="577" y="1379"/>
                  </a:lnTo>
                  <a:lnTo>
                    <a:pt x="594" y="1363"/>
                  </a:lnTo>
                  <a:lnTo>
                    <a:pt x="611" y="1354"/>
                  </a:lnTo>
                  <a:lnTo>
                    <a:pt x="627" y="1338"/>
                  </a:lnTo>
                  <a:lnTo>
                    <a:pt x="644" y="1329"/>
                  </a:lnTo>
                  <a:lnTo>
                    <a:pt x="661" y="1313"/>
                  </a:lnTo>
                  <a:lnTo>
                    <a:pt x="677" y="1304"/>
                  </a:lnTo>
                  <a:lnTo>
                    <a:pt x="694" y="1296"/>
                  </a:lnTo>
                  <a:lnTo>
                    <a:pt x="711" y="1288"/>
                  </a:lnTo>
                  <a:lnTo>
                    <a:pt x="728" y="1271"/>
                  </a:lnTo>
                  <a:lnTo>
                    <a:pt x="753" y="1262"/>
                  </a:lnTo>
                  <a:lnTo>
                    <a:pt x="769" y="1254"/>
                  </a:lnTo>
                  <a:lnTo>
                    <a:pt x="786" y="1246"/>
                  </a:lnTo>
                  <a:lnTo>
                    <a:pt x="803" y="1237"/>
                  </a:lnTo>
                  <a:lnTo>
                    <a:pt x="819" y="1229"/>
                  </a:lnTo>
                  <a:lnTo>
                    <a:pt x="845" y="1221"/>
                  </a:lnTo>
                  <a:lnTo>
                    <a:pt x="861" y="1212"/>
                  </a:lnTo>
                  <a:lnTo>
                    <a:pt x="878" y="1204"/>
                  </a:lnTo>
                  <a:lnTo>
                    <a:pt x="903" y="1196"/>
                  </a:lnTo>
                  <a:lnTo>
                    <a:pt x="920" y="1196"/>
                  </a:lnTo>
                  <a:lnTo>
                    <a:pt x="936" y="1187"/>
                  </a:lnTo>
                  <a:lnTo>
                    <a:pt x="962" y="1179"/>
                  </a:lnTo>
                  <a:lnTo>
                    <a:pt x="978" y="1179"/>
                  </a:lnTo>
                  <a:lnTo>
                    <a:pt x="1003" y="1179"/>
                  </a:lnTo>
                  <a:lnTo>
                    <a:pt x="1020" y="1179"/>
                  </a:lnTo>
                  <a:lnTo>
                    <a:pt x="1020" y="1179"/>
                  </a:lnTo>
                  <a:lnTo>
                    <a:pt x="1045" y="1179"/>
                  </a:lnTo>
                  <a:lnTo>
                    <a:pt x="1062" y="1179"/>
                  </a:lnTo>
                  <a:lnTo>
                    <a:pt x="1062" y="1179"/>
                  </a:lnTo>
                  <a:lnTo>
                    <a:pt x="1087" y="1179"/>
                  </a:lnTo>
                  <a:lnTo>
                    <a:pt x="1104" y="1179"/>
                  </a:lnTo>
                  <a:lnTo>
                    <a:pt x="1212" y="1179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" name="Google Shape;458;p62"/>
            <p:cNvSpPr/>
            <p:nvPr/>
          </p:nvSpPr>
          <p:spPr>
            <a:xfrm>
              <a:off x="4324020" y="9395562"/>
              <a:ext cx="300848" cy="292216"/>
            </a:xfrm>
            <a:custGeom>
              <a:avLst/>
              <a:gdLst/>
              <a:ahLst/>
              <a:cxnLst/>
              <a:rect l="l" t="t" r="r" b="b"/>
              <a:pathLst>
                <a:path w="6099" h="5924" extrusionOk="0">
                  <a:moveTo>
                    <a:pt x="3459" y="1671"/>
                  </a:moveTo>
                  <a:lnTo>
                    <a:pt x="3518" y="1671"/>
                  </a:lnTo>
                  <a:lnTo>
                    <a:pt x="3576" y="1671"/>
                  </a:lnTo>
                  <a:lnTo>
                    <a:pt x="3593" y="1671"/>
                  </a:lnTo>
                  <a:lnTo>
                    <a:pt x="3618" y="1671"/>
                  </a:lnTo>
                  <a:lnTo>
                    <a:pt x="3635" y="1671"/>
                  </a:lnTo>
                  <a:lnTo>
                    <a:pt x="3660" y="1680"/>
                  </a:lnTo>
                  <a:lnTo>
                    <a:pt x="3676" y="1688"/>
                  </a:lnTo>
                  <a:lnTo>
                    <a:pt x="3693" y="1696"/>
                  </a:lnTo>
                  <a:lnTo>
                    <a:pt x="3710" y="1713"/>
                  </a:lnTo>
                  <a:lnTo>
                    <a:pt x="3710" y="1713"/>
                  </a:lnTo>
                  <a:lnTo>
                    <a:pt x="3726" y="1730"/>
                  </a:lnTo>
                  <a:lnTo>
                    <a:pt x="3743" y="1746"/>
                  </a:lnTo>
                  <a:lnTo>
                    <a:pt x="3760" y="1772"/>
                  </a:lnTo>
                  <a:lnTo>
                    <a:pt x="3760" y="1772"/>
                  </a:lnTo>
                  <a:lnTo>
                    <a:pt x="3768" y="1797"/>
                  </a:lnTo>
                  <a:lnTo>
                    <a:pt x="3768" y="1822"/>
                  </a:lnTo>
                  <a:lnTo>
                    <a:pt x="3768" y="1863"/>
                  </a:lnTo>
                  <a:lnTo>
                    <a:pt x="3768" y="1888"/>
                  </a:lnTo>
                  <a:lnTo>
                    <a:pt x="3768" y="1888"/>
                  </a:lnTo>
                  <a:lnTo>
                    <a:pt x="3760" y="1914"/>
                  </a:lnTo>
                  <a:lnTo>
                    <a:pt x="3751" y="1930"/>
                  </a:lnTo>
                  <a:lnTo>
                    <a:pt x="3735" y="1955"/>
                  </a:lnTo>
                  <a:lnTo>
                    <a:pt x="3735" y="1955"/>
                  </a:lnTo>
                  <a:lnTo>
                    <a:pt x="3718" y="1972"/>
                  </a:lnTo>
                  <a:lnTo>
                    <a:pt x="3710" y="1980"/>
                  </a:lnTo>
                  <a:lnTo>
                    <a:pt x="3693" y="1989"/>
                  </a:lnTo>
                  <a:lnTo>
                    <a:pt x="3676" y="2005"/>
                  </a:lnTo>
                  <a:lnTo>
                    <a:pt x="3660" y="2005"/>
                  </a:lnTo>
                  <a:lnTo>
                    <a:pt x="3643" y="2014"/>
                  </a:lnTo>
                  <a:lnTo>
                    <a:pt x="3626" y="2022"/>
                  </a:lnTo>
                  <a:lnTo>
                    <a:pt x="3601" y="2031"/>
                  </a:lnTo>
                  <a:lnTo>
                    <a:pt x="3601" y="2031"/>
                  </a:lnTo>
                  <a:lnTo>
                    <a:pt x="3584" y="2031"/>
                  </a:lnTo>
                  <a:lnTo>
                    <a:pt x="3559" y="2039"/>
                  </a:lnTo>
                  <a:lnTo>
                    <a:pt x="3518" y="2047"/>
                  </a:lnTo>
                  <a:lnTo>
                    <a:pt x="3467" y="2056"/>
                  </a:lnTo>
                  <a:lnTo>
                    <a:pt x="3367" y="2081"/>
                  </a:lnTo>
                  <a:lnTo>
                    <a:pt x="3309" y="2097"/>
                  </a:lnTo>
                  <a:lnTo>
                    <a:pt x="3259" y="2106"/>
                  </a:lnTo>
                  <a:lnTo>
                    <a:pt x="3208" y="2122"/>
                  </a:lnTo>
                  <a:lnTo>
                    <a:pt x="3158" y="2131"/>
                  </a:lnTo>
                  <a:lnTo>
                    <a:pt x="3142" y="2139"/>
                  </a:lnTo>
                  <a:lnTo>
                    <a:pt x="3125" y="2147"/>
                  </a:lnTo>
                  <a:lnTo>
                    <a:pt x="3108" y="2147"/>
                  </a:lnTo>
                  <a:lnTo>
                    <a:pt x="3108" y="2147"/>
                  </a:lnTo>
                  <a:lnTo>
                    <a:pt x="3092" y="2156"/>
                  </a:lnTo>
                  <a:lnTo>
                    <a:pt x="3041" y="2173"/>
                  </a:lnTo>
                  <a:lnTo>
                    <a:pt x="2983" y="2189"/>
                  </a:lnTo>
                  <a:lnTo>
                    <a:pt x="2933" y="2214"/>
                  </a:lnTo>
                  <a:lnTo>
                    <a:pt x="2883" y="2231"/>
                  </a:lnTo>
                  <a:lnTo>
                    <a:pt x="2824" y="2256"/>
                  </a:lnTo>
                  <a:lnTo>
                    <a:pt x="2774" y="2273"/>
                  </a:lnTo>
                  <a:lnTo>
                    <a:pt x="2724" y="2289"/>
                  </a:lnTo>
                  <a:lnTo>
                    <a:pt x="2674" y="2315"/>
                  </a:lnTo>
                  <a:lnTo>
                    <a:pt x="2624" y="2340"/>
                  </a:lnTo>
                  <a:lnTo>
                    <a:pt x="2574" y="2356"/>
                  </a:lnTo>
                  <a:lnTo>
                    <a:pt x="2523" y="2381"/>
                  </a:lnTo>
                  <a:lnTo>
                    <a:pt x="2498" y="2390"/>
                  </a:lnTo>
                  <a:lnTo>
                    <a:pt x="2473" y="2406"/>
                  </a:lnTo>
                  <a:lnTo>
                    <a:pt x="2423" y="2432"/>
                  </a:lnTo>
                  <a:lnTo>
                    <a:pt x="2373" y="2457"/>
                  </a:lnTo>
                  <a:lnTo>
                    <a:pt x="2331" y="2490"/>
                  </a:lnTo>
                  <a:lnTo>
                    <a:pt x="2281" y="2515"/>
                  </a:lnTo>
                  <a:lnTo>
                    <a:pt x="2248" y="2540"/>
                  </a:lnTo>
                  <a:lnTo>
                    <a:pt x="2214" y="2557"/>
                  </a:lnTo>
                  <a:lnTo>
                    <a:pt x="2181" y="2574"/>
                  </a:lnTo>
                  <a:lnTo>
                    <a:pt x="2148" y="2599"/>
                  </a:lnTo>
                  <a:lnTo>
                    <a:pt x="2114" y="2615"/>
                  </a:lnTo>
                  <a:lnTo>
                    <a:pt x="2081" y="2632"/>
                  </a:lnTo>
                  <a:lnTo>
                    <a:pt x="2047" y="2657"/>
                  </a:lnTo>
                  <a:lnTo>
                    <a:pt x="2014" y="2682"/>
                  </a:lnTo>
                  <a:lnTo>
                    <a:pt x="1980" y="2699"/>
                  </a:lnTo>
                  <a:lnTo>
                    <a:pt x="1947" y="2724"/>
                  </a:lnTo>
                  <a:lnTo>
                    <a:pt x="1914" y="2749"/>
                  </a:lnTo>
                  <a:lnTo>
                    <a:pt x="1880" y="2766"/>
                  </a:lnTo>
                  <a:lnTo>
                    <a:pt x="1847" y="2791"/>
                  </a:lnTo>
                  <a:lnTo>
                    <a:pt x="1813" y="2816"/>
                  </a:lnTo>
                  <a:lnTo>
                    <a:pt x="1780" y="2841"/>
                  </a:lnTo>
                  <a:lnTo>
                    <a:pt x="1747" y="2866"/>
                  </a:lnTo>
                  <a:lnTo>
                    <a:pt x="1713" y="2891"/>
                  </a:lnTo>
                  <a:lnTo>
                    <a:pt x="1680" y="2916"/>
                  </a:lnTo>
                  <a:lnTo>
                    <a:pt x="1646" y="2941"/>
                  </a:lnTo>
                  <a:lnTo>
                    <a:pt x="1613" y="2966"/>
                  </a:lnTo>
                  <a:lnTo>
                    <a:pt x="1579" y="2991"/>
                  </a:lnTo>
                  <a:lnTo>
                    <a:pt x="1546" y="3016"/>
                  </a:lnTo>
                  <a:lnTo>
                    <a:pt x="1513" y="3041"/>
                  </a:lnTo>
                  <a:lnTo>
                    <a:pt x="1479" y="3066"/>
                  </a:lnTo>
                  <a:lnTo>
                    <a:pt x="1446" y="3100"/>
                  </a:lnTo>
                  <a:lnTo>
                    <a:pt x="1412" y="3125"/>
                  </a:lnTo>
                  <a:lnTo>
                    <a:pt x="1412" y="3125"/>
                  </a:lnTo>
                  <a:lnTo>
                    <a:pt x="1387" y="3150"/>
                  </a:lnTo>
                  <a:lnTo>
                    <a:pt x="1354" y="3175"/>
                  </a:lnTo>
                  <a:lnTo>
                    <a:pt x="1320" y="3208"/>
                  </a:lnTo>
                  <a:lnTo>
                    <a:pt x="1295" y="3233"/>
                  </a:lnTo>
                  <a:lnTo>
                    <a:pt x="1262" y="3267"/>
                  </a:lnTo>
                  <a:lnTo>
                    <a:pt x="1229" y="3292"/>
                  </a:lnTo>
                  <a:lnTo>
                    <a:pt x="1204" y="3325"/>
                  </a:lnTo>
                  <a:lnTo>
                    <a:pt x="1170" y="3359"/>
                  </a:lnTo>
                  <a:lnTo>
                    <a:pt x="1145" y="3384"/>
                  </a:lnTo>
                  <a:lnTo>
                    <a:pt x="1120" y="3417"/>
                  </a:lnTo>
                  <a:lnTo>
                    <a:pt x="1087" y="3442"/>
                  </a:lnTo>
                  <a:lnTo>
                    <a:pt x="1061" y="3476"/>
                  </a:lnTo>
                  <a:lnTo>
                    <a:pt x="1036" y="3509"/>
                  </a:lnTo>
                  <a:lnTo>
                    <a:pt x="1011" y="3543"/>
                  </a:lnTo>
                  <a:lnTo>
                    <a:pt x="986" y="3568"/>
                  </a:lnTo>
                  <a:lnTo>
                    <a:pt x="953" y="3601"/>
                  </a:lnTo>
                  <a:lnTo>
                    <a:pt x="928" y="3634"/>
                  </a:lnTo>
                  <a:lnTo>
                    <a:pt x="903" y="3668"/>
                  </a:lnTo>
                  <a:lnTo>
                    <a:pt x="886" y="3701"/>
                  </a:lnTo>
                  <a:lnTo>
                    <a:pt x="861" y="3726"/>
                  </a:lnTo>
                  <a:lnTo>
                    <a:pt x="836" y="3760"/>
                  </a:lnTo>
                  <a:lnTo>
                    <a:pt x="811" y="3793"/>
                  </a:lnTo>
                  <a:lnTo>
                    <a:pt x="794" y="3827"/>
                  </a:lnTo>
                  <a:lnTo>
                    <a:pt x="769" y="3860"/>
                  </a:lnTo>
                  <a:lnTo>
                    <a:pt x="752" y="3893"/>
                  </a:lnTo>
                  <a:lnTo>
                    <a:pt x="727" y="3927"/>
                  </a:lnTo>
                  <a:lnTo>
                    <a:pt x="711" y="3960"/>
                  </a:lnTo>
                  <a:lnTo>
                    <a:pt x="694" y="3994"/>
                  </a:lnTo>
                  <a:lnTo>
                    <a:pt x="677" y="4035"/>
                  </a:lnTo>
                  <a:lnTo>
                    <a:pt x="660" y="4069"/>
                  </a:lnTo>
                  <a:lnTo>
                    <a:pt x="652" y="4086"/>
                  </a:lnTo>
                  <a:lnTo>
                    <a:pt x="644" y="4102"/>
                  </a:lnTo>
                  <a:lnTo>
                    <a:pt x="627" y="4136"/>
                  </a:lnTo>
                  <a:lnTo>
                    <a:pt x="610" y="4169"/>
                  </a:lnTo>
                  <a:lnTo>
                    <a:pt x="594" y="4203"/>
                  </a:lnTo>
                  <a:lnTo>
                    <a:pt x="577" y="4236"/>
                  </a:lnTo>
                  <a:lnTo>
                    <a:pt x="560" y="4269"/>
                  </a:lnTo>
                  <a:lnTo>
                    <a:pt x="544" y="4303"/>
                  </a:lnTo>
                  <a:lnTo>
                    <a:pt x="535" y="4336"/>
                  </a:lnTo>
                  <a:lnTo>
                    <a:pt x="518" y="4370"/>
                  </a:lnTo>
                  <a:lnTo>
                    <a:pt x="510" y="4403"/>
                  </a:lnTo>
                  <a:lnTo>
                    <a:pt x="502" y="4445"/>
                  </a:lnTo>
                  <a:lnTo>
                    <a:pt x="493" y="4478"/>
                  </a:lnTo>
                  <a:lnTo>
                    <a:pt x="485" y="4512"/>
                  </a:lnTo>
                  <a:lnTo>
                    <a:pt x="477" y="4537"/>
                  </a:lnTo>
                  <a:lnTo>
                    <a:pt x="477" y="4570"/>
                  </a:lnTo>
                  <a:lnTo>
                    <a:pt x="477" y="4604"/>
                  </a:lnTo>
                  <a:lnTo>
                    <a:pt x="477" y="4629"/>
                  </a:lnTo>
                  <a:lnTo>
                    <a:pt x="477" y="4654"/>
                  </a:lnTo>
                  <a:lnTo>
                    <a:pt x="477" y="4687"/>
                  </a:lnTo>
                  <a:lnTo>
                    <a:pt x="477" y="4812"/>
                  </a:lnTo>
                  <a:lnTo>
                    <a:pt x="477" y="4837"/>
                  </a:lnTo>
                  <a:lnTo>
                    <a:pt x="477" y="4854"/>
                  </a:lnTo>
                  <a:lnTo>
                    <a:pt x="477" y="4879"/>
                  </a:lnTo>
                  <a:lnTo>
                    <a:pt x="477" y="4896"/>
                  </a:lnTo>
                  <a:lnTo>
                    <a:pt x="477" y="4913"/>
                  </a:lnTo>
                  <a:lnTo>
                    <a:pt x="477" y="4921"/>
                  </a:lnTo>
                  <a:lnTo>
                    <a:pt x="477" y="4946"/>
                  </a:lnTo>
                  <a:lnTo>
                    <a:pt x="477" y="4938"/>
                  </a:lnTo>
                  <a:lnTo>
                    <a:pt x="485" y="4963"/>
                  </a:lnTo>
                  <a:lnTo>
                    <a:pt x="493" y="4979"/>
                  </a:lnTo>
                  <a:lnTo>
                    <a:pt x="493" y="4971"/>
                  </a:lnTo>
                  <a:lnTo>
                    <a:pt x="502" y="4996"/>
                  </a:lnTo>
                  <a:lnTo>
                    <a:pt x="510" y="5013"/>
                  </a:lnTo>
                  <a:lnTo>
                    <a:pt x="510" y="5005"/>
                  </a:lnTo>
                  <a:lnTo>
                    <a:pt x="518" y="5030"/>
                  </a:lnTo>
                  <a:lnTo>
                    <a:pt x="527" y="5046"/>
                  </a:lnTo>
                  <a:lnTo>
                    <a:pt x="527" y="5046"/>
                  </a:lnTo>
                  <a:lnTo>
                    <a:pt x="544" y="5063"/>
                  </a:lnTo>
                  <a:lnTo>
                    <a:pt x="552" y="5080"/>
                  </a:lnTo>
                  <a:lnTo>
                    <a:pt x="552" y="5071"/>
                  </a:lnTo>
                  <a:lnTo>
                    <a:pt x="560" y="5096"/>
                  </a:lnTo>
                  <a:lnTo>
                    <a:pt x="577" y="5113"/>
                  </a:lnTo>
                  <a:lnTo>
                    <a:pt x="577" y="5105"/>
                  </a:lnTo>
                  <a:lnTo>
                    <a:pt x="585" y="5130"/>
                  </a:lnTo>
                  <a:lnTo>
                    <a:pt x="602" y="5147"/>
                  </a:lnTo>
                  <a:lnTo>
                    <a:pt x="602" y="5138"/>
                  </a:lnTo>
                  <a:lnTo>
                    <a:pt x="619" y="5155"/>
                  </a:lnTo>
                  <a:lnTo>
                    <a:pt x="635" y="5172"/>
                  </a:lnTo>
                  <a:lnTo>
                    <a:pt x="627" y="5172"/>
                  </a:lnTo>
                  <a:lnTo>
                    <a:pt x="644" y="5188"/>
                  </a:lnTo>
                  <a:lnTo>
                    <a:pt x="660" y="5205"/>
                  </a:lnTo>
                  <a:lnTo>
                    <a:pt x="660" y="5205"/>
                  </a:lnTo>
                  <a:lnTo>
                    <a:pt x="677" y="5222"/>
                  </a:lnTo>
                  <a:lnTo>
                    <a:pt x="694" y="5238"/>
                  </a:lnTo>
                  <a:lnTo>
                    <a:pt x="694" y="5238"/>
                  </a:lnTo>
                  <a:lnTo>
                    <a:pt x="719" y="5247"/>
                  </a:lnTo>
                  <a:lnTo>
                    <a:pt x="736" y="5264"/>
                  </a:lnTo>
                  <a:lnTo>
                    <a:pt x="736" y="5264"/>
                  </a:lnTo>
                  <a:lnTo>
                    <a:pt x="752" y="5280"/>
                  </a:lnTo>
                  <a:lnTo>
                    <a:pt x="777" y="5297"/>
                  </a:lnTo>
                  <a:lnTo>
                    <a:pt x="777" y="5297"/>
                  </a:lnTo>
                  <a:lnTo>
                    <a:pt x="794" y="5305"/>
                  </a:lnTo>
                  <a:lnTo>
                    <a:pt x="819" y="5322"/>
                  </a:lnTo>
                  <a:lnTo>
                    <a:pt x="819" y="5322"/>
                  </a:lnTo>
                  <a:lnTo>
                    <a:pt x="836" y="5339"/>
                  </a:lnTo>
                  <a:lnTo>
                    <a:pt x="861" y="5347"/>
                  </a:lnTo>
                  <a:lnTo>
                    <a:pt x="861" y="5347"/>
                  </a:lnTo>
                  <a:lnTo>
                    <a:pt x="886" y="5364"/>
                  </a:lnTo>
                  <a:lnTo>
                    <a:pt x="894" y="5364"/>
                  </a:lnTo>
                  <a:lnTo>
                    <a:pt x="911" y="5372"/>
                  </a:lnTo>
                  <a:lnTo>
                    <a:pt x="928" y="5380"/>
                  </a:lnTo>
                  <a:lnTo>
                    <a:pt x="953" y="5389"/>
                  </a:lnTo>
                  <a:lnTo>
                    <a:pt x="978" y="5406"/>
                  </a:lnTo>
                  <a:lnTo>
                    <a:pt x="1003" y="5414"/>
                  </a:lnTo>
                  <a:lnTo>
                    <a:pt x="1028" y="5422"/>
                  </a:lnTo>
                  <a:lnTo>
                    <a:pt x="1053" y="5431"/>
                  </a:lnTo>
                  <a:lnTo>
                    <a:pt x="1078" y="5439"/>
                  </a:lnTo>
                  <a:lnTo>
                    <a:pt x="1103" y="5447"/>
                  </a:lnTo>
                  <a:lnTo>
                    <a:pt x="1128" y="5456"/>
                  </a:lnTo>
                  <a:lnTo>
                    <a:pt x="1153" y="5464"/>
                  </a:lnTo>
                  <a:lnTo>
                    <a:pt x="1178" y="5472"/>
                  </a:lnTo>
                  <a:lnTo>
                    <a:pt x="1212" y="5481"/>
                  </a:lnTo>
                  <a:lnTo>
                    <a:pt x="1237" y="5489"/>
                  </a:lnTo>
                  <a:lnTo>
                    <a:pt x="1262" y="5497"/>
                  </a:lnTo>
                  <a:lnTo>
                    <a:pt x="1295" y="5506"/>
                  </a:lnTo>
                  <a:lnTo>
                    <a:pt x="1320" y="5514"/>
                  </a:lnTo>
                  <a:lnTo>
                    <a:pt x="1354" y="5523"/>
                  </a:lnTo>
                  <a:lnTo>
                    <a:pt x="1387" y="5523"/>
                  </a:lnTo>
                  <a:lnTo>
                    <a:pt x="1412" y="5531"/>
                  </a:lnTo>
                  <a:lnTo>
                    <a:pt x="1446" y="5539"/>
                  </a:lnTo>
                  <a:lnTo>
                    <a:pt x="1471" y="5539"/>
                  </a:lnTo>
                  <a:lnTo>
                    <a:pt x="1504" y="5539"/>
                  </a:lnTo>
                  <a:lnTo>
                    <a:pt x="1538" y="5539"/>
                  </a:lnTo>
                  <a:lnTo>
                    <a:pt x="1571" y="5539"/>
                  </a:lnTo>
                  <a:lnTo>
                    <a:pt x="1596" y="5539"/>
                  </a:lnTo>
                  <a:lnTo>
                    <a:pt x="1630" y="5539"/>
                  </a:lnTo>
                  <a:lnTo>
                    <a:pt x="1663" y="5539"/>
                  </a:lnTo>
                  <a:lnTo>
                    <a:pt x="1696" y="5539"/>
                  </a:lnTo>
                  <a:lnTo>
                    <a:pt x="1730" y="5539"/>
                  </a:lnTo>
                  <a:lnTo>
                    <a:pt x="1763" y="5539"/>
                  </a:lnTo>
                  <a:lnTo>
                    <a:pt x="1797" y="5539"/>
                  </a:lnTo>
                  <a:lnTo>
                    <a:pt x="2156" y="5539"/>
                  </a:lnTo>
                  <a:lnTo>
                    <a:pt x="2223" y="5539"/>
                  </a:lnTo>
                  <a:lnTo>
                    <a:pt x="2281" y="5539"/>
                  </a:lnTo>
                  <a:lnTo>
                    <a:pt x="2348" y="5539"/>
                  </a:lnTo>
                  <a:lnTo>
                    <a:pt x="2415" y="5539"/>
                  </a:lnTo>
                  <a:lnTo>
                    <a:pt x="2473" y="5531"/>
                  </a:lnTo>
                  <a:lnTo>
                    <a:pt x="2540" y="5523"/>
                  </a:lnTo>
                  <a:lnTo>
                    <a:pt x="2599" y="5514"/>
                  </a:lnTo>
                  <a:lnTo>
                    <a:pt x="2657" y="5506"/>
                  </a:lnTo>
                  <a:lnTo>
                    <a:pt x="2716" y="5497"/>
                  </a:lnTo>
                  <a:lnTo>
                    <a:pt x="2774" y="5489"/>
                  </a:lnTo>
                  <a:lnTo>
                    <a:pt x="2824" y="5481"/>
                  </a:lnTo>
                  <a:lnTo>
                    <a:pt x="2883" y="5472"/>
                  </a:lnTo>
                  <a:lnTo>
                    <a:pt x="2933" y="5464"/>
                  </a:lnTo>
                  <a:lnTo>
                    <a:pt x="2983" y="5447"/>
                  </a:lnTo>
                  <a:lnTo>
                    <a:pt x="3033" y="5439"/>
                  </a:lnTo>
                  <a:lnTo>
                    <a:pt x="3075" y="5422"/>
                  </a:lnTo>
                  <a:lnTo>
                    <a:pt x="3117" y="5414"/>
                  </a:lnTo>
                  <a:lnTo>
                    <a:pt x="3158" y="5397"/>
                  </a:lnTo>
                  <a:lnTo>
                    <a:pt x="3342" y="5489"/>
                  </a:lnTo>
                  <a:lnTo>
                    <a:pt x="3250" y="5665"/>
                  </a:lnTo>
                  <a:lnTo>
                    <a:pt x="3208" y="5681"/>
                  </a:lnTo>
                  <a:lnTo>
                    <a:pt x="3158" y="5698"/>
                  </a:lnTo>
                  <a:lnTo>
                    <a:pt x="3066" y="5731"/>
                  </a:lnTo>
                  <a:lnTo>
                    <a:pt x="3016" y="5740"/>
                  </a:lnTo>
                  <a:lnTo>
                    <a:pt x="2958" y="5756"/>
                  </a:lnTo>
                  <a:lnTo>
                    <a:pt x="2908" y="5773"/>
                  </a:lnTo>
                  <a:lnTo>
                    <a:pt x="2849" y="5790"/>
                  </a:lnTo>
                  <a:lnTo>
                    <a:pt x="2791" y="5807"/>
                  </a:lnTo>
                  <a:lnTo>
                    <a:pt x="2724" y="5815"/>
                  </a:lnTo>
                  <a:lnTo>
                    <a:pt x="2665" y="5832"/>
                  </a:lnTo>
                  <a:lnTo>
                    <a:pt x="2599" y="5840"/>
                  </a:lnTo>
                  <a:lnTo>
                    <a:pt x="2540" y="5857"/>
                  </a:lnTo>
                  <a:lnTo>
                    <a:pt x="2473" y="5865"/>
                  </a:lnTo>
                  <a:lnTo>
                    <a:pt x="2406" y="5882"/>
                  </a:lnTo>
                  <a:lnTo>
                    <a:pt x="2340" y="5890"/>
                  </a:lnTo>
                  <a:lnTo>
                    <a:pt x="2264" y="5898"/>
                  </a:lnTo>
                  <a:lnTo>
                    <a:pt x="2198" y="5907"/>
                  </a:lnTo>
                  <a:lnTo>
                    <a:pt x="2131" y="5915"/>
                  </a:lnTo>
                  <a:lnTo>
                    <a:pt x="2056" y="5915"/>
                  </a:lnTo>
                  <a:lnTo>
                    <a:pt x="1989" y="5923"/>
                  </a:lnTo>
                  <a:lnTo>
                    <a:pt x="1914" y="5923"/>
                  </a:lnTo>
                  <a:lnTo>
                    <a:pt x="1847" y="5923"/>
                  </a:lnTo>
                  <a:lnTo>
                    <a:pt x="1521" y="5923"/>
                  </a:lnTo>
                  <a:lnTo>
                    <a:pt x="1488" y="5923"/>
                  </a:lnTo>
                  <a:lnTo>
                    <a:pt x="1454" y="5923"/>
                  </a:lnTo>
                  <a:lnTo>
                    <a:pt x="1412" y="5923"/>
                  </a:lnTo>
                  <a:lnTo>
                    <a:pt x="1379" y="5923"/>
                  </a:lnTo>
                  <a:lnTo>
                    <a:pt x="1346" y="5923"/>
                  </a:lnTo>
                  <a:lnTo>
                    <a:pt x="1312" y="5923"/>
                  </a:lnTo>
                  <a:lnTo>
                    <a:pt x="1270" y="5923"/>
                  </a:lnTo>
                  <a:lnTo>
                    <a:pt x="1237" y="5923"/>
                  </a:lnTo>
                  <a:lnTo>
                    <a:pt x="1204" y="5923"/>
                  </a:lnTo>
                  <a:lnTo>
                    <a:pt x="1170" y="5915"/>
                  </a:lnTo>
                  <a:lnTo>
                    <a:pt x="1137" y="5915"/>
                  </a:lnTo>
                  <a:lnTo>
                    <a:pt x="1095" y="5907"/>
                  </a:lnTo>
                  <a:lnTo>
                    <a:pt x="1061" y="5898"/>
                  </a:lnTo>
                  <a:lnTo>
                    <a:pt x="1028" y="5890"/>
                  </a:lnTo>
                  <a:lnTo>
                    <a:pt x="995" y="5882"/>
                  </a:lnTo>
                  <a:lnTo>
                    <a:pt x="961" y="5873"/>
                  </a:lnTo>
                  <a:lnTo>
                    <a:pt x="928" y="5865"/>
                  </a:lnTo>
                  <a:lnTo>
                    <a:pt x="894" y="5857"/>
                  </a:lnTo>
                  <a:lnTo>
                    <a:pt x="861" y="5848"/>
                  </a:lnTo>
                  <a:lnTo>
                    <a:pt x="828" y="5840"/>
                  </a:lnTo>
                  <a:lnTo>
                    <a:pt x="794" y="5832"/>
                  </a:lnTo>
                  <a:lnTo>
                    <a:pt x="761" y="5815"/>
                  </a:lnTo>
                  <a:lnTo>
                    <a:pt x="736" y="5807"/>
                  </a:lnTo>
                  <a:lnTo>
                    <a:pt x="702" y="5790"/>
                  </a:lnTo>
                  <a:lnTo>
                    <a:pt x="669" y="5781"/>
                  </a:lnTo>
                  <a:lnTo>
                    <a:pt x="644" y="5765"/>
                  </a:lnTo>
                  <a:lnTo>
                    <a:pt x="644" y="5765"/>
                  </a:lnTo>
                  <a:lnTo>
                    <a:pt x="610" y="5756"/>
                  </a:lnTo>
                  <a:lnTo>
                    <a:pt x="577" y="5740"/>
                  </a:lnTo>
                  <a:lnTo>
                    <a:pt x="552" y="5723"/>
                  </a:lnTo>
                  <a:lnTo>
                    <a:pt x="518" y="5706"/>
                  </a:lnTo>
                  <a:lnTo>
                    <a:pt x="493" y="5690"/>
                  </a:lnTo>
                  <a:lnTo>
                    <a:pt x="460" y="5673"/>
                  </a:lnTo>
                  <a:lnTo>
                    <a:pt x="435" y="5648"/>
                  </a:lnTo>
                  <a:lnTo>
                    <a:pt x="410" y="5631"/>
                  </a:lnTo>
                  <a:lnTo>
                    <a:pt x="385" y="5606"/>
                  </a:lnTo>
                  <a:lnTo>
                    <a:pt x="360" y="5589"/>
                  </a:lnTo>
                  <a:lnTo>
                    <a:pt x="326" y="5564"/>
                  </a:lnTo>
                  <a:lnTo>
                    <a:pt x="310" y="5539"/>
                  </a:lnTo>
                  <a:lnTo>
                    <a:pt x="276" y="5523"/>
                  </a:lnTo>
                  <a:lnTo>
                    <a:pt x="259" y="5497"/>
                  </a:lnTo>
                  <a:lnTo>
                    <a:pt x="234" y="5472"/>
                  </a:lnTo>
                  <a:lnTo>
                    <a:pt x="209" y="5447"/>
                  </a:lnTo>
                  <a:lnTo>
                    <a:pt x="193" y="5414"/>
                  </a:lnTo>
                  <a:lnTo>
                    <a:pt x="168" y="5389"/>
                  </a:lnTo>
                  <a:lnTo>
                    <a:pt x="151" y="5364"/>
                  </a:lnTo>
                  <a:lnTo>
                    <a:pt x="134" y="5330"/>
                  </a:lnTo>
                  <a:lnTo>
                    <a:pt x="109" y="5297"/>
                  </a:lnTo>
                  <a:lnTo>
                    <a:pt x="92" y="5272"/>
                  </a:lnTo>
                  <a:lnTo>
                    <a:pt x="84" y="5238"/>
                  </a:lnTo>
                  <a:lnTo>
                    <a:pt x="67" y="5205"/>
                  </a:lnTo>
                  <a:lnTo>
                    <a:pt x="51" y="5172"/>
                  </a:lnTo>
                  <a:lnTo>
                    <a:pt x="42" y="5138"/>
                  </a:lnTo>
                  <a:lnTo>
                    <a:pt x="26" y="5105"/>
                  </a:lnTo>
                  <a:lnTo>
                    <a:pt x="17" y="5071"/>
                  </a:lnTo>
                  <a:lnTo>
                    <a:pt x="17" y="5055"/>
                  </a:lnTo>
                  <a:lnTo>
                    <a:pt x="9" y="5030"/>
                  </a:lnTo>
                  <a:lnTo>
                    <a:pt x="1" y="4996"/>
                  </a:lnTo>
                  <a:lnTo>
                    <a:pt x="1" y="4963"/>
                  </a:lnTo>
                  <a:lnTo>
                    <a:pt x="1" y="4921"/>
                  </a:lnTo>
                  <a:lnTo>
                    <a:pt x="1" y="4879"/>
                  </a:lnTo>
                  <a:lnTo>
                    <a:pt x="1" y="4846"/>
                  </a:lnTo>
                  <a:lnTo>
                    <a:pt x="1" y="4729"/>
                  </a:lnTo>
                  <a:lnTo>
                    <a:pt x="1" y="4687"/>
                  </a:lnTo>
                  <a:lnTo>
                    <a:pt x="1" y="4645"/>
                  </a:lnTo>
                  <a:lnTo>
                    <a:pt x="1" y="4604"/>
                  </a:lnTo>
                  <a:lnTo>
                    <a:pt x="1" y="4562"/>
                  </a:lnTo>
                  <a:lnTo>
                    <a:pt x="9" y="4520"/>
                  </a:lnTo>
                  <a:lnTo>
                    <a:pt x="17" y="4478"/>
                  </a:lnTo>
                  <a:lnTo>
                    <a:pt x="26" y="4436"/>
                  </a:lnTo>
                  <a:lnTo>
                    <a:pt x="42" y="4386"/>
                  </a:lnTo>
                  <a:lnTo>
                    <a:pt x="51" y="4345"/>
                  </a:lnTo>
                  <a:lnTo>
                    <a:pt x="67" y="4303"/>
                  </a:lnTo>
                  <a:lnTo>
                    <a:pt x="76" y="4261"/>
                  </a:lnTo>
                  <a:lnTo>
                    <a:pt x="92" y="4211"/>
                  </a:lnTo>
                  <a:lnTo>
                    <a:pt x="109" y="4169"/>
                  </a:lnTo>
                  <a:lnTo>
                    <a:pt x="126" y="4127"/>
                  </a:lnTo>
                  <a:lnTo>
                    <a:pt x="143" y="4086"/>
                  </a:lnTo>
                  <a:lnTo>
                    <a:pt x="159" y="4044"/>
                  </a:lnTo>
                  <a:lnTo>
                    <a:pt x="184" y="4002"/>
                  </a:lnTo>
                  <a:lnTo>
                    <a:pt x="201" y="3960"/>
                  </a:lnTo>
                  <a:lnTo>
                    <a:pt x="226" y="3919"/>
                  </a:lnTo>
                  <a:lnTo>
                    <a:pt x="234" y="3893"/>
                  </a:lnTo>
                  <a:lnTo>
                    <a:pt x="243" y="3877"/>
                  </a:lnTo>
                  <a:lnTo>
                    <a:pt x="268" y="3835"/>
                  </a:lnTo>
                  <a:lnTo>
                    <a:pt x="293" y="3793"/>
                  </a:lnTo>
                  <a:lnTo>
                    <a:pt x="318" y="3760"/>
                  </a:lnTo>
                  <a:lnTo>
                    <a:pt x="343" y="3718"/>
                  </a:lnTo>
                  <a:lnTo>
                    <a:pt x="368" y="3676"/>
                  </a:lnTo>
                  <a:lnTo>
                    <a:pt x="393" y="3643"/>
                  </a:lnTo>
                  <a:lnTo>
                    <a:pt x="418" y="3601"/>
                  </a:lnTo>
                  <a:lnTo>
                    <a:pt x="443" y="3568"/>
                  </a:lnTo>
                  <a:lnTo>
                    <a:pt x="468" y="3526"/>
                  </a:lnTo>
                  <a:lnTo>
                    <a:pt x="493" y="3492"/>
                  </a:lnTo>
                  <a:lnTo>
                    <a:pt x="527" y="3451"/>
                  </a:lnTo>
                  <a:lnTo>
                    <a:pt x="552" y="3417"/>
                  </a:lnTo>
                  <a:lnTo>
                    <a:pt x="585" y="3384"/>
                  </a:lnTo>
                  <a:lnTo>
                    <a:pt x="610" y="3342"/>
                  </a:lnTo>
                  <a:lnTo>
                    <a:pt x="644" y="3309"/>
                  </a:lnTo>
                  <a:lnTo>
                    <a:pt x="677" y="3275"/>
                  </a:lnTo>
                  <a:lnTo>
                    <a:pt x="702" y="3242"/>
                  </a:lnTo>
                  <a:lnTo>
                    <a:pt x="736" y="3208"/>
                  </a:lnTo>
                  <a:lnTo>
                    <a:pt x="769" y="3175"/>
                  </a:lnTo>
                  <a:lnTo>
                    <a:pt x="803" y="3142"/>
                  </a:lnTo>
                  <a:lnTo>
                    <a:pt x="836" y="3108"/>
                  </a:lnTo>
                  <a:lnTo>
                    <a:pt x="869" y="3075"/>
                  </a:lnTo>
                  <a:lnTo>
                    <a:pt x="903" y="3041"/>
                  </a:lnTo>
                  <a:lnTo>
                    <a:pt x="936" y="3008"/>
                  </a:lnTo>
                  <a:lnTo>
                    <a:pt x="970" y="2983"/>
                  </a:lnTo>
                  <a:lnTo>
                    <a:pt x="1003" y="2949"/>
                  </a:lnTo>
                  <a:lnTo>
                    <a:pt x="1036" y="2916"/>
                  </a:lnTo>
                  <a:lnTo>
                    <a:pt x="1070" y="2891"/>
                  </a:lnTo>
                  <a:lnTo>
                    <a:pt x="1112" y="2858"/>
                  </a:lnTo>
                  <a:lnTo>
                    <a:pt x="1145" y="2832"/>
                  </a:lnTo>
                  <a:lnTo>
                    <a:pt x="1145" y="2832"/>
                  </a:lnTo>
                  <a:lnTo>
                    <a:pt x="1178" y="2807"/>
                  </a:lnTo>
                  <a:lnTo>
                    <a:pt x="1212" y="2774"/>
                  </a:lnTo>
                  <a:lnTo>
                    <a:pt x="1254" y="2749"/>
                  </a:lnTo>
                  <a:lnTo>
                    <a:pt x="1287" y="2724"/>
                  </a:lnTo>
                  <a:lnTo>
                    <a:pt x="1320" y="2690"/>
                  </a:lnTo>
                  <a:lnTo>
                    <a:pt x="1362" y="2665"/>
                  </a:lnTo>
                  <a:lnTo>
                    <a:pt x="1396" y="2640"/>
                  </a:lnTo>
                  <a:lnTo>
                    <a:pt x="1437" y="2615"/>
                  </a:lnTo>
                  <a:lnTo>
                    <a:pt x="1471" y="2590"/>
                  </a:lnTo>
                  <a:lnTo>
                    <a:pt x="1513" y="2565"/>
                  </a:lnTo>
                  <a:lnTo>
                    <a:pt x="1546" y="2540"/>
                  </a:lnTo>
                  <a:lnTo>
                    <a:pt x="1588" y="2515"/>
                  </a:lnTo>
                  <a:lnTo>
                    <a:pt x="1621" y="2490"/>
                  </a:lnTo>
                  <a:lnTo>
                    <a:pt x="1663" y="2465"/>
                  </a:lnTo>
                  <a:lnTo>
                    <a:pt x="1696" y="2440"/>
                  </a:lnTo>
                  <a:lnTo>
                    <a:pt x="1738" y="2415"/>
                  </a:lnTo>
                  <a:lnTo>
                    <a:pt x="1772" y="2398"/>
                  </a:lnTo>
                  <a:lnTo>
                    <a:pt x="1813" y="2373"/>
                  </a:lnTo>
                  <a:lnTo>
                    <a:pt x="1847" y="2348"/>
                  </a:lnTo>
                  <a:lnTo>
                    <a:pt x="1889" y="2331"/>
                  </a:lnTo>
                  <a:lnTo>
                    <a:pt x="1922" y="2306"/>
                  </a:lnTo>
                  <a:lnTo>
                    <a:pt x="1964" y="2289"/>
                  </a:lnTo>
                  <a:lnTo>
                    <a:pt x="1997" y="2264"/>
                  </a:lnTo>
                  <a:lnTo>
                    <a:pt x="2031" y="2248"/>
                  </a:lnTo>
                  <a:lnTo>
                    <a:pt x="2072" y="2231"/>
                  </a:lnTo>
                  <a:lnTo>
                    <a:pt x="2106" y="2206"/>
                  </a:lnTo>
                  <a:lnTo>
                    <a:pt x="2164" y="2181"/>
                  </a:lnTo>
                  <a:lnTo>
                    <a:pt x="2214" y="2156"/>
                  </a:lnTo>
                  <a:lnTo>
                    <a:pt x="2273" y="2131"/>
                  </a:lnTo>
                  <a:lnTo>
                    <a:pt x="2323" y="2106"/>
                  </a:lnTo>
                  <a:lnTo>
                    <a:pt x="2356" y="2089"/>
                  </a:lnTo>
                  <a:lnTo>
                    <a:pt x="2381" y="2081"/>
                  </a:lnTo>
                  <a:lnTo>
                    <a:pt x="2406" y="2072"/>
                  </a:lnTo>
                  <a:lnTo>
                    <a:pt x="2081" y="2072"/>
                  </a:lnTo>
                  <a:lnTo>
                    <a:pt x="2022" y="2072"/>
                  </a:lnTo>
                  <a:lnTo>
                    <a:pt x="1964" y="2072"/>
                  </a:lnTo>
                  <a:lnTo>
                    <a:pt x="1914" y="2072"/>
                  </a:lnTo>
                  <a:lnTo>
                    <a:pt x="1855" y="2072"/>
                  </a:lnTo>
                  <a:lnTo>
                    <a:pt x="1805" y="2072"/>
                  </a:lnTo>
                  <a:lnTo>
                    <a:pt x="1755" y="2064"/>
                  </a:lnTo>
                  <a:lnTo>
                    <a:pt x="1705" y="2056"/>
                  </a:lnTo>
                  <a:lnTo>
                    <a:pt x="1646" y="2047"/>
                  </a:lnTo>
                  <a:lnTo>
                    <a:pt x="1596" y="2039"/>
                  </a:lnTo>
                  <a:lnTo>
                    <a:pt x="1571" y="2039"/>
                  </a:lnTo>
                  <a:lnTo>
                    <a:pt x="1546" y="2039"/>
                  </a:lnTo>
                  <a:lnTo>
                    <a:pt x="1488" y="2031"/>
                  </a:lnTo>
                  <a:lnTo>
                    <a:pt x="1437" y="2022"/>
                  </a:lnTo>
                  <a:lnTo>
                    <a:pt x="1387" y="2014"/>
                  </a:lnTo>
                  <a:lnTo>
                    <a:pt x="1329" y="1997"/>
                  </a:lnTo>
                  <a:lnTo>
                    <a:pt x="1279" y="1989"/>
                  </a:lnTo>
                  <a:lnTo>
                    <a:pt x="1237" y="1980"/>
                  </a:lnTo>
                  <a:lnTo>
                    <a:pt x="1145" y="1955"/>
                  </a:lnTo>
                  <a:lnTo>
                    <a:pt x="1070" y="1939"/>
                  </a:lnTo>
                  <a:lnTo>
                    <a:pt x="1028" y="1930"/>
                  </a:lnTo>
                  <a:lnTo>
                    <a:pt x="995" y="1922"/>
                  </a:lnTo>
                  <a:lnTo>
                    <a:pt x="961" y="1914"/>
                  </a:lnTo>
                  <a:lnTo>
                    <a:pt x="919" y="1905"/>
                  </a:lnTo>
                  <a:lnTo>
                    <a:pt x="886" y="1888"/>
                  </a:lnTo>
                  <a:lnTo>
                    <a:pt x="861" y="1880"/>
                  </a:lnTo>
                  <a:lnTo>
                    <a:pt x="828" y="1872"/>
                  </a:lnTo>
                  <a:lnTo>
                    <a:pt x="794" y="1855"/>
                  </a:lnTo>
                  <a:lnTo>
                    <a:pt x="761" y="1847"/>
                  </a:lnTo>
                  <a:lnTo>
                    <a:pt x="736" y="1830"/>
                  </a:lnTo>
                  <a:lnTo>
                    <a:pt x="702" y="1822"/>
                  </a:lnTo>
                  <a:lnTo>
                    <a:pt x="677" y="1805"/>
                  </a:lnTo>
                  <a:lnTo>
                    <a:pt x="644" y="1788"/>
                  </a:lnTo>
                  <a:lnTo>
                    <a:pt x="610" y="1772"/>
                  </a:lnTo>
                  <a:lnTo>
                    <a:pt x="585" y="1755"/>
                  </a:lnTo>
                  <a:lnTo>
                    <a:pt x="552" y="1738"/>
                  </a:lnTo>
                  <a:lnTo>
                    <a:pt x="518" y="1713"/>
                  </a:lnTo>
                  <a:lnTo>
                    <a:pt x="485" y="1696"/>
                  </a:lnTo>
                  <a:lnTo>
                    <a:pt x="452" y="1680"/>
                  </a:lnTo>
                  <a:lnTo>
                    <a:pt x="427" y="1655"/>
                  </a:lnTo>
                  <a:lnTo>
                    <a:pt x="393" y="1638"/>
                  </a:lnTo>
                  <a:lnTo>
                    <a:pt x="368" y="1621"/>
                  </a:lnTo>
                  <a:lnTo>
                    <a:pt x="343" y="1596"/>
                  </a:lnTo>
                  <a:lnTo>
                    <a:pt x="318" y="1579"/>
                  </a:lnTo>
                  <a:lnTo>
                    <a:pt x="293" y="1554"/>
                  </a:lnTo>
                  <a:lnTo>
                    <a:pt x="268" y="1538"/>
                  </a:lnTo>
                  <a:lnTo>
                    <a:pt x="243" y="1513"/>
                  </a:lnTo>
                  <a:lnTo>
                    <a:pt x="226" y="1496"/>
                  </a:lnTo>
                  <a:lnTo>
                    <a:pt x="209" y="1471"/>
                  </a:lnTo>
                  <a:lnTo>
                    <a:pt x="184" y="1446"/>
                  </a:lnTo>
                  <a:lnTo>
                    <a:pt x="168" y="1429"/>
                  </a:lnTo>
                  <a:lnTo>
                    <a:pt x="151" y="1404"/>
                  </a:lnTo>
                  <a:lnTo>
                    <a:pt x="143" y="1379"/>
                  </a:lnTo>
                  <a:lnTo>
                    <a:pt x="126" y="1354"/>
                  </a:lnTo>
                  <a:lnTo>
                    <a:pt x="109" y="1329"/>
                  </a:lnTo>
                  <a:lnTo>
                    <a:pt x="101" y="1304"/>
                  </a:lnTo>
                  <a:lnTo>
                    <a:pt x="92" y="1279"/>
                  </a:lnTo>
                  <a:lnTo>
                    <a:pt x="84" y="1254"/>
                  </a:lnTo>
                  <a:lnTo>
                    <a:pt x="76" y="1229"/>
                  </a:lnTo>
                  <a:lnTo>
                    <a:pt x="67" y="1203"/>
                  </a:lnTo>
                  <a:lnTo>
                    <a:pt x="67" y="1178"/>
                  </a:lnTo>
                  <a:lnTo>
                    <a:pt x="67" y="1153"/>
                  </a:lnTo>
                  <a:lnTo>
                    <a:pt x="67" y="1103"/>
                  </a:lnTo>
                  <a:lnTo>
                    <a:pt x="67" y="1070"/>
                  </a:lnTo>
                  <a:lnTo>
                    <a:pt x="67" y="1045"/>
                  </a:lnTo>
                  <a:lnTo>
                    <a:pt x="76" y="1020"/>
                  </a:lnTo>
                  <a:lnTo>
                    <a:pt x="84" y="995"/>
                  </a:lnTo>
                  <a:lnTo>
                    <a:pt x="92" y="978"/>
                  </a:lnTo>
                  <a:lnTo>
                    <a:pt x="101" y="953"/>
                  </a:lnTo>
                  <a:lnTo>
                    <a:pt x="109" y="928"/>
                  </a:lnTo>
                  <a:lnTo>
                    <a:pt x="117" y="903"/>
                  </a:lnTo>
                  <a:lnTo>
                    <a:pt x="134" y="886"/>
                  </a:lnTo>
                  <a:lnTo>
                    <a:pt x="143" y="861"/>
                  </a:lnTo>
                  <a:lnTo>
                    <a:pt x="159" y="844"/>
                  </a:lnTo>
                  <a:lnTo>
                    <a:pt x="176" y="819"/>
                  </a:lnTo>
                  <a:lnTo>
                    <a:pt x="184" y="802"/>
                  </a:lnTo>
                  <a:lnTo>
                    <a:pt x="201" y="786"/>
                  </a:lnTo>
                  <a:lnTo>
                    <a:pt x="218" y="761"/>
                  </a:lnTo>
                  <a:lnTo>
                    <a:pt x="234" y="744"/>
                  </a:lnTo>
                  <a:lnTo>
                    <a:pt x="251" y="727"/>
                  </a:lnTo>
                  <a:lnTo>
                    <a:pt x="276" y="711"/>
                  </a:lnTo>
                  <a:lnTo>
                    <a:pt x="293" y="694"/>
                  </a:lnTo>
                  <a:lnTo>
                    <a:pt x="310" y="677"/>
                  </a:lnTo>
                  <a:lnTo>
                    <a:pt x="335" y="660"/>
                  </a:lnTo>
                  <a:lnTo>
                    <a:pt x="351" y="644"/>
                  </a:lnTo>
                  <a:lnTo>
                    <a:pt x="376" y="627"/>
                  </a:lnTo>
                  <a:lnTo>
                    <a:pt x="393" y="610"/>
                  </a:lnTo>
                  <a:lnTo>
                    <a:pt x="418" y="594"/>
                  </a:lnTo>
                  <a:lnTo>
                    <a:pt x="435" y="577"/>
                  </a:lnTo>
                  <a:lnTo>
                    <a:pt x="460" y="569"/>
                  </a:lnTo>
                  <a:lnTo>
                    <a:pt x="485" y="552"/>
                  </a:lnTo>
                  <a:lnTo>
                    <a:pt x="510" y="535"/>
                  </a:lnTo>
                  <a:lnTo>
                    <a:pt x="535" y="518"/>
                  </a:lnTo>
                  <a:lnTo>
                    <a:pt x="552" y="510"/>
                  </a:lnTo>
                  <a:lnTo>
                    <a:pt x="577" y="493"/>
                  </a:lnTo>
                  <a:lnTo>
                    <a:pt x="602" y="477"/>
                  </a:lnTo>
                  <a:lnTo>
                    <a:pt x="627" y="468"/>
                  </a:lnTo>
                  <a:lnTo>
                    <a:pt x="660" y="452"/>
                  </a:lnTo>
                  <a:lnTo>
                    <a:pt x="686" y="443"/>
                  </a:lnTo>
                  <a:lnTo>
                    <a:pt x="711" y="427"/>
                  </a:lnTo>
                  <a:lnTo>
                    <a:pt x="736" y="418"/>
                  </a:lnTo>
                  <a:lnTo>
                    <a:pt x="786" y="393"/>
                  </a:lnTo>
                  <a:lnTo>
                    <a:pt x="844" y="368"/>
                  </a:lnTo>
                  <a:lnTo>
                    <a:pt x="903" y="343"/>
                  </a:lnTo>
                  <a:lnTo>
                    <a:pt x="961" y="318"/>
                  </a:lnTo>
                  <a:lnTo>
                    <a:pt x="1020" y="293"/>
                  </a:lnTo>
                  <a:lnTo>
                    <a:pt x="1078" y="276"/>
                  </a:lnTo>
                  <a:lnTo>
                    <a:pt x="1137" y="251"/>
                  </a:lnTo>
                  <a:lnTo>
                    <a:pt x="1195" y="234"/>
                  </a:lnTo>
                  <a:lnTo>
                    <a:pt x="1254" y="218"/>
                  </a:lnTo>
                  <a:lnTo>
                    <a:pt x="1312" y="193"/>
                  </a:lnTo>
                  <a:lnTo>
                    <a:pt x="1371" y="176"/>
                  </a:lnTo>
                  <a:lnTo>
                    <a:pt x="1429" y="159"/>
                  </a:lnTo>
                  <a:lnTo>
                    <a:pt x="1488" y="142"/>
                  </a:lnTo>
                  <a:lnTo>
                    <a:pt x="1546" y="126"/>
                  </a:lnTo>
                  <a:lnTo>
                    <a:pt x="1604" y="117"/>
                  </a:lnTo>
                  <a:lnTo>
                    <a:pt x="1663" y="101"/>
                  </a:lnTo>
                  <a:lnTo>
                    <a:pt x="1721" y="84"/>
                  </a:lnTo>
                  <a:lnTo>
                    <a:pt x="1780" y="76"/>
                  </a:lnTo>
                  <a:lnTo>
                    <a:pt x="1838" y="59"/>
                  </a:lnTo>
                  <a:lnTo>
                    <a:pt x="1889" y="51"/>
                  </a:lnTo>
                  <a:lnTo>
                    <a:pt x="1947" y="42"/>
                  </a:lnTo>
                  <a:lnTo>
                    <a:pt x="1997" y="34"/>
                  </a:lnTo>
                  <a:lnTo>
                    <a:pt x="2047" y="26"/>
                  </a:lnTo>
                  <a:lnTo>
                    <a:pt x="2097" y="17"/>
                  </a:lnTo>
                  <a:lnTo>
                    <a:pt x="2148" y="9"/>
                  </a:lnTo>
                  <a:lnTo>
                    <a:pt x="2189" y="0"/>
                  </a:lnTo>
                  <a:lnTo>
                    <a:pt x="2239" y="0"/>
                  </a:lnTo>
                  <a:lnTo>
                    <a:pt x="2281" y="0"/>
                  </a:lnTo>
                  <a:lnTo>
                    <a:pt x="2323" y="0"/>
                  </a:lnTo>
                  <a:lnTo>
                    <a:pt x="2356" y="0"/>
                  </a:lnTo>
                  <a:lnTo>
                    <a:pt x="2607" y="0"/>
                  </a:lnTo>
                  <a:lnTo>
                    <a:pt x="2640" y="0"/>
                  </a:lnTo>
                  <a:lnTo>
                    <a:pt x="2674" y="0"/>
                  </a:lnTo>
                  <a:lnTo>
                    <a:pt x="2707" y="0"/>
                  </a:lnTo>
                  <a:lnTo>
                    <a:pt x="2732" y="0"/>
                  </a:lnTo>
                  <a:lnTo>
                    <a:pt x="2766" y="0"/>
                  </a:lnTo>
                  <a:lnTo>
                    <a:pt x="2833" y="9"/>
                  </a:lnTo>
                  <a:lnTo>
                    <a:pt x="2891" y="17"/>
                  </a:lnTo>
                  <a:lnTo>
                    <a:pt x="2958" y="26"/>
                  </a:lnTo>
                  <a:lnTo>
                    <a:pt x="3016" y="34"/>
                  </a:lnTo>
                  <a:lnTo>
                    <a:pt x="3083" y="51"/>
                  </a:lnTo>
                  <a:lnTo>
                    <a:pt x="3142" y="59"/>
                  </a:lnTo>
                  <a:lnTo>
                    <a:pt x="3208" y="76"/>
                  </a:lnTo>
                  <a:lnTo>
                    <a:pt x="3275" y="92"/>
                  </a:lnTo>
                  <a:lnTo>
                    <a:pt x="3334" y="109"/>
                  </a:lnTo>
                  <a:lnTo>
                    <a:pt x="3401" y="126"/>
                  </a:lnTo>
                  <a:lnTo>
                    <a:pt x="3467" y="142"/>
                  </a:lnTo>
                  <a:lnTo>
                    <a:pt x="3526" y="159"/>
                  </a:lnTo>
                  <a:lnTo>
                    <a:pt x="3593" y="184"/>
                  </a:lnTo>
                  <a:lnTo>
                    <a:pt x="3651" y="201"/>
                  </a:lnTo>
                  <a:lnTo>
                    <a:pt x="3718" y="226"/>
                  </a:lnTo>
                  <a:lnTo>
                    <a:pt x="3785" y="243"/>
                  </a:lnTo>
                  <a:lnTo>
                    <a:pt x="3843" y="268"/>
                  </a:lnTo>
                  <a:lnTo>
                    <a:pt x="3910" y="293"/>
                  </a:lnTo>
                  <a:lnTo>
                    <a:pt x="3977" y="318"/>
                  </a:lnTo>
                  <a:lnTo>
                    <a:pt x="4036" y="343"/>
                  </a:lnTo>
                  <a:lnTo>
                    <a:pt x="4102" y="368"/>
                  </a:lnTo>
                  <a:lnTo>
                    <a:pt x="4161" y="401"/>
                  </a:lnTo>
                  <a:lnTo>
                    <a:pt x="4228" y="427"/>
                  </a:lnTo>
                  <a:lnTo>
                    <a:pt x="4286" y="452"/>
                  </a:lnTo>
                  <a:lnTo>
                    <a:pt x="4353" y="485"/>
                  </a:lnTo>
                  <a:lnTo>
                    <a:pt x="4411" y="510"/>
                  </a:lnTo>
                  <a:lnTo>
                    <a:pt x="4478" y="543"/>
                  </a:lnTo>
                  <a:lnTo>
                    <a:pt x="4537" y="569"/>
                  </a:lnTo>
                  <a:lnTo>
                    <a:pt x="4604" y="602"/>
                  </a:lnTo>
                  <a:lnTo>
                    <a:pt x="4662" y="635"/>
                  </a:lnTo>
                  <a:lnTo>
                    <a:pt x="4721" y="669"/>
                  </a:lnTo>
                  <a:lnTo>
                    <a:pt x="4754" y="686"/>
                  </a:lnTo>
                  <a:lnTo>
                    <a:pt x="4779" y="702"/>
                  </a:lnTo>
                  <a:lnTo>
                    <a:pt x="4838" y="736"/>
                  </a:lnTo>
                  <a:lnTo>
                    <a:pt x="4896" y="769"/>
                  </a:lnTo>
                  <a:lnTo>
                    <a:pt x="4954" y="802"/>
                  </a:lnTo>
                  <a:lnTo>
                    <a:pt x="5013" y="844"/>
                  </a:lnTo>
                  <a:lnTo>
                    <a:pt x="5071" y="878"/>
                  </a:lnTo>
                  <a:lnTo>
                    <a:pt x="5130" y="911"/>
                  </a:lnTo>
                  <a:lnTo>
                    <a:pt x="5188" y="953"/>
                  </a:lnTo>
                  <a:lnTo>
                    <a:pt x="5239" y="986"/>
                  </a:lnTo>
                  <a:lnTo>
                    <a:pt x="5297" y="1028"/>
                  </a:lnTo>
                  <a:lnTo>
                    <a:pt x="5347" y="1061"/>
                  </a:lnTo>
                  <a:lnTo>
                    <a:pt x="5406" y="1103"/>
                  </a:lnTo>
                  <a:lnTo>
                    <a:pt x="5456" y="1145"/>
                  </a:lnTo>
                  <a:lnTo>
                    <a:pt x="5514" y="1178"/>
                  </a:lnTo>
                  <a:lnTo>
                    <a:pt x="5564" y="1220"/>
                  </a:lnTo>
                  <a:lnTo>
                    <a:pt x="5614" y="1254"/>
                  </a:lnTo>
                  <a:lnTo>
                    <a:pt x="5665" y="1295"/>
                  </a:lnTo>
                  <a:lnTo>
                    <a:pt x="5715" y="1337"/>
                  </a:lnTo>
                  <a:lnTo>
                    <a:pt x="5765" y="1371"/>
                  </a:lnTo>
                  <a:lnTo>
                    <a:pt x="5815" y="1412"/>
                  </a:lnTo>
                  <a:lnTo>
                    <a:pt x="5857" y="1454"/>
                  </a:lnTo>
                  <a:lnTo>
                    <a:pt x="5882" y="1471"/>
                  </a:lnTo>
                  <a:lnTo>
                    <a:pt x="5907" y="1487"/>
                  </a:lnTo>
                  <a:lnTo>
                    <a:pt x="5949" y="1529"/>
                  </a:lnTo>
                  <a:lnTo>
                    <a:pt x="5990" y="1571"/>
                  </a:lnTo>
                  <a:lnTo>
                    <a:pt x="6032" y="1613"/>
                  </a:lnTo>
                  <a:lnTo>
                    <a:pt x="6074" y="1655"/>
                  </a:lnTo>
                  <a:lnTo>
                    <a:pt x="6091" y="1663"/>
                  </a:lnTo>
                  <a:lnTo>
                    <a:pt x="6091" y="1721"/>
                  </a:lnTo>
                  <a:lnTo>
                    <a:pt x="6099" y="1813"/>
                  </a:lnTo>
                  <a:lnTo>
                    <a:pt x="6007" y="1822"/>
                  </a:lnTo>
                  <a:lnTo>
                    <a:pt x="5949" y="1822"/>
                  </a:lnTo>
                  <a:lnTo>
                    <a:pt x="5940" y="1813"/>
                  </a:lnTo>
                  <a:lnTo>
                    <a:pt x="5890" y="1780"/>
                  </a:lnTo>
                  <a:lnTo>
                    <a:pt x="5848" y="1746"/>
                  </a:lnTo>
                  <a:lnTo>
                    <a:pt x="5798" y="1713"/>
                  </a:lnTo>
                  <a:lnTo>
                    <a:pt x="5748" y="1680"/>
                  </a:lnTo>
                  <a:lnTo>
                    <a:pt x="5731" y="1663"/>
                  </a:lnTo>
                  <a:lnTo>
                    <a:pt x="5706" y="1646"/>
                  </a:lnTo>
                  <a:lnTo>
                    <a:pt x="5656" y="1613"/>
                  </a:lnTo>
                  <a:lnTo>
                    <a:pt x="5606" y="1579"/>
                  </a:lnTo>
                  <a:lnTo>
                    <a:pt x="5556" y="1538"/>
                  </a:lnTo>
                  <a:lnTo>
                    <a:pt x="5506" y="1504"/>
                  </a:lnTo>
                  <a:lnTo>
                    <a:pt x="5456" y="1471"/>
                  </a:lnTo>
                  <a:lnTo>
                    <a:pt x="5406" y="1437"/>
                  </a:lnTo>
                  <a:lnTo>
                    <a:pt x="5355" y="1404"/>
                  </a:lnTo>
                  <a:lnTo>
                    <a:pt x="5297" y="1371"/>
                  </a:lnTo>
                  <a:lnTo>
                    <a:pt x="5247" y="1337"/>
                  </a:lnTo>
                  <a:lnTo>
                    <a:pt x="5188" y="1304"/>
                  </a:lnTo>
                  <a:lnTo>
                    <a:pt x="5138" y="1270"/>
                  </a:lnTo>
                  <a:lnTo>
                    <a:pt x="5080" y="1237"/>
                  </a:lnTo>
                  <a:lnTo>
                    <a:pt x="5030" y="1203"/>
                  </a:lnTo>
                  <a:lnTo>
                    <a:pt x="4971" y="1170"/>
                  </a:lnTo>
                  <a:lnTo>
                    <a:pt x="4913" y="1137"/>
                  </a:lnTo>
                  <a:lnTo>
                    <a:pt x="4854" y="1103"/>
                  </a:lnTo>
                  <a:lnTo>
                    <a:pt x="4796" y="1070"/>
                  </a:lnTo>
                  <a:lnTo>
                    <a:pt x="4746" y="1045"/>
                  </a:lnTo>
                  <a:lnTo>
                    <a:pt x="4687" y="1011"/>
                  </a:lnTo>
                  <a:lnTo>
                    <a:pt x="4629" y="986"/>
                  </a:lnTo>
                  <a:lnTo>
                    <a:pt x="4595" y="970"/>
                  </a:lnTo>
                  <a:lnTo>
                    <a:pt x="4570" y="953"/>
                  </a:lnTo>
                  <a:lnTo>
                    <a:pt x="4512" y="919"/>
                  </a:lnTo>
                  <a:lnTo>
                    <a:pt x="4453" y="894"/>
                  </a:lnTo>
                  <a:lnTo>
                    <a:pt x="4395" y="861"/>
                  </a:lnTo>
                  <a:lnTo>
                    <a:pt x="4328" y="828"/>
                  </a:lnTo>
                  <a:lnTo>
                    <a:pt x="4269" y="802"/>
                  </a:lnTo>
                  <a:lnTo>
                    <a:pt x="4211" y="777"/>
                  </a:lnTo>
                  <a:lnTo>
                    <a:pt x="4152" y="744"/>
                  </a:lnTo>
                  <a:lnTo>
                    <a:pt x="4094" y="719"/>
                  </a:lnTo>
                  <a:lnTo>
                    <a:pt x="4036" y="694"/>
                  </a:lnTo>
                  <a:lnTo>
                    <a:pt x="3977" y="669"/>
                  </a:lnTo>
                  <a:lnTo>
                    <a:pt x="3910" y="644"/>
                  </a:lnTo>
                  <a:lnTo>
                    <a:pt x="3852" y="619"/>
                  </a:lnTo>
                  <a:lnTo>
                    <a:pt x="3793" y="594"/>
                  </a:lnTo>
                  <a:lnTo>
                    <a:pt x="3735" y="577"/>
                  </a:lnTo>
                  <a:lnTo>
                    <a:pt x="3676" y="552"/>
                  </a:lnTo>
                  <a:lnTo>
                    <a:pt x="3609" y="527"/>
                  </a:lnTo>
                  <a:lnTo>
                    <a:pt x="3551" y="510"/>
                  </a:lnTo>
                  <a:lnTo>
                    <a:pt x="3493" y="493"/>
                  </a:lnTo>
                  <a:lnTo>
                    <a:pt x="3434" y="468"/>
                  </a:lnTo>
                  <a:lnTo>
                    <a:pt x="3376" y="452"/>
                  </a:lnTo>
                  <a:lnTo>
                    <a:pt x="3317" y="435"/>
                  </a:lnTo>
                  <a:lnTo>
                    <a:pt x="3250" y="418"/>
                  </a:lnTo>
                  <a:lnTo>
                    <a:pt x="3192" y="401"/>
                  </a:lnTo>
                  <a:lnTo>
                    <a:pt x="3133" y="393"/>
                  </a:lnTo>
                  <a:lnTo>
                    <a:pt x="3075" y="376"/>
                  </a:lnTo>
                  <a:lnTo>
                    <a:pt x="3016" y="368"/>
                  </a:lnTo>
                  <a:lnTo>
                    <a:pt x="2958" y="360"/>
                  </a:lnTo>
                  <a:lnTo>
                    <a:pt x="2899" y="343"/>
                  </a:lnTo>
                  <a:lnTo>
                    <a:pt x="2849" y="335"/>
                  </a:lnTo>
                  <a:lnTo>
                    <a:pt x="2791" y="326"/>
                  </a:lnTo>
                  <a:lnTo>
                    <a:pt x="2732" y="326"/>
                  </a:lnTo>
                  <a:lnTo>
                    <a:pt x="2707" y="326"/>
                  </a:lnTo>
                  <a:lnTo>
                    <a:pt x="2682" y="326"/>
                  </a:lnTo>
                  <a:lnTo>
                    <a:pt x="2649" y="326"/>
                  </a:lnTo>
                  <a:lnTo>
                    <a:pt x="2624" y="326"/>
                  </a:lnTo>
                  <a:lnTo>
                    <a:pt x="2599" y="326"/>
                  </a:lnTo>
                  <a:lnTo>
                    <a:pt x="2348" y="326"/>
                  </a:lnTo>
                  <a:lnTo>
                    <a:pt x="2315" y="326"/>
                  </a:lnTo>
                  <a:lnTo>
                    <a:pt x="2273" y="326"/>
                  </a:lnTo>
                  <a:lnTo>
                    <a:pt x="2239" y="326"/>
                  </a:lnTo>
                  <a:lnTo>
                    <a:pt x="2198" y="326"/>
                  </a:lnTo>
                  <a:lnTo>
                    <a:pt x="2148" y="335"/>
                  </a:lnTo>
                  <a:lnTo>
                    <a:pt x="2106" y="343"/>
                  </a:lnTo>
                  <a:lnTo>
                    <a:pt x="2056" y="351"/>
                  </a:lnTo>
                  <a:lnTo>
                    <a:pt x="2005" y="360"/>
                  </a:lnTo>
                  <a:lnTo>
                    <a:pt x="1955" y="368"/>
                  </a:lnTo>
                  <a:lnTo>
                    <a:pt x="1905" y="376"/>
                  </a:lnTo>
                  <a:lnTo>
                    <a:pt x="1855" y="393"/>
                  </a:lnTo>
                  <a:lnTo>
                    <a:pt x="1805" y="401"/>
                  </a:lnTo>
                  <a:lnTo>
                    <a:pt x="1747" y="410"/>
                  </a:lnTo>
                  <a:lnTo>
                    <a:pt x="1696" y="427"/>
                  </a:lnTo>
                  <a:lnTo>
                    <a:pt x="1638" y="443"/>
                  </a:lnTo>
                  <a:lnTo>
                    <a:pt x="1579" y="452"/>
                  </a:lnTo>
                  <a:lnTo>
                    <a:pt x="1529" y="468"/>
                  </a:lnTo>
                  <a:lnTo>
                    <a:pt x="1471" y="485"/>
                  </a:lnTo>
                  <a:lnTo>
                    <a:pt x="1412" y="502"/>
                  </a:lnTo>
                  <a:lnTo>
                    <a:pt x="1354" y="518"/>
                  </a:lnTo>
                  <a:lnTo>
                    <a:pt x="1304" y="535"/>
                  </a:lnTo>
                  <a:lnTo>
                    <a:pt x="1245" y="560"/>
                  </a:lnTo>
                  <a:lnTo>
                    <a:pt x="1195" y="577"/>
                  </a:lnTo>
                  <a:lnTo>
                    <a:pt x="1137" y="594"/>
                  </a:lnTo>
                  <a:lnTo>
                    <a:pt x="1087" y="619"/>
                  </a:lnTo>
                  <a:lnTo>
                    <a:pt x="1036" y="635"/>
                  </a:lnTo>
                  <a:lnTo>
                    <a:pt x="978" y="660"/>
                  </a:lnTo>
                  <a:lnTo>
                    <a:pt x="928" y="677"/>
                  </a:lnTo>
                  <a:lnTo>
                    <a:pt x="886" y="702"/>
                  </a:lnTo>
                  <a:lnTo>
                    <a:pt x="861" y="719"/>
                  </a:lnTo>
                  <a:lnTo>
                    <a:pt x="836" y="727"/>
                  </a:lnTo>
                  <a:lnTo>
                    <a:pt x="811" y="736"/>
                  </a:lnTo>
                  <a:lnTo>
                    <a:pt x="794" y="752"/>
                  </a:lnTo>
                  <a:lnTo>
                    <a:pt x="769" y="761"/>
                  </a:lnTo>
                  <a:lnTo>
                    <a:pt x="752" y="769"/>
                  </a:lnTo>
                  <a:lnTo>
                    <a:pt x="727" y="786"/>
                  </a:lnTo>
                  <a:lnTo>
                    <a:pt x="711" y="794"/>
                  </a:lnTo>
                  <a:lnTo>
                    <a:pt x="686" y="811"/>
                  </a:lnTo>
                  <a:lnTo>
                    <a:pt x="669" y="819"/>
                  </a:lnTo>
                  <a:lnTo>
                    <a:pt x="652" y="828"/>
                  </a:lnTo>
                  <a:lnTo>
                    <a:pt x="627" y="844"/>
                  </a:lnTo>
                  <a:lnTo>
                    <a:pt x="610" y="853"/>
                  </a:lnTo>
                  <a:lnTo>
                    <a:pt x="594" y="869"/>
                  </a:lnTo>
                  <a:lnTo>
                    <a:pt x="577" y="878"/>
                  </a:lnTo>
                  <a:lnTo>
                    <a:pt x="560" y="894"/>
                  </a:lnTo>
                  <a:lnTo>
                    <a:pt x="552" y="903"/>
                  </a:lnTo>
                  <a:lnTo>
                    <a:pt x="535" y="919"/>
                  </a:lnTo>
                  <a:lnTo>
                    <a:pt x="518" y="928"/>
                  </a:lnTo>
                  <a:lnTo>
                    <a:pt x="510" y="936"/>
                  </a:lnTo>
                  <a:lnTo>
                    <a:pt x="493" y="953"/>
                  </a:lnTo>
                  <a:lnTo>
                    <a:pt x="485" y="961"/>
                  </a:lnTo>
                  <a:lnTo>
                    <a:pt x="477" y="970"/>
                  </a:lnTo>
                  <a:lnTo>
                    <a:pt x="468" y="986"/>
                  </a:lnTo>
                  <a:lnTo>
                    <a:pt x="452" y="995"/>
                  </a:lnTo>
                  <a:lnTo>
                    <a:pt x="443" y="1003"/>
                  </a:lnTo>
                  <a:lnTo>
                    <a:pt x="443" y="1020"/>
                  </a:lnTo>
                  <a:lnTo>
                    <a:pt x="435" y="1028"/>
                  </a:lnTo>
                  <a:lnTo>
                    <a:pt x="427" y="1036"/>
                  </a:lnTo>
                  <a:lnTo>
                    <a:pt x="427" y="1045"/>
                  </a:lnTo>
                  <a:lnTo>
                    <a:pt x="427" y="1053"/>
                  </a:lnTo>
                  <a:lnTo>
                    <a:pt x="427" y="1061"/>
                  </a:lnTo>
                  <a:lnTo>
                    <a:pt x="427" y="1070"/>
                  </a:lnTo>
                  <a:lnTo>
                    <a:pt x="427" y="1078"/>
                  </a:lnTo>
                  <a:lnTo>
                    <a:pt x="427" y="1087"/>
                  </a:lnTo>
                  <a:lnTo>
                    <a:pt x="427" y="1137"/>
                  </a:lnTo>
                  <a:lnTo>
                    <a:pt x="427" y="1145"/>
                  </a:lnTo>
                  <a:lnTo>
                    <a:pt x="427" y="1153"/>
                  </a:lnTo>
                  <a:lnTo>
                    <a:pt x="427" y="1162"/>
                  </a:lnTo>
                  <a:lnTo>
                    <a:pt x="427" y="1170"/>
                  </a:lnTo>
                  <a:lnTo>
                    <a:pt x="427" y="1178"/>
                  </a:lnTo>
                  <a:lnTo>
                    <a:pt x="435" y="1195"/>
                  </a:lnTo>
                  <a:lnTo>
                    <a:pt x="443" y="1203"/>
                  </a:lnTo>
                  <a:lnTo>
                    <a:pt x="443" y="1212"/>
                  </a:lnTo>
                  <a:lnTo>
                    <a:pt x="460" y="1229"/>
                  </a:lnTo>
                  <a:lnTo>
                    <a:pt x="468" y="1237"/>
                  </a:lnTo>
                  <a:lnTo>
                    <a:pt x="477" y="1254"/>
                  </a:lnTo>
                  <a:lnTo>
                    <a:pt x="493" y="1262"/>
                  </a:lnTo>
                  <a:lnTo>
                    <a:pt x="502" y="1279"/>
                  </a:lnTo>
                  <a:lnTo>
                    <a:pt x="518" y="1287"/>
                  </a:lnTo>
                  <a:lnTo>
                    <a:pt x="535" y="1304"/>
                  </a:lnTo>
                  <a:lnTo>
                    <a:pt x="552" y="1320"/>
                  </a:lnTo>
                  <a:lnTo>
                    <a:pt x="577" y="1337"/>
                  </a:lnTo>
                  <a:lnTo>
                    <a:pt x="594" y="1354"/>
                  </a:lnTo>
                  <a:lnTo>
                    <a:pt x="619" y="1371"/>
                  </a:lnTo>
                  <a:lnTo>
                    <a:pt x="644" y="1379"/>
                  </a:lnTo>
                  <a:lnTo>
                    <a:pt x="669" y="1396"/>
                  </a:lnTo>
                  <a:lnTo>
                    <a:pt x="694" y="1412"/>
                  </a:lnTo>
                  <a:lnTo>
                    <a:pt x="719" y="1429"/>
                  </a:lnTo>
                  <a:lnTo>
                    <a:pt x="752" y="1446"/>
                  </a:lnTo>
                  <a:lnTo>
                    <a:pt x="777" y="1462"/>
                  </a:lnTo>
                  <a:lnTo>
                    <a:pt x="803" y="1479"/>
                  </a:lnTo>
                  <a:lnTo>
                    <a:pt x="828" y="1487"/>
                  </a:lnTo>
                  <a:lnTo>
                    <a:pt x="853" y="1504"/>
                  </a:lnTo>
                  <a:lnTo>
                    <a:pt x="878" y="1513"/>
                  </a:lnTo>
                  <a:lnTo>
                    <a:pt x="903" y="1521"/>
                  </a:lnTo>
                  <a:lnTo>
                    <a:pt x="919" y="1529"/>
                  </a:lnTo>
                  <a:lnTo>
                    <a:pt x="945" y="1538"/>
                  </a:lnTo>
                  <a:lnTo>
                    <a:pt x="970" y="1546"/>
                  </a:lnTo>
                  <a:lnTo>
                    <a:pt x="995" y="1554"/>
                  </a:lnTo>
                  <a:lnTo>
                    <a:pt x="1028" y="1563"/>
                  </a:lnTo>
                  <a:lnTo>
                    <a:pt x="1053" y="1571"/>
                  </a:lnTo>
                  <a:lnTo>
                    <a:pt x="1087" y="1579"/>
                  </a:lnTo>
                  <a:lnTo>
                    <a:pt x="1120" y="1596"/>
                  </a:lnTo>
                  <a:lnTo>
                    <a:pt x="1162" y="1604"/>
                  </a:lnTo>
                  <a:lnTo>
                    <a:pt x="1229" y="1621"/>
                  </a:lnTo>
                  <a:lnTo>
                    <a:pt x="1312" y="1638"/>
                  </a:lnTo>
                  <a:lnTo>
                    <a:pt x="1362" y="1646"/>
                  </a:lnTo>
                  <a:lnTo>
                    <a:pt x="1404" y="1663"/>
                  </a:lnTo>
                  <a:lnTo>
                    <a:pt x="1454" y="1671"/>
                  </a:lnTo>
                  <a:lnTo>
                    <a:pt x="1504" y="1680"/>
                  </a:lnTo>
                  <a:lnTo>
                    <a:pt x="1554" y="1688"/>
                  </a:lnTo>
                  <a:lnTo>
                    <a:pt x="1604" y="1696"/>
                  </a:lnTo>
                  <a:lnTo>
                    <a:pt x="1630" y="1696"/>
                  </a:lnTo>
                  <a:lnTo>
                    <a:pt x="1655" y="1696"/>
                  </a:lnTo>
                  <a:lnTo>
                    <a:pt x="1705" y="1705"/>
                  </a:lnTo>
                  <a:lnTo>
                    <a:pt x="1755" y="1713"/>
                  </a:lnTo>
                  <a:lnTo>
                    <a:pt x="1797" y="1721"/>
                  </a:lnTo>
                  <a:lnTo>
                    <a:pt x="1847" y="1721"/>
                  </a:lnTo>
                  <a:lnTo>
                    <a:pt x="1889" y="1721"/>
                  </a:lnTo>
                  <a:lnTo>
                    <a:pt x="1939" y="1721"/>
                  </a:lnTo>
                  <a:lnTo>
                    <a:pt x="1989" y="1721"/>
                  </a:lnTo>
                  <a:lnTo>
                    <a:pt x="2039" y="1721"/>
                  </a:lnTo>
                  <a:lnTo>
                    <a:pt x="2398" y="1721"/>
                  </a:lnTo>
                  <a:lnTo>
                    <a:pt x="2457" y="1721"/>
                  </a:lnTo>
                  <a:lnTo>
                    <a:pt x="2507" y="1721"/>
                  </a:lnTo>
                  <a:lnTo>
                    <a:pt x="2607" y="1721"/>
                  </a:lnTo>
                  <a:lnTo>
                    <a:pt x="2716" y="1713"/>
                  </a:lnTo>
                  <a:lnTo>
                    <a:pt x="2924" y="1705"/>
                  </a:lnTo>
                  <a:lnTo>
                    <a:pt x="3025" y="1705"/>
                  </a:lnTo>
                  <a:lnTo>
                    <a:pt x="3133" y="1705"/>
                  </a:lnTo>
                  <a:lnTo>
                    <a:pt x="3459" y="1705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" name="Google Shape;459;p62"/>
            <p:cNvSpPr/>
            <p:nvPr/>
          </p:nvSpPr>
          <p:spPr>
            <a:xfrm>
              <a:off x="4582397" y="9011893"/>
              <a:ext cx="204462" cy="210628"/>
            </a:xfrm>
            <a:custGeom>
              <a:avLst/>
              <a:gdLst/>
              <a:ahLst/>
              <a:cxnLst/>
              <a:rect l="l" t="t" r="r" b="b"/>
              <a:pathLst>
                <a:path w="4145" h="4270" extrusionOk="0">
                  <a:moveTo>
                    <a:pt x="903" y="251"/>
                  </a:moveTo>
                  <a:lnTo>
                    <a:pt x="903" y="251"/>
                  </a:lnTo>
                  <a:lnTo>
                    <a:pt x="886" y="251"/>
                  </a:lnTo>
                  <a:lnTo>
                    <a:pt x="869" y="260"/>
                  </a:lnTo>
                  <a:lnTo>
                    <a:pt x="869" y="260"/>
                  </a:lnTo>
                  <a:lnTo>
                    <a:pt x="853" y="268"/>
                  </a:lnTo>
                  <a:lnTo>
                    <a:pt x="836" y="277"/>
                  </a:lnTo>
                  <a:lnTo>
                    <a:pt x="836" y="277"/>
                  </a:lnTo>
                  <a:lnTo>
                    <a:pt x="819" y="277"/>
                  </a:lnTo>
                  <a:lnTo>
                    <a:pt x="802" y="285"/>
                  </a:lnTo>
                  <a:lnTo>
                    <a:pt x="802" y="285"/>
                  </a:lnTo>
                  <a:lnTo>
                    <a:pt x="794" y="293"/>
                  </a:lnTo>
                  <a:lnTo>
                    <a:pt x="777" y="302"/>
                  </a:lnTo>
                  <a:lnTo>
                    <a:pt x="777" y="302"/>
                  </a:lnTo>
                  <a:lnTo>
                    <a:pt x="761" y="310"/>
                  </a:lnTo>
                  <a:lnTo>
                    <a:pt x="744" y="318"/>
                  </a:lnTo>
                  <a:lnTo>
                    <a:pt x="744" y="318"/>
                  </a:lnTo>
                  <a:lnTo>
                    <a:pt x="727" y="335"/>
                  </a:lnTo>
                  <a:lnTo>
                    <a:pt x="711" y="343"/>
                  </a:lnTo>
                  <a:lnTo>
                    <a:pt x="711" y="343"/>
                  </a:lnTo>
                  <a:lnTo>
                    <a:pt x="702" y="352"/>
                  </a:lnTo>
                  <a:lnTo>
                    <a:pt x="686" y="360"/>
                  </a:lnTo>
                  <a:lnTo>
                    <a:pt x="686" y="360"/>
                  </a:lnTo>
                  <a:lnTo>
                    <a:pt x="669" y="368"/>
                  </a:lnTo>
                  <a:lnTo>
                    <a:pt x="660" y="385"/>
                  </a:lnTo>
                  <a:lnTo>
                    <a:pt x="660" y="385"/>
                  </a:lnTo>
                  <a:lnTo>
                    <a:pt x="644" y="394"/>
                  </a:lnTo>
                  <a:lnTo>
                    <a:pt x="635" y="410"/>
                  </a:lnTo>
                  <a:lnTo>
                    <a:pt x="635" y="410"/>
                  </a:lnTo>
                  <a:lnTo>
                    <a:pt x="619" y="419"/>
                  </a:lnTo>
                  <a:lnTo>
                    <a:pt x="602" y="435"/>
                  </a:lnTo>
                  <a:lnTo>
                    <a:pt x="602" y="435"/>
                  </a:lnTo>
                  <a:lnTo>
                    <a:pt x="594" y="444"/>
                  </a:lnTo>
                  <a:lnTo>
                    <a:pt x="585" y="452"/>
                  </a:lnTo>
                  <a:lnTo>
                    <a:pt x="577" y="460"/>
                  </a:lnTo>
                  <a:lnTo>
                    <a:pt x="577" y="460"/>
                  </a:lnTo>
                  <a:lnTo>
                    <a:pt x="569" y="469"/>
                  </a:lnTo>
                  <a:lnTo>
                    <a:pt x="552" y="485"/>
                  </a:lnTo>
                  <a:lnTo>
                    <a:pt x="552" y="485"/>
                  </a:lnTo>
                  <a:lnTo>
                    <a:pt x="544" y="502"/>
                  </a:lnTo>
                  <a:lnTo>
                    <a:pt x="535" y="510"/>
                  </a:lnTo>
                  <a:lnTo>
                    <a:pt x="535" y="510"/>
                  </a:lnTo>
                  <a:lnTo>
                    <a:pt x="518" y="527"/>
                  </a:lnTo>
                  <a:lnTo>
                    <a:pt x="510" y="544"/>
                  </a:lnTo>
                  <a:lnTo>
                    <a:pt x="510" y="544"/>
                  </a:lnTo>
                  <a:lnTo>
                    <a:pt x="493" y="561"/>
                  </a:lnTo>
                  <a:lnTo>
                    <a:pt x="485" y="577"/>
                  </a:lnTo>
                  <a:lnTo>
                    <a:pt x="485" y="577"/>
                  </a:lnTo>
                  <a:lnTo>
                    <a:pt x="477" y="594"/>
                  </a:lnTo>
                  <a:lnTo>
                    <a:pt x="468" y="611"/>
                  </a:lnTo>
                  <a:lnTo>
                    <a:pt x="468" y="611"/>
                  </a:lnTo>
                  <a:lnTo>
                    <a:pt x="460" y="627"/>
                  </a:lnTo>
                  <a:lnTo>
                    <a:pt x="443" y="644"/>
                  </a:lnTo>
                  <a:lnTo>
                    <a:pt x="443" y="644"/>
                  </a:lnTo>
                  <a:lnTo>
                    <a:pt x="435" y="669"/>
                  </a:lnTo>
                  <a:lnTo>
                    <a:pt x="427" y="686"/>
                  </a:lnTo>
                  <a:lnTo>
                    <a:pt x="427" y="686"/>
                  </a:lnTo>
                  <a:lnTo>
                    <a:pt x="418" y="703"/>
                  </a:lnTo>
                  <a:lnTo>
                    <a:pt x="410" y="728"/>
                  </a:lnTo>
                  <a:lnTo>
                    <a:pt x="410" y="728"/>
                  </a:lnTo>
                  <a:lnTo>
                    <a:pt x="401" y="744"/>
                  </a:lnTo>
                  <a:lnTo>
                    <a:pt x="393" y="761"/>
                  </a:lnTo>
                  <a:lnTo>
                    <a:pt x="393" y="761"/>
                  </a:lnTo>
                  <a:lnTo>
                    <a:pt x="385" y="786"/>
                  </a:lnTo>
                  <a:lnTo>
                    <a:pt x="376" y="803"/>
                  </a:lnTo>
                  <a:lnTo>
                    <a:pt x="376" y="803"/>
                  </a:lnTo>
                  <a:lnTo>
                    <a:pt x="368" y="828"/>
                  </a:lnTo>
                  <a:lnTo>
                    <a:pt x="368" y="845"/>
                  </a:lnTo>
                  <a:lnTo>
                    <a:pt x="360" y="870"/>
                  </a:lnTo>
                  <a:lnTo>
                    <a:pt x="351" y="886"/>
                  </a:lnTo>
                  <a:lnTo>
                    <a:pt x="351" y="911"/>
                  </a:lnTo>
                  <a:lnTo>
                    <a:pt x="343" y="937"/>
                  </a:lnTo>
                  <a:lnTo>
                    <a:pt x="343" y="953"/>
                  </a:lnTo>
                  <a:lnTo>
                    <a:pt x="343" y="978"/>
                  </a:lnTo>
                  <a:lnTo>
                    <a:pt x="343" y="1003"/>
                  </a:lnTo>
                  <a:lnTo>
                    <a:pt x="343" y="1028"/>
                  </a:lnTo>
                  <a:lnTo>
                    <a:pt x="343" y="1053"/>
                  </a:lnTo>
                  <a:lnTo>
                    <a:pt x="343" y="1070"/>
                  </a:lnTo>
                  <a:lnTo>
                    <a:pt x="343" y="1095"/>
                  </a:lnTo>
                  <a:lnTo>
                    <a:pt x="343" y="1120"/>
                  </a:lnTo>
                  <a:lnTo>
                    <a:pt x="343" y="1145"/>
                  </a:lnTo>
                  <a:lnTo>
                    <a:pt x="343" y="1179"/>
                  </a:lnTo>
                  <a:lnTo>
                    <a:pt x="343" y="1396"/>
                  </a:lnTo>
                  <a:lnTo>
                    <a:pt x="343" y="1446"/>
                  </a:lnTo>
                  <a:lnTo>
                    <a:pt x="343" y="1496"/>
                  </a:lnTo>
                  <a:lnTo>
                    <a:pt x="343" y="1546"/>
                  </a:lnTo>
                  <a:lnTo>
                    <a:pt x="351" y="1596"/>
                  </a:lnTo>
                  <a:lnTo>
                    <a:pt x="351" y="1647"/>
                  </a:lnTo>
                  <a:lnTo>
                    <a:pt x="360" y="1697"/>
                  </a:lnTo>
                  <a:lnTo>
                    <a:pt x="368" y="1747"/>
                  </a:lnTo>
                  <a:lnTo>
                    <a:pt x="376" y="1797"/>
                  </a:lnTo>
                  <a:lnTo>
                    <a:pt x="385" y="1847"/>
                  </a:lnTo>
                  <a:lnTo>
                    <a:pt x="401" y="1889"/>
                  </a:lnTo>
                  <a:lnTo>
                    <a:pt x="401" y="1889"/>
                  </a:lnTo>
                  <a:lnTo>
                    <a:pt x="410" y="1931"/>
                  </a:lnTo>
                  <a:lnTo>
                    <a:pt x="418" y="1981"/>
                  </a:lnTo>
                  <a:lnTo>
                    <a:pt x="435" y="2031"/>
                  </a:lnTo>
                  <a:lnTo>
                    <a:pt x="443" y="2073"/>
                  </a:lnTo>
                  <a:lnTo>
                    <a:pt x="460" y="2123"/>
                  </a:lnTo>
                  <a:lnTo>
                    <a:pt x="468" y="2165"/>
                  </a:lnTo>
                  <a:lnTo>
                    <a:pt x="485" y="2206"/>
                  </a:lnTo>
                  <a:lnTo>
                    <a:pt x="502" y="2256"/>
                  </a:lnTo>
                  <a:lnTo>
                    <a:pt x="518" y="2298"/>
                  </a:lnTo>
                  <a:lnTo>
                    <a:pt x="535" y="2340"/>
                  </a:lnTo>
                  <a:lnTo>
                    <a:pt x="552" y="2382"/>
                  </a:lnTo>
                  <a:lnTo>
                    <a:pt x="569" y="2432"/>
                  </a:lnTo>
                  <a:lnTo>
                    <a:pt x="585" y="2474"/>
                  </a:lnTo>
                  <a:lnTo>
                    <a:pt x="610" y="2515"/>
                  </a:lnTo>
                  <a:lnTo>
                    <a:pt x="627" y="2549"/>
                  </a:lnTo>
                  <a:lnTo>
                    <a:pt x="627" y="2557"/>
                  </a:lnTo>
                  <a:lnTo>
                    <a:pt x="644" y="2599"/>
                  </a:lnTo>
                  <a:lnTo>
                    <a:pt x="669" y="2641"/>
                  </a:lnTo>
                  <a:lnTo>
                    <a:pt x="694" y="2683"/>
                  </a:lnTo>
                  <a:lnTo>
                    <a:pt x="711" y="2724"/>
                  </a:lnTo>
                  <a:lnTo>
                    <a:pt x="736" y="2766"/>
                  </a:lnTo>
                  <a:lnTo>
                    <a:pt x="761" y="2808"/>
                  </a:lnTo>
                  <a:lnTo>
                    <a:pt x="786" y="2841"/>
                  </a:lnTo>
                  <a:lnTo>
                    <a:pt x="811" y="2883"/>
                  </a:lnTo>
                  <a:lnTo>
                    <a:pt x="836" y="2925"/>
                  </a:lnTo>
                  <a:lnTo>
                    <a:pt x="861" y="2967"/>
                  </a:lnTo>
                  <a:lnTo>
                    <a:pt x="894" y="3000"/>
                  </a:lnTo>
                  <a:lnTo>
                    <a:pt x="919" y="3042"/>
                  </a:lnTo>
                  <a:lnTo>
                    <a:pt x="945" y="3075"/>
                  </a:lnTo>
                  <a:lnTo>
                    <a:pt x="978" y="3117"/>
                  </a:lnTo>
                  <a:lnTo>
                    <a:pt x="1011" y="3150"/>
                  </a:lnTo>
                  <a:lnTo>
                    <a:pt x="1036" y="3192"/>
                  </a:lnTo>
                  <a:lnTo>
                    <a:pt x="1070" y="3226"/>
                  </a:lnTo>
                  <a:lnTo>
                    <a:pt x="1103" y="3267"/>
                  </a:lnTo>
                  <a:lnTo>
                    <a:pt x="1103" y="3267"/>
                  </a:lnTo>
                  <a:lnTo>
                    <a:pt x="1128" y="3301"/>
                  </a:lnTo>
                  <a:lnTo>
                    <a:pt x="1162" y="3334"/>
                  </a:lnTo>
                  <a:lnTo>
                    <a:pt x="1195" y="3376"/>
                  </a:lnTo>
                  <a:lnTo>
                    <a:pt x="1229" y="3409"/>
                  </a:lnTo>
                  <a:lnTo>
                    <a:pt x="1262" y="3443"/>
                  </a:lnTo>
                  <a:lnTo>
                    <a:pt x="1304" y="3476"/>
                  </a:lnTo>
                  <a:lnTo>
                    <a:pt x="1337" y="3518"/>
                  </a:lnTo>
                  <a:lnTo>
                    <a:pt x="1371" y="3551"/>
                  </a:lnTo>
                  <a:lnTo>
                    <a:pt x="1404" y="3585"/>
                  </a:lnTo>
                  <a:lnTo>
                    <a:pt x="1446" y="3618"/>
                  </a:lnTo>
                  <a:lnTo>
                    <a:pt x="1479" y="3652"/>
                  </a:lnTo>
                  <a:lnTo>
                    <a:pt x="1521" y="3685"/>
                  </a:lnTo>
                  <a:lnTo>
                    <a:pt x="1554" y="3718"/>
                  </a:lnTo>
                  <a:lnTo>
                    <a:pt x="1596" y="3752"/>
                  </a:lnTo>
                  <a:lnTo>
                    <a:pt x="1638" y="3785"/>
                  </a:lnTo>
                  <a:lnTo>
                    <a:pt x="1671" y="3819"/>
                  </a:lnTo>
                  <a:lnTo>
                    <a:pt x="1713" y="3852"/>
                  </a:lnTo>
                  <a:lnTo>
                    <a:pt x="1755" y="3885"/>
                  </a:lnTo>
                  <a:lnTo>
                    <a:pt x="1797" y="3919"/>
                  </a:lnTo>
                  <a:lnTo>
                    <a:pt x="1838" y="3952"/>
                  </a:lnTo>
                  <a:lnTo>
                    <a:pt x="1880" y="3977"/>
                  </a:lnTo>
                  <a:lnTo>
                    <a:pt x="1905" y="4144"/>
                  </a:lnTo>
                  <a:lnTo>
                    <a:pt x="1746" y="4170"/>
                  </a:lnTo>
                  <a:lnTo>
                    <a:pt x="1696" y="4136"/>
                  </a:lnTo>
                  <a:lnTo>
                    <a:pt x="1655" y="4111"/>
                  </a:lnTo>
                  <a:lnTo>
                    <a:pt x="1613" y="4078"/>
                  </a:lnTo>
                  <a:lnTo>
                    <a:pt x="1571" y="4044"/>
                  </a:lnTo>
                  <a:lnTo>
                    <a:pt x="1521" y="4019"/>
                  </a:lnTo>
                  <a:lnTo>
                    <a:pt x="1479" y="3986"/>
                  </a:lnTo>
                  <a:lnTo>
                    <a:pt x="1437" y="3952"/>
                  </a:lnTo>
                  <a:lnTo>
                    <a:pt x="1396" y="3919"/>
                  </a:lnTo>
                  <a:lnTo>
                    <a:pt x="1354" y="3885"/>
                  </a:lnTo>
                  <a:lnTo>
                    <a:pt x="1312" y="3852"/>
                  </a:lnTo>
                  <a:lnTo>
                    <a:pt x="1270" y="3819"/>
                  </a:lnTo>
                  <a:lnTo>
                    <a:pt x="1229" y="3785"/>
                  </a:lnTo>
                  <a:lnTo>
                    <a:pt x="1187" y="3752"/>
                  </a:lnTo>
                  <a:lnTo>
                    <a:pt x="1145" y="3718"/>
                  </a:lnTo>
                  <a:lnTo>
                    <a:pt x="1112" y="3677"/>
                  </a:lnTo>
                  <a:lnTo>
                    <a:pt x="1070" y="3643"/>
                  </a:lnTo>
                  <a:lnTo>
                    <a:pt x="1028" y="3610"/>
                  </a:lnTo>
                  <a:lnTo>
                    <a:pt x="995" y="3576"/>
                  </a:lnTo>
                  <a:lnTo>
                    <a:pt x="953" y="3535"/>
                  </a:lnTo>
                  <a:lnTo>
                    <a:pt x="919" y="3501"/>
                  </a:lnTo>
                  <a:lnTo>
                    <a:pt x="886" y="3459"/>
                  </a:lnTo>
                  <a:lnTo>
                    <a:pt x="886" y="3459"/>
                  </a:lnTo>
                  <a:lnTo>
                    <a:pt x="844" y="3426"/>
                  </a:lnTo>
                  <a:lnTo>
                    <a:pt x="811" y="3384"/>
                  </a:lnTo>
                  <a:lnTo>
                    <a:pt x="777" y="3351"/>
                  </a:lnTo>
                  <a:lnTo>
                    <a:pt x="744" y="3309"/>
                  </a:lnTo>
                  <a:lnTo>
                    <a:pt x="711" y="3267"/>
                  </a:lnTo>
                  <a:lnTo>
                    <a:pt x="677" y="3226"/>
                  </a:lnTo>
                  <a:lnTo>
                    <a:pt x="644" y="3192"/>
                  </a:lnTo>
                  <a:lnTo>
                    <a:pt x="610" y="3150"/>
                  </a:lnTo>
                  <a:lnTo>
                    <a:pt x="577" y="3109"/>
                  </a:lnTo>
                  <a:lnTo>
                    <a:pt x="552" y="3067"/>
                  </a:lnTo>
                  <a:lnTo>
                    <a:pt x="518" y="3025"/>
                  </a:lnTo>
                  <a:lnTo>
                    <a:pt x="493" y="2975"/>
                  </a:lnTo>
                  <a:lnTo>
                    <a:pt x="460" y="2933"/>
                  </a:lnTo>
                  <a:lnTo>
                    <a:pt x="435" y="2891"/>
                  </a:lnTo>
                  <a:lnTo>
                    <a:pt x="410" y="2850"/>
                  </a:lnTo>
                  <a:lnTo>
                    <a:pt x="376" y="2799"/>
                  </a:lnTo>
                  <a:lnTo>
                    <a:pt x="351" y="2758"/>
                  </a:lnTo>
                  <a:lnTo>
                    <a:pt x="326" y="2708"/>
                  </a:lnTo>
                  <a:lnTo>
                    <a:pt x="326" y="2708"/>
                  </a:lnTo>
                  <a:lnTo>
                    <a:pt x="310" y="2666"/>
                  </a:lnTo>
                  <a:lnTo>
                    <a:pt x="285" y="2616"/>
                  </a:lnTo>
                  <a:lnTo>
                    <a:pt x="259" y="2574"/>
                  </a:lnTo>
                  <a:lnTo>
                    <a:pt x="243" y="2524"/>
                  </a:lnTo>
                  <a:lnTo>
                    <a:pt x="218" y="2474"/>
                  </a:lnTo>
                  <a:lnTo>
                    <a:pt x="201" y="2424"/>
                  </a:lnTo>
                  <a:lnTo>
                    <a:pt x="176" y="2373"/>
                  </a:lnTo>
                  <a:lnTo>
                    <a:pt x="159" y="2323"/>
                  </a:lnTo>
                  <a:lnTo>
                    <a:pt x="143" y="2273"/>
                  </a:lnTo>
                  <a:lnTo>
                    <a:pt x="126" y="2223"/>
                  </a:lnTo>
                  <a:lnTo>
                    <a:pt x="109" y="2173"/>
                  </a:lnTo>
                  <a:lnTo>
                    <a:pt x="92" y="2123"/>
                  </a:lnTo>
                  <a:lnTo>
                    <a:pt x="76" y="2073"/>
                  </a:lnTo>
                  <a:lnTo>
                    <a:pt x="67" y="2014"/>
                  </a:lnTo>
                  <a:lnTo>
                    <a:pt x="51" y="1964"/>
                  </a:lnTo>
                  <a:lnTo>
                    <a:pt x="51" y="1964"/>
                  </a:lnTo>
                  <a:lnTo>
                    <a:pt x="42" y="1914"/>
                  </a:lnTo>
                  <a:lnTo>
                    <a:pt x="34" y="1855"/>
                  </a:lnTo>
                  <a:lnTo>
                    <a:pt x="26" y="1805"/>
                  </a:lnTo>
                  <a:lnTo>
                    <a:pt x="17" y="1747"/>
                  </a:lnTo>
                  <a:lnTo>
                    <a:pt x="9" y="1688"/>
                  </a:lnTo>
                  <a:lnTo>
                    <a:pt x="1" y="1638"/>
                  </a:lnTo>
                  <a:lnTo>
                    <a:pt x="1" y="1580"/>
                  </a:lnTo>
                  <a:lnTo>
                    <a:pt x="1" y="1521"/>
                  </a:lnTo>
                  <a:lnTo>
                    <a:pt x="1" y="1463"/>
                  </a:lnTo>
                  <a:lnTo>
                    <a:pt x="1" y="1404"/>
                  </a:lnTo>
                  <a:lnTo>
                    <a:pt x="1" y="1212"/>
                  </a:lnTo>
                  <a:lnTo>
                    <a:pt x="1" y="1179"/>
                  </a:lnTo>
                  <a:lnTo>
                    <a:pt x="1" y="1145"/>
                  </a:lnTo>
                  <a:lnTo>
                    <a:pt x="1" y="1120"/>
                  </a:lnTo>
                  <a:lnTo>
                    <a:pt x="1" y="1087"/>
                  </a:lnTo>
                  <a:lnTo>
                    <a:pt x="1" y="1053"/>
                  </a:lnTo>
                  <a:lnTo>
                    <a:pt x="1" y="1028"/>
                  </a:lnTo>
                  <a:lnTo>
                    <a:pt x="1" y="995"/>
                  </a:lnTo>
                  <a:lnTo>
                    <a:pt x="9" y="970"/>
                  </a:lnTo>
                  <a:lnTo>
                    <a:pt x="17" y="945"/>
                  </a:lnTo>
                  <a:lnTo>
                    <a:pt x="17" y="911"/>
                  </a:lnTo>
                  <a:lnTo>
                    <a:pt x="26" y="886"/>
                  </a:lnTo>
                  <a:lnTo>
                    <a:pt x="34" y="861"/>
                  </a:lnTo>
                  <a:lnTo>
                    <a:pt x="42" y="828"/>
                  </a:lnTo>
                  <a:lnTo>
                    <a:pt x="51" y="803"/>
                  </a:lnTo>
                  <a:lnTo>
                    <a:pt x="59" y="778"/>
                  </a:lnTo>
                  <a:lnTo>
                    <a:pt x="67" y="753"/>
                  </a:lnTo>
                  <a:lnTo>
                    <a:pt x="76" y="728"/>
                  </a:lnTo>
                  <a:lnTo>
                    <a:pt x="84" y="703"/>
                  </a:lnTo>
                  <a:lnTo>
                    <a:pt x="92" y="678"/>
                  </a:lnTo>
                  <a:lnTo>
                    <a:pt x="101" y="652"/>
                  </a:lnTo>
                  <a:lnTo>
                    <a:pt x="109" y="627"/>
                  </a:lnTo>
                  <a:lnTo>
                    <a:pt x="126" y="602"/>
                  </a:lnTo>
                  <a:lnTo>
                    <a:pt x="134" y="577"/>
                  </a:lnTo>
                  <a:lnTo>
                    <a:pt x="143" y="552"/>
                  </a:lnTo>
                  <a:lnTo>
                    <a:pt x="159" y="536"/>
                  </a:lnTo>
                  <a:lnTo>
                    <a:pt x="168" y="510"/>
                  </a:lnTo>
                  <a:lnTo>
                    <a:pt x="184" y="485"/>
                  </a:lnTo>
                  <a:lnTo>
                    <a:pt x="193" y="469"/>
                  </a:lnTo>
                  <a:lnTo>
                    <a:pt x="209" y="444"/>
                  </a:lnTo>
                  <a:lnTo>
                    <a:pt x="226" y="427"/>
                  </a:lnTo>
                  <a:lnTo>
                    <a:pt x="234" y="402"/>
                  </a:lnTo>
                  <a:lnTo>
                    <a:pt x="251" y="385"/>
                  </a:lnTo>
                  <a:lnTo>
                    <a:pt x="268" y="360"/>
                  </a:lnTo>
                  <a:lnTo>
                    <a:pt x="276" y="343"/>
                  </a:lnTo>
                  <a:lnTo>
                    <a:pt x="293" y="327"/>
                  </a:lnTo>
                  <a:lnTo>
                    <a:pt x="310" y="310"/>
                  </a:lnTo>
                  <a:lnTo>
                    <a:pt x="326" y="293"/>
                  </a:lnTo>
                  <a:lnTo>
                    <a:pt x="343" y="268"/>
                  </a:lnTo>
                  <a:lnTo>
                    <a:pt x="351" y="268"/>
                  </a:lnTo>
                  <a:lnTo>
                    <a:pt x="360" y="251"/>
                  </a:lnTo>
                  <a:lnTo>
                    <a:pt x="376" y="235"/>
                  </a:lnTo>
                  <a:lnTo>
                    <a:pt x="393" y="226"/>
                  </a:lnTo>
                  <a:lnTo>
                    <a:pt x="410" y="210"/>
                  </a:lnTo>
                  <a:lnTo>
                    <a:pt x="435" y="193"/>
                  </a:lnTo>
                  <a:lnTo>
                    <a:pt x="452" y="176"/>
                  </a:lnTo>
                  <a:lnTo>
                    <a:pt x="468" y="160"/>
                  </a:lnTo>
                  <a:lnTo>
                    <a:pt x="485" y="151"/>
                  </a:lnTo>
                  <a:lnTo>
                    <a:pt x="502" y="135"/>
                  </a:lnTo>
                  <a:lnTo>
                    <a:pt x="527" y="126"/>
                  </a:lnTo>
                  <a:lnTo>
                    <a:pt x="544" y="109"/>
                  </a:lnTo>
                  <a:lnTo>
                    <a:pt x="569" y="101"/>
                  </a:lnTo>
                  <a:lnTo>
                    <a:pt x="585" y="84"/>
                  </a:lnTo>
                  <a:lnTo>
                    <a:pt x="602" y="76"/>
                  </a:lnTo>
                  <a:lnTo>
                    <a:pt x="627" y="68"/>
                  </a:lnTo>
                  <a:lnTo>
                    <a:pt x="644" y="59"/>
                  </a:lnTo>
                  <a:lnTo>
                    <a:pt x="669" y="51"/>
                  </a:lnTo>
                  <a:lnTo>
                    <a:pt x="686" y="43"/>
                  </a:lnTo>
                  <a:lnTo>
                    <a:pt x="711" y="34"/>
                  </a:lnTo>
                  <a:lnTo>
                    <a:pt x="727" y="26"/>
                  </a:lnTo>
                  <a:lnTo>
                    <a:pt x="752" y="18"/>
                  </a:lnTo>
                  <a:lnTo>
                    <a:pt x="777" y="9"/>
                  </a:lnTo>
                  <a:lnTo>
                    <a:pt x="794" y="1"/>
                  </a:lnTo>
                  <a:lnTo>
                    <a:pt x="819" y="1"/>
                  </a:lnTo>
                  <a:lnTo>
                    <a:pt x="844" y="1"/>
                  </a:lnTo>
                  <a:lnTo>
                    <a:pt x="861" y="1"/>
                  </a:lnTo>
                  <a:lnTo>
                    <a:pt x="886" y="1"/>
                  </a:lnTo>
                  <a:lnTo>
                    <a:pt x="911" y="1"/>
                  </a:lnTo>
                  <a:lnTo>
                    <a:pt x="928" y="1"/>
                  </a:lnTo>
                  <a:lnTo>
                    <a:pt x="953" y="1"/>
                  </a:lnTo>
                  <a:lnTo>
                    <a:pt x="978" y="1"/>
                  </a:lnTo>
                  <a:lnTo>
                    <a:pt x="1120" y="1"/>
                  </a:lnTo>
                  <a:lnTo>
                    <a:pt x="1145" y="1"/>
                  </a:lnTo>
                  <a:lnTo>
                    <a:pt x="1162" y="1"/>
                  </a:lnTo>
                  <a:lnTo>
                    <a:pt x="1187" y="1"/>
                  </a:lnTo>
                  <a:lnTo>
                    <a:pt x="1212" y="1"/>
                  </a:lnTo>
                  <a:lnTo>
                    <a:pt x="1237" y="1"/>
                  </a:lnTo>
                  <a:lnTo>
                    <a:pt x="1262" y="1"/>
                  </a:lnTo>
                  <a:lnTo>
                    <a:pt x="1287" y="1"/>
                  </a:lnTo>
                  <a:lnTo>
                    <a:pt x="1312" y="1"/>
                  </a:lnTo>
                  <a:lnTo>
                    <a:pt x="1337" y="9"/>
                  </a:lnTo>
                  <a:lnTo>
                    <a:pt x="1354" y="18"/>
                  </a:lnTo>
                  <a:lnTo>
                    <a:pt x="1379" y="26"/>
                  </a:lnTo>
                  <a:lnTo>
                    <a:pt x="1404" y="34"/>
                  </a:lnTo>
                  <a:lnTo>
                    <a:pt x="1429" y="43"/>
                  </a:lnTo>
                  <a:lnTo>
                    <a:pt x="1454" y="51"/>
                  </a:lnTo>
                  <a:lnTo>
                    <a:pt x="1479" y="59"/>
                  </a:lnTo>
                  <a:lnTo>
                    <a:pt x="1504" y="68"/>
                  </a:lnTo>
                  <a:lnTo>
                    <a:pt x="1529" y="76"/>
                  </a:lnTo>
                  <a:lnTo>
                    <a:pt x="1546" y="84"/>
                  </a:lnTo>
                  <a:lnTo>
                    <a:pt x="1571" y="93"/>
                  </a:lnTo>
                  <a:lnTo>
                    <a:pt x="1596" y="109"/>
                  </a:lnTo>
                  <a:lnTo>
                    <a:pt x="1621" y="118"/>
                  </a:lnTo>
                  <a:lnTo>
                    <a:pt x="1646" y="135"/>
                  </a:lnTo>
                  <a:lnTo>
                    <a:pt x="1671" y="143"/>
                  </a:lnTo>
                  <a:lnTo>
                    <a:pt x="1696" y="160"/>
                  </a:lnTo>
                  <a:lnTo>
                    <a:pt x="1721" y="168"/>
                  </a:lnTo>
                  <a:lnTo>
                    <a:pt x="1738" y="185"/>
                  </a:lnTo>
                  <a:lnTo>
                    <a:pt x="1763" y="201"/>
                  </a:lnTo>
                  <a:lnTo>
                    <a:pt x="1788" y="218"/>
                  </a:lnTo>
                  <a:lnTo>
                    <a:pt x="1813" y="235"/>
                  </a:lnTo>
                  <a:lnTo>
                    <a:pt x="1838" y="251"/>
                  </a:lnTo>
                  <a:lnTo>
                    <a:pt x="1863" y="268"/>
                  </a:lnTo>
                  <a:lnTo>
                    <a:pt x="1880" y="285"/>
                  </a:lnTo>
                  <a:lnTo>
                    <a:pt x="1905" y="302"/>
                  </a:lnTo>
                  <a:lnTo>
                    <a:pt x="1930" y="318"/>
                  </a:lnTo>
                  <a:lnTo>
                    <a:pt x="1955" y="335"/>
                  </a:lnTo>
                  <a:lnTo>
                    <a:pt x="1972" y="360"/>
                  </a:lnTo>
                  <a:lnTo>
                    <a:pt x="1997" y="377"/>
                  </a:lnTo>
                  <a:lnTo>
                    <a:pt x="2022" y="394"/>
                  </a:lnTo>
                  <a:lnTo>
                    <a:pt x="2047" y="419"/>
                  </a:lnTo>
                  <a:lnTo>
                    <a:pt x="2064" y="435"/>
                  </a:lnTo>
                  <a:lnTo>
                    <a:pt x="2089" y="460"/>
                  </a:lnTo>
                  <a:lnTo>
                    <a:pt x="2114" y="485"/>
                  </a:lnTo>
                  <a:lnTo>
                    <a:pt x="2131" y="502"/>
                  </a:lnTo>
                  <a:lnTo>
                    <a:pt x="2156" y="527"/>
                  </a:lnTo>
                  <a:lnTo>
                    <a:pt x="2173" y="552"/>
                  </a:lnTo>
                  <a:lnTo>
                    <a:pt x="2198" y="577"/>
                  </a:lnTo>
                  <a:lnTo>
                    <a:pt x="2223" y="602"/>
                  </a:lnTo>
                  <a:lnTo>
                    <a:pt x="2281" y="669"/>
                  </a:lnTo>
                  <a:lnTo>
                    <a:pt x="2331" y="728"/>
                  </a:lnTo>
                  <a:lnTo>
                    <a:pt x="2340" y="744"/>
                  </a:lnTo>
                  <a:lnTo>
                    <a:pt x="2398" y="820"/>
                  </a:lnTo>
                  <a:lnTo>
                    <a:pt x="2465" y="886"/>
                  </a:lnTo>
                  <a:lnTo>
                    <a:pt x="2523" y="962"/>
                  </a:lnTo>
                  <a:lnTo>
                    <a:pt x="2574" y="1037"/>
                  </a:lnTo>
                  <a:lnTo>
                    <a:pt x="2632" y="1112"/>
                  </a:lnTo>
                  <a:lnTo>
                    <a:pt x="2691" y="1187"/>
                  </a:lnTo>
                  <a:lnTo>
                    <a:pt x="2741" y="1254"/>
                  </a:lnTo>
                  <a:lnTo>
                    <a:pt x="2799" y="1329"/>
                  </a:lnTo>
                  <a:lnTo>
                    <a:pt x="2849" y="1413"/>
                  </a:lnTo>
                  <a:lnTo>
                    <a:pt x="2908" y="1488"/>
                  </a:lnTo>
                  <a:lnTo>
                    <a:pt x="2958" y="1563"/>
                  </a:lnTo>
                  <a:lnTo>
                    <a:pt x="3008" y="1638"/>
                  </a:lnTo>
                  <a:lnTo>
                    <a:pt x="3058" y="1722"/>
                  </a:lnTo>
                  <a:lnTo>
                    <a:pt x="3108" y="1797"/>
                  </a:lnTo>
                  <a:lnTo>
                    <a:pt x="3150" y="1872"/>
                  </a:lnTo>
                  <a:lnTo>
                    <a:pt x="3192" y="1947"/>
                  </a:lnTo>
                  <a:lnTo>
                    <a:pt x="3234" y="2014"/>
                  </a:lnTo>
                  <a:lnTo>
                    <a:pt x="3275" y="2089"/>
                  </a:lnTo>
                  <a:lnTo>
                    <a:pt x="3317" y="2156"/>
                  </a:lnTo>
                  <a:lnTo>
                    <a:pt x="3359" y="2231"/>
                  </a:lnTo>
                  <a:lnTo>
                    <a:pt x="3392" y="2307"/>
                  </a:lnTo>
                  <a:lnTo>
                    <a:pt x="3434" y="2382"/>
                  </a:lnTo>
                  <a:lnTo>
                    <a:pt x="3467" y="2449"/>
                  </a:lnTo>
                  <a:lnTo>
                    <a:pt x="3501" y="2524"/>
                  </a:lnTo>
                  <a:lnTo>
                    <a:pt x="3534" y="2599"/>
                  </a:lnTo>
                  <a:lnTo>
                    <a:pt x="3568" y="2674"/>
                  </a:lnTo>
                  <a:lnTo>
                    <a:pt x="3601" y="2749"/>
                  </a:lnTo>
                  <a:lnTo>
                    <a:pt x="3635" y="2816"/>
                  </a:lnTo>
                  <a:lnTo>
                    <a:pt x="3668" y="2891"/>
                  </a:lnTo>
                  <a:lnTo>
                    <a:pt x="3701" y="2967"/>
                  </a:lnTo>
                  <a:lnTo>
                    <a:pt x="3726" y="3042"/>
                  </a:lnTo>
                  <a:lnTo>
                    <a:pt x="3760" y="3117"/>
                  </a:lnTo>
                  <a:lnTo>
                    <a:pt x="3785" y="3192"/>
                  </a:lnTo>
                  <a:lnTo>
                    <a:pt x="3818" y="3267"/>
                  </a:lnTo>
                  <a:lnTo>
                    <a:pt x="3843" y="3342"/>
                  </a:lnTo>
                  <a:lnTo>
                    <a:pt x="3877" y="3418"/>
                  </a:lnTo>
                  <a:lnTo>
                    <a:pt x="3902" y="3493"/>
                  </a:lnTo>
                  <a:lnTo>
                    <a:pt x="3927" y="3568"/>
                  </a:lnTo>
                  <a:lnTo>
                    <a:pt x="3960" y="3652"/>
                  </a:lnTo>
                  <a:lnTo>
                    <a:pt x="3985" y="3727"/>
                  </a:lnTo>
                  <a:lnTo>
                    <a:pt x="4036" y="3877"/>
                  </a:lnTo>
                  <a:lnTo>
                    <a:pt x="4094" y="4036"/>
                  </a:lnTo>
                  <a:lnTo>
                    <a:pt x="4127" y="4136"/>
                  </a:lnTo>
                  <a:lnTo>
                    <a:pt x="4144" y="4186"/>
                  </a:lnTo>
                  <a:lnTo>
                    <a:pt x="4102" y="4270"/>
                  </a:lnTo>
                  <a:lnTo>
                    <a:pt x="4019" y="4228"/>
                  </a:lnTo>
                  <a:lnTo>
                    <a:pt x="4002" y="4186"/>
                  </a:lnTo>
                  <a:lnTo>
                    <a:pt x="3960" y="4078"/>
                  </a:lnTo>
                  <a:lnTo>
                    <a:pt x="3902" y="3927"/>
                  </a:lnTo>
                  <a:lnTo>
                    <a:pt x="3843" y="3777"/>
                  </a:lnTo>
                  <a:lnTo>
                    <a:pt x="3818" y="3702"/>
                  </a:lnTo>
                  <a:lnTo>
                    <a:pt x="3785" y="3627"/>
                  </a:lnTo>
                  <a:lnTo>
                    <a:pt x="3760" y="3551"/>
                  </a:lnTo>
                  <a:lnTo>
                    <a:pt x="3726" y="3476"/>
                  </a:lnTo>
                  <a:lnTo>
                    <a:pt x="3701" y="3401"/>
                  </a:lnTo>
                  <a:lnTo>
                    <a:pt x="3668" y="3326"/>
                  </a:lnTo>
                  <a:lnTo>
                    <a:pt x="3643" y="3251"/>
                  </a:lnTo>
                  <a:lnTo>
                    <a:pt x="3609" y="3184"/>
                  </a:lnTo>
                  <a:lnTo>
                    <a:pt x="3576" y="3109"/>
                  </a:lnTo>
                  <a:lnTo>
                    <a:pt x="3543" y="3033"/>
                  </a:lnTo>
                  <a:lnTo>
                    <a:pt x="3509" y="2967"/>
                  </a:lnTo>
                  <a:lnTo>
                    <a:pt x="3476" y="2891"/>
                  </a:lnTo>
                  <a:lnTo>
                    <a:pt x="3442" y="2816"/>
                  </a:lnTo>
                  <a:lnTo>
                    <a:pt x="3409" y="2749"/>
                  </a:lnTo>
                  <a:lnTo>
                    <a:pt x="3376" y="2674"/>
                  </a:lnTo>
                  <a:lnTo>
                    <a:pt x="3342" y="2607"/>
                  </a:lnTo>
                  <a:lnTo>
                    <a:pt x="3300" y="2532"/>
                  </a:lnTo>
                  <a:lnTo>
                    <a:pt x="3267" y="2465"/>
                  </a:lnTo>
                  <a:lnTo>
                    <a:pt x="3225" y="2390"/>
                  </a:lnTo>
                  <a:lnTo>
                    <a:pt x="3192" y="2323"/>
                  </a:lnTo>
                  <a:lnTo>
                    <a:pt x="3150" y="2256"/>
                  </a:lnTo>
                  <a:lnTo>
                    <a:pt x="3108" y="2190"/>
                  </a:lnTo>
                  <a:lnTo>
                    <a:pt x="3066" y="2114"/>
                  </a:lnTo>
                  <a:lnTo>
                    <a:pt x="3025" y="2048"/>
                  </a:lnTo>
                  <a:lnTo>
                    <a:pt x="2983" y="1981"/>
                  </a:lnTo>
                  <a:lnTo>
                    <a:pt x="2933" y="1914"/>
                  </a:lnTo>
                  <a:lnTo>
                    <a:pt x="2883" y="1839"/>
                  </a:lnTo>
                  <a:lnTo>
                    <a:pt x="2833" y="1764"/>
                  </a:lnTo>
                  <a:lnTo>
                    <a:pt x="2782" y="1688"/>
                  </a:lnTo>
                  <a:lnTo>
                    <a:pt x="2724" y="1613"/>
                  </a:lnTo>
                  <a:lnTo>
                    <a:pt x="2674" y="1538"/>
                  </a:lnTo>
                  <a:lnTo>
                    <a:pt x="2615" y="1471"/>
                  </a:lnTo>
                  <a:lnTo>
                    <a:pt x="2565" y="1396"/>
                  </a:lnTo>
                  <a:lnTo>
                    <a:pt x="2507" y="1329"/>
                  </a:lnTo>
                  <a:lnTo>
                    <a:pt x="2448" y="1254"/>
                  </a:lnTo>
                  <a:lnTo>
                    <a:pt x="2390" y="1187"/>
                  </a:lnTo>
                  <a:lnTo>
                    <a:pt x="2331" y="1112"/>
                  </a:lnTo>
                  <a:lnTo>
                    <a:pt x="2273" y="1045"/>
                  </a:lnTo>
                  <a:lnTo>
                    <a:pt x="2214" y="978"/>
                  </a:lnTo>
                  <a:lnTo>
                    <a:pt x="2156" y="911"/>
                  </a:lnTo>
                  <a:lnTo>
                    <a:pt x="2147" y="895"/>
                  </a:lnTo>
                  <a:lnTo>
                    <a:pt x="2097" y="845"/>
                  </a:lnTo>
                  <a:lnTo>
                    <a:pt x="2031" y="769"/>
                  </a:lnTo>
                  <a:lnTo>
                    <a:pt x="2014" y="753"/>
                  </a:lnTo>
                  <a:lnTo>
                    <a:pt x="1989" y="728"/>
                  </a:lnTo>
                  <a:lnTo>
                    <a:pt x="1972" y="711"/>
                  </a:lnTo>
                  <a:lnTo>
                    <a:pt x="1947" y="686"/>
                  </a:lnTo>
                  <a:lnTo>
                    <a:pt x="1930" y="669"/>
                  </a:lnTo>
                  <a:lnTo>
                    <a:pt x="1905" y="652"/>
                  </a:lnTo>
                  <a:lnTo>
                    <a:pt x="1889" y="636"/>
                  </a:lnTo>
                  <a:lnTo>
                    <a:pt x="1863" y="611"/>
                  </a:lnTo>
                  <a:lnTo>
                    <a:pt x="1847" y="594"/>
                  </a:lnTo>
                  <a:lnTo>
                    <a:pt x="1822" y="577"/>
                  </a:lnTo>
                  <a:lnTo>
                    <a:pt x="1805" y="561"/>
                  </a:lnTo>
                  <a:lnTo>
                    <a:pt x="1780" y="544"/>
                  </a:lnTo>
                  <a:lnTo>
                    <a:pt x="1763" y="527"/>
                  </a:lnTo>
                  <a:lnTo>
                    <a:pt x="1738" y="519"/>
                  </a:lnTo>
                  <a:lnTo>
                    <a:pt x="1721" y="502"/>
                  </a:lnTo>
                  <a:lnTo>
                    <a:pt x="1696" y="485"/>
                  </a:lnTo>
                  <a:lnTo>
                    <a:pt x="1680" y="477"/>
                  </a:lnTo>
                  <a:lnTo>
                    <a:pt x="1655" y="460"/>
                  </a:lnTo>
                  <a:lnTo>
                    <a:pt x="1638" y="444"/>
                  </a:lnTo>
                  <a:lnTo>
                    <a:pt x="1613" y="435"/>
                  </a:lnTo>
                  <a:lnTo>
                    <a:pt x="1596" y="427"/>
                  </a:lnTo>
                  <a:lnTo>
                    <a:pt x="1579" y="410"/>
                  </a:lnTo>
                  <a:lnTo>
                    <a:pt x="1554" y="402"/>
                  </a:lnTo>
                  <a:lnTo>
                    <a:pt x="1538" y="394"/>
                  </a:lnTo>
                  <a:lnTo>
                    <a:pt x="1513" y="377"/>
                  </a:lnTo>
                  <a:lnTo>
                    <a:pt x="1496" y="368"/>
                  </a:lnTo>
                  <a:lnTo>
                    <a:pt x="1479" y="360"/>
                  </a:lnTo>
                  <a:lnTo>
                    <a:pt x="1454" y="352"/>
                  </a:lnTo>
                  <a:lnTo>
                    <a:pt x="1437" y="343"/>
                  </a:lnTo>
                  <a:lnTo>
                    <a:pt x="1412" y="335"/>
                  </a:lnTo>
                  <a:lnTo>
                    <a:pt x="1412" y="335"/>
                  </a:lnTo>
                  <a:lnTo>
                    <a:pt x="1396" y="327"/>
                  </a:lnTo>
                  <a:lnTo>
                    <a:pt x="1371" y="318"/>
                  </a:lnTo>
                  <a:lnTo>
                    <a:pt x="1371" y="318"/>
                  </a:lnTo>
                  <a:lnTo>
                    <a:pt x="1354" y="318"/>
                  </a:lnTo>
                  <a:lnTo>
                    <a:pt x="1329" y="310"/>
                  </a:lnTo>
                  <a:lnTo>
                    <a:pt x="1329" y="310"/>
                  </a:lnTo>
                  <a:lnTo>
                    <a:pt x="1312" y="302"/>
                  </a:lnTo>
                  <a:lnTo>
                    <a:pt x="1295" y="293"/>
                  </a:lnTo>
                  <a:lnTo>
                    <a:pt x="1295" y="293"/>
                  </a:lnTo>
                  <a:lnTo>
                    <a:pt x="1270" y="293"/>
                  </a:lnTo>
                  <a:lnTo>
                    <a:pt x="1254" y="293"/>
                  </a:lnTo>
                  <a:lnTo>
                    <a:pt x="1254" y="293"/>
                  </a:lnTo>
                  <a:lnTo>
                    <a:pt x="1229" y="293"/>
                  </a:lnTo>
                  <a:lnTo>
                    <a:pt x="1212" y="293"/>
                  </a:lnTo>
                  <a:lnTo>
                    <a:pt x="1212" y="293"/>
                  </a:lnTo>
                  <a:lnTo>
                    <a:pt x="1195" y="293"/>
                  </a:lnTo>
                  <a:lnTo>
                    <a:pt x="1170" y="293"/>
                  </a:lnTo>
                  <a:lnTo>
                    <a:pt x="1170" y="293"/>
                  </a:lnTo>
                  <a:lnTo>
                    <a:pt x="1153" y="293"/>
                  </a:lnTo>
                  <a:lnTo>
                    <a:pt x="1137" y="293"/>
                  </a:lnTo>
                  <a:lnTo>
                    <a:pt x="1137" y="293"/>
                  </a:lnTo>
                  <a:lnTo>
                    <a:pt x="1112" y="293"/>
                  </a:lnTo>
                  <a:lnTo>
                    <a:pt x="978" y="293"/>
                  </a:lnTo>
                  <a:lnTo>
                    <a:pt x="961" y="293"/>
                  </a:lnTo>
                  <a:lnTo>
                    <a:pt x="961" y="293"/>
                  </a:lnTo>
                  <a:lnTo>
                    <a:pt x="945" y="293"/>
                  </a:lnTo>
                  <a:lnTo>
                    <a:pt x="919" y="293"/>
                  </a:lnTo>
                  <a:lnTo>
                    <a:pt x="919" y="293"/>
                  </a:lnTo>
                  <a:lnTo>
                    <a:pt x="903" y="293"/>
                  </a:lnTo>
                  <a:lnTo>
                    <a:pt x="886" y="293"/>
                  </a:lnTo>
                  <a:lnTo>
                    <a:pt x="886" y="293"/>
                  </a:lnTo>
                  <a:lnTo>
                    <a:pt x="869" y="293"/>
                  </a:lnTo>
                  <a:lnTo>
                    <a:pt x="853" y="293"/>
                  </a:lnTo>
                  <a:lnTo>
                    <a:pt x="853" y="293"/>
                  </a:lnTo>
                  <a:lnTo>
                    <a:pt x="836" y="293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" name="Google Shape;460;p62"/>
            <p:cNvSpPr/>
            <p:nvPr/>
          </p:nvSpPr>
          <p:spPr>
            <a:xfrm>
              <a:off x="5108623" y="8950924"/>
              <a:ext cx="300898" cy="251817"/>
            </a:xfrm>
            <a:custGeom>
              <a:avLst/>
              <a:gdLst/>
              <a:ahLst/>
              <a:cxnLst/>
              <a:rect l="l" t="t" r="r" b="b"/>
              <a:pathLst>
                <a:path w="6100" h="5105" extrusionOk="0">
                  <a:moveTo>
                    <a:pt x="3626" y="4829"/>
                  </a:moveTo>
                  <a:lnTo>
                    <a:pt x="3610" y="4829"/>
                  </a:lnTo>
                  <a:lnTo>
                    <a:pt x="3568" y="4846"/>
                  </a:lnTo>
                  <a:lnTo>
                    <a:pt x="3468" y="4888"/>
                  </a:lnTo>
                  <a:lnTo>
                    <a:pt x="3401" y="4913"/>
                  </a:lnTo>
                  <a:lnTo>
                    <a:pt x="3326" y="4938"/>
                  </a:lnTo>
                  <a:lnTo>
                    <a:pt x="3242" y="4963"/>
                  </a:lnTo>
                  <a:lnTo>
                    <a:pt x="3167" y="4988"/>
                  </a:lnTo>
                  <a:lnTo>
                    <a:pt x="3125" y="5005"/>
                  </a:lnTo>
                  <a:lnTo>
                    <a:pt x="3083" y="5021"/>
                  </a:lnTo>
                  <a:lnTo>
                    <a:pt x="3041" y="5030"/>
                  </a:lnTo>
                  <a:lnTo>
                    <a:pt x="3000" y="5038"/>
                  </a:lnTo>
                  <a:lnTo>
                    <a:pt x="2958" y="5055"/>
                  </a:lnTo>
                  <a:lnTo>
                    <a:pt x="2916" y="5063"/>
                  </a:lnTo>
                  <a:lnTo>
                    <a:pt x="2883" y="5080"/>
                  </a:lnTo>
                  <a:lnTo>
                    <a:pt x="2841" y="5088"/>
                  </a:lnTo>
                  <a:lnTo>
                    <a:pt x="2808" y="5096"/>
                  </a:lnTo>
                  <a:lnTo>
                    <a:pt x="2774" y="5105"/>
                  </a:lnTo>
                  <a:lnTo>
                    <a:pt x="2741" y="5105"/>
                  </a:lnTo>
                  <a:lnTo>
                    <a:pt x="2724" y="5105"/>
                  </a:lnTo>
                  <a:lnTo>
                    <a:pt x="2716" y="5105"/>
                  </a:lnTo>
                  <a:lnTo>
                    <a:pt x="2699" y="5105"/>
                  </a:lnTo>
                  <a:lnTo>
                    <a:pt x="2682" y="5105"/>
                  </a:lnTo>
                  <a:lnTo>
                    <a:pt x="2666" y="5105"/>
                  </a:lnTo>
                  <a:lnTo>
                    <a:pt x="2657" y="5105"/>
                  </a:lnTo>
                  <a:lnTo>
                    <a:pt x="2615" y="5105"/>
                  </a:lnTo>
                  <a:lnTo>
                    <a:pt x="2599" y="5105"/>
                  </a:lnTo>
                  <a:lnTo>
                    <a:pt x="2582" y="5105"/>
                  </a:lnTo>
                  <a:lnTo>
                    <a:pt x="2565" y="5105"/>
                  </a:lnTo>
                  <a:lnTo>
                    <a:pt x="2549" y="5105"/>
                  </a:lnTo>
                  <a:lnTo>
                    <a:pt x="2532" y="5096"/>
                  </a:lnTo>
                  <a:lnTo>
                    <a:pt x="2515" y="5088"/>
                  </a:lnTo>
                  <a:lnTo>
                    <a:pt x="2498" y="5080"/>
                  </a:lnTo>
                  <a:lnTo>
                    <a:pt x="2482" y="5063"/>
                  </a:lnTo>
                  <a:lnTo>
                    <a:pt x="2465" y="5038"/>
                  </a:lnTo>
                  <a:lnTo>
                    <a:pt x="2448" y="5005"/>
                  </a:lnTo>
                  <a:lnTo>
                    <a:pt x="2448" y="4979"/>
                  </a:lnTo>
                  <a:lnTo>
                    <a:pt x="2448" y="4946"/>
                  </a:lnTo>
                  <a:lnTo>
                    <a:pt x="2448" y="4929"/>
                  </a:lnTo>
                  <a:lnTo>
                    <a:pt x="2448" y="4921"/>
                  </a:lnTo>
                  <a:lnTo>
                    <a:pt x="2457" y="4896"/>
                  </a:lnTo>
                  <a:lnTo>
                    <a:pt x="2465" y="4871"/>
                  </a:lnTo>
                  <a:lnTo>
                    <a:pt x="2482" y="4863"/>
                  </a:lnTo>
                  <a:lnTo>
                    <a:pt x="2490" y="4846"/>
                  </a:lnTo>
                  <a:lnTo>
                    <a:pt x="2507" y="4837"/>
                  </a:lnTo>
                  <a:lnTo>
                    <a:pt x="2515" y="4829"/>
                  </a:lnTo>
                  <a:lnTo>
                    <a:pt x="2532" y="4821"/>
                  </a:lnTo>
                  <a:lnTo>
                    <a:pt x="2540" y="4812"/>
                  </a:lnTo>
                  <a:lnTo>
                    <a:pt x="2549" y="4804"/>
                  </a:lnTo>
                  <a:lnTo>
                    <a:pt x="2574" y="4787"/>
                  </a:lnTo>
                  <a:lnTo>
                    <a:pt x="2599" y="4779"/>
                  </a:lnTo>
                  <a:lnTo>
                    <a:pt x="2624" y="4762"/>
                  </a:lnTo>
                  <a:lnTo>
                    <a:pt x="2649" y="4754"/>
                  </a:lnTo>
                  <a:lnTo>
                    <a:pt x="2674" y="4737"/>
                  </a:lnTo>
                  <a:lnTo>
                    <a:pt x="2707" y="4729"/>
                  </a:lnTo>
                  <a:lnTo>
                    <a:pt x="2732" y="4721"/>
                  </a:lnTo>
                  <a:lnTo>
                    <a:pt x="2766" y="4712"/>
                  </a:lnTo>
                  <a:lnTo>
                    <a:pt x="2824" y="4687"/>
                  </a:lnTo>
                  <a:lnTo>
                    <a:pt x="2941" y="4654"/>
                  </a:lnTo>
                  <a:lnTo>
                    <a:pt x="3000" y="4629"/>
                  </a:lnTo>
                  <a:lnTo>
                    <a:pt x="3025" y="4620"/>
                  </a:lnTo>
                  <a:lnTo>
                    <a:pt x="3050" y="4612"/>
                  </a:lnTo>
                  <a:lnTo>
                    <a:pt x="3075" y="4604"/>
                  </a:lnTo>
                  <a:lnTo>
                    <a:pt x="3092" y="4595"/>
                  </a:lnTo>
                  <a:lnTo>
                    <a:pt x="3108" y="4587"/>
                  </a:lnTo>
                  <a:lnTo>
                    <a:pt x="3125" y="4578"/>
                  </a:lnTo>
                  <a:lnTo>
                    <a:pt x="3309" y="4487"/>
                  </a:lnTo>
                  <a:lnTo>
                    <a:pt x="3484" y="4386"/>
                  </a:lnTo>
                  <a:lnTo>
                    <a:pt x="3576" y="4336"/>
                  </a:lnTo>
                  <a:lnTo>
                    <a:pt x="3668" y="4294"/>
                  </a:lnTo>
                  <a:lnTo>
                    <a:pt x="3760" y="4244"/>
                  </a:lnTo>
                  <a:lnTo>
                    <a:pt x="3852" y="4194"/>
                  </a:lnTo>
                  <a:lnTo>
                    <a:pt x="3919" y="4152"/>
                  </a:lnTo>
                  <a:lnTo>
                    <a:pt x="3994" y="4111"/>
                  </a:lnTo>
                  <a:lnTo>
                    <a:pt x="4069" y="4069"/>
                  </a:lnTo>
                  <a:lnTo>
                    <a:pt x="4153" y="4019"/>
                  </a:lnTo>
                  <a:lnTo>
                    <a:pt x="4244" y="3969"/>
                  </a:lnTo>
                  <a:lnTo>
                    <a:pt x="4286" y="3944"/>
                  </a:lnTo>
                  <a:lnTo>
                    <a:pt x="4328" y="3919"/>
                  </a:lnTo>
                  <a:lnTo>
                    <a:pt x="4361" y="3893"/>
                  </a:lnTo>
                  <a:lnTo>
                    <a:pt x="4370" y="3885"/>
                  </a:lnTo>
                  <a:lnTo>
                    <a:pt x="4420" y="3860"/>
                  </a:lnTo>
                  <a:lnTo>
                    <a:pt x="4462" y="3827"/>
                  </a:lnTo>
                  <a:lnTo>
                    <a:pt x="4512" y="3802"/>
                  </a:lnTo>
                  <a:lnTo>
                    <a:pt x="4562" y="3768"/>
                  </a:lnTo>
                  <a:lnTo>
                    <a:pt x="4604" y="3735"/>
                  </a:lnTo>
                  <a:lnTo>
                    <a:pt x="4654" y="3710"/>
                  </a:lnTo>
                  <a:lnTo>
                    <a:pt x="4696" y="3676"/>
                  </a:lnTo>
                  <a:lnTo>
                    <a:pt x="4746" y="3643"/>
                  </a:lnTo>
                  <a:lnTo>
                    <a:pt x="4796" y="3609"/>
                  </a:lnTo>
                  <a:lnTo>
                    <a:pt x="4838" y="3576"/>
                  </a:lnTo>
                  <a:lnTo>
                    <a:pt x="4888" y="3534"/>
                  </a:lnTo>
                  <a:lnTo>
                    <a:pt x="4930" y="3501"/>
                  </a:lnTo>
                  <a:lnTo>
                    <a:pt x="4980" y="3467"/>
                  </a:lnTo>
                  <a:lnTo>
                    <a:pt x="5021" y="3434"/>
                  </a:lnTo>
                  <a:lnTo>
                    <a:pt x="5072" y="3392"/>
                  </a:lnTo>
                  <a:lnTo>
                    <a:pt x="5113" y="3359"/>
                  </a:lnTo>
                  <a:lnTo>
                    <a:pt x="5155" y="3317"/>
                  </a:lnTo>
                  <a:lnTo>
                    <a:pt x="5205" y="3284"/>
                  </a:lnTo>
                  <a:lnTo>
                    <a:pt x="5247" y="3242"/>
                  </a:lnTo>
                  <a:lnTo>
                    <a:pt x="5289" y="3200"/>
                  </a:lnTo>
                  <a:lnTo>
                    <a:pt x="5330" y="3167"/>
                  </a:lnTo>
                  <a:lnTo>
                    <a:pt x="5364" y="3125"/>
                  </a:lnTo>
                  <a:lnTo>
                    <a:pt x="5406" y="3083"/>
                  </a:lnTo>
                  <a:lnTo>
                    <a:pt x="5439" y="3050"/>
                  </a:lnTo>
                  <a:lnTo>
                    <a:pt x="5447" y="3041"/>
                  </a:lnTo>
                  <a:lnTo>
                    <a:pt x="5481" y="3000"/>
                  </a:lnTo>
                  <a:lnTo>
                    <a:pt x="5498" y="2983"/>
                  </a:lnTo>
                  <a:lnTo>
                    <a:pt x="5514" y="2958"/>
                  </a:lnTo>
                  <a:lnTo>
                    <a:pt x="5539" y="2941"/>
                  </a:lnTo>
                  <a:lnTo>
                    <a:pt x="5556" y="2916"/>
                  </a:lnTo>
                  <a:lnTo>
                    <a:pt x="5573" y="2899"/>
                  </a:lnTo>
                  <a:lnTo>
                    <a:pt x="5589" y="2874"/>
                  </a:lnTo>
                  <a:lnTo>
                    <a:pt x="5598" y="2858"/>
                  </a:lnTo>
                  <a:lnTo>
                    <a:pt x="5615" y="2832"/>
                  </a:lnTo>
                  <a:lnTo>
                    <a:pt x="5631" y="2816"/>
                  </a:lnTo>
                  <a:lnTo>
                    <a:pt x="5648" y="2791"/>
                  </a:lnTo>
                  <a:lnTo>
                    <a:pt x="5665" y="2774"/>
                  </a:lnTo>
                  <a:lnTo>
                    <a:pt x="5681" y="2749"/>
                  </a:lnTo>
                  <a:lnTo>
                    <a:pt x="5690" y="2732"/>
                  </a:lnTo>
                  <a:lnTo>
                    <a:pt x="5706" y="2707"/>
                  </a:lnTo>
                  <a:lnTo>
                    <a:pt x="5715" y="2690"/>
                  </a:lnTo>
                  <a:lnTo>
                    <a:pt x="5731" y="2665"/>
                  </a:lnTo>
                  <a:lnTo>
                    <a:pt x="5740" y="2649"/>
                  </a:lnTo>
                  <a:lnTo>
                    <a:pt x="5757" y="2624"/>
                  </a:lnTo>
                  <a:lnTo>
                    <a:pt x="5765" y="2607"/>
                  </a:lnTo>
                  <a:lnTo>
                    <a:pt x="5773" y="2582"/>
                  </a:lnTo>
                  <a:lnTo>
                    <a:pt x="5790" y="2565"/>
                  </a:lnTo>
                  <a:lnTo>
                    <a:pt x="5798" y="2540"/>
                  </a:lnTo>
                  <a:lnTo>
                    <a:pt x="5807" y="2523"/>
                  </a:lnTo>
                  <a:lnTo>
                    <a:pt x="5815" y="2498"/>
                  </a:lnTo>
                  <a:lnTo>
                    <a:pt x="5823" y="2473"/>
                  </a:lnTo>
                  <a:lnTo>
                    <a:pt x="5832" y="2457"/>
                  </a:lnTo>
                  <a:lnTo>
                    <a:pt x="5840" y="2431"/>
                  </a:lnTo>
                  <a:lnTo>
                    <a:pt x="5848" y="2423"/>
                  </a:lnTo>
                  <a:lnTo>
                    <a:pt x="5857" y="2398"/>
                  </a:lnTo>
                  <a:lnTo>
                    <a:pt x="5865" y="2373"/>
                  </a:lnTo>
                  <a:lnTo>
                    <a:pt x="5865" y="2356"/>
                  </a:lnTo>
                  <a:lnTo>
                    <a:pt x="5874" y="2331"/>
                  </a:lnTo>
                  <a:lnTo>
                    <a:pt x="5874" y="2315"/>
                  </a:lnTo>
                  <a:lnTo>
                    <a:pt x="5874" y="2289"/>
                  </a:lnTo>
                  <a:lnTo>
                    <a:pt x="5874" y="2273"/>
                  </a:lnTo>
                  <a:lnTo>
                    <a:pt x="5874" y="2248"/>
                  </a:lnTo>
                  <a:lnTo>
                    <a:pt x="5874" y="2223"/>
                  </a:lnTo>
                  <a:lnTo>
                    <a:pt x="5874" y="2081"/>
                  </a:lnTo>
                  <a:lnTo>
                    <a:pt x="5874" y="2056"/>
                  </a:lnTo>
                  <a:lnTo>
                    <a:pt x="5874" y="2039"/>
                  </a:lnTo>
                  <a:lnTo>
                    <a:pt x="5874" y="2014"/>
                  </a:lnTo>
                  <a:lnTo>
                    <a:pt x="5874" y="1997"/>
                  </a:lnTo>
                  <a:lnTo>
                    <a:pt x="5874" y="1972"/>
                  </a:lnTo>
                  <a:lnTo>
                    <a:pt x="5874" y="1955"/>
                  </a:lnTo>
                  <a:lnTo>
                    <a:pt x="5865" y="1930"/>
                  </a:lnTo>
                  <a:lnTo>
                    <a:pt x="5865" y="1914"/>
                  </a:lnTo>
                  <a:lnTo>
                    <a:pt x="5865" y="1914"/>
                  </a:lnTo>
                  <a:lnTo>
                    <a:pt x="5848" y="1914"/>
                  </a:lnTo>
                  <a:lnTo>
                    <a:pt x="5840" y="1914"/>
                  </a:lnTo>
                  <a:lnTo>
                    <a:pt x="5832" y="1914"/>
                  </a:lnTo>
                  <a:lnTo>
                    <a:pt x="5823" y="1914"/>
                  </a:lnTo>
                  <a:lnTo>
                    <a:pt x="5815" y="1914"/>
                  </a:lnTo>
                  <a:lnTo>
                    <a:pt x="5807" y="1914"/>
                  </a:lnTo>
                  <a:lnTo>
                    <a:pt x="5798" y="1914"/>
                  </a:lnTo>
                  <a:lnTo>
                    <a:pt x="5782" y="1914"/>
                  </a:lnTo>
                  <a:lnTo>
                    <a:pt x="5773" y="1914"/>
                  </a:lnTo>
                  <a:lnTo>
                    <a:pt x="5640" y="1914"/>
                  </a:lnTo>
                  <a:lnTo>
                    <a:pt x="5623" y="1914"/>
                  </a:lnTo>
                  <a:lnTo>
                    <a:pt x="5623" y="1914"/>
                  </a:lnTo>
                  <a:lnTo>
                    <a:pt x="5598" y="1914"/>
                  </a:lnTo>
                  <a:lnTo>
                    <a:pt x="5581" y="1914"/>
                  </a:lnTo>
                  <a:lnTo>
                    <a:pt x="5556" y="1914"/>
                  </a:lnTo>
                  <a:lnTo>
                    <a:pt x="5539" y="1914"/>
                  </a:lnTo>
                  <a:lnTo>
                    <a:pt x="5514" y="1914"/>
                  </a:lnTo>
                  <a:lnTo>
                    <a:pt x="5489" y="1914"/>
                  </a:lnTo>
                  <a:lnTo>
                    <a:pt x="5447" y="1922"/>
                  </a:lnTo>
                  <a:lnTo>
                    <a:pt x="5406" y="1930"/>
                  </a:lnTo>
                  <a:lnTo>
                    <a:pt x="5364" y="1947"/>
                  </a:lnTo>
                  <a:lnTo>
                    <a:pt x="5314" y="1955"/>
                  </a:lnTo>
                  <a:lnTo>
                    <a:pt x="5272" y="1964"/>
                  </a:lnTo>
                  <a:lnTo>
                    <a:pt x="5230" y="1980"/>
                  </a:lnTo>
                  <a:lnTo>
                    <a:pt x="5205" y="1989"/>
                  </a:lnTo>
                  <a:lnTo>
                    <a:pt x="5188" y="1989"/>
                  </a:lnTo>
                  <a:lnTo>
                    <a:pt x="5147" y="1997"/>
                  </a:lnTo>
                  <a:lnTo>
                    <a:pt x="5113" y="2014"/>
                  </a:lnTo>
                  <a:lnTo>
                    <a:pt x="5072" y="2031"/>
                  </a:lnTo>
                  <a:lnTo>
                    <a:pt x="5038" y="2039"/>
                  </a:lnTo>
                  <a:lnTo>
                    <a:pt x="4980" y="2064"/>
                  </a:lnTo>
                  <a:lnTo>
                    <a:pt x="4938" y="2081"/>
                  </a:lnTo>
                  <a:lnTo>
                    <a:pt x="4904" y="2089"/>
                  </a:lnTo>
                  <a:lnTo>
                    <a:pt x="4863" y="2106"/>
                  </a:lnTo>
                  <a:lnTo>
                    <a:pt x="4821" y="2131"/>
                  </a:lnTo>
                  <a:lnTo>
                    <a:pt x="4779" y="2147"/>
                  </a:lnTo>
                  <a:lnTo>
                    <a:pt x="4737" y="2164"/>
                  </a:lnTo>
                  <a:lnTo>
                    <a:pt x="4696" y="2181"/>
                  </a:lnTo>
                  <a:lnTo>
                    <a:pt x="4654" y="2206"/>
                  </a:lnTo>
                  <a:lnTo>
                    <a:pt x="4612" y="2223"/>
                  </a:lnTo>
                  <a:lnTo>
                    <a:pt x="4579" y="2248"/>
                  </a:lnTo>
                  <a:lnTo>
                    <a:pt x="4537" y="2264"/>
                  </a:lnTo>
                  <a:lnTo>
                    <a:pt x="4495" y="2289"/>
                  </a:lnTo>
                  <a:lnTo>
                    <a:pt x="4462" y="2306"/>
                  </a:lnTo>
                  <a:lnTo>
                    <a:pt x="4420" y="2331"/>
                  </a:lnTo>
                  <a:lnTo>
                    <a:pt x="4378" y="2348"/>
                  </a:lnTo>
                  <a:lnTo>
                    <a:pt x="4345" y="2373"/>
                  </a:lnTo>
                  <a:lnTo>
                    <a:pt x="4303" y="2398"/>
                  </a:lnTo>
                  <a:lnTo>
                    <a:pt x="4270" y="2423"/>
                  </a:lnTo>
                  <a:lnTo>
                    <a:pt x="4228" y="2448"/>
                  </a:lnTo>
                  <a:lnTo>
                    <a:pt x="4194" y="2465"/>
                  </a:lnTo>
                  <a:lnTo>
                    <a:pt x="4153" y="2490"/>
                  </a:lnTo>
                  <a:lnTo>
                    <a:pt x="4119" y="2515"/>
                  </a:lnTo>
                  <a:lnTo>
                    <a:pt x="4077" y="2540"/>
                  </a:lnTo>
                  <a:lnTo>
                    <a:pt x="4044" y="2565"/>
                  </a:lnTo>
                  <a:lnTo>
                    <a:pt x="4011" y="2590"/>
                  </a:lnTo>
                  <a:lnTo>
                    <a:pt x="3969" y="2624"/>
                  </a:lnTo>
                  <a:lnTo>
                    <a:pt x="3935" y="2649"/>
                  </a:lnTo>
                  <a:lnTo>
                    <a:pt x="3910" y="2665"/>
                  </a:lnTo>
                  <a:lnTo>
                    <a:pt x="3902" y="2674"/>
                  </a:lnTo>
                  <a:lnTo>
                    <a:pt x="3860" y="2699"/>
                  </a:lnTo>
                  <a:lnTo>
                    <a:pt x="3827" y="2724"/>
                  </a:lnTo>
                  <a:lnTo>
                    <a:pt x="3793" y="2757"/>
                  </a:lnTo>
                  <a:lnTo>
                    <a:pt x="3760" y="2782"/>
                  </a:lnTo>
                  <a:lnTo>
                    <a:pt x="3685" y="2841"/>
                  </a:lnTo>
                  <a:lnTo>
                    <a:pt x="3618" y="2891"/>
                  </a:lnTo>
                  <a:lnTo>
                    <a:pt x="3551" y="2949"/>
                  </a:lnTo>
                  <a:lnTo>
                    <a:pt x="3476" y="3008"/>
                  </a:lnTo>
                  <a:lnTo>
                    <a:pt x="3409" y="3066"/>
                  </a:lnTo>
                  <a:lnTo>
                    <a:pt x="3342" y="3125"/>
                  </a:lnTo>
                  <a:lnTo>
                    <a:pt x="3275" y="3183"/>
                  </a:lnTo>
                  <a:lnTo>
                    <a:pt x="3209" y="3250"/>
                  </a:lnTo>
                  <a:lnTo>
                    <a:pt x="3142" y="3309"/>
                  </a:lnTo>
                  <a:lnTo>
                    <a:pt x="3075" y="3376"/>
                  </a:lnTo>
                  <a:lnTo>
                    <a:pt x="3008" y="3434"/>
                  </a:lnTo>
                  <a:lnTo>
                    <a:pt x="2941" y="3501"/>
                  </a:lnTo>
                  <a:lnTo>
                    <a:pt x="2874" y="3559"/>
                  </a:lnTo>
                  <a:lnTo>
                    <a:pt x="2749" y="3676"/>
                  </a:lnTo>
                  <a:lnTo>
                    <a:pt x="2741" y="3685"/>
                  </a:lnTo>
                  <a:lnTo>
                    <a:pt x="2615" y="3785"/>
                  </a:lnTo>
                  <a:lnTo>
                    <a:pt x="2590" y="3810"/>
                  </a:lnTo>
                  <a:lnTo>
                    <a:pt x="2557" y="3843"/>
                  </a:lnTo>
                  <a:lnTo>
                    <a:pt x="2465" y="3935"/>
                  </a:lnTo>
                  <a:lnTo>
                    <a:pt x="2407" y="3994"/>
                  </a:lnTo>
                  <a:lnTo>
                    <a:pt x="2348" y="4052"/>
                  </a:lnTo>
                  <a:lnTo>
                    <a:pt x="2281" y="4119"/>
                  </a:lnTo>
                  <a:lnTo>
                    <a:pt x="2248" y="4144"/>
                  </a:lnTo>
                  <a:lnTo>
                    <a:pt x="2214" y="4177"/>
                  </a:lnTo>
                  <a:lnTo>
                    <a:pt x="2181" y="4211"/>
                  </a:lnTo>
                  <a:lnTo>
                    <a:pt x="2148" y="4244"/>
                  </a:lnTo>
                  <a:lnTo>
                    <a:pt x="2114" y="4269"/>
                  </a:lnTo>
                  <a:lnTo>
                    <a:pt x="2081" y="4303"/>
                  </a:lnTo>
                  <a:lnTo>
                    <a:pt x="2047" y="4328"/>
                  </a:lnTo>
                  <a:lnTo>
                    <a:pt x="2014" y="4361"/>
                  </a:lnTo>
                  <a:lnTo>
                    <a:pt x="1981" y="4386"/>
                  </a:lnTo>
                  <a:lnTo>
                    <a:pt x="1947" y="4411"/>
                  </a:lnTo>
                  <a:lnTo>
                    <a:pt x="1914" y="4436"/>
                  </a:lnTo>
                  <a:lnTo>
                    <a:pt x="1880" y="4453"/>
                  </a:lnTo>
                  <a:lnTo>
                    <a:pt x="1864" y="4470"/>
                  </a:lnTo>
                  <a:lnTo>
                    <a:pt x="1847" y="4478"/>
                  </a:lnTo>
                  <a:lnTo>
                    <a:pt x="1830" y="4487"/>
                  </a:lnTo>
                  <a:lnTo>
                    <a:pt x="1813" y="4495"/>
                  </a:lnTo>
                  <a:lnTo>
                    <a:pt x="1797" y="4503"/>
                  </a:lnTo>
                  <a:lnTo>
                    <a:pt x="1780" y="4512"/>
                  </a:lnTo>
                  <a:lnTo>
                    <a:pt x="1763" y="4520"/>
                  </a:lnTo>
                  <a:lnTo>
                    <a:pt x="1738" y="4528"/>
                  </a:lnTo>
                  <a:lnTo>
                    <a:pt x="1722" y="4537"/>
                  </a:lnTo>
                  <a:lnTo>
                    <a:pt x="1696" y="4545"/>
                  </a:lnTo>
                  <a:lnTo>
                    <a:pt x="1671" y="4545"/>
                  </a:lnTo>
                  <a:lnTo>
                    <a:pt x="1646" y="4545"/>
                  </a:lnTo>
                  <a:lnTo>
                    <a:pt x="1621" y="4545"/>
                  </a:lnTo>
                  <a:lnTo>
                    <a:pt x="1596" y="4545"/>
                  </a:lnTo>
                  <a:lnTo>
                    <a:pt x="1580" y="4537"/>
                  </a:lnTo>
                  <a:lnTo>
                    <a:pt x="1554" y="4528"/>
                  </a:lnTo>
                  <a:lnTo>
                    <a:pt x="1529" y="4512"/>
                  </a:lnTo>
                  <a:lnTo>
                    <a:pt x="1496" y="4495"/>
                  </a:lnTo>
                  <a:lnTo>
                    <a:pt x="1471" y="4470"/>
                  </a:lnTo>
                  <a:lnTo>
                    <a:pt x="1454" y="4436"/>
                  </a:lnTo>
                  <a:lnTo>
                    <a:pt x="1438" y="4403"/>
                  </a:lnTo>
                  <a:lnTo>
                    <a:pt x="1438" y="4370"/>
                  </a:lnTo>
                  <a:lnTo>
                    <a:pt x="1438" y="4336"/>
                  </a:lnTo>
                  <a:lnTo>
                    <a:pt x="1438" y="4294"/>
                  </a:lnTo>
                  <a:lnTo>
                    <a:pt x="1446" y="4261"/>
                  </a:lnTo>
                  <a:lnTo>
                    <a:pt x="1446" y="4261"/>
                  </a:lnTo>
                  <a:lnTo>
                    <a:pt x="1454" y="4244"/>
                  </a:lnTo>
                  <a:lnTo>
                    <a:pt x="1463" y="4219"/>
                  </a:lnTo>
                  <a:lnTo>
                    <a:pt x="1479" y="4203"/>
                  </a:lnTo>
                  <a:lnTo>
                    <a:pt x="1488" y="4194"/>
                  </a:lnTo>
                  <a:lnTo>
                    <a:pt x="1496" y="4177"/>
                  </a:lnTo>
                  <a:lnTo>
                    <a:pt x="1504" y="4169"/>
                  </a:lnTo>
                  <a:lnTo>
                    <a:pt x="1529" y="4144"/>
                  </a:lnTo>
                  <a:lnTo>
                    <a:pt x="1546" y="4127"/>
                  </a:lnTo>
                  <a:lnTo>
                    <a:pt x="1563" y="4102"/>
                  </a:lnTo>
                  <a:lnTo>
                    <a:pt x="1605" y="4069"/>
                  </a:lnTo>
                  <a:lnTo>
                    <a:pt x="1621" y="4052"/>
                  </a:lnTo>
                  <a:lnTo>
                    <a:pt x="1630" y="4035"/>
                  </a:lnTo>
                  <a:lnTo>
                    <a:pt x="1638" y="4027"/>
                  </a:lnTo>
                  <a:lnTo>
                    <a:pt x="1638" y="4027"/>
                  </a:lnTo>
                  <a:lnTo>
                    <a:pt x="1638" y="4027"/>
                  </a:lnTo>
                  <a:lnTo>
                    <a:pt x="1705" y="3935"/>
                  </a:lnTo>
                  <a:lnTo>
                    <a:pt x="1763" y="3843"/>
                  </a:lnTo>
                  <a:lnTo>
                    <a:pt x="1830" y="3751"/>
                  </a:lnTo>
                  <a:lnTo>
                    <a:pt x="1864" y="3710"/>
                  </a:lnTo>
                  <a:lnTo>
                    <a:pt x="1889" y="3660"/>
                  </a:lnTo>
                  <a:lnTo>
                    <a:pt x="1922" y="3618"/>
                  </a:lnTo>
                  <a:lnTo>
                    <a:pt x="1947" y="3568"/>
                  </a:lnTo>
                  <a:lnTo>
                    <a:pt x="1981" y="3526"/>
                  </a:lnTo>
                  <a:lnTo>
                    <a:pt x="2006" y="3476"/>
                  </a:lnTo>
                  <a:lnTo>
                    <a:pt x="2039" y="3434"/>
                  </a:lnTo>
                  <a:lnTo>
                    <a:pt x="2064" y="3384"/>
                  </a:lnTo>
                  <a:lnTo>
                    <a:pt x="2097" y="3334"/>
                  </a:lnTo>
                  <a:lnTo>
                    <a:pt x="2123" y="3292"/>
                  </a:lnTo>
                  <a:lnTo>
                    <a:pt x="2164" y="3217"/>
                  </a:lnTo>
                  <a:lnTo>
                    <a:pt x="2206" y="3142"/>
                  </a:lnTo>
                  <a:lnTo>
                    <a:pt x="2298" y="2991"/>
                  </a:lnTo>
                  <a:lnTo>
                    <a:pt x="2340" y="2916"/>
                  </a:lnTo>
                  <a:lnTo>
                    <a:pt x="2382" y="2841"/>
                  </a:lnTo>
                  <a:lnTo>
                    <a:pt x="2398" y="2807"/>
                  </a:lnTo>
                  <a:lnTo>
                    <a:pt x="2423" y="2774"/>
                  </a:lnTo>
                  <a:lnTo>
                    <a:pt x="2440" y="2732"/>
                  </a:lnTo>
                  <a:lnTo>
                    <a:pt x="2465" y="2699"/>
                  </a:lnTo>
                  <a:lnTo>
                    <a:pt x="2482" y="2657"/>
                  </a:lnTo>
                  <a:lnTo>
                    <a:pt x="2507" y="2607"/>
                  </a:lnTo>
                  <a:lnTo>
                    <a:pt x="2532" y="2548"/>
                  </a:lnTo>
                  <a:lnTo>
                    <a:pt x="2565" y="2490"/>
                  </a:lnTo>
                  <a:lnTo>
                    <a:pt x="2599" y="2423"/>
                  </a:lnTo>
                  <a:lnTo>
                    <a:pt x="2632" y="2348"/>
                  </a:lnTo>
                  <a:lnTo>
                    <a:pt x="2666" y="2273"/>
                  </a:lnTo>
                  <a:lnTo>
                    <a:pt x="2682" y="2248"/>
                  </a:lnTo>
                  <a:lnTo>
                    <a:pt x="2707" y="2189"/>
                  </a:lnTo>
                  <a:lnTo>
                    <a:pt x="2724" y="2147"/>
                  </a:lnTo>
                  <a:lnTo>
                    <a:pt x="2741" y="2106"/>
                  </a:lnTo>
                  <a:lnTo>
                    <a:pt x="2757" y="2056"/>
                  </a:lnTo>
                  <a:lnTo>
                    <a:pt x="2783" y="2014"/>
                  </a:lnTo>
                  <a:lnTo>
                    <a:pt x="2799" y="1972"/>
                  </a:lnTo>
                  <a:lnTo>
                    <a:pt x="2816" y="1922"/>
                  </a:lnTo>
                  <a:lnTo>
                    <a:pt x="2833" y="1872"/>
                  </a:lnTo>
                  <a:lnTo>
                    <a:pt x="2858" y="1830"/>
                  </a:lnTo>
                  <a:lnTo>
                    <a:pt x="2874" y="1780"/>
                  </a:lnTo>
                  <a:lnTo>
                    <a:pt x="2891" y="1730"/>
                  </a:lnTo>
                  <a:lnTo>
                    <a:pt x="2908" y="1688"/>
                  </a:lnTo>
                  <a:lnTo>
                    <a:pt x="2925" y="1638"/>
                  </a:lnTo>
                  <a:lnTo>
                    <a:pt x="2941" y="1588"/>
                  </a:lnTo>
                  <a:lnTo>
                    <a:pt x="2958" y="1538"/>
                  </a:lnTo>
                  <a:lnTo>
                    <a:pt x="2975" y="1487"/>
                  </a:lnTo>
                  <a:lnTo>
                    <a:pt x="2991" y="1437"/>
                  </a:lnTo>
                  <a:lnTo>
                    <a:pt x="3000" y="1387"/>
                  </a:lnTo>
                  <a:lnTo>
                    <a:pt x="3016" y="1345"/>
                  </a:lnTo>
                  <a:lnTo>
                    <a:pt x="3025" y="1295"/>
                  </a:lnTo>
                  <a:lnTo>
                    <a:pt x="3041" y="1245"/>
                  </a:lnTo>
                  <a:lnTo>
                    <a:pt x="3050" y="1195"/>
                  </a:lnTo>
                  <a:lnTo>
                    <a:pt x="3058" y="1153"/>
                  </a:lnTo>
                  <a:lnTo>
                    <a:pt x="3067" y="1103"/>
                  </a:lnTo>
                  <a:lnTo>
                    <a:pt x="3075" y="1061"/>
                  </a:lnTo>
                  <a:lnTo>
                    <a:pt x="3083" y="1011"/>
                  </a:lnTo>
                  <a:lnTo>
                    <a:pt x="3083" y="970"/>
                  </a:lnTo>
                  <a:lnTo>
                    <a:pt x="3083" y="944"/>
                  </a:lnTo>
                  <a:lnTo>
                    <a:pt x="3083" y="928"/>
                  </a:lnTo>
                  <a:lnTo>
                    <a:pt x="3083" y="686"/>
                  </a:lnTo>
                  <a:lnTo>
                    <a:pt x="3083" y="669"/>
                  </a:lnTo>
                  <a:lnTo>
                    <a:pt x="3083" y="652"/>
                  </a:lnTo>
                  <a:lnTo>
                    <a:pt x="3083" y="635"/>
                  </a:lnTo>
                  <a:lnTo>
                    <a:pt x="3083" y="619"/>
                  </a:lnTo>
                  <a:lnTo>
                    <a:pt x="3083" y="602"/>
                  </a:lnTo>
                  <a:lnTo>
                    <a:pt x="3083" y="585"/>
                  </a:lnTo>
                  <a:lnTo>
                    <a:pt x="3083" y="577"/>
                  </a:lnTo>
                  <a:lnTo>
                    <a:pt x="3083" y="560"/>
                  </a:lnTo>
                  <a:lnTo>
                    <a:pt x="3083" y="543"/>
                  </a:lnTo>
                  <a:lnTo>
                    <a:pt x="3083" y="535"/>
                  </a:lnTo>
                  <a:lnTo>
                    <a:pt x="3083" y="518"/>
                  </a:lnTo>
                  <a:lnTo>
                    <a:pt x="3075" y="502"/>
                  </a:lnTo>
                  <a:lnTo>
                    <a:pt x="3075" y="493"/>
                  </a:lnTo>
                  <a:lnTo>
                    <a:pt x="3067" y="477"/>
                  </a:lnTo>
                  <a:lnTo>
                    <a:pt x="3058" y="468"/>
                  </a:lnTo>
                  <a:lnTo>
                    <a:pt x="3050" y="460"/>
                  </a:lnTo>
                  <a:lnTo>
                    <a:pt x="3033" y="435"/>
                  </a:lnTo>
                  <a:lnTo>
                    <a:pt x="3025" y="427"/>
                  </a:lnTo>
                  <a:lnTo>
                    <a:pt x="3016" y="418"/>
                  </a:lnTo>
                  <a:lnTo>
                    <a:pt x="3008" y="401"/>
                  </a:lnTo>
                  <a:lnTo>
                    <a:pt x="3000" y="393"/>
                  </a:lnTo>
                  <a:lnTo>
                    <a:pt x="2991" y="385"/>
                  </a:lnTo>
                  <a:lnTo>
                    <a:pt x="2983" y="376"/>
                  </a:lnTo>
                  <a:lnTo>
                    <a:pt x="2975" y="368"/>
                  </a:lnTo>
                  <a:lnTo>
                    <a:pt x="2966" y="360"/>
                  </a:lnTo>
                  <a:lnTo>
                    <a:pt x="2958" y="351"/>
                  </a:lnTo>
                  <a:lnTo>
                    <a:pt x="2950" y="343"/>
                  </a:lnTo>
                  <a:lnTo>
                    <a:pt x="2933" y="335"/>
                  </a:lnTo>
                  <a:lnTo>
                    <a:pt x="2925" y="335"/>
                  </a:lnTo>
                  <a:lnTo>
                    <a:pt x="2916" y="326"/>
                  </a:lnTo>
                  <a:lnTo>
                    <a:pt x="2908" y="326"/>
                  </a:lnTo>
                  <a:lnTo>
                    <a:pt x="2899" y="326"/>
                  </a:lnTo>
                  <a:lnTo>
                    <a:pt x="2899" y="326"/>
                  </a:lnTo>
                  <a:lnTo>
                    <a:pt x="2891" y="326"/>
                  </a:lnTo>
                  <a:lnTo>
                    <a:pt x="2883" y="326"/>
                  </a:lnTo>
                  <a:lnTo>
                    <a:pt x="2874" y="326"/>
                  </a:lnTo>
                  <a:lnTo>
                    <a:pt x="2874" y="326"/>
                  </a:lnTo>
                  <a:lnTo>
                    <a:pt x="2866" y="326"/>
                  </a:lnTo>
                  <a:lnTo>
                    <a:pt x="2732" y="326"/>
                  </a:lnTo>
                  <a:lnTo>
                    <a:pt x="2724" y="326"/>
                  </a:lnTo>
                  <a:lnTo>
                    <a:pt x="2716" y="326"/>
                  </a:lnTo>
                  <a:lnTo>
                    <a:pt x="2699" y="326"/>
                  </a:lnTo>
                  <a:lnTo>
                    <a:pt x="2682" y="326"/>
                  </a:lnTo>
                  <a:lnTo>
                    <a:pt x="2657" y="335"/>
                  </a:lnTo>
                  <a:lnTo>
                    <a:pt x="2632" y="343"/>
                  </a:lnTo>
                  <a:lnTo>
                    <a:pt x="2607" y="351"/>
                  </a:lnTo>
                  <a:lnTo>
                    <a:pt x="2582" y="360"/>
                  </a:lnTo>
                  <a:lnTo>
                    <a:pt x="2557" y="376"/>
                  </a:lnTo>
                  <a:lnTo>
                    <a:pt x="2549" y="376"/>
                  </a:lnTo>
                  <a:lnTo>
                    <a:pt x="2532" y="376"/>
                  </a:lnTo>
                  <a:lnTo>
                    <a:pt x="2507" y="393"/>
                  </a:lnTo>
                  <a:lnTo>
                    <a:pt x="2482" y="410"/>
                  </a:lnTo>
                  <a:lnTo>
                    <a:pt x="2448" y="418"/>
                  </a:lnTo>
                  <a:lnTo>
                    <a:pt x="2423" y="435"/>
                  </a:lnTo>
                  <a:lnTo>
                    <a:pt x="2398" y="452"/>
                  </a:lnTo>
                  <a:lnTo>
                    <a:pt x="2365" y="468"/>
                  </a:lnTo>
                  <a:lnTo>
                    <a:pt x="2340" y="485"/>
                  </a:lnTo>
                  <a:lnTo>
                    <a:pt x="2315" y="502"/>
                  </a:lnTo>
                  <a:lnTo>
                    <a:pt x="2281" y="518"/>
                  </a:lnTo>
                  <a:lnTo>
                    <a:pt x="2256" y="543"/>
                  </a:lnTo>
                  <a:lnTo>
                    <a:pt x="2223" y="560"/>
                  </a:lnTo>
                  <a:lnTo>
                    <a:pt x="2198" y="585"/>
                  </a:lnTo>
                  <a:lnTo>
                    <a:pt x="2173" y="602"/>
                  </a:lnTo>
                  <a:lnTo>
                    <a:pt x="2139" y="627"/>
                  </a:lnTo>
                  <a:lnTo>
                    <a:pt x="2114" y="644"/>
                  </a:lnTo>
                  <a:lnTo>
                    <a:pt x="2089" y="669"/>
                  </a:lnTo>
                  <a:lnTo>
                    <a:pt x="2056" y="686"/>
                  </a:lnTo>
                  <a:lnTo>
                    <a:pt x="2031" y="711"/>
                  </a:lnTo>
                  <a:lnTo>
                    <a:pt x="2006" y="736"/>
                  </a:lnTo>
                  <a:lnTo>
                    <a:pt x="1981" y="752"/>
                  </a:lnTo>
                  <a:lnTo>
                    <a:pt x="1930" y="802"/>
                  </a:lnTo>
                  <a:lnTo>
                    <a:pt x="1872" y="844"/>
                  </a:lnTo>
                  <a:lnTo>
                    <a:pt x="1822" y="886"/>
                  </a:lnTo>
                  <a:lnTo>
                    <a:pt x="1780" y="936"/>
                  </a:lnTo>
                  <a:lnTo>
                    <a:pt x="1730" y="978"/>
                  </a:lnTo>
                  <a:lnTo>
                    <a:pt x="1688" y="1020"/>
                  </a:lnTo>
                  <a:lnTo>
                    <a:pt x="1646" y="1053"/>
                  </a:lnTo>
                  <a:lnTo>
                    <a:pt x="1613" y="1095"/>
                  </a:lnTo>
                  <a:lnTo>
                    <a:pt x="1546" y="1162"/>
                  </a:lnTo>
                  <a:lnTo>
                    <a:pt x="1488" y="1220"/>
                  </a:lnTo>
                  <a:lnTo>
                    <a:pt x="1446" y="1262"/>
                  </a:lnTo>
                  <a:lnTo>
                    <a:pt x="1412" y="1304"/>
                  </a:lnTo>
                  <a:lnTo>
                    <a:pt x="1371" y="1345"/>
                  </a:lnTo>
                  <a:lnTo>
                    <a:pt x="1329" y="1387"/>
                  </a:lnTo>
                  <a:lnTo>
                    <a:pt x="1287" y="1429"/>
                  </a:lnTo>
                  <a:lnTo>
                    <a:pt x="1254" y="1479"/>
                  </a:lnTo>
                  <a:lnTo>
                    <a:pt x="1212" y="1529"/>
                  </a:lnTo>
                  <a:lnTo>
                    <a:pt x="1179" y="1571"/>
                  </a:lnTo>
                  <a:lnTo>
                    <a:pt x="1137" y="1621"/>
                  </a:lnTo>
                  <a:lnTo>
                    <a:pt x="1103" y="1671"/>
                  </a:lnTo>
                  <a:lnTo>
                    <a:pt x="1070" y="1721"/>
                  </a:lnTo>
                  <a:lnTo>
                    <a:pt x="1028" y="1772"/>
                  </a:lnTo>
                  <a:lnTo>
                    <a:pt x="995" y="1822"/>
                  </a:lnTo>
                  <a:lnTo>
                    <a:pt x="961" y="1872"/>
                  </a:lnTo>
                  <a:lnTo>
                    <a:pt x="928" y="1922"/>
                  </a:lnTo>
                  <a:lnTo>
                    <a:pt x="894" y="1972"/>
                  </a:lnTo>
                  <a:lnTo>
                    <a:pt x="861" y="2031"/>
                  </a:lnTo>
                  <a:lnTo>
                    <a:pt x="828" y="2081"/>
                  </a:lnTo>
                  <a:lnTo>
                    <a:pt x="803" y="2139"/>
                  </a:lnTo>
                  <a:lnTo>
                    <a:pt x="769" y="2189"/>
                  </a:lnTo>
                  <a:lnTo>
                    <a:pt x="736" y="2248"/>
                  </a:lnTo>
                  <a:lnTo>
                    <a:pt x="711" y="2298"/>
                  </a:lnTo>
                  <a:lnTo>
                    <a:pt x="677" y="2356"/>
                  </a:lnTo>
                  <a:lnTo>
                    <a:pt x="652" y="2415"/>
                  </a:lnTo>
                  <a:lnTo>
                    <a:pt x="627" y="2473"/>
                  </a:lnTo>
                  <a:lnTo>
                    <a:pt x="602" y="2532"/>
                  </a:lnTo>
                  <a:lnTo>
                    <a:pt x="569" y="2582"/>
                  </a:lnTo>
                  <a:lnTo>
                    <a:pt x="544" y="2640"/>
                  </a:lnTo>
                  <a:lnTo>
                    <a:pt x="527" y="2699"/>
                  </a:lnTo>
                  <a:lnTo>
                    <a:pt x="502" y="2757"/>
                  </a:lnTo>
                  <a:lnTo>
                    <a:pt x="477" y="2816"/>
                  </a:lnTo>
                  <a:lnTo>
                    <a:pt x="452" y="2874"/>
                  </a:lnTo>
                  <a:lnTo>
                    <a:pt x="435" y="2941"/>
                  </a:lnTo>
                  <a:lnTo>
                    <a:pt x="418" y="3000"/>
                  </a:lnTo>
                  <a:lnTo>
                    <a:pt x="393" y="3058"/>
                  </a:lnTo>
                  <a:lnTo>
                    <a:pt x="377" y="3117"/>
                  </a:lnTo>
                  <a:lnTo>
                    <a:pt x="360" y="3175"/>
                  </a:lnTo>
                  <a:lnTo>
                    <a:pt x="343" y="3233"/>
                  </a:lnTo>
                  <a:lnTo>
                    <a:pt x="326" y="3300"/>
                  </a:lnTo>
                  <a:lnTo>
                    <a:pt x="310" y="3359"/>
                  </a:lnTo>
                  <a:lnTo>
                    <a:pt x="301" y="3417"/>
                  </a:lnTo>
                  <a:lnTo>
                    <a:pt x="285" y="3476"/>
                  </a:lnTo>
                  <a:lnTo>
                    <a:pt x="276" y="3543"/>
                  </a:lnTo>
                  <a:lnTo>
                    <a:pt x="260" y="3601"/>
                  </a:lnTo>
                  <a:lnTo>
                    <a:pt x="251" y="3660"/>
                  </a:lnTo>
                  <a:lnTo>
                    <a:pt x="243" y="3718"/>
                  </a:lnTo>
                  <a:lnTo>
                    <a:pt x="235" y="3785"/>
                  </a:lnTo>
                  <a:lnTo>
                    <a:pt x="226" y="3843"/>
                  </a:lnTo>
                  <a:lnTo>
                    <a:pt x="226" y="3902"/>
                  </a:lnTo>
                  <a:lnTo>
                    <a:pt x="226" y="3960"/>
                  </a:lnTo>
                  <a:lnTo>
                    <a:pt x="226" y="3969"/>
                  </a:lnTo>
                  <a:lnTo>
                    <a:pt x="218" y="4027"/>
                  </a:lnTo>
                  <a:lnTo>
                    <a:pt x="218" y="4052"/>
                  </a:lnTo>
                  <a:lnTo>
                    <a:pt x="218" y="4086"/>
                  </a:lnTo>
                  <a:lnTo>
                    <a:pt x="218" y="4111"/>
                  </a:lnTo>
                  <a:lnTo>
                    <a:pt x="218" y="4144"/>
                  </a:lnTo>
                  <a:lnTo>
                    <a:pt x="218" y="4177"/>
                  </a:lnTo>
                  <a:lnTo>
                    <a:pt x="218" y="4203"/>
                  </a:lnTo>
                  <a:lnTo>
                    <a:pt x="218" y="4503"/>
                  </a:lnTo>
                  <a:lnTo>
                    <a:pt x="218" y="4537"/>
                  </a:lnTo>
                  <a:lnTo>
                    <a:pt x="218" y="4562"/>
                  </a:lnTo>
                  <a:lnTo>
                    <a:pt x="218" y="4595"/>
                  </a:lnTo>
                  <a:lnTo>
                    <a:pt x="218" y="4620"/>
                  </a:lnTo>
                  <a:lnTo>
                    <a:pt x="218" y="4654"/>
                  </a:lnTo>
                  <a:lnTo>
                    <a:pt x="218" y="4679"/>
                  </a:lnTo>
                  <a:lnTo>
                    <a:pt x="218" y="4712"/>
                  </a:lnTo>
                  <a:lnTo>
                    <a:pt x="218" y="4737"/>
                  </a:lnTo>
                  <a:lnTo>
                    <a:pt x="218" y="4771"/>
                  </a:lnTo>
                  <a:lnTo>
                    <a:pt x="218" y="4796"/>
                  </a:lnTo>
                  <a:lnTo>
                    <a:pt x="168" y="4879"/>
                  </a:lnTo>
                  <a:lnTo>
                    <a:pt x="84" y="4829"/>
                  </a:lnTo>
                  <a:lnTo>
                    <a:pt x="76" y="4796"/>
                  </a:lnTo>
                  <a:lnTo>
                    <a:pt x="67" y="4771"/>
                  </a:lnTo>
                  <a:lnTo>
                    <a:pt x="59" y="4737"/>
                  </a:lnTo>
                  <a:lnTo>
                    <a:pt x="51" y="4712"/>
                  </a:lnTo>
                  <a:lnTo>
                    <a:pt x="42" y="4679"/>
                  </a:lnTo>
                  <a:lnTo>
                    <a:pt x="34" y="4645"/>
                  </a:lnTo>
                  <a:lnTo>
                    <a:pt x="26" y="4620"/>
                  </a:lnTo>
                  <a:lnTo>
                    <a:pt x="17" y="4587"/>
                  </a:lnTo>
                  <a:lnTo>
                    <a:pt x="17" y="4553"/>
                  </a:lnTo>
                  <a:lnTo>
                    <a:pt x="9" y="4520"/>
                  </a:lnTo>
                  <a:lnTo>
                    <a:pt x="1" y="4495"/>
                  </a:lnTo>
                  <a:lnTo>
                    <a:pt x="1" y="4462"/>
                  </a:lnTo>
                  <a:lnTo>
                    <a:pt x="1" y="4428"/>
                  </a:lnTo>
                  <a:lnTo>
                    <a:pt x="1" y="4395"/>
                  </a:lnTo>
                  <a:lnTo>
                    <a:pt x="1" y="4370"/>
                  </a:lnTo>
                  <a:lnTo>
                    <a:pt x="1" y="4336"/>
                  </a:lnTo>
                  <a:lnTo>
                    <a:pt x="1" y="4303"/>
                  </a:lnTo>
                  <a:lnTo>
                    <a:pt x="1" y="4269"/>
                  </a:lnTo>
                  <a:lnTo>
                    <a:pt x="1" y="4244"/>
                  </a:lnTo>
                  <a:lnTo>
                    <a:pt x="1" y="4211"/>
                  </a:lnTo>
                  <a:lnTo>
                    <a:pt x="1" y="4177"/>
                  </a:lnTo>
                  <a:lnTo>
                    <a:pt x="1" y="4144"/>
                  </a:lnTo>
                  <a:lnTo>
                    <a:pt x="1" y="4111"/>
                  </a:lnTo>
                  <a:lnTo>
                    <a:pt x="1" y="4086"/>
                  </a:lnTo>
                  <a:lnTo>
                    <a:pt x="1" y="3952"/>
                  </a:lnTo>
                  <a:lnTo>
                    <a:pt x="1" y="3885"/>
                  </a:lnTo>
                  <a:lnTo>
                    <a:pt x="1" y="3827"/>
                  </a:lnTo>
                  <a:lnTo>
                    <a:pt x="9" y="3760"/>
                  </a:lnTo>
                  <a:lnTo>
                    <a:pt x="17" y="3693"/>
                  </a:lnTo>
                  <a:lnTo>
                    <a:pt x="26" y="3626"/>
                  </a:lnTo>
                  <a:lnTo>
                    <a:pt x="34" y="3568"/>
                  </a:lnTo>
                  <a:lnTo>
                    <a:pt x="42" y="3501"/>
                  </a:lnTo>
                  <a:lnTo>
                    <a:pt x="59" y="3434"/>
                  </a:lnTo>
                  <a:lnTo>
                    <a:pt x="67" y="3367"/>
                  </a:lnTo>
                  <a:lnTo>
                    <a:pt x="84" y="3309"/>
                  </a:lnTo>
                  <a:lnTo>
                    <a:pt x="101" y="3242"/>
                  </a:lnTo>
                  <a:lnTo>
                    <a:pt x="118" y="3175"/>
                  </a:lnTo>
                  <a:lnTo>
                    <a:pt x="126" y="3108"/>
                  </a:lnTo>
                  <a:lnTo>
                    <a:pt x="151" y="3050"/>
                  </a:lnTo>
                  <a:lnTo>
                    <a:pt x="168" y="2983"/>
                  </a:lnTo>
                  <a:lnTo>
                    <a:pt x="184" y="2924"/>
                  </a:lnTo>
                  <a:lnTo>
                    <a:pt x="209" y="2858"/>
                  </a:lnTo>
                  <a:lnTo>
                    <a:pt x="226" y="2791"/>
                  </a:lnTo>
                  <a:lnTo>
                    <a:pt x="251" y="2732"/>
                  </a:lnTo>
                  <a:lnTo>
                    <a:pt x="276" y="2665"/>
                  </a:lnTo>
                  <a:lnTo>
                    <a:pt x="301" y="2607"/>
                  </a:lnTo>
                  <a:lnTo>
                    <a:pt x="326" y="2540"/>
                  </a:lnTo>
                  <a:lnTo>
                    <a:pt x="351" y="2482"/>
                  </a:lnTo>
                  <a:lnTo>
                    <a:pt x="377" y="2423"/>
                  </a:lnTo>
                  <a:lnTo>
                    <a:pt x="402" y="2356"/>
                  </a:lnTo>
                  <a:lnTo>
                    <a:pt x="427" y="2298"/>
                  </a:lnTo>
                  <a:lnTo>
                    <a:pt x="460" y="2239"/>
                  </a:lnTo>
                  <a:lnTo>
                    <a:pt x="485" y="2181"/>
                  </a:lnTo>
                  <a:lnTo>
                    <a:pt x="519" y="2122"/>
                  </a:lnTo>
                  <a:lnTo>
                    <a:pt x="552" y="2064"/>
                  </a:lnTo>
                  <a:lnTo>
                    <a:pt x="577" y="2005"/>
                  </a:lnTo>
                  <a:lnTo>
                    <a:pt x="610" y="1947"/>
                  </a:lnTo>
                  <a:lnTo>
                    <a:pt x="644" y="1888"/>
                  </a:lnTo>
                  <a:lnTo>
                    <a:pt x="677" y="1830"/>
                  </a:lnTo>
                  <a:lnTo>
                    <a:pt x="711" y="1772"/>
                  </a:lnTo>
                  <a:lnTo>
                    <a:pt x="752" y="1721"/>
                  </a:lnTo>
                  <a:lnTo>
                    <a:pt x="786" y="1663"/>
                  </a:lnTo>
                  <a:lnTo>
                    <a:pt x="819" y="1613"/>
                  </a:lnTo>
                  <a:lnTo>
                    <a:pt x="861" y="1554"/>
                  </a:lnTo>
                  <a:lnTo>
                    <a:pt x="894" y="1504"/>
                  </a:lnTo>
                  <a:lnTo>
                    <a:pt x="936" y="1446"/>
                  </a:lnTo>
                  <a:lnTo>
                    <a:pt x="970" y="1396"/>
                  </a:lnTo>
                  <a:lnTo>
                    <a:pt x="1011" y="1345"/>
                  </a:lnTo>
                  <a:lnTo>
                    <a:pt x="1053" y="1295"/>
                  </a:lnTo>
                  <a:lnTo>
                    <a:pt x="1087" y="1245"/>
                  </a:lnTo>
                  <a:lnTo>
                    <a:pt x="1128" y="1195"/>
                  </a:lnTo>
                  <a:lnTo>
                    <a:pt x="1170" y="1145"/>
                  </a:lnTo>
                  <a:lnTo>
                    <a:pt x="1212" y="1103"/>
                  </a:lnTo>
                  <a:lnTo>
                    <a:pt x="1254" y="1053"/>
                  </a:lnTo>
                  <a:lnTo>
                    <a:pt x="1295" y="1011"/>
                  </a:lnTo>
                  <a:lnTo>
                    <a:pt x="1354" y="953"/>
                  </a:lnTo>
                  <a:lnTo>
                    <a:pt x="1421" y="886"/>
                  </a:lnTo>
                  <a:lnTo>
                    <a:pt x="1463" y="844"/>
                  </a:lnTo>
                  <a:lnTo>
                    <a:pt x="1504" y="802"/>
                  </a:lnTo>
                  <a:lnTo>
                    <a:pt x="1546" y="761"/>
                  </a:lnTo>
                  <a:lnTo>
                    <a:pt x="1588" y="711"/>
                  </a:lnTo>
                  <a:lnTo>
                    <a:pt x="1638" y="660"/>
                  </a:lnTo>
                  <a:lnTo>
                    <a:pt x="1688" y="619"/>
                  </a:lnTo>
                  <a:lnTo>
                    <a:pt x="1747" y="569"/>
                  </a:lnTo>
                  <a:lnTo>
                    <a:pt x="1797" y="518"/>
                  </a:lnTo>
                  <a:lnTo>
                    <a:pt x="1830" y="493"/>
                  </a:lnTo>
                  <a:lnTo>
                    <a:pt x="1855" y="468"/>
                  </a:lnTo>
                  <a:lnTo>
                    <a:pt x="1889" y="443"/>
                  </a:lnTo>
                  <a:lnTo>
                    <a:pt x="1914" y="418"/>
                  </a:lnTo>
                  <a:lnTo>
                    <a:pt x="1947" y="393"/>
                  </a:lnTo>
                  <a:lnTo>
                    <a:pt x="1972" y="376"/>
                  </a:lnTo>
                  <a:lnTo>
                    <a:pt x="2006" y="351"/>
                  </a:lnTo>
                  <a:lnTo>
                    <a:pt x="2039" y="326"/>
                  </a:lnTo>
                  <a:lnTo>
                    <a:pt x="2064" y="301"/>
                  </a:lnTo>
                  <a:lnTo>
                    <a:pt x="2097" y="276"/>
                  </a:lnTo>
                  <a:lnTo>
                    <a:pt x="2131" y="259"/>
                  </a:lnTo>
                  <a:lnTo>
                    <a:pt x="2164" y="234"/>
                  </a:lnTo>
                  <a:lnTo>
                    <a:pt x="2189" y="218"/>
                  </a:lnTo>
                  <a:lnTo>
                    <a:pt x="2223" y="193"/>
                  </a:lnTo>
                  <a:lnTo>
                    <a:pt x="2256" y="176"/>
                  </a:lnTo>
                  <a:lnTo>
                    <a:pt x="2290" y="151"/>
                  </a:lnTo>
                  <a:lnTo>
                    <a:pt x="2323" y="134"/>
                  </a:lnTo>
                  <a:lnTo>
                    <a:pt x="2356" y="117"/>
                  </a:lnTo>
                  <a:lnTo>
                    <a:pt x="2390" y="101"/>
                  </a:lnTo>
                  <a:lnTo>
                    <a:pt x="2423" y="84"/>
                  </a:lnTo>
                  <a:lnTo>
                    <a:pt x="2448" y="76"/>
                  </a:lnTo>
                  <a:lnTo>
                    <a:pt x="2457" y="76"/>
                  </a:lnTo>
                  <a:lnTo>
                    <a:pt x="2490" y="59"/>
                  </a:lnTo>
                  <a:lnTo>
                    <a:pt x="2524" y="42"/>
                  </a:lnTo>
                  <a:lnTo>
                    <a:pt x="2557" y="34"/>
                  </a:lnTo>
                  <a:lnTo>
                    <a:pt x="2590" y="17"/>
                  </a:lnTo>
                  <a:lnTo>
                    <a:pt x="2624" y="9"/>
                  </a:lnTo>
                  <a:lnTo>
                    <a:pt x="2657" y="0"/>
                  </a:lnTo>
                  <a:lnTo>
                    <a:pt x="2674" y="0"/>
                  </a:lnTo>
                  <a:lnTo>
                    <a:pt x="2699" y="0"/>
                  </a:lnTo>
                  <a:lnTo>
                    <a:pt x="2716" y="0"/>
                  </a:lnTo>
                  <a:lnTo>
                    <a:pt x="2732" y="0"/>
                  </a:lnTo>
                  <a:lnTo>
                    <a:pt x="2749" y="0"/>
                  </a:lnTo>
                  <a:lnTo>
                    <a:pt x="2766" y="0"/>
                  </a:lnTo>
                  <a:lnTo>
                    <a:pt x="2891" y="0"/>
                  </a:lnTo>
                  <a:lnTo>
                    <a:pt x="2908" y="0"/>
                  </a:lnTo>
                  <a:lnTo>
                    <a:pt x="2925" y="0"/>
                  </a:lnTo>
                  <a:lnTo>
                    <a:pt x="2941" y="0"/>
                  </a:lnTo>
                  <a:lnTo>
                    <a:pt x="2958" y="0"/>
                  </a:lnTo>
                  <a:lnTo>
                    <a:pt x="2983" y="0"/>
                  </a:lnTo>
                  <a:lnTo>
                    <a:pt x="3000" y="0"/>
                  </a:lnTo>
                  <a:lnTo>
                    <a:pt x="3016" y="9"/>
                  </a:lnTo>
                  <a:lnTo>
                    <a:pt x="3033" y="17"/>
                  </a:lnTo>
                  <a:lnTo>
                    <a:pt x="3050" y="17"/>
                  </a:lnTo>
                  <a:lnTo>
                    <a:pt x="3067" y="26"/>
                  </a:lnTo>
                  <a:lnTo>
                    <a:pt x="3083" y="34"/>
                  </a:lnTo>
                  <a:lnTo>
                    <a:pt x="3100" y="42"/>
                  </a:lnTo>
                  <a:lnTo>
                    <a:pt x="3117" y="51"/>
                  </a:lnTo>
                  <a:lnTo>
                    <a:pt x="3142" y="67"/>
                  </a:lnTo>
                  <a:lnTo>
                    <a:pt x="3158" y="84"/>
                  </a:lnTo>
                  <a:lnTo>
                    <a:pt x="3184" y="92"/>
                  </a:lnTo>
                  <a:lnTo>
                    <a:pt x="3200" y="109"/>
                  </a:lnTo>
                  <a:lnTo>
                    <a:pt x="3225" y="126"/>
                  </a:lnTo>
                  <a:lnTo>
                    <a:pt x="3242" y="142"/>
                  </a:lnTo>
                  <a:lnTo>
                    <a:pt x="3259" y="159"/>
                  </a:lnTo>
                  <a:lnTo>
                    <a:pt x="3275" y="176"/>
                  </a:lnTo>
                  <a:lnTo>
                    <a:pt x="3292" y="193"/>
                  </a:lnTo>
                  <a:lnTo>
                    <a:pt x="3309" y="218"/>
                  </a:lnTo>
                  <a:lnTo>
                    <a:pt x="3326" y="234"/>
                  </a:lnTo>
                  <a:lnTo>
                    <a:pt x="3342" y="251"/>
                  </a:lnTo>
                  <a:lnTo>
                    <a:pt x="3351" y="276"/>
                  </a:lnTo>
                  <a:lnTo>
                    <a:pt x="3367" y="293"/>
                  </a:lnTo>
                  <a:lnTo>
                    <a:pt x="3376" y="318"/>
                  </a:lnTo>
                  <a:lnTo>
                    <a:pt x="3392" y="335"/>
                  </a:lnTo>
                  <a:lnTo>
                    <a:pt x="3401" y="360"/>
                  </a:lnTo>
                  <a:lnTo>
                    <a:pt x="3409" y="385"/>
                  </a:lnTo>
                  <a:lnTo>
                    <a:pt x="3417" y="401"/>
                  </a:lnTo>
                  <a:lnTo>
                    <a:pt x="3426" y="427"/>
                  </a:lnTo>
                  <a:lnTo>
                    <a:pt x="3434" y="452"/>
                  </a:lnTo>
                  <a:lnTo>
                    <a:pt x="3442" y="477"/>
                  </a:lnTo>
                  <a:lnTo>
                    <a:pt x="3451" y="493"/>
                  </a:lnTo>
                  <a:lnTo>
                    <a:pt x="3459" y="518"/>
                  </a:lnTo>
                  <a:lnTo>
                    <a:pt x="3459" y="543"/>
                  </a:lnTo>
                  <a:lnTo>
                    <a:pt x="3459" y="569"/>
                  </a:lnTo>
                  <a:lnTo>
                    <a:pt x="3459" y="594"/>
                  </a:lnTo>
                  <a:lnTo>
                    <a:pt x="3459" y="619"/>
                  </a:lnTo>
                  <a:lnTo>
                    <a:pt x="3459" y="644"/>
                  </a:lnTo>
                  <a:lnTo>
                    <a:pt x="3459" y="669"/>
                  </a:lnTo>
                  <a:lnTo>
                    <a:pt x="3459" y="694"/>
                  </a:lnTo>
                  <a:lnTo>
                    <a:pt x="3459" y="719"/>
                  </a:lnTo>
                  <a:lnTo>
                    <a:pt x="3459" y="744"/>
                  </a:lnTo>
                  <a:lnTo>
                    <a:pt x="3459" y="970"/>
                  </a:lnTo>
                  <a:lnTo>
                    <a:pt x="3459" y="995"/>
                  </a:lnTo>
                  <a:lnTo>
                    <a:pt x="3459" y="1020"/>
                  </a:lnTo>
                  <a:lnTo>
                    <a:pt x="3459" y="1078"/>
                  </a:lnTo>
                  <a:lnTo>
                    <a:pt x="3451" y="1128"/>
                  </a:lnTo>
                  <a:lnTo>
                    <a:pt x="3442" y="1178"/>
                  </a:lnTo>
                  <a:lnTo>
                    <a:pt x="3434" y="1229"/>
                  </a:lnTo>
                  <a:lnTo>
                    <a:pt x="3426" y="1287"/>
                  </a:lnTo>
                  <a:lnTo>
                    <a:pt x="3409" y="1337"/>
                  </a:lnTo>
                  <a:lnTo>
                    <a:pt x="3401" y="1396"/>
                  </a:lnTo>
                  <a:lnTo>
                    <a:pt x="3384" y="1446"/>
                  </a:lnTo>
                  <a:lnTo>
                    <a:pt x="3376" y="1496"/>
                  </a:lnTo>
                  <a:lnTo>
                    <a:pt x="3359" y="1554"/>
                  </a:lnTo>
                  <a:lnTo>
                    <a:pt x="3342" y="1604"/>
                  </a:lnTo>
                  <a:lnTo>
                    <a:pt x="3326" y="1663"/>
                  </a:lnTo>
                  <a:lnTo>
                    <a:pt x="3309" y="1713"/>
                  </a:lnTo>
                  <a:lnTo>
                    <a:pt x="3292" y="1763"/>
                  </a:lnTo>
                  <a:lnTo>
                    <a:pt x="3275" y="1813"/>
                  </a:lnTo>
                  <a:lnTo>
                    <a:pt x="3259" y="1872"/>
                  </a:lnTo>
                  <a:lnTo>
                    <a:pt x="3242" y="1922"/>
                  </a:lnTo>
                  <a:lnTo>
                    <a:pt x="3217" y="1972"/>
                  </a:lnTo>
                  <a:lnTo>
                    <a:pt x="3200" y="2022"/>
                  </a:lnTo>
                  <a:lnTo>
                    <a:pt x="3184" y="2072"/>
                  </a:lnTo>
                  <a:lnTo>
                    <a:pt x="3167" y="2122"/>
                  </a:lnTo>
                  <a:lnTo>
                    <a:pt x="3142" y="2164"/>
                  </a:lnTo>
                  <a:lnTo>
                    <a:pt x="3125" y="2214"/>
                  </a:lnTo>
                  <a:lnTo>
                    <a:pt x="3100" y="2264"/>
                  </a:lnTo>
                  <a:lnTo>
                    <a:pt x="3083" y="2306"/>
                  </a:lnTo>
                  <a:lnTo>
                    <a:pt x="3067" y="2356"/>
                  </a:lnTo>
                  <a:lnTo>
                    <a:pt x="3041" y="2415"/>
                  </a:lnTo>
                  <a:lnTo>
                    <a:pt x="3025" y="2440"/>
                  </a:lnTo>
                  <a:lnTo>
                    <a:pt x="2991" y="2523"/>
                  </a:lnTo>
                  <a:lnTo>
                    <a:pt x="2950" y="2599"/>
                  </a:lnTo>
                  <a:lnTo>
                    <a:pt x="2916" y="2665"/>
                  </a:lnTo>
                  <a:lnTo>
                    <a:pt x="2891" y="2732"/>
                  </a:lnTo>
                  <a:lnTo>
                    <a:pt x="2858" y="2791"/>
                  </a:lnTo>
                  <a:lnTo>
                    <a:pt x="2833" y="2841"/>
                  </a:lnTo>
                  <a:lnTo>
                    <a:pt x="2808" y="2883"/>
                  </a:lnTo>
                  <a:lnTo>
                    <a:pt x="2791" y="2924"/>
                  </a:lnTo>
                  <a:lnTo>
                    <a:pt x="2766" y="2966"/>
                  </a:lnTo>
                  <a:lnTo>
                    <a:pt x="2749" y="3000"/>
                  </a:lnTo>
                  <a:lnTo>
                    <a:pt x="2724" y="3041"/>
                  </a:lnTo>
                  <a:lnTo>
                    <a:pt x="2682" y="3117"/>
                  </a:lnTo>
                  <a:lnTo>
                    <a:pt x="2640" y="3192"/>
                  </a:lnTo>
                  <a:lnTo>
                    <a:pt x="2549" y="3342"/>
                  </a:lnTo>
                  <a:lnTo>
                    <a:pt x="2507" y="3417"/>
                  </a:lnTo>
                  <a:lnTo>
                    <a:pt x="2482" y="3467"/>
                  </a:lnTo>
                  <a:lnTo>
                    <a:pt x="2524" y="3426"/>
                  </a:lnTo>
                  <a:lnTo>
                    <a:pt x="2532" y="3417"/>
                  </a:lnTo>
                  <a:lnTo>
                    <a:pt x="2657" y="3309"/>
                  </a:lnTo>
                  <a:lnTo>
                    <a:pt x="2732" y="3242"/>
                  </a:lnTo>
                  <a:lnTo>
                    <a:pt x="2799" y="3183"/>
                  </a:lnTo>
                  <a:lnTo>
                    <a:pt x="2866" y="3125"/>
                  </a:lnTo>
                  <a:lnTo>
                    <a:pt x="2941" y="3066"/>
                  </a:lnTo>
                  <a:lnTo>
                    <a:pt x="3008" y="3000"/>
                  </a:lnTo>
                  <a:lnTo>
                    <a:pt x="3083" y="2941"/>
                  </a:lnTo>
                  <a:lnTo>
                    <a:pt x="3150" y="2883"/>
                  </a:lnTo>
                  <a:lnTo>
                    <a:pt x="3225" y="2824"/>
                  </a:lnTo>
                  <a:lnTo>
                    <a:pt x="3300" y="2766"/>
                  </a:lnTo>
                  <a:lnTo>
                    <a:pt x="3367" y="2707"/>
                  </a:lnTo>
                  <a:lnTo>
                    <a:pt x="3442" y="2657"/>
                  </a:lnTo>
                  <a:lnTo>
                    <a:pt x="3518" y="2599"/>
                  </a:lnTo>
                  <a:lnTo>
                    <a:pt x="3593" y="2540"/>
                  </a:lnTo>
                  <a:lnTo>
                    <a:pt x="3635" y="2515"/>
                  </a:lnTo>
                  <a:lnTo>
                    <a:pt x="3668" y="2490"/>
                  </a:lnTo>
                  <a:lnTo>
                    <a:pt x="3710" y="2465"/>
                  </a:lnTo>
                  <a:lnTo>
                    <a:pt x="3743" y="2431"/>
                  </a:lnTo>
                  <a:lnTo>
                    <a:pt x="3752" y="2431"/>
                  </a:lnTo>
                  <a:lnTo>
                    <a:pt x="3785" y="2406"/>
                  </a:lnTo>
                  <a:lnTo>
                    <a:pt x="3827" y="2381"/>
                  </a:lnTo>
                  <a:lnTo>
                    <a:pt x="3860" y="2356"/>
                  </a:lnTo>
                  <a:lnTo>
                    <a:pt x="3902" y="2331"/>
                  </a:lnTo>
                  <a:lnTo>
                    <a:pt x="3944" y="2306"/>
                  </a:lnTo>
                  <a:lnTo>
                    <a:pt x="3977" y="2281"/>
                  </a:lnTo>
                  <a:lnTo>
                    <a:pt x="4019" y="2256"/>
                  </a:lnTo>
                  <a:lnTo>
                    <a:pt x="4061" y="2231"/>
                  </a:lnTo>
                  <a:lnTo>
                    <a:pt x="4102" y="2206"/>
                  </a:lnTo>
                  <a:lnTo>
                    <a:pt x="4144" y="2181"/>
                  </a:lnTo>
                  <a:lnTo>
                    <a:pt x="4178" y="2164"/>
                  </a:lnTo>
                  <a:lnTo>
                    <a:pt x="4219" y="2139"/>
                  </a:lnTo>
                  <a:lnTo>
                    <a:pt x="4261" y="2114"/>
                  </a:lnTo>
                  <a:lnTo>
                    <a:pt x="4303" y="2097"/>
                  </a:lnTo>
                  <a:lnTo>
                    <a:pt x="4345" y="2072"/>
                  </a:lnTo>
                  <a:lnTo>
                    <a:pt x="4386" y="2047"/>
                  </a:lnTo>
                  <a:lnTo>
                    <a:pt x="4428" y="2031"/>
                  </a:lnTo>
                  <a:lnTo>
                    <a:pt x="4478" y="2005"/>
                  </a:lnTo>
                  <a:lnTo>
                    <a:pt x="4520" y="1989"/>
                  </a:lnTo>
                  <a:lnTo>
                    <a:pt x="4562" y="1972"/>
                  </a:lnTo>
                  <a:lnTo>
                    <a:pt x="4604" y="1947"/>
                  </a:lnTo>
                  <a:lnTo>
                    <a:pt x="4645" y="1930"/>
                  </a:lnTo>
                  <a:lnTo>
                    <a:pt x="4696" y="1914"/>
                  </a:lnTo>
                  <a:lnTo>
                    <a:pt x="4737" y="1897"/>
                  </a:lnTo>
                  <a:lnTo>
                    <a:pt x="4779" y="1880"/>
                  </a:lnTo>
                  <a:lnTo>
                    <a:pt x="4829" y="1863"/>
                  </a:lnTo>
                  <a:lnTo>
                    <a:pt x="4863" y="1847"/>
                  </a:lnTo>
                  <a:lnTo>
                    <a:pt x="4913" y="1830"/>
                  </a:lnTo>
                  <a:lnTo>
                    <a:pt x="4971" y="1805"/>
                  </a:lnTo>
                  <a:lnTo>
                    <a:pt x="5013" y="1797"/>
                  </a:lnTo>
                  <a:lnTo>
                    <a:pt x="5046" y="1788"/>
                  </a:lnTo>
                  <a:lnTo>
                    <a:pt x="5088" y="1772"/>
                  </a:lnTo>
                  <a:lnTo>
                    <a:pt x="5130" y="1763"/>
                  </a:lnTo>
                  <a:lnTo>
                    <a:pt x="5147" y="1763"/>
                  </a:lnTo>
                  <a:lnTo>
                    <a:pt x="5180" y="1755"/>
                  </a:lnTo>
                  <a:lnTo>
                    <a:pt x="5222" y="1738"/>
                  </a:lnTo>
                  <a:lnTo>
                    <a:pt x="5272" y="1730"/>
                  </a:lnTo>
                  <a:lnTo>
                    <a:pt x="5322" y="1713"/>
                  </a:lnTo>
                  <a:lnTo>
                    <a:pt x="5364" y="1705"/>
                  </a:lnTo>
                  <a:lnTo>
                    <a:pt x="5414" y="1696"/>
                  </a:lnTo>
                  <a:lnTo>
                    <a:pt x="5464" y="1688"/>
                  </a:lnTo>
                  <a:lnTo>
                    <a:pt x="5489" y="1688"/>
                  </a:lnTo>
                  <a:lnTo>
                    <a:pt x="5514" y="1688"/>
                  </a:lnTo>
                  <a:lnTo>
                    <a:pt x="5539" y="1688"/>
                  </a:lnTo>
                  <a:lnTo>
                    <a:pt x="5564" y="1688"/>
                  </a:lnTo>
                  <a:lnTo>
                    <a:pt x="5589" y="1688"/>
                  </a:lnTo>
                  <a:lnTo>
                    <a:pt x="5615" y="1688"/>
                  </a:lnTo>
                  <a:lnTo>
                    <a:pt x="5640" y="1688"/>
                  </a:lnTo>
                  <a:lnTo>
                    <a:pt x="5782" y="1688"/>
                  </a:lnTo>
                  <a:lnTo>
                    <a:pt x="5798" y="1688"/>
                  </a:lnTo>
                  <a:lnTo>
                    <a:pt x="5823" y="1688"/>
                  </a:lnTo>
                  <a:lnTo>
                    <a:pt x="5848" y="1688"/>
                  </a:lnTo>
                  <a:lnTo>
                    <a:pt x="5865" y="1688"/>
                  </a:lnTo>
                  <a:lnTo>
                    <a:pt x="5890" y="1688"/>
                  </a:lnTo>
                  <a:lnTo>
                    <a:pt x="5907" y="1696"/>
                  </a:lnTo>
                  <a:lnTo>
                    <a:pt x="5932" y="1705"/>
                  </a:lnTo>
                  <a:lnTo>
                    <a:pt x="5949" y="1713"/>
                  </a:lnTo>
                  <a:lnTo>
                    <a:pt x="5974" y="1730"/>
                  </a:lnTo>
                  <a:lnTo>
                    <a:pt x="5982" y="1738"/>
                  </a:lnTo>
                  <a:lnTo>
                    <a:pt x="5990" y="1746"/>
                  </a:lnTo>
                  <a:lnTo>
                    <a:pt x="5999" y="1746"/>
                  </a:lnTo>
                  <a:lnTo>
                    <a:pt x="6007" y="1755"/>
                  </a:lnTo>
                  <a:lnTo>
                    <a:pt x="6016" y="1763"/>
                  </a:lnTo>
                  <a:lnTo>
                    <a:pt x="6024" y="1772"/>
                  </a:lnTo>
                  <a:lnTo>
                    <a:pt x="6032" y="1780"/>
                  </a:lnTo>
                  <a:lnTo>
                    <a:pt x="6041" y="1797"/>
                  </a:lnTo>
                  <a:lnTo>
                    <a:pt x="6049" y="1805"/>
                  </a:lnTo>
                  <a:lnTo>
                    <a:pt x="6057" y="1813"/>
                  </a:lnTo>
                  <a:lnTo>
                    <a:pt x="6066" y="1822"/>
                  </a:lnTo>
                  <a:lnTo>
                    <a:pt x="6066" y="1838"/>
                  </a:lnTo>
                  <a:lnTo>
                    <a:pt x="6074" y="1847"/>
                  </a:lnTo>
                  <a:lnTo>
                    <a:pt x="6074" y="1855"/>
                  </a:lnTo>
                  <a:lnTo>
                    <a:pt x="6074" y="1872"/>
                  </a:lnTo>
                  <a:lnTo>
                    <a:pt x="6074" y="1880"/>
                  </a:lnTo>
                  <a:lnTo>
                    <a:pt x="6082" y="1905"/>
                  </a:lnTo>
                  <a:lnTo>
                    <a:pt x="6091" y="1939"/>
                  </a:lnTo>
                  <a:lnTo>
                    <a:pt x="6091" y="1964"/>
                  </a:lnTo>
                  <a:lnTo>
                    <a:pt x="6099" y="1989"/>
                  </a:lnTo>
                  <a:lnTo>
                    <a:pt x="6099" y="2014"/>
                  </a:lnTo>
                  <a:lnTo>
                    <a:pt x="6099" y="2047"/>
                  </a:lnTo>
                  <a:lnTo>
                    <a:pt x="6099" y="2072"/>
                  </a:lnTo>
                  <a:lnTo>
                    <a:pt x="6099" y="2097"/>
                  </a:lnTo>
                  <a:lnTo>
                    <a:pt x="6099" y="2231"/>
                  </a:lnTo>
                  <a:lnTo>
                    <a:pt x="6099" y="2256"/>
                  </a:lnTo>
                  <a:lnTo>
                    <a:pt x="6099" y="2281"/>
                  </a:lnTo>
                  <a:lnTo>
                    <a:pt x="6099" y="2315"/>
                  </a:lnTo>
                  <a:lnTo>
                    <a:pt x="6099" y="2340"/>
                  </a:lnTo>
                  <a:lnTo>
                    <a:pt x="6099" y="2365"/>
                  </a:lnTo>
                  <a:lnTo>
                    <a:pt x="6099" y="2390"/>
                  </a:lnTo>
                  <a:lnTo>
                    <a:pt x="6091" y="2415"/>
                  </a:lnTo>
                  <a:lnTo>
                    <a:pt x="6091" y="2440"/>
                  </a:lnTo>
                  <a:lnTo>
                    <a:pt x="6082" y="2465"/>
                  </a:lnTo>
                  <a:lnTo>
                    <a:pt x="6074" y="2490"/>
                  </a:lnTo>
                  <a:lnTo>
                    <a:pt x="6066" y="2523"/>
                  </a:lnTo>
                  <a:lnTo>
                    <a:pt x="6057" y="2548"/>
                  </a:lnTo>
                  <a:lnTo>
                    <a:pt x="6049" y="2574"/>
                  </a:lnTo>
                  <a:lnTo>
                    <a:pt x="6041" y="2599"/>
                  </a:lnTo>
                  <a:lnTo>
                    <a:pt x="6032" y="2624"/>
                  </a:lnTo>
                  <a:lnTo>
                    <a:pt x="6016" y="2649"/>
                  </a:lnTo>
                  <a:lnTo>
                    <a:pt x="6007" y="2674"/>
                  </a:lnTo>
                  <a:lnTo>
                    <a:pt x="5999" y="2699"/>
                  </a:lnTo>
                  <a:lnTo>
                    <a:pt x="5982" y="2724"/>
                  </a:lnTo>
                  <a:lnTo>
                    <a:pt x="5974" y="2749"/>
                  </a:lnTo>
                  <a:lnTo>
                    <a:pt x="5957" y="2732"/>
                  </a:lnTo>
                  <a:lnTo>
                    <a:pt x="5940" y="2757"/>
                  </a:lnTo>
                  <a:lnTo>
                    <a:pt x="5932" y="2782"/>
                  </a:lnTo>
                  <a:lnTo>
                    <a:pt x="5915" y="2807"/>
                  </a:lnTo>
                  <a:lnTo>
                    <a:pt x="5899" y="2832"/>
                  </a:lnTo>
                  <a:lnTo>
                    <a:pt x="5882" y="2849"/>
                  </a:lnTo>
                  <a:lnTo>
                    <a:pt x="5874" y="2874"/>
                  </a:lnTo>
                  <a:lnTo>
                    <a:pt x="5857" y="2899"/>
                  </a:lnTo>
                  <a:lnTo>
                    <a:pt x="5840" y="2924"/>
                  </a:lnTo>
                  <a:lnTo>
                    <a:pt x="5823" y="2949"/>
                  </a:lnTo>
                  <a:lnTo>
                    <a:pt x="5807" y="2975"/>
                  </a:lnTo>
                  <a:lnTo>
                    <a:pt x="5790" y="2991"/>
                  </a:lnTo>
                  <a:lnTo>
                    <a:pt x="5773" y="3016"/>
                  </a:lnTo>
                  <a:lnTo>
                    <a:pt x="5748" y="3050"/>
                  </a:lnTo>
                  <a:lnTo>
                    <a:pt x="5731" y="3066"/>
                  </a:lnTo>
                  <a:lnTo>
                    <a:pt x="5706" y="3091"/>
                  </a:lnTo>
                  <a:lnTo>
                    <a:pt x="5690" y="3117"/>
                  </a:lnTo>
                  <a:lnTo>
                    <a:pt x="5673" y="3133"/>
                  </a:lnTo>
                  <a:lnTo>
                    <a:pt x="5656" y="3158"/>
                  </a:lnTo>
                  <a:lnTo>
                    <a:pt x="5615" y="3200"/>
                  </a:lnTo>
                  <a:lnTo>
                    <a:pt x="5606" y="3208"/>
                  </a:lnTo>
                  <a:lnTo>
                    <a:pt x="5573" y="3250"/>
                  </a:lnTo>
                  <a:lnTo>
                    <a:pt x="5531" y="3292"/>
                  </a:lnTo>
                  <a:lnTo>
                    <a:pt x="5489" y="3334"/>
                  </a:lnTo>
                  <a:lnTo>
                    <a:pt x="5447" y="3376"/>
                  </a:lnTo>
                  <a:lnTo>
                    <a:pt x="5406" y="3417"/>
                  </a:lnTo>
                  <a:lnTo>
                    <a:pt x="5364" y="3459"/>
                  </a:lnTo>
                  <a:lnTo>
                    <a:pt x="5314" y="3501"/>
                  </a:lnTo>
                  <a:lnTo>
                    <a:pt x="5272" y="3543"/>
                  </a:lnTo>
                  <a:lnTo>
                    <a:pt x="5222" y="3576"/>
                  </a:lnTo>
                  <a:lnTo>
                    <a:pt x="5180" y="3618"/>
                  </a:lnTo>
                  <a:lnTo>
                    <a:pt x="5130" y="3660"/>
                  </a:lnTo>
                  <a:lnTo>
                    <a:pt x="5080" y="3693"/>
                  </a:lnTo>
                  <a:lnTo>
                    <a:pt x="5038" y="3735"/>
                  </a:lnTo>
                  <a:lnTo>
                    <a:pt x="4988" y="3768"/>
                  </a:lnTo>
                  <a:lnTo>
                    <a:pt x="4938" y="3810"/>
                  </a:lnTo>
                  <a:lnTo>
                    <a:pt x="4888" y="3843"/>
                  </a:lnTo>
                  <a:lnTo>
                    <a:pt x="4846" y="3877"/>
                  </a:lnTo>
                  <a:lnTo>
                    <a:pt x="4796" y="3910"/>
                  </a:lnTo>
                  <a:lnTo>
                    <a:pt x="4746" y="3944"/>
                  </a:lnTo>
                  <a:lnTo>
                    <a:pt x="4696" y="3977"/>
                  </a:lnTo>
                  <a:lnTo>
                    <a:pt x="4654" y="4010"/>
                  </a:lnTo>
                  <a:lnTo>
                    <a:pt x="4604" y="4044"/>
                  </a:lnTo>
                  <a:lnTo>
                    <a:pt x="4554" y="4069"/>
                  </a:lnTo>
                  <a:lnTo>
                    <a:pt x="4512" y="4102"/>
                  </a:lnTo>
                  <a:lnTo>
                    <a:pt x="4495" y="4111"/>
                  </a:lnTo>
                  <a:lnTo>
                    <a:pt x="4462" y="4136"/>
                  </a:lnTo>
                  <a:lnTo>
                    <a:pt x="4420" y="4161"/>
                  </a:lnTo>
                  <a:lnTo>
                    <a:pt x="4378" y="4186"/>
                  </a:lnTo>
                  <a:lnTo>
                    <a:pt x="4286" y="4244"/>
                  </a:lnTo>
                  <a:lnTo>
                    <a:pt x="4203" y="4294"/>
                  </a:lnTo>
                  <a:lnTo>
                    <a:pt x="4128" y="4336"/>
                  </a:lnTo>
                  <a:lnTo>
                    <a:pt x="4052" y="4386"/>
                  </a:lnTo>
                  <a:lnTo>
                    <a:pt x="3977" y="4420"/>
                  </a:lnTo>
                  <a:lnTo>
                    <a:pt x="3894" y="4478"/>
                  </a:lnTo>
                  <a:lnTo>
                    <a:pt x="3802" y="4528"/>
                  </a:lnTo>
                  <a:lnTo>
                    <a:pt x="3710" y="4578"/>
                  </a:lnTo>
                  <a:lnTo>
                    <a:pt x="3618" y="4629"/>
                  </a:lnTo>
                  <a:lnTo>
                    <a:pt x="3434" y="4729"/>
                  </a:lnTo>
                  <a:lnTo>
                    <a:pt x="3334" y="4787"/>
                  </a:lnTo>
                  <a:lnTo>
                    <a:pt x="3351" y="4779"/>
                  </a:lnTo>
                  <a:lnTo>
                    <a:pt x="3417" y="4762"/>
                  </a:lnTo>
                  <a:lnTo>
                    <a:pt x="3526" y="4729"/>
                  </a:lnTo>
                  <a:lnTo>
                    <a:pt x="3568" y="4721"/>
                  </a:lnTo>
                  <a:lnTo>
                    <a:pt x="3593" y="4712"/>
                  </a:lnTo>
                  <a:lnTo>
                    <a:pt x="3668" y="4754"/>
                  </a:lnTo>
                  <a:close/>
                  <a:moveTo>
                    <a:pt x="2674" y="4904"/>
                  </a:moveTo>
                  <a:lnTo>
                    <a:pt x="2666" y="4904"/>
                  </a:lnTo>
                  <a:lnTo>
                    <a:pt x="2674" y="4913"/>
                  </a:lnTo>
                  <a:lnTo>
                    <a:pt x="2666" y="4913"/>
                  </a:lnTo>
                  <a:lnTo>
                    <a:pt x="2674" y="4913"/>
                  </a:lnTo>
                  <a:lnTo>
                    <a:pt x="2666" y="4913"/>
                  </a:lnTo>
                  <a:lnTo>
                    <a:pt x="2666" y="4913"/>
                  </a:lnTo>
                  <a:lnTo>
                    <a:pt x="2657" y="4913"/>
                  </a:lnTo>
                  <a:lnTo>
                    <a:pt x="2666" y="4913"/>
                  </a:lnTo>
                  <a:lnTo>
                    <a:pt x="2657" y="4913"/>
                  </a:lnTo>
                  <a:lnTo>
                    <a:pt x="2666" y="4913"/>
                  </a:lnTo>
                  <a:lnTo>
                    <a:pt x="2657" y="4913"/>
                  </a:lnTo>
                  <a:lnTo>
                    <a:pt x="2666" y="4913"/>
                  </a:lnTo>
                  <a:lnTo>
                    <a:pt x="2657" y="4913"/>
                  </a:lnTo>
                  <a:lnTo>
                    <a:pt x="2666" y="4913"/>
                  </a:lnTo>
                  <a:lnTo>
                    <a:pt x="2666" y="4913"/>
                  </a:lnTo>
                  <a:lnTo>
                    <a:pt x="2682" y="4913"/>
                  </a:lnTo>
                  <a:lnTo>
                    <a:pt x="2682" y="4913"/>
                  </a:lnTo>
                  <a:lnTo>
                    <a:pt x="2691" y="4913"/>
                  </a:lnTo>
                  <a:lnTo>
                    <a:pt x="2691" y="4913"/>
                  </a:lnTo>
                  <a:lnTo>
                    <a:pt x="2707" y="4913"/>
                  </a:lnTo>
                  <a:lnTo>
                    <a:pt x="2716" y="4913"/>
                  </a:lnTo>
                  <a:lnTo>
                    <a:pt x="2716" y="4904"/>
                  </a:lnTo>
                  <a:lnTo>
                    <a:pt x="2716" y="4929"/>
                  </a:lnTo>
                  <a:lnTo>
                    <a:pt x="2699" y="4913"/>
                  </a:lnTo>
                  <a:lnTo>
                    <a:pt x="2699" y="4913"/>
                  </a:lnTo>
                  <a:lnTo>
                    <a:pt x="2691" y="4904"/>
                  </a:lnTo>
                  <a:lnTo>
                    <a:pt x="2691" y="4904"/>
                  </a:lnTo>
                  <a:lnTo>
                    <a:pt x="2674" y="4896"/>
                  </a:lnTo>
                  <a:lnTo>
                    <a:pt x="2674" y="4904"/>
                  </a:lnTo>
                  <a:lnTo>
                    <a:pt x="2666" y="4896"/>
                  </a:lnTo>
                  <a:close/>
                  <a:moveTo>
                    <a:pt x="2707" y="4929"/>
                  </a:move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" name="Google Shape;461;p62"/>
            <p:cNvSpPr/>
            <p:nvPr/>
          </p:nvSpPr>
          <p:spPr>
            <a:xfrm>
              <a:off x="5289112" y="9212163"/>
              <a:ext cx="397284" cy="310763"/>
            </a:xfrm>
            <a:custGeom>
              <a:avLst/>
              <a:gdLst/>
              <a:ahLst/>
              <a:cxnLst/>
              <a:rect l="l" t="t" r="r" b="b"/>
              <a:pathLst>
                <a:path w="8054" h="6300" extrusionOk="0">
                  <a:moveTo>
                    <a:pt x="6575" y="3251"/>
                  </a:moveTo>
                  <a:lnTo>
                    <a:pt x="6651" y="3251"/>
                  </a:lnTo>
                  <a:lnTo>
                    <a:pt x="6717" y="3251"/>
                  </a:lnTo>
                  <a:lnTo>
                    <a:pt x="6793" y="3251"/>
                  </a:lnTo>
                  <a:lnTo>
                    <a:pt x="6859" y="3251"/>
                  </a:lnTo>
                  <a:lnTo>
                    <a:pt x="6935" y="3259"/>
                  </a:lnTo>
                  <a:lnTo>
                    <a:pt x="6976" y="3259"/>
                  </a:lnTo>
                  <a:lnTo>
                    <a:pt x="7010" y="3259"/>
                  </a:lnTo>
                  <a:lnTo>
                    <a:pt x="7051" y="3259"/>
                  </a:lnTo>
                  <a:lnTo>
                    <a:pt x="7077" y="3259"/>
                  </a:lnTo>
                  <a:lnTo>
                    <a:pt x="7085" y="3259"/>
                  </a:lnTo>
                  <a:lnTo>
                    <a:pt x="7127" y="3259"/>
                  </a:lnTo>
                  <a:lnTo>
                    <a:pt x="7160" y="3259"/>
                  </a:lnTo>
                  <a:lnTo>
                    <a:pt x="7202" y="3267"/>
                  </a:lnTo>
                  <a:lnTo>
                    <a:pt x="7235" y="3276"/>
                  </a:lnTo>
                  <a:lnTo>
                    <a:pt x="7269" y="3276"/>
                  </a:lnTo>
                  <a:lnTo>
                    <a:pt x="7310" y="3284"/>
                  </a:lnTo>
                  <a:lnTo>
                    <a:pt x="7344" y="3292"/>
                  </a:lnTo>
                  <a:lnTo>
                    <a:pt x="7386" y="3301"/>
                  </a:lnTo>
                  <a:lnTo>
                    <a:pt x="7419" y="3309"/>
                  </a:lnTo>
                  <a:lnTo>
                    <a:pt x="7452" y="3317"/>
                  </a:lnTo>
                  <a:lnTo>
                    <a:pt x="7486" y="3326"/>
                  </a:lnTo>
                  <a:lnTo>
                    <a:pt x="7519" y="3334"/>
                  </a:lnTo>
                  <a:lnTo>
                    <a:pt x="7553" y="3351"/>
                  </a:lnTo>
                  <a:lnTo>
                    <a:pt x="7586" y="3359"/>
                  </a:lnTo>
                  <a:lnTo>
                    <a:pt x="7620" y="3376"/>
                  </a:lnTo>
                  <a:lnTo>
                    <a:pt x="7653" y="3384"/>
                  </a:lnTo>
                  <a:lnTo>
                    <a:pt x="7686" y="3401"/>
                  </a:lnTo>
                  <a:lnTo>
                    <a:pt x="7720" y="3409"/>
                  </a:lnTo>
                  <a:lnTo>
                    <a:pt x="7753" y="3426"/>
                  </a:lnTo>
                  <a:lnTo>
                    <a:pt x="7778" y="3443"/>
                  </a:lnTo>
                  <a:lnTo>
                    <a:pt x="7812" y="3460"/>
                  </a:lnTo>
                  <a:lnTo>
                    <a:pt x="7828" y="3476"/>
                  </a:lnTo>
                  <a:lnTo>
                    <a:pt x="7845" y="3485"/>
                  </a:lnTo>
                  <a:lnTo>
                    <a:pt x="7853" y="3493"/>
                  </a:lnTo>
                  <a:lnTo>
                    <a:pt x="7870" y="3501"/>
                  </a:lnTo>
                  <a:lnTo>
                    <a:pt x="7887" y="3518"/>
                  </a:lnTo>
                  <a:lnTo>
                    <a:pt x="7895" y="3526"/>
                  </a:lnTo>
                  <a:lnTo>
                    <a:pt x="7912" y="3543"/>
                  </a:lnTo>
                  <a:lnTo>
                    <a:pt x="7920" y="3551"/>
                  </a:lnTo>
                  <a:lnTo>
                    <a:pt x="7937" y="3568"/>
                  </a:lnTo>
                  <a:lnTo>
                    <a:pt x="7945" y="3576"/>
                  </a:lnTo>
                  <a:lnTo>
                    <a:pt x="7962" y="3593"/>
                  </a:lnTo>
                  <a:lnTo>
                    <a:pt x="7970" y="3610"/>
                  </a:lnTo>
                  <a:lnTo>
                    <a:pt x="7979" y="3618"/>
                  </a:lnTo>
                  <a:lnTo>
                    <a:pt x="7996" y="3635"/>
                  </a:lnTo>
                  <a:lnTo>
                    <a:pt x="8004" y="3652"/>
                  </a:lnTo>
                  <a:lnTo>
                    <a:pt x="8012" y="3668"/>
                  </a:lnTo>
                  <a:lnTo>
                    <a:pt x="8021" y="3685"/>
                  </a:lnTo>
                  <a:lnTo>
                    <a:pt x="8029" y="3702"/>
                  </a:lnTo>
                  <a:lnTo>
                    <a:pt x="8037" y="3718"/>
                  </a:lnTo>
                  <a:lnTo>
                    <a:pt x="8046" y="3735"/>
                  </a:lnTo>
                  <a:lnTo>
                    <a:pt x="8054" y="3760"/>
                  </a:lnTo>
                  <a:lnTo>
                    <a:pt x="8054" y="3777"/>
                  </a:lnTo>
                  <a:lnTo>
                    <a:pt x="8054" y="3794"/>
                  </a:lnTo>
                  <a:lnTo>
                    <a:pt x="8054" y="3819"/>
                  </a:lnTo>
                  <a:lnTo>
                    <a:pt x="8054" y="3835"/>
                  </a:lnTo>
                  <a:lnTo>
                    <a:pt x="8054" y="3852"/>
                  </a:lnTo>
                  <a:lnTo>
                    <a:pt x="8054" y="3961"/>
                  </a:lnTo>
                  <a:lnTo>
                    <a:pt x="8054" y="3977"/>
                  </a:lnTo>
                  <a:lnTo>
                    <a:pt x="8054" y="4003"/>
                  </a:lnTo>
                  <a:lnTo>
                    <a:pt x="8054" y="4019"/>
                  </a:lnTo>
                  <a:lnTo>
                    <a:pt x="8054" y="4036"/>
                  </a:lnTo>
                  <a:lnTo>
                    <a:pt x="8054" y="4061"/>
                  </a:lnTo>
                  <a:lnTo>
                    <a:pt x="8046" y="4078"/>
                  </a:lnTo>
                  <a:lnTo>
                    <a:pt x="8037" y="4103"/>
                  </a:lnTo>
                  <a:lnTo>
                    <a:pt x="8029" y="4119"/>
                  </a:lnTo>
                  <a:lnTo>
                    <a:pt x="8029" y="4136"/>
                  </a:lnTo>
                  <a:lnTo>
                    <a:pt x="8021" y="4161"/>
                  </a:lnTo>
                  <a:lnTo>
                    <a:pt x="8004" y="4178"/>
                  </a:lnTo>
                  <a:lnTo>
                    <a:pt x="7996" y="4195"/>
                  </a:lnTo>
                  <a:lnTo>
                    <a:pt x="7987" y="4211"/>
                  </a:lnTo>
                  <a:lnTo>
                    <a:pt x="7979" y="4236"/>
                  </a:lnTo>
                  <a:lnTo>
                    <a:pt x="7962" y="4253"/>
                  </a:lnTo>
                  <a:lnTo>
                    <a:pt x="7954" y="4270"/>
                  </a:lnTo>
                  <a:lnTo>
                    <a:pt x="7937" y="4295"/>
                  </a:lnTo>
                  <a:lnTo>
                    <a:pt x="7929" y="4312"/>
                  </a:lnTo>
                  <a:lnTo>
                    <a:pt x="7912" y="4328"/>
                  </a:lnTo>
                  <a:lnTo>
                    <a:pt x="7904" y="4345"/>
                  </a:lnTo>
                  <a:lnTo>
                    <a:pt x="7887" y="4370"/>
                  </a:lnTo>
                  <a:lnTo>
                    <a:pt x="7870" y="4387"/>
                  </a:lnTo>
                  <a:lnTo>
                    <a:pt x="7853" y="4404"/>
                  </a:lnTo>
                  <a:lnTo>
                    <a:pt x="7837" y="4429"/>
                  </a:lnTo>
                  <a:lnTo>
                    <a:pt x="7820" y="4445"/>
                  </a:lnTo>
                  <a:lnTo>
                    <a:pt x="7803" y="4470"/>
                  </a:lnTo>
                  <a:lnTo>
                    <a:pt x="7787" y="4487"/>
                  </a:lnTo>
                  <a:lnTo>
                    <a:pt x="7762" y="4504"/>
                  </a:lnTo>
                  <a:lnTo>
                    <a:pt x="7745" y="4529"/>
                  </a:lnTo>
                  <a:lnTo>
                    <a:pt x="7720" y="4546"/>
                  </a:lnTo>
                  <a:lnTo>
                    <a:pt x="7703" y="4571"/>
                  </a:lnTo>
                  <a:lnTo>
                    <a:pt x="7670" y="4596"/>
                  </a:lnTo>
                  <a:lnTo>
                    <a:pt x="7620" y="4646"/>
                  </a:lnTo>
                  <a:lnTo>
                    <a:pt x="7561" y="4696"/>
                  </a:lnTo>
                  <a:lnTo>
                    <a:pt x="7494" y="4754"/>
                  </a:lnTo>
                  <a:lnTo>
                    <a:pt x="7461" y="4779"/>
                  </a:lnTo>
                  <a:lnTo>
                    <a:pt x="7427" y="4813"/>
                  </a:lnTo>
                  <a:lnTo>
                    <a:pt x="7394" y="4838"/>
                  </a:lnTo>
                  <a:lnTo>
                    <a:pt x="7361" y="4871"/>
                  </a:lnTo>
                  <a:lnTo>
                    <a:pt x="7327" y="4896"/>
                  </a:lnTo>
                  <a:lnTo>
                    <a:pt x="7302" y="4913"/>
                  </a:lnTo>
                  <a:lnTo>
                    <a:pt x="7269" y="4938"/>
                  </a:lnTo>
                  <a:lnTo>
                    <a:pt x="7252" y="4947"/>
                  </a:lnTo>
                  <a:lnTo>
                    <a:pt x="7244" y="4955"/>
                  </a:lnTo>
                  <a:lnTo>
                    <a:pt x="7152" y="5013"/>
                  </a:lnTo>
                  <a:lnTo>
                    <a:pt x="7060" y="5055"/>
                  </a:lnTo>
                  <a:lnTo>
                    <a:pt x="6985" y="5105"/>
                  </a:lnTo>
                  <a:lnTo>
                    <a:pt x="6909" y="5147"/>
                  </a:lnTo>
                  <a:lnTo>
                    <a:pt x="6834" y="5189"/>
                  </a:lnTo>
                  <a:lnTo>
                    <a:pt x="6759" y="5222"/>
                  </a:lnTo>
                  <a:lnTo>
                    <a:pt x="6692" y="5264"/>
                  </a:lnTo>
                  <a:lnTo>
                    <a:pt x="6625" y="5297"/>
                  </a:lnTo>
                  <a:lnTo>
                    <a:pt x="6559" y="5331"/>
                  </a:lnTo>
                  <a:lnTo>
                    <a:pt x="6492" y="5364"/>
                  </a:lnTo>
                  <a:lnTo>
                    <a:pt x="6425" y="5398"/>
                  </a:lnTo>
                  <a:lnTo>
                    <a:pt x="6350" y="5431"/>
                  </a:lnTo>
                  <a:lnTo>
                    <a:pt x="6199" y="5498"/>
                  </a:lnTo>
                  <a:lnTo>
                    <a:pt x="6032" y="5581"/>
                  </a:lnTo>
                  <a:lnTo>
                    <a:pt x="5840" y="5673"/>
                  </a:lnTo>
                  <a:lnTo>
                    <a:pt x="5656" y="5765"/>
                  </a:lnTo>
                  <a:lnTo>
                    <a:pt x="5556" y="5807"/>
                  </a:lnTo>
                  <a:lnTo>
                    <a:pt x="5464" y="5857"/>
                  </a:lnTo>
                  <a:lnTo>
                    <a:pt x="5372" y="5899"/>
                  </a:lnTo>
                  <a:lnTo>
                    <a:pt x="5280" y="5949"/>
                  </a:lnTo>
                  <a:lnTo>
                    <a:pt x="5189" y="5991"/>
                  </a:lnTo>
                  <a:lnTo>
                    <a:pt x="5088" y="6041"/>
                  </a:lnTo>
                  <a:lnTo>
                    <a:pt x="4996" y="6091"/>
                  </a:lnTo>
                  <a:lnTo>
                    <a:pt x="4905" y="6133"/>
                  </a:lnTo>
                  <a:lnTo>
                    <a:pt x="4896" y="6133"/>
                  </a:lnTo>
                  <a:lnTo>
                    <a:pt x="4813" y="6175"/>
                  </a:lnTo>
                  <a:lnTo>
                    <a:pt x="4712" y="6216"/>
                  </a:lnTo>
                  <a:lnTo>
                    <a:pt x="4620" y="6258"/>
                  </a:lnTo>
                  <a:lnTo>
                    <a:pt x="4520" y="6300"/>
                  </a:lnTo>
                  <a:lnTo>
                    <a:pt x="4345" y="6258"/>
                  </a:lnTo>
                  <a:lnTo>
                    <a:pt x="4395" y="6083"/>
                  </a:lnTo>
                  <a:lnTo>
                    <a:pt x="4487" y="6016"/>
                  </a:lnTo>
                  <a:lnTo>
                    <a:pt x="4570" y="5957"/>
                  </a:lnTo>
                  <a:lnTo>
                    <a:pt x="4662" y="5899"/>
                  </a:lnTo>
                  <a:lnTo>
                    <a:pt x="4737" y="5840"/>
                  </a:lnTo>
                  <a:lnTo>
                    <a:pt x="4746" y="5840"/>
                  </a:lnTo>
                  <a:lnTo>
                    <a:pt x="4838" y="5782"/>
                  </a:lnTo>
                  <a:lnTo>
                    <a:pt x="4930" y="5732"/>
                  </a:lnTo>
                  <a:lnTo>
                    <a:pt x="5030" y="5682"/>
                  </a:lnTo>
                  <a:lnTo>
                    <a:pt x="5122" y="5640"/>
                  </a:lnTo>
                  <a:lnTo>
                    <a:pt x="5214" y="5590"/>
                  </a:lnTo>
                  <a:lnTo>
                    <a:pt x="5306" y="5540"/>
                  </a:lnTo>
                  <a:lnTo>
                    <a:pt x="5397" y="5490"/>
                  </a:lnTo>
                  <a:lnTo>
                    <a:pt x="5498" y="5439"/>
                  </a:lnTo>
                  <a:lnTo>
                    <a:pt x="5681" y="5348"/>
                  </a:lnTo>
                  <a:lnTo>
                    <a:pt x="5874" y="5256"/>
                  </a:lnTo>
                  <a:lnTo>
                    <a:pt x="6041" y="5172"/>
                  </a:lnTo>
                  <a:lnTo>
                    <a:pt x="6183" y="5097"/>
                  </a:lnTo>
                  <a:lnTo>
                    <a:pt x="6258" y="5063"/>
                  </a:lnTo>
                  <a:lnTo>
                    <a:pt x="6325" y="5030"/>
                  </a:lnTo>
                  <a:lnTo>
                    <a:pt x="6383" y="4997"/>
                  </a:lnTo>
                  <a:lnTo>
                    <a:pt x="6450" y="4963"/>
                  </a:lnTo>
                  <a:lnTo>
                    <a:pt x="6517" y="4930"/>
                  </a:lnTo>
                  <a:lnTo>
                    <a:pt x="6584" y="4888"/>
                  </a:lnTo>
                  <a:lnTo>
                    <a:pt x="6651" y="4855"/>
                  </a:lnTo>
                  <a:lnTo>
                    <a:pt x="6717" y="4813"/>
                  </a:lnTo>
                  <a:lnTo>
                    <a:pt x="6793" y="4771"/>
                  </a:lnTo>
                  <a:lnTo>
                    <a:pt x="6868" y="4729"/>
                  </a:lnTo>
                  <a:lnTo>
                    <a:pt x="6951" y="4679"/>
                  </a:lnTo>
                  <a:lnTo>
                    <a:pt x="7035" y="4621"/>
                  </a:lnTo>
                  <a:lnTo>
                    <a:pt x="7043" y="4621"/>
                  </a:lnTo>
                  <a:lnTo>
                    <a:pt x="7043" y="4621"/>
                  </a:lnTo>
                  <a:lnTo>
                    <a:pt x="7060" y="4612"/>
                  </a:lnTo>
                  <a:lnTo>
                    <a:pt x="7085" y="4587"/>
                  </a:lnTo>
                  <a:lnTo>
                    <a:pt x="7110" y="4571"/>
                  </a:lnTo>
                  <a:lnTo>
                    <a:pt x="7143" y="4546"/>
                  </a:lnTo>
                  <a:lnTo>
                    <a:pt x="7168" y="4520"/>
                  </a:lnTo>
                  <a:lnTo>
                    <a:pt x="7202" y="4495"/>
                  </a:lnTo>
                  <a:lnTo>
                    <a:pt x="7227" y="4462"/>
                  </a:lnTo>
                  <a:lnTo>
                    <a:pt x="7294" y="4412"/>
                  </a:lnTo>
                  <a:lnTo>
                    <a:pt x="7344" y="4362"/>
                  </a:lnTo>
                  <a:lnTo>
                    <a:pt x="7386" y="4320"/>
                  </a:lnTo>
                  <a:lnTo>
                    <a:pt x="7419" y="4287"/>
                  </a:lnTo>
                  <a:lnTo>
                    <a:pt x="7436" y="4270"/>
                  </a:lnTo>
                  <a:lnTo>
                    <a:pt x="7452" y="4253"/>
                  </a:lnTo>
                  <a:lnTo>
                    <a:pt x="7469" y="4236"/>
                  </a:lnTo>
                  <a:lnTo>
                    <a:pt x="7478" y="4220"/>
                  </a:lnTo>
                  <a:lnTo>
                    <a:pt x="7494" y="4203"/>
                  </a:lnTo>
                  <a:lnTo>
                    <a:pt x="7511" y="4186"/>
                  </a:lnTo>
                  <a:lnTo>
                    <a:pt x="7519" y="4170"/>
                  </a:lnTo>
                  <a:lnTo>
                    <a:pt x="7536" y="4161"/>
                  </a:lnTo>
                  <a:lnTo>
                    <a:pt x="7544" y="4145"/>
                  </a:lnTo>
                  <a:lnTo>
                    <a:pt x="7544" y="4145"/>
                  </a:lnTo>
                  <a:lnTo>
                    <a:pt x="7561" y="4128"/>
                  </a:lnTo>
                  <a:lnTo>
                    <a:pt x="7569" y="4111"/>
                  </a:lnTo>
                  <a:lnTo>
                    <a:pt x="7569" y="4111"/>
                  </a:lnTo>
                  <a:lnTo>
                    <a:pt x="7578" y="4094"/>
                  </a:lnTo>
                  <a:lnTo>
                    <a:pt x="7595" y="4078"/>
                  </a:lnTo>
                  <a:lnTo>
                    <a:pt x="7595" y="4078"/>
                  </a:lnTo>
                  <a:lnTo>
                    <a:pt x="7603" y="4069"/>
                  </a:lnTo>
                  <a:lnTo>
                    <a:pt x="7611" y="4053"/>
                  </a:lnTo>
                  <a:lnTo>
                    <a:pt x="7611" y="4053"/>
                  </a:lnTo>
                  <a:lnTo>
                    <a:pt x="7620" y="4044"/>
                  </a:lnTo>
                  <a:lnTo>
                    <a:pt x="7628" y="4028"/>
                  </a:lnTo>
                  <a:lnTo>
                    <a:pt x="7628" y="4028"/>
                  </a:lnTo>
                  <a:lnTo>
                    <a:pt x="7636" y="4011"/>
                  </a:lnTo>
                  <a:lnTo>
                    <a:pt x="7636" y="4003"/>
                  </a:lnTo>
                  <a:lnTo>
                    <a:pt x="7636" y="4003"/>
                  </a:lnTo>
                  <a:lnTo>
                    <a:pt x="7636" y="3994"/>
                  </a:lnTo>
                  <a:lnTo>
                    <a:pt x="7636" y="3986"/>
                  </a:lnTo>
                  <a:lnTo>
                    <a:pt x="7636" y="3977"/>
                  </a:lnTo>
                  <a:lnTo>
                    <a:pt x="7636" y="3969"/>
                  </a:lnTo>
                  <a:lnTo>
                    <a:pt x="7636" y="3961"/>
                  </a:lnTo>
                  <a:lnTo>
                    <a:pt x="7636" y="3952"/>
                  </a:lnTo>
                  <a:lnTo>
                    <a:pt x="7636" y="3944"/>
                  </a:lnTo>
                  <a:lnTo>
                    <a:pt x="7636" y="3936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28" y="3911"/>
                  </a:lnTo>
                  <a:lnTo>
                    <a:pt x="7620" y="3911"/>
                  </a:lnTo>
                  <a:lnTo>
                    <a:pt x="7620" y="3911"/>
                  </a:lnTo>
                  <a:lnTo>
                    <a:pt x="7611" y="3911"/>
                  </a:lnTo>
                  <a:lnTo>
                    <a:pt x="7595" y="3902"/>
                  </a:lnTo>
                  <a:lnTo>
                    <a:pt x="7578" y="3894"/>
                  </a:lnTo>
                  <a:lnTo>
                    <a:pt x="7561" y="3886"/>
                  </a:lnTo>
                  <a:lnTo>
                    <a:pt x="7536" y="3877"/>
                  </a:lnTo>
                  <a:lnTo>
                    <a:pt x="7519" y="3869"/>
                  </a:lnTo>
                  <a:lnTo>
                    <a:pt x="7494" y="3860"/>
                  </a:lnTo>
                  <a:lnTo>
                    <a:pt x="7469" y="3852"/>
                  </a:lnTo>
                  <a:lnTo>
                    <a:pt x="7469" y="3852"/>
                  </a:lnTo>
                  <a:lnTo>
                    <a:pt x="7444" y="3844"/>
                  </a:lnTo>
                  <a:lnTo>
                    <a:pt x="7419" y="3835"/>
                  </a:lnTo>
                  <a:lnTo>
                    <a:pt x="7394" y="3827"/>
                  </a:lnTo>
                  <a:lnTo>
                    <a:pt x="7361" y="3819"/>
                  </a:lnTo>
                  <a:lnTo>
                    <a:pt x="7336" y="3810"/>
                  </a:lnTo>
                  <a:lnTo>
                    <a:pt x="7302" y="3810"/>
                  </a:lnTo>
                  <a:lnTo>
                    <a:pt x="7277" y="3802"/>
                  </a:lnTo>
                  <a:lnTo>
                    <a:pt x="7244" y="3794"/>
                  </a:lnTo>
                  <a:lnTo>
                    <a:pt x="7219" y="3794"/>
                  </a:lnTo>
                  <a:lnTo>
                    <a:pt x="7185" y="3794"/>
                  </a:lnTo>
                  <a:lnTo>
                    <a:pt x="7152" y="3794"/>
                  </a:lnTo>
                  <a:lnTo>
                    <a:pt x="7118" y="3794"/>
                  </a:lnTo>
                  <a:lnTo>
                    <a:pt x="7085" y="3794"/>
                  </a:lnTo>
                  <a:lnTo>
                    <a:pt x="7051" y="3794"/>
                  </a:lnTo>
                  <a:lnTo>
                    <a:pt x="7043" y="3794"/>
                  </a:lnTo>
                  <a:lnTo>
                    <a:pt x="7018" y="3794"/>
                  </a:lnTo>
                  <a:lnTo>
                    <a:pt x="6985" y="3794"/>
                  </a:lnTo>
                  <a:lnTo>
                    <a:pt x="6951" y="3794"/>
                  </a:lnTo>
                  <a:lnTo>
                    <a:pt x="6918" y="3794"/>
                  </a:lnTo>
                  <a:lnTo>
                    <a:pt x="6851" y="3794"/>
                  </a:lnTo>
                  <a:lnTo>
                    <a:pt x="6784" y="3794"/>
                  </a:lnTo>
                  <a:lnTo>
                    <a:pt x="6717" y="3794"/>
                  </a:lnTo>
                  <a:lnTo>
                    <a:pt x="6366" y="3794"/>
                  </a:lnTo>
                  <a:lnTo>
                    <a:pt x="6300" y="3794"/>
                  </a:lnTo>
                  <a:lnTo>
                    <a:pt x="6241" y="3794"/>
                  </a:lnTo>
                  <a:lnTo>
                    <a:pt x="6174" y="3794"/>
                  </a:lnTo>
                  <a:lnTo>
                    <a:pt x="6107" y="3794"/>
                  </a:lnTo>
                  <a:lnTo>
                    <a:pt x="6041" y="3794"/>
                  </a:lnTo>
                  <a:lnTo>
                    <a:pt x="5982" y="3802"/>
                  </a:lnTo>
                  <a:lnTo>
                    <a:pt x="5915" y="3810"/>
                  </a:lnTo>
                  <a:lnTo>
                    <a:pt x="5857" y="3819"/>
                  </a:lnTo>
                  <a:lnTo>
                    <a:pt x="5790" y="3819"/>
                  </a:lnTo>
                  <a:lnTo>
                    <a:pt x="5723" y="3827"/>
                  </a:lnTo>
                  <a:lnTo>
                    <a:pt x="5665" y="3835"/>
                  </a:lnTo>
                  <a:lnTo>
                    <a:pt x="5598" y="3844"/>
                  </a:lnTo>
                  <a:lnTo>
                    <a:pt x="5539" y="3860"/>
                  </a:lnTo>
                  <a:lnTo>
                    <a:pt x="5473" y="3869"/>
                  </a:lnTo>
                  <a:lnTo>
                    <a:pt x="5414" y="3877"/>
                  </a:lnTo>
                  <a:lnTo>
                    <a:pt x="5347" y="3886"/>
                  </a:lnTo>
                  <a:lnTo>
                    <a:pt x="5289" y="3902"/>
                  </a:lnTo>
                  <a:lnTo>
                    <a:pt x="5230" y="3911"/>
                  </a:lnTo>
                  <a:lnTo>
                    <a:pt x="5163" y="3927"/>
                  </a:lnTo>
                  <a:lnTo>
                    <a:pt x="5105" y="3936"/>
                  </a:lnTo>
                  <a:lnTo>
                    <a:pt x="5047" y="3952"/>
                  </a:lnTo>
                  <a:lnTo>
                    <a:pt x="4980" y="3969"/>
                  </a:lnTo>
                  <a:lnTo>
                    <a:pt x="4921" y="3977"/>
                  </a:lnTo>
                  <a:lnTo>
                    <a:pt x="4863" y="3994"/>
                  </a:lnTo>
                  <a:lnTo>
                    <a:pt x="4796" y="4011"/>
                  </a:lnTo>
                  <a:lnTo>
                    <a:pt x="4737" y="4028"/>
                  </a:lnTo>
                  <a:lnTo>
                    <a:pt x="4679" y="4044"/>
                  </a:lnTo>
                  <a:lnTo>
                    <a:pt x="4620" y="4053"/>
                  </a:lnTo>
                  <a:lnTo>
                    <a:pt x="4554" y="4078"/>
                  </a:lnTo>
                  <a:lnTo>
                    <a:pt x="4495" y="4086"/>
                  </a:lnTo>
                  <a:lnTo>
                    <a:pt x="4370" y="4128"/>
                  </a:lnTo>
                  <a:lnTo>
                    <a:pt x="4253" y="4161"/>
                  </a:lnTo>
                  <a:lnTo>
                    <a:pt x="4128" y="4195"/>
                  </a:lnTo>
                  <a:lnTo>
                    <a:pt x="4002" y="4236"/>
                  </a:lnTo>
                  <a:lnTo>
                    <a:pt x="3885" y="4270"/>
                  </a:lnTo>
                  <a:lnTo>
                    <a:pt x="3635" y="4345"/>
                  </a:lnTo>
                  <a:lnTo>
                    <a:pt x="3384" y="4420"/>
                  </a:lnTo>
                  <a:lnTo>
                    <a:pt x="3259" y="4462"/>
                  </a:lnTo>
                  <a:lnTo>
                    <a:pt x="3125" y="4504"/>
                  </a:lnTo>
                  <a:lnTo>
                    <a:pt x="3000" y="4537"/>
                  </a:lnTo>
                  <a:lnTo>
                    <a:pt x="2866" y="4579"/>
                  </a:lnTo>
                  <a:lnTo>
                    <a:pt x="2741" y="4612"/>
                  </a:lnTo>
                  <a:lnTo>
                    <a:pt x="2607" y="4654"/>
                  </a:lnTo>
                  <a:lnTo>
                    <a:pt x="2582" y="4654"/>
                  </a:lnTo>
                  <a:lnTo>
                    <a:pt x="2549" y="4662"/>
                  </a:lnTo>
                  <a:lnTo>
                    <a:pt x="2524" y="4662"/>
                  </a:lnTo>
                  <a:lnTo>
                    <a:pt x="2473" y="4662"/>
                  </a:lnTo>
                  <a:lnTo>
                    <a:pt x="2432" y="4646"/>
                  </a:lnTo>
                  <a:lnTo>
                    <a:pt x="2398" y="4537"/>
                  </a:lnTo>
                  <a:lnTo>
                    <a:pt x="2365" y="4512"/>
                  </a:lnTo>
                  <a:lnTo>
                    <a:pt x="2365" y="4512"/>
                  </a:lnTo>
                  <a:lnTo>
                    <a:pt x="2331" y="4479"/>
                  </a:lnTo>
                  <a:lnTo>
                    <a:pt x="2306" y="4445"/>
                  </a:lnTo>
                  <a:lnTo>
                    <a:pt x="2290" y="4404"/>
                  </a:lnTo>
                  <a:lnTo>
                    <a:pt x="2281" y="4362"/>
                  </a:lnTo>
                  <a:lnTo>
                    <a:pt x="2281" y="4320"/>
                  </a:lnTo>
                  <a:lnTo>
                    <a:pt x="2281" y="4270"/>
                  </a:lnTo>
                  <a:lnTo>
                    <a:pt x="2290" y="4228"/>
                  </a:lnTo>
                  <a:lnTo>
                    <a:pt x="2290" y="4228"/>
                  </a:lnTo>
                  <a:lnTo>
                    <a:pt x="2306" y="4195"/>
                  </a:lnTo>
                  <a:lnTo>
                    <a:pt x="2323" y="4161"/>
                  </a:lnTo>
                  <a:lnTo>
                    <a:pt x="2348" y="4136"/>
                  </a:lnTo>
                  <a:lnTo>
                    <a:pt x="2373" y="4111"/>
                  </a:lnTo>
                  <a:lnTo>
                    <a:pt x="2390" y="4094"/>
                  </a:lnTo>
                  <a:lnTo>
                    <a:pt x="2432" y="4078"/>
                  </a:lnTo>
                  <a:lnTo>
                    <a:pt x="2448" y="4069"/>
                  </a:lnTo>
                  <a:lnTo>
                    <a:pt x="2465" y="4061"/>
                  </a:lnTo>
                  <a:lnTo>
                    <a:pt x="2499" y="4044"/>
                  </a:lnTo>
                  <a:lnTo>
                    <a:pt x="2582" y="4011"/>
                  </a:lnTo>
                  <a:lnTo>
                    <a:pt x="2616" y="3994"/>
                  </a:lnTo>
                  <a:lnTo>
                    <a:pt x="2624" y="3994"/>
                  </a:lnTo>
                  <a:lnTo>
                    <a:pt x="2624" y="3994"/>
                  </a:lnTo>
                  <a:lnTo>
                    <a:pt x="2624" y="3994"/>
                  </a:lnTo>
                  <a:lnTo>
                    <a:pt x="2632" y="3994"/>
                  </a:lnTo>
                  <a:lnTo>
                    <a:pt x="2824" y="3919"/>
                  </a:lnTo>
                  <a:lnTo>
                    <a:pt x="2925" y="3877"/>
                  </a:lnTo>
                  <a:lnTo>
                    <a:pt x="2966" y="3860"/>
                  </a:lnTo>
                  <a:lnTo>
                    <a:pt x="3016" y="3835"/>
                  </a:lnTo>
                  <a:lnTo>
                    <a:pt x="3092" y="3802"/>
                  </a:lnTo>
                  <a:lnTo>
                    <a:pt x="3167" y="3769"/>
                  </a:lnTo>
                  <a:lnTo>
                    <a:pt x="3242" y="3735"/>
                  </a:lnTo>
                  <a:lnTo>
                    <a:pt x="3317" y="3693"/>
                  </a:lnTo>
                  <a:lnTo>
                    <a:pt x="3392" y="3660"/>
                  </a:lnTo>
                  <a:lnTo>
                    <a:pt x="3451" y="3627"/>
                  </a:lnTo>
                  <a:lnTo>
                    <a:pt x="3459" y="3618"/>
                  </a:lnTo>
                  <a:lnTo>
                    <a:pt x="3534" y="3576"/>
                  </a:lnTo>
                  <a:lnTo>
                    <a:pt x="3601" y="3535"/>
                  </a:lnTo>
                  <a:lnTo>
                    <a:pt x="3668" y="3493"/>
                  </a:lnTo>
                  <a:lnTo>
                    <a:pt x="3735" y="3451"/>
                  </a:lnTo>
                  <a:lnTo>
                    <a:pt x="3810" y="3401"/>
                  </a:lnTo>
                  <a:lnTo>
                    <a:pt x="3877" y="3359"/>
                  </a:lnTo>
                  <a:lnTo>
                    <a:pt x="3944" y="3309"/>
                  </a:lnTo>
                  <a:lnTo>
                    <a:pt x="4011" y="3267"/>
                  </a:lnTo>
                  <a:lnTo>
                    <a:pt x="4077" y="3217"/>
                  </a:lnTo>
                  <a:lnTo>
                    <a:pt x="4144" y="3167"/>
                  </a:lnTo>
                  <a:lnTo>
                    <a:pt x="4169" y="3150"/>
                  </a:lnTo>
                  <a:lnTo>
                    <a:pt x="4194" y="3125"/>
                  </a:lnTo>
                  <a:lnTo>
                    <a:pt x="4219" y="3109"/>
                  </a:lnTo>
                  <a:lnTo>
                    <a:pt x="4245" y="3084"/>
                  </a:lnTo>
                  <a:lnTo>
                    <a:pt x="4278" y="3059"/>
                  </a:lnTo>
                  <a:lnTo>
                    <a:pt x="4311" y="3025"/>
                  </a:lnTo>
                  <a:lnTo>
                    <a:pt x="4345" y="3000"/>
                  </a:lnTo>
                  <a:lnTo>
                    <a:pt x="4378" y="2967"/>
                  </a:lnTo>
                  <a:lnTo>
                    <a:pt x="4412" y="2933"/>
                  </a:lnTo>
                  <a:lnTo>
                    <a:pt x="4453" y="2891"/>
                  </a:lnTo>
                  <a:lnTo>
                    <a:pt x="4495" y="2858"/>
                  </a:lnTo>
                  <a:lnTo>
                    <a:pt x="4529" y="2816"/>
                  </a:lnTo>
                  <a:lnTo>
                    <a:pt x="4570" y="2774"/>
                  </a:lnTo>
                  <a:lnTo>
                    <a:pt x="4612" y="2733"/>
                  </a:lnTo>
                  <a:lnTo>
                    <a:pt x="4654" y="2691"/>
                  </a:lnTo>
                  <a:lnTo>
                    <a:pt x="4696" y="2649"/>
                  </a:lnTo>
                  <a:lnTo>
                    <a:pt x="4746" y="2599"/>
                  </a:lnTo>
                  <a:lnTo>
                    <a:pt x="4788" y="2557"/>
                  </a:lnTo>
                  <a:lnTo>
                    <a:pt x="4829" y="2507"/>
                  </a:lnTo>
                  <a:lnTo>
                    <a:pt x="4871" y="2457"/>
                  </a:lnTo>
                  <a:lnTo>
                    <a:pt x="4921" y="2407"/>
                  </a:lnTo>
                  <a:lnTo>
                    <a:pt x="4963" y="2357"/>
                  </a:lnTo>
                  <a:lnTo>
                    <a:pt x="5005" y="2298"/>
                  </a:lnTo>
                  <a:lnTo>
                    <a:pt x="5047" y="2248"/>
                  </a:lnTo>
                  <a:lnTo>
                    <a:pt x="5088" y="2198"/>
                  </a:lnTo>
                  <a:lnTo>
                    <a:pt x="5130" y="2140"/>
                  </a:lnTo>
                  <a:lnTo>
                    <a:pt x="5172" y="2089"/>
                  </a:lnTo>
                  <a:lnTo>
                    <a:pt x="5214" y="2031"/>
                  </a:lnTo>
                  <a:lnTo>
                    <a:pt x="5255" y="1972"/>
                  </a:lnTo>
                  <a:lnTo>
                    <a:pt x="5289" y="1922"/>
                  </a:lnTo>
                  <a:lnTo>
                    <a:pt x="5306" y="1889"/>
                  </a:lnTo>
                  <a:lnTo>
                    <a:pt x="5331" y="1864"/>
                  </a:lnTo>
                  <a:lnTo>
                    <a:pt x="5347" y="1839"/>
                  </a:lnTo>
                  <a:lnTo>
                    <a:pt x="5364" y="1805"/>
                  </a:lnTo>
                  <a:lnTo>
                    <a:pt x="5381" y="1780"/>
                  </a:lnTo>
                  <a:lnTo>
                    <a:pt x="5397" y="1755"/>
                  </a:lnTo>
                  <a:lnTo>
                    <a:pt x="5414" y="1722"/>
                  </a:lnTo>
                  <a:lnTo>
                    <a:pt x="5431" y="1697"/>
                  </a:lnTo>
                  <a:lnTo>
                    <a:pt x="5448" y="1672"/>
                  </a:lnTo>
                  <a:lnTo>
                    <a:pt x="5464" y="1638"/>
                  </a:lnTo>
                  <a:lnTo>
                    <a:pt x="5481" y="1613"/>
                  </a:lnTo>
                  <a:lnTo>
                    <a:pt x="5489" y="1588"/>
                  </a:lnTo>
                  <a:lnTo>
                    <a:pt x="5506" y="1563"/>
                  </a:lnTo>
                  <a:lnTo>
                    <a:pt x="5523" y="1530"/>
                  </a:lnTo>
                  <a:lnTo>
                    <a:pt x="5531" y="1505"/>
                  </a:lnTo>
                  <a:lnTo>
                    <a:pt x="5548" y="1480"/>
                  </a:lnTo>
                  <a:lnTo>
                    <a:pt x="5556" y="1455"/>
                  </a:lnTo>
                  <a:lnTo>
                    <a:pt x="5573" y="1421"/>
                  </a:lnTo>
                  <a:lnTo>
                    <a:pt x="5581" y="1396"/>
                  </a:lnTo>
                  <a:lnTo>
                    <a:pt x="5590" y="1371"/>
                  </a:lnTo>
                  <a:lnTo>
                    <a:pt x="5606" y="1346"/>
                  </a:lnTo>
                  <a:lnTo>
                    <a:pt x="5615" y="1321"/>
                  </a:lnTo>
                  <a:lnTo>
                    <a:pt x="5623" y="1296"/>
                  </a:lnTo>
                  <a:lnTo>
                    <a:pt x="5631" y="1271"/>
                  </a:lnTo>
                  <a:lnTo>
                    <a:pt x="5640" y="1246"/>
                  </a:lnTo>
                  <a:lnTo>
                    <a:pt x="5648" y="1221"/>
                  </a:lnTo>
                  <a:lnTo>
                    <a:pt x="5656" y="1196"/>
                  </a:lnTo>
                  <a:lnTo>
                    <a:pt x="5656" y="1170"/>
                  </a:lnTo>
                  <a:lnTo>
                    <a:pt x="5665" y="1145"/>
                  </a:lnTo>
                  <a:lnTo>
                    <a:pt x="5665" y="1120"/>
                  </a:lnTo>
                  <a:lnTo>
                    <a:pt x="5665" y="1095"/>
                  </a:lnTo>
                  <a:lnTo>
                    <a:pt x="5665" y="1079"/>
                  </a:lnTo>
                  <a:lnTo>
                    <a:pt x="5665" y="1054"/>
                  </a:lnTo>
                  <a:lnTo>
                    <a:pt x="5665" y="1028"/>
                  </a:lnTo>
                  <a:lnTo>
                    <a:pt x="5665" y="1012"/>
                  </a:lnTo>
                  <a:lnTo>
                    <a:pt x="5665" y="903"/>
                  </a:lnTo>
                  <a:lnTo>
                    <a:pt x="5665" y="886"/>
                  </a:lnTo>
                  <a:lnTo>
                    <a:pt x="5665" y="870"/>
                  </a:lnTo>
                  <a:lnTo>
                    <a:pt x="5665" y="845"/>
                  </a:lnTo>
                  <a:lnTo>
                    <a:pt x="5665" y="828"/>
                  </a:lnTo>
                  <a:lnTo>
                    <a:pt x="5665" y="811"/>
                  </a:lnTo>
                  <a:lnTo>
                    <a:pt x="5665" y="795"/>
                  </a:lnTo>
                  <a:lnTo>
                    <a:pt x="5656" y="778"/>
                  </a:lnTo>
                  <a:lnTo>
                    <a:pt x="5656" y="761"/>
                  </a:lnTo>
                  <a:lnTo>
                    <a:pt x="5648" y="744"/>
                  </a:lnTo>
                  <a:lnTo>
                    <a:pt x="5640" y="728"/>
                  </a:lnTo>
                  <a:lnTo>
                    <a:pt x="5631" y="711"/>
                  </a:lnTo>
                  <a:lnTo>
                    <a:pt x="5623" y="703"/>
                  </a:lnTo>
                  <a:lnTo>
                    <a:pt x="5615" y="686"/>
                  </a:lnTo>
                  <a:lnTo>
                    <a:pt x="5606" y="669"/>
                  </a:lnTo>
                  <a:lnTo>
                    <a:pt x="5598" y="653"/>
                  </a:lnTo>
                  <a:lnTo>
                    <a:pt x="5581" y="636"/>
                  </a:lnTo>
                  <a:lnTo>
                    <a:pt x="5573" y="627"/>
                  </a:lnTo>
                  <a:lnTo>
                    <a:pt x="5556" y="611"/>
                  </a:lnTo>
                  <a:lnTo>
                    <a:pt x="5548" y="594"/>
                  </a:lnTo>
                  <a:lnTo>
                    <a:pt x="5531" y="586"/>
                  </a:lnTo>
                  <a:lnTo>
                    <a:pt x="5514" y="569"/>
                  </a:lnTo>
                  <a:lnTo>
                    <a:pt x="5498" y="552"/>
                  </a:lnTo>
                  <a:lnTo>
                    <a:pt x="5481" y="544"/>
                  </a:lnTo>
                  <a:lnTo>
                    <a:pt x="5456" y="527"/>
                  </a:lnTo>
                  <a:lnTo>
                    <a:pt x="5439" y="511"/>
                  </a:lnTo>
                  <a:lnTo>
                    <a:pt x="5414" y="502"/>
                  </a:lnTo>
                  <a:lnTo>
                    <a:pt x="5397" y="485"/>
                  </a:lnTo>
                  <a:lnTo>
                    <a:pt x="5372" y="477"/>
                  </a:lnTo>
                  <a:lnTo>
                    <a:pt x="5356" y="477"/>
                  </a:lnTo>
                  <a:lnTo>
                    <a:pt x="5347" y="469"/>
                  </a:lnTo>
                  <a:lnTo>
                    <a:pt x="5339" y="469"/>
                  </a:lnTo>
                  <a:lnTo>
                    <a:pt x="5322" y="460"/>
                  </a:lnTo>
                  <a:lnTo>
                    <a:pt x="5314" y="460"/>
                  </a:lnTo>
                  <a:lnTo>
                    <a:pt x="5297" y="460"/>
                  </a:lnTo>
                  <a:lnTo>
                    <a:pt x="5289" y="460"/>
                  </a:lnTo>
                  <a:lnTo>
                    <a:pt x="5280" y="460"/>
                  </a:lnTo>
                  <a:lnTo>
                    <a:pt x="5264" y="460"/>
                  </a:lnTo>
                  <a:lnTo>
                    <a:pt x="5255" y="460"/>
                  </a:lnTo>
                  <a:lnTo>
                    <a:pt x="5239" y="460"/>
                  </a:lnTo>
                  <a:lnTo>
                    <a:pt x="5222" y="460"/>
                  </a:lnTo>
                  <a:lnTo>
                    <a:pt x="5214" y="460"/>
                  </a:lnTo>
                  <a:lnTo>
                    <a:pt x="5197" y="460"/>
                  </a:lnTo>
                  <a:lnTo>
                    <a:pt x="5172" y="460"/>
                  </a:lnTo>
                  <a:lnTo>
                    <a:pt x="5147" y="460"/>
                  </a:lnTo>
                  <a:lnTo>
                    <a:pt x="5113" y="460"/>
                  </a:lnTo>
                  <a:lnTo>
                    <a:pt x="5088" y="460"/>
                  </a:lnTo>
                  <a:lnTo>
                    <a:pt x="5055" y="460"/>
                  </a:lnTo>
                  <a:lnTo>
                    <a:pt x="4896" y="460"/>
                  </a:lnTo>
                  <a:lnTo>
                    <a:pt x="4863" y="460"/>
                  </a:lnTo>
                  <a:lnTo>
                    <a:pt x="4829" y="460"/>
                  </a:lnTo>
                  <a:lnTo>
                    <a:pt x="4796" y="460"/>
                  </a:lnTo>
                  <a:lnTo>
                    <a:pt x="4762" y="460"/>
                  </a:lnTo>
                  <a:lnTo>
                    <a:pt x="4721" y="460"/>
                  </a:lnTo>
                  <a:lnTo>
                    <a:pt x="4687" y="469"/>
                  </a:lnTo>
                  <a:lnTo>
                    <a:pt x="4654" y="477"/>
                  </a:lnTo>
                  <a:lnTo>
                    <a:pt x="4620" y="485"/>
                  </a:lnTo>
                  <a:lnTo>
                    <a:pt x="4579" y="494"/>
                  </a:lnTo>
                  <a:lnTo>
                    <a:pt x="4545" y="502"/>
                  </a:lnTo>
                  <a:lnTo>
                    <a:pt x="4504" y="511"/>
                  </a:lnTo>
                  <a:lnTo>
                    <a:pt x="4470" y="519"/>
                  </a:lnTo>
                  <a:lnTo>
                    <a:pt x="4437" y="527"/>
                  </a:lnTo>
                  <a:lnTo>
                    <a:pt x="4395" y="544"/>
                  </a:lnTo>
                  <a:lnTo>
                    <a:pt x="4361" y="552"/>
                  </a:lnTo>
                  <a:lnTo>
                    <a:pt x="4328" y="569"/>
                  </a:lnTo>
                  <a:lnTo>
                    <a:pt x="4286" y="577"/>
                  </a:lnTo>
                  <a:lnTo>
                    <a:pt x="4253" y="594"/>
                  </a:lnTo>
                  <a:lnTo>
                    <a:pt x="4211" y="602"/>
                  </a:lnTo>
                  <a:lnTo>
                    <a:pt x="4178" y="569"/>
                  </a:lnTo>
                  <a:lnTo>
                    <a:pt x="4161" y="577"/>
                  </a:lnTo>
                  <a:lnTo>
                    <a:pt x="4136" y="586"/>
                  </a:lnTo>
                  <a:lnTo>
                    <a:pt x="4103" y="594"/>
                  </a:lnTo>
                  <a:lnTo>
                    <a:pt x="4069" y="611"/>
                  </a:lnTo>
                  <a:lnTo>
                    <a:pt x="4036" y="627"/>
                  </a:lnTo>
                  <a:lnTo>
                    <a:pt x="3994" y="644"/>
                  </a:lnTo>
                  <a:lnTo>
                    <a:pt x="3961" y="661"/>
                  </a:lnTo>
                  <a:lnTo>
                    <a:pt x="3927" y="678"/>
                  </a:lnTo>
                  <a:lnTo>
                    <a:pt x="3894" y="694"/>
                  </a:lnTo>
                  <a:lnTo>
                    <a:pt x="3860" y="711"/>
                  </a:lnTo>
                  <a:lnTo>
                    <a:pt x="3827" y="728"/>
                  </a:lnTo>
                  <a:lnTo>
                    <a:pt x="3793" y="744"/>
                  </a:lnTo>
                  <a:lnTo>
                    <a:pt x="3760" y="761"/>
                  </a:lnTo>
                  <a:lnTo>
                    <a:pt x="3727" y="778"/>
                  </a:lnTo>
                  <a:lnTo>
                    <a:pt x="3693" y="795"/>
                  </a:lnTo>
                  <a:lnTo>
                    <a:pt x="3668" y="811"/>
                  </a:lnTo>
                  <a:lnTo>
                    <a:pt x="3635" y="836"/>
                  </a:lnTo>
                  <a:lnTo>
                    <a:pt x="3601" y="853"/>
                  </a:lnTo>
                  <a:lnTo>
                    <a:pt x="3576" y="870"/>
                  </a:lnTo>
                  <a:lnTo>
                    <a:pt x="3551" y="886"/>
                  </a:lnTo>
                  <a:lnTo>
                    <a:pt x="3518" y="903"/>
                  </a:lnTo>
                  <a:lnTo>
                    <a:pt x="3493" y="920"/>
                  </a:lnTo>
                  <a:lnTo>
                    <a:pt x="3468" y="937"/>
                  </a:lnTo>
                  <a:lnTo>
                    <a:pt x="3443" y="953"/>
                  </a:lnTo>
                  <a:lnTo>
                    <a:pt x="3417" y="978"/>
                  </a:lnTo>
                  <a:lnTo>
                    <a:pt x="3392" y="995"/>
                  </a:lnTo>
                  <a:lnTo>
                    <a:pt x="3367" y="1012"/>
                  </a:lnTo>
                  <a:lnTo>
                    <a:pt x="3351" y="1028"/>
                  </a:lnTo>
                  <a:lnTo>
                    <a:pt x="3292" y="1070"/>
                  </a:lnTo>
                  <a:lnTo>
                    <a:pt x="3242" y="1112"/>
                  </a:lnTo>
                  <a:lnTo>
                    <a:pt x="3184" y="1154"/>
                  </a:lnTo>
                  <a:lnTo>
                    <a:pt x="3133" y="1196"/>
                  </a:lnTo>
                  <a:lnTo>
                    <a:pt x="3083" y="1237"/>
                  </a:lnTo>
                  <a:lnTo>
                    <a:pt x="3025" y="1287"/>
                  </a:lnTo>
                  <a:lnTo>
                    <a:pt x="2975" y="1329"/>
                  </a:lnTo>
                  <a:lnTo>
                    <a:pt x="2925" y="1379"/>
                  </a:lnTo>
                  <a:lnTo>
                    <a:pt x="2874" y="1429"/>
                  </a:lnTo>
                  <a:lnTo>
                    <a:pt x="2824" y="1471"/>
                  </a:lnTo>
                  <a:lnTo>
                    <a:pt x="2774" y="1521"/>
                  </a:lnTo>
                  <a:lnTo>
                    <a:pt x="2724" y="1571"/>
                  </a:lnTo>
                  <a:lnTo>
                    <a:pt x="2674" y="1613"/>
                  </a:lnTo>
                  <a:lnTo>
                    <a:pt x="2624" y="1663"/>
                  </a:lnTo>
                  <a:lnTo>
                    <a:pt x="2574" y="1714"/>
                  </a:lnTo>
                  <a:lnTo>
                    <a:pt x="2532" y="1764"/>
                  </a:lnTo>
                  <a:lnTo>
                    <a:pt x="2482" y="1814"/>
                  </a:lnTo>
                  <a:lnTo>
                    <a:pt x="2432" y="1864"/>
                  </a:lnTo>
                  <a:lnTo>
                    <a:pt x="2390" y="1914"/>
                  </a:lnTo>
                  <a:lnTo>
                    <a:pt x="2340" y="1972"/>
                  </a:lnTo>
                  <a:lnTo>
                    <a:pt x="2298" y="2023"/>
                  </a:lnTo>
                  <a:lnTo>
                    <a:pt x="2248" y="2073"/>
                  </a:lnTo>
                  <a:lnTo>
                    <a:pt x="2206" y="2123"/>
                  </a:lnTo>
                  <a:lnTo>
                    <a:pt x="2164" y="2181"/>
                  </a:lnTo>
                  <a:lnTo>
                    <a:pt x="2123" y="2231"/>
                  </a:lnTo>
                  <a:lnTo>
                    <a:pt x="2072" y="2290"/>
                  </a:lnTo>
                  <a:lnTo>
                    <a:pt x="2031" y="2340"/>
                  </a:lnTo>
                  <a:lnTo>
                    <a:pt x="1989" y="2399"/>
                  </a:lnTo>
                  <a:lnTo>
                    <a:pt x="1947" y="2449"/>
                  </a:lnTo>
                  <a:lnTo>
                    <a:pt x="1905" y="2507"/>
                  </a:lnTo>
                  <a:lnTo>
                    <a:pt x="1864" y="2566"/>
                  </a:lnTo>
                  <a:lnTo>
                    <a:pt x="1822" y="2616"/>
                  </a:lnTo>
                  <a:lnTo>
                    <a:pt x="1780" y="2674"/>
                  </a:lnTo>
                  <a:lnTo>
                    <a:pt x="1738" y="2733"/>
                  </a:lnTo>
                  <a:lnTo>
                    <a:pt x="1705" y="2791"/>
                  </a:lnTo>
                  <a:lnTo>
                    <a:pt x="1663" y="2841"/>
                  </a:lnTo>
                  <a:lnTo>
                    <a:pt x="1621" y="2900"/>
                  </a:lnTo>
                  <a:lnTo>
                    <a:pt x="1580" y="2958"/>
                  </a:lnTo>
                  <a:lnTo>
                    <a:pt x="1546" y="3017"/>
                  </a:lnTo>
                  <a:lnTo>
                    <a:pt x="1504" y="3075"/>
                  </a:lnTo>
                  <a:lnTo>
                    <a:pt x="1471" y="3134"/>
                  </a:lnTo>
                  <a:lnTo>
                    <a:pt x="1429" y="3192"/>
                  </a:lnTo>
                  <a:lnTo>
                    <a:pt x="1396" y="3251"/>
                  </a:lnTo>
                  <a:lnTo>
                    <a:pt x="1362" y="3317"/>
                  </a:lnTo>
                  <a:lnTo>
                    <a:pt x="1321" y="3376"/>
                  </a:lnTo>
                  <a:lnTo>
                    <a:pt x="1287" y="3434"/>
                  </a:lnTo>
                  <a:lnTo>
                    <a:pt x="1254" y="3493"/>
                  </a:lnTo>
                  <a:lnTo>
                    <a:pt x="1212" y="3560"/>
                  </a:lnTo>
                  <a:lnTo>
                    <a:pt x="1179" y="3618"/>
                  </a:lnTo>
                  <a:lnTo>
                    <a:pt x="1145" y="3677"/>
                  </a:lnTo>
                  <a:lnTo>
                    <a:pt x="1112" y="3735"/>
                  </a:lnTo>
                  <a:lnTo>
                    <a:pt x="1078" y="3802"/>
                  </a:lnTo>
                  <a:lnTo>
                    <a:pt x="1045" y="3860"/>
                  </a:lnTo>
                  <a:lnTo>
                    <a:pt x="1012" y="3927"/>
                  </a:lnTo>
                  <a:lnTo>
                    <a:pt x="978" y="3986"/>
                  </a:lnTo>
                  <a:lnTo>
                    <a:pt x="953" y="4044"/>
                  </a:lnTo>
                  <a:lnTo>
                    <a:pt x="920" y="4111"/>
                  </a:lnTo>
                  <a:lnTo>
                    <a:pt x="886" y="4170"/>
                  </a:lnTo>
                  <a:lnTo>
                    <a:pt x="853" y="4236"/>
                  </a:lnTo>
                  <a:lnTo>
                    <a:pt x="828" y="4295"/>
                  </a:lnTo>
                  <a:lnTo>
                    <a:pt x="794" y="4362"/>
                  </a:lnTo>
                  <a:lnTo>
                    <a:pt x="769" y="4429"/>
                  </a:lnTo>
                  <a:lnTo>
                    <a:pt x="736" y="4487"/>
                  </a:lnTo>
                  <a:lnTo>
                    <a:pt x="711" y="4554"/>
                  </a:lnTo>
                  <a:lnTo>
                    <a:pt x="669" y="4646"/>
                  </a:lnTo>
                  <a:lnTo>
                    <a:pt x="619" y="4746"/>
                  </a:lnTo>
                  <a:lnTo>
                    <a:pt x="577" y="4846"/>
                  </a:lnTo>
                  <a:lnTo>
                    <a:pt x="552" y="4896"/>
                  </a:lnTo>
                  <a:lnTo>
                    <a:pt x="527" y="4955"/>
                  </a:lnTo>
                  <a:lnTo>
                    <a:pt x="510" y="5005"/>
                  </a:lnTo>
                  <a:lnTo>
                    <a:pt x="502" y="5022"/>
                  </a:lnTo>
                  <a:lnTo>
                    <a:pt x="485" y="5055"/>
                  </a:lnTo>
                  <a:lnTo>
                    <a:pt x="460" y="5114"/>
                  </a:lnTo>
                  <a:lnTo>
                    <a:pt x="435" y="5164"/>
                  </a:lnTo>
                  <a:lnTo>
                    <a:pt x="410" y="5214"/>
                  </a:lnTo>
                  <a:lnTo>
                    <a:pt x="393" y="5272"/>
                  </a:lnTo>
                  <a:lnTo>
                    <a:pt x="368" y="5322"/>
                  </a:lnTo>
                  <a:lnTo>
                    <a:pt x="352" y="5381"/>
                  </a:lnTo>
                  <a:lnTo>
                    <a:pt x="326" y="5431"/>
                  </a:lnTo>
                  <a:lnTo>
                    <a:pt x="310" y="5490"/>
                  </a:lnTo>
                  <a:lnTo>
                    <a:pt x="293" y="5540"/>
                  </a:lnTo>
                  <a:lnTo>
                    <a:pt x="276" y="5598"/>
                  </a:lnTo>
                  <a:lnTo>
                    <a:pt x="268" y="5623"/>
                  </a:lnTo>
                  <a:lnTo>
                    <a:pt x="260" y="5648"/>
                  </a:lnTo>
                  <a:lnTo>
                    <a:pt x="251" y="5682"/>
                  </a:lnTo>
                  <a:lnTo>
                    <a:pt x="243" y="5707"/>
                  </a:lnTo>
                  <a:lnTo>
                    <a:pt x="235" y="5732"/>
                  </a:lnTo>
                  <a:lnTo>
                    <a:pt x="226" y="5757"/>
                  </a:lnTo>
                  <a:lnTo>
                    <a:pt x="226" y="5790"/>
                  </a:lnTo>
                  <a:lnTo>
                    <a:pt x="218" y="5815"/>
                  </a:lnTo>
                  <a:lnTo>
                    <a:pt x="218" y="5832"/>
                  </a:lnTo>
                  <a:lnTo>
                    <a:pt x="218" y="5840"/>
                  </a:lnTo>
                  <a:lnTo>
                    <a:pt x="210" y="5865"/>
                  </a:lnTo>
                  <a:lnTo>
                    <a:pt x="201" y="5891"/>
                  </a:lnTo>
                  <a:lnTo>
                    <a:pt x="193" y="5916"/>
                  </a:lnTo>
                  <a:lnTo>
                    <a:pt x="184" y="5941"/>
                  </a:lnTo>
                  <a:lnTo>
                    <a:pt x="176" y="5974"/>
                  </a:lnTo>
                  <a:lnTo>
                    <a:pt x="168" y="5999"/>
                  </a:lnTo>
                  <a:lnTo>
                    <a:pt x="159" y="6024"/>
                  </a:lnTo>
                  <a:lnTo>
                    <a:pt x="159" y="6049"/>
                  </a:lnTo>
                  <a:lnTo>
                    <a:pt x="159" y="6074"/>
                  </a:lnTo>
                  <a:lnTo>
                    <a:pt x="159" y="6099"/>
                  </a:lnTo>
                  <a:lnTo>
                    <a:pt x="159" y="6124"/>
                  </a:lnTo>
                  <a:lnTo>
                    <a:pt x="159" y="6150"/>
                  </a:lnTo>
                  <a:lnTo>
                    <a:pt x="159" y="6175"/>
                  </a:lnTo>
                  <a:lnTo>
                    <a:pt x="159" y="6175"/>
                  </a:lnTo>
                  <a:lnTo>
                    <a:pt x="159" y="6208"/>
                  </a:lnTo>
                  <a:lnTo>
                    <a:pt x="159" y="6233"/>
                  </a:lnTo>
                  <a:lnTo>
                    <a:pt x="93" y="6300"/>
                  </a:lnTo>
                  <a:lnTo>
                    <a:pt x="26" y="6241"/>
                  </a:lnTo>
                  <a:lnTo>
                    <a:pt x="17" y="6216"/>
                  </a:lnTo>
                  <a:lnTo>
                    <a:pt x="9" y="6191"/>
                  </a:lnTo>
                  <a:lnTo>
                    <a:pt x="9" y="6158"/>
                  </a:lnTo>
                  <a:lnTo>
                    <a:pt x="1" y="6133"/>
                  </a:lnTo>
                  <a:lnTo>
                    <a:pt x="1" y="6099"/>
                  </a:lnTo>
                  <a:lnTo>
                    <a:pt x="1" y="6074"/>
                  </a:lnTo>
                  <a:lnTo>
                    <a:pt x="1" y="6041"/>
                  </a:lnTo>
                  <a:lnTo>
                    <a:pt x="1" y="6016"/>
                  </a:lnTo>
                  <a:lnTo>
                    <a:pt x="1" y="5982"/>
                  </a:lnTo>
                  <a:lnTo>
                    <a:pt x="1" y="5957"/>
                  </a:lnTo>
                  <a:lnTo>
                    <a:pt x="1" y="5924"/>
                  </a:lnTo>
                  <a:lnTo>
                    <a:pt x="1" y="5899"/>
                  </a:lnTo>
                  <a:lnTo>
                    <a:pt x="1" y="5865"/>
                  </a:lnTo>
                  <a:lnTo>
                    <a:pt x="1" y="5832"/>
                  </a:lnTo>
                  <a:lnTo>
                    <a:pt x="1" y="5790"/>
                  </a:lnTo>
                  <a:lnTo>
                    <a:pt x="1" y="5765"/>
                  </a:lnTo>
                  <a:lnTo>
                    <a:pt x="1" y="5740"/>
                  </a:lnTo>
                  <a:lnTo>
                    <a:pt x="1" y="5707"/>
                  </a:lnTo>
                  <a:lnTo>
                    <a:pt x="1" y="5673"/>
                  </a:lnTo>
                  <a:lnTo>
                    <a:pt x="1" y="5648"/>
                  </a:lnTo>
                  <a:lnTo>
                    <a:pt x="9" y="5615"/>
                  </a:lnTo>
                  <a:lnTo>
                    <a:pt x="9" y="5590"/>
                  </a:lnTo>
                  <a:lnTo>
                    <a:pt x="17" y="5556"/>
                  </a:lnTo>
                  <a:lnTo>
                    <a:pt x="26" y="5523"/>
                  </a:lnTo>
                  <a:lnTo>
                    <a:pt x="34" y="5464"/>
                  </a:lnTo>
                  <a:lnTo>
                    <a:pt x="51" y="5406"/>
                  </a:lnTo>
                  <a:lnTo>
                    <a:pt x="68" y="5348"/>
                  </a:lnTo>
                  <a:lnTo>
                    <a:pt x="84" y="5281"/>
                  </a:lnTo>
                  <a:lnTo>
                    <a:pt x="101" y="5222"/>
                  </a:lnTo>
                  <a:lnTo>
                    <a:pt x="126" y="5164"/>
                  </a:lnTo>
                  <a:lnTo>
                    <a:pt x="143" y="5105"/>
                  </a:lnTo>
                  <a:lnTo>
                    <a:pt x="159" y="5047"/>
                  </a:lnTo>
                  <a:lnTo>
                    <a:pt x="184" y="4988"/>
                  </a:lnTo>
                  <a:lnTo>
                    <a:pt x="201" y="4930"/>
                  </a:lnTo>
                  <a:lnTo>
                    <a:pt x="218" y="4896"/>
                  </a:lnTo>
                  <a:lnTo>
                    <a:pt x="226" y="4871"/>
                  </a:lnTo>
                  <a:lnTo>
                    <a:pt x="243" y="4813"/>
                  </a:lnTo>
                  <a:lnTo>
                    <a:pt x="268" y="4763"/>
                  </a:lnTo>
                  <a:lnTo>
                    <a:pt x="293" y="4704"/>
                  </a:lnTo>
                  <a:lnTo>
                    <a:pt x="335" y="4604"/>
                  </a:lnTo>
                  <a:lnTo>
                    <a:pt x="385" y="4495"/>
                  </a:lnTo>
                  <a:lnTo>
                    <a:pt x="427" y="4404"/>
                  </a:lnTo>
                  <a:lnTo>
                    <a:pt x="452" y="4337"/>
                  </a:lnTo>
                  <a:lnTo>
                    <a:pt x="485" y="4270"/>
                  </a:lnTo>
                  <a:lnTo>
                    <a:pt x="519" y="4211"/>
                  </a:lnTo>
                  <a:lnTo>
                    <a:pt x="544" y="4145"/>
                  </a:lnTo>
                  <a:lnTo>
                    <a:pt x="577" y="4078"/>
                  </a:lnTo>
                  <a:lnTo>
                    <a:pt x="611" y="4011"/>
                  </a:lnTo>
                  <a:lnTo>
                    <a:pt x="636" y="3952"/>
                  </a:lnTo>
                  <a:lnTo>
                    <a:pt x="669" y="3886"/>
                  </a:lnTo>
                  <a:lnTo>
                    <a:pt x="702" y="3819"/>
                  </a:lnTo>
                  <a:lnTo>
                    <a:pt x="736" y="3760"/>
                  </a:lnTo>
                  <a:lnTo>
                    <a:pt x="769" y="3693"/>
                  </a:lnTo>
                  <a:lnTo>
                    <a:pt x="803" y="3627"/>
                  </a:lnTo>
                  <a:lnTo>
                    <a:pt x="836" y="3568"/>
                  </a:lnTo>
                  <a:lnTo>
                    <a:pt x="870" y="3501"/>
                  </a:lnTo>
                  <a:lnTo>
                    <a:pt x="911" y="3434"/>
                  </a:lnTo>
                  <a:lnTo>
                    <a:pt x="945" y="3376"/>
                  </a:lnTo>
                  <a:lnTo>
                    <a:pt x="978" y="3309"/>
                  </a:lnTo>
                  <a:lnTo>
                    <a:pt x="1012" y="3251"/>
                  </a:lnTo>
                  <a:lnTo>
                    <a:pt x="1053" y="3184"/>
                  </a:lnTo>
                  <a:lnTo>
                    <a:pt x="1087" y="3125"/>
                  </a:lnTo>
                  <a:lnTo>
                    <a:pt x="1128" y="3059"/>
                  </a:lnTo>
                  <a:lnTo>
                    <a:pt x="1162" y="3000"/>
                  </a:lnTo>
                  <a:lnTo>
                    <a:pt x="1204" y="2942"/>
                  </a:lnTo>
                  <a:lnTo>
                    <a:pt x="1245" y="2875"/>
                  </a:lnTo>
                  <a:lnTo>
                    <a:pt x="1279" y="2816"/>
                  </a:lnTo>
                  <a:lnTo>
                    <a:pt x="1321" y="2758"/>
                  </a:lnTo>
                  <a:lnTo>
                    <a:pt x="1362" y="2699"/>
                  </a:lnTo>
                  <a:lnTo>
                    <a:pt x="1396" y="2632"/>
                  </a:lnTo>
                  <a:lnTo>
                    <a:pt x="1438" y="2574"/>
                  </a:lnTo>
                  <a:lnTo>
                    <a:pt x="1479" y="2515"/>
                  </a:lnTo>
                  <a:lnTo>
                    <a:pt x="1521" y="2457"/>
                  </a:lnTo>
                  <a:lnTo>
                    <a:pt x="1563" y="2399"/>
                  </a:lnTo>
                  <a:lnTo>
                    <a:pt x="1605" y="2340"/>
                  </a:lnTo>
                  <a:lnTo>
                    <a:pt x="1646" y="2282"/>
                  </a:lnTo>
                  <a:lnTo>
                    <a:pt x="1697" y="2223"/>
                  </a:lnTo>
                  <a:lnTo>
                    <a:pt x="1738" y="2165"/>
                  </a:lnTo>
                  <a:lnTo>
                    <a:pt x="1780" y="2106"/>
                  </a:lnTo>
                  <a:lnTo>
                    <a:pt x="1830" y="2056"/>
                  </a:lnTo>
                  <a:lnTo>
                    <a:pt x="1872" y="1998"/>
                  </a:lnTo>
                  <a:lnTo>
                    <a:pt x="1922" y="1939"/>
                  </a:lnTo>
                  <a:lnTo>
                    <a:pt x="1964" y="1881"/>
                  </a:lnTo>
                  <a:lnTo>
                    <a:pt x="2014" y="1830"/>
                  </a:lnTo>
                  <a:lnTo>
                    <a:pt x="2056" y="1772"/>
                  </a:lnTo>
                  <a:lnTo>
                    <a:pt x="2106" y="1722"/>
                  </a:lnTo>
                  <a:lnTo>
                    <a:pt x="2156" y="1663"/>
                  </a:lnTo>
                  <a:lnTo>
                    <a:pt x="2198" y="1613"/>
                  </a:lnTo>
                  <a:lnTo>
                    <a:pt x="2248" y="1555"/>
                  </a:lnTo>
                  <a:lnTo>
                    <a:pt x="2298" y="1505"/>
                  </a:lnTo>
                  <a:lnTo>
                    <a:pt x="2348" y="1455"/>
                  </a:lnTo>
                  <a:lnTo>
                    <a:pt x="2398" y="1396"/>
                  </a:lnTo>
                  <a:lnTo>
                    <a:pt x="2448" y="1346"/>
                  </a:lnTo>
                  <a:lnTo>
                    <a:pt x="2507" y="1296"/>
                  </a:lnTo>
                  <a:lnTo>
                    <a:pt x="2557" y="1246"/>
                  </a:lnTo>
                  <a:lnTo>
                    <a:pt x="2607" y="1196"/>
                  </a:lnTo>
                  <a:lnTo>
                    <a:pt x="2657" y="1145"/>
                  </a:lnTo>
                  <a:lnTo>
                    <a:pt x="2716" y="1095"/>
                  </a:lnTo>
                  <a:lnTo>
                    <a:pt x="2766" y="1045"/>
                  </a:lnTo>
                  <a:lnTo>
                    <a:pt x="2824" y="995"/>
                  </a:lnTo>
                  <a:lnTo>
                    <a:pt x="2874" y="945"/>
                  </a:lnTo>
                  <a:lnTo>
                    <a:pt x="2933" y="903"/>
                  </a:lnTo>
                  <a:lnTo>
                    <a:pt x="2983" y="853"/>
                  </a:lnTo>
                  <a:lnTo>
                    <a:pt x="3042" y="811"/>
                  </a:lnTo>
                  <a:lnTo>
                    <a:pt x="3100" y="761"/>
                  </a:lnTo>
                  <a:lnTo>
                    <a:pt x="3159" y="719"/>
                  </a:lnTo>
                  <a:lnTo>
                    <a:pt x="3184" y="694"/>
                  </a:lnTo>
                  <a:lnTo>
                    <a:pt x="3209" y="678"/>
                  </a:lnTo>
                  <a:lnTo>
                    <a:pt x="3234" y="661"/>
                  </a:lnTo>
                  <a:lnTo>
                    <a:pt x="3267" y="636"/>
                  </a:lnTo>
                  <a:lnTo>
                    <a:pt x="3292" y="619"/>
                  </a:lnTo>
                  <a:lnTo>
                    <a:pt x="3326" y="594"/>
                  </a:lnTo>
                  <a:lnTo>
                    <a:pt x="3351" y="577"/>
                  </a:lnTo>
                  <a:lnTo>
                    <a:pt x="3384" y="552"/>
                  </a:lnTo>
                  <a:lnTo>
                    <a:pt x="3417" y="536"/>
                  </a:lnTo>
                  <a:lnTo>
                    <a:pt x="3451" y="519"/>
                  </a:lnTo>
                  <a:lnTo>
                    <a:pt x="3484" y="494"/>
                  </a:lnTo>
                  <a:lnTo>
                    <a:pt x="3518" y="477"/>
                  </a:lnTo>
                  <a:lnTo>
                    <a:pt x="3551" y="452"/>
                  </a:lnTo>
                  <a:lnTo>
                    <a:pt x="3585" y="435"/>
                  </a:lnTo>
                  <a:lnTo>
                    <a:pt x="3618" y="419"/>
                  </a:lnTo>
                  <a:lnTo>
                    <a:pt x="3660" y="394"/>
                  </a:lnTo>
                  <a:lnTo>
                    <a:pt x="3693" y="377"/>
                  </a:lnTo>
                  <a:lnTo>
                    <a:pt x="3727" y="360"/>
                  </a:lnTo>
                  <a:lnTo>
                    <a:pt x="3768" y="335"/>
                  </a:lnTo>
                  <a:lnTo>
                    <a:pt x="3802" y="318"/>
                  </a:lnTo>
                  <a:lnTo>
                    <a:pt x="3844" y="302"/>
                  </a:lnTo>
                  <a:lnTo>
                    <a:pt x="3877" y="285"/>
                  </a:lnTo>
                  <a:lnTo>
                    <a:pt x="3919" y="268"/>
                  </a:lnTo>
                  <a:lnTo>
                    <a:pt x="3961" y="252"/>
                  </a:lnTo>
                  <a:lnTo>
                    <a:pt x="4002" y="235"/>
                  </a:lnTo>
                  <a:lnTo>
                    <a:pt x="4036" y="218"/>
                  </a:lnTo>
                  <a:lnTo>
                    <a:pt x="4061" y="201"/>
                  </a:lnTo>
                  <a:lnTo>
                    <a:pt x="4077" y="201"/>
                  </a:lnTo>
                  <a:lnTo>
                    <a:pt x="4119" y="185"/>
                  </a:lnTo>
                  <a:lnTo>
                    <a:pt x="4161" y="168"/>
                  </a:lnTo>
                  <a:lnTo>
                    <a:pt x="4203" y="151"/>
                  </a:lnTo>
                  <a:lnTo>
                    <a:pt x="4245" y="135"/>
                  </a:lnTo>
                  <a:lnTo>
                    <a:pt x="4286" y="126"/>
                  </a:lnTo>
                  <a:lnTo>
                    <a:pt x="4328" y="110"/>
                  </a:lnTo>
                  <a:lnTo>
                    <a:pt x="4370" y="101"/>
                  </a:lnTo>
                  <a:lnTo>
                    <a:pt x="4412" y="84"/>
                  </a:lnTo>
                  <a:lnTo>
                    <a:pt x="4453" y="76"/>
                  </a:lnTo>
                  <a:lnTo>
                    <a:pt x="4495" y="59"/>
                  </a:lnTo>
                  <a:lnTo>
                    <a:pt x="4537" y="51"/>
                  </a:lnTo>
                  <a:lnTo>
                    <a:pt x="4579" y="43"/>
                  </a:lnTo>
                  <a:lnTo>
                    <a:pt x="4620" y="34"/>
                  </a:lnTo>
                  <a:lnTo>
                    <a:pt x="4662" y="26"/>
                  </a:lnTo>
                  <a:lnTo>
                    <a:pt x="4704" y="18"/>
                  </a:lnTo>
                  <a:lnTo>
                    <a:pt x="4746" y="9"/>
                  </a:lnTo>
                  <a:lnTo>
                    <a:pt x="4788" y="1"/>
                  </a:lnTo>
                  <a:lnTo>
                    <a:pt x="4829" y="1"/>
                  </a:lnTo>
                  <a:lnTo>
                    <a:pt x="4871" y="1"/>
                  </a:lnTo>
                  <a:lnTo>
                    <a:pt x="4913" y="1"/>
                  </a:lnTo>
                  <a:lnTo>
                    <a:pt x="4955" y="1"/>
                  </a:lnTo>
                  <a:lnTo>
                    <a:pt x="4996" y="1"/>
                  </a:lnTo>
                  <a:lnTo>
                    <a:pt x="5122" y="1"/>
                  </a:lnTo>
                  <a:lnTo>
                    <a:pt x="5163" y="1"/>
                  </a:lnTo>
                  <a:lnTo>
                    <a:pt x="5205" y="1"/>
                  </a:lnTo>
                  <a:lnTo>
                    <a:pt x="5247" y="1"/>
                  </a:lnTo>
                  <a:lnTo>
                    <a:pt x="5289" y="9"/>
                  </a:lnTo>
                  <a:lnTo>
                    <a:pt x="5322" y="9"/>
                  </a:lnTo>
                  <a:lnTo>
                    <a:pt x="5347" y="9"/>
                  </a:lnTo>
                  <a:lnTo>
                    <a:pt x="5364" y="9"/>
                  </a:lnTo>
                  <a:lnTo>
                    <a:pt x="5389" y="9"/>
                  </a:lnTo>
                  <a:lnTo>
                    <a:pt x="5406" y="9"/>
                  </a:lnTo>
                  <a:lnTo>
                    <a:pt x="5422" y="18"/>
                  </a:lnTo>
                  <a:lnTo>
                    <a:pt x="5448" y="26"/>
                  </a:lnTo>
                  <a:lnTo>
                    <a:pt x="5464" y="34"/>
                  </a:lnTo>
                  <a:lnTo>
                    <a:pt x="5489" y="34"/>
                  </a:lnTo>
                  <a:lnTo>
                    <a:pt x="5506" y="43"/>
                  </a:lnTo>
                  <a:lnTo>
                    <a:pt x="5523" y="51"/>
                  </a:lnTo>
                  <a:lnTo>
                    <a:pt x="5548" y="59"/>
                  </a:lnTo>
                  <a:lnTo>
                    <a:pt x="5564" y="68"/>
                  </a:lnTo>
                  <a:lnTo>
                    <a:pt x="5581" y="76"/>
                  </a:lnTo>
                  <a:lnTo>
                    <a:pt x="5598" y="84"/>
                  </a:lnTo>
                  <a:lnTo>
                    <a:pt x="5631" y="101"/>
                  </a:lnTo>
                  <a:lnTo>
                    <a:pt x="5665" y="126"/>
                  </a:lnTo>
                  <a:lnTo>
                    <a:pt x="5698" y="143"/>
                  </a:lnTo>
                  <a:lnTo>
                    <a:pt x="5732" y="168"/>
                  </a:lnTo>
                  <a:lnTo>
                    <a:pt x="5765" y="185"/>
                  </a:lnTo>
                  <a:lnTo>
                    <a:pt x="5790" y="210"/>
                  </a:lnTo>
                  <a:lnTo>
                    <a:pt x="5823" y="226"/>
                  </a:lnTo>
                  <a:lnTo>
                    <a:pt x="5849" y="252"/>
                  </a:lnTo>
                  <a:lnTo>
                    <a:pt x="5874" y="277"/>
                  </a:lnTo>
                  <a:lnTo>
                    <a:pt x="5899" y="302"/>
                  </a:lnTo>
                  <a:lnTo>
                    <a:pt x="5924" y="327"/>
                  </a:lnTo>
                  <a:lnTo>
                    <a:pt x="5949" y="352"/>
                  </a:lnTo>
                  <a:lnTo>
                    <a:pt x="5965" y="385"/>
                  </a:lnTo>
                  <a:lnTo>
                    <a:pt x="5991" y="410"/>
                  </a:lnTo>
                  <a:lnTo>
                    <a:pt x="6007" y="435"/>
                  </a:lnTo>
                  <a:lnTo>
                    <a:pt x="6024" y="469"/>
                  </a:lnTo>
                  <a:lnTo>
                    <a:pt x="6041" y="494"/>
                  </a:lnTo>
                  <a:lnTo>
                    <a:pt x="6057" y="527"/>
                  </a:lnTo>
                  <a:lnTo>
                    <a:pt x="6066" y="561"/>
                  </a:lnTo>
                  <a:lnTo>
                    <a:pt x="6082" y="586"/>
                  </a:lnTo>
                  <a:lnTo>
                    <a:pt x="6091" y="619"/>
                  </a:lnTo>
                  <a:lnTo>
                    <a:pt x="6107" y="653"/>
                  </a:lnTo>
                  <a:lnTo>
                    <a:pt x="6116" y="678"/>
                  </a:lnTo>
                  <a:lnTo>
                    <a:pt x="6124" y="711"/>
                  </a:lnTo>
                  <a:lnTo>
                    <a:pt x="6124" y="744"/>
                  </a:lnTo>
                  <a:lnTo>
                    <a:pt x="6133" y="778"/>
                  </a:lnTo>
                  <a:lnTo>
                    <a:pt x="6133" y="811"/>
                  </a:lnTo>
                  <a:lnTo>
                    <a:pt x="6133" y="845"/>
                  </a:lnTo>
                  <a:lnTo>
                    <a:pt x="6133" y="870"/>
                  </a:lnTo>
                  <a:lnTo>
                    <a:pt x="6133" y="987"/>
                  </a:lnTo>
                  <a:lnTo>
                    <a:pt x="6133" y="1020"/>
                  </a:lnTo>
                  <a:lnTo>
                    <a:pt x="6133" y="1054"/>
                  </a:lnTo>
                  <a:lnTo>
                    <a:pt x="6133" y="1087"/>
                  </a:lnTo>
                  <a:lnTo>
                    <a:pt x="6133" y="1112"/>
                  </a:lnTo>
                  <a:lnTo>
                    <a:pt x="6133" y="1145"/>
                  </a:lnTo>
                  <a:lnTo>
                    <a:pt x="6124" y="1179"/>
                  </a:lnTo>
                  <a:lnTo>
                    <a:pt x="6124" y="1212"/>
                  </a:lnTo>
                  <a:lnTo>
                    <a:pt x="6116" y="1246"/>
                  </a:lnTo>
                  <a:lnTo>
                    <a:pt x="6107" y="1279"/>
                  </a:lnTo>
                  <a:lnTo>
                    <a:pt x="6099" y="1313"/>
                  </a:lnTo>
                  <a:lnTo>
                    <a:pt x="6091" y="1346"/>
                  </a:lnTo>
                  <a:lnTo>
                    <a:pt x="6074" y="1371"/>
                  </a:lnTo>
                  <a:lnTo>
                    <a:pt x="6066" y="1404"/>
                  </a:lnTo>
                  <a:lnTo>
                    <a:pt x="6057" y="1438"/>
                  </a:lnTo>
                  <a:lnTo>
                    <a:pt x="6041" y="1471"/>
                  </a:lnTo>
                  <a:lnTo>
                    <a:pt x="6032" y="1505"/>
                  </a:lnTo>
                  <a:lnTo>
                    <a:pt x="6016" y="1538"/>
                  </a:lnTo>
                  <a:lnTo>
                    <a:pt x="6007" y="1571"/>
                  </a:lnTo>
                  <a:lnTo>
                    <a:pt x="5991" y="1597"/>
                  </a:lnTo>
                  <a:lnTo>
                    <a:pt x="5974" y="1630"/>
                  </a:lnTo>
                  <a:lnTo>
                    <a:pt x="5965" y="1663"/>
                  </a:lnTo>
                  <a:lnTo>
                    <a:pt x="5949" y="1697"/>
                  </a:lnTo>
                  <a:lnTo>
                    <a:pt x="5932" y="1730"/>
                  </a:lnTo>
                  <a:lnTo>
                    <a:pt x="5915" y="1755"/>
                  </a:lnTo>
                  <a:lnTo>
                    <a:pt x="5899" y="1789"/>
                  </a:lnTo>
                  <a:lnTo>
                    <a:pt x="5882" y="1822"/>
                  </a:lnTo>
                  <a:lnTo>
                    <a:pt x="5865" y="1856"/>
                  </a:lnTo>
                  <a:lnTo>
                    <a:pt x="5849" y="1881"/>
                  </a:lnTo>
                  <a:lnTo>
                    <a:pt x="5832" y="1914"/>
                  </a:lnTo>
                  <a:lnTo>
                    <a:pt x="5807" y="1947"/>
                  </a:lnTo>
                  <a:lnTo>
                    <a:pt x="5790" y="1981"/>
                  </a:lnTo>
                  <a:lnTo>
                    <a:pt x="5773" y="2006"/>
                  </a:lnTo>
                  <a:lnTo>
                    <a:pt x="5757" y="2039"/>
                  </a:lnTo>
                  <a:lnTo>
                    <a:pt x="5732" y="2073"/>
                  </a:lnTo>
                  <a:lnTo>
                    <a:pt x="5715" y="2106"/>
                  </a:lnTo>
                  <a:lnTo>
                    <a:pt x="5690" y="2131"/>
                  </a:lnTo>
                  <a:lnTo>
                    <a:pt x="5648" y="2198"/>
                  </a:lnTo>
                  <a:lnTo>
                    <a:pt x="5606" y="2257"/>
                  </a:lnTo>
                  <a:lnTo>
                    <a:pt x="5564" y="2315"/>
                  </a:lnTo>
                  <a:lnTo>
                    <a:pt x="5523" y="2373"/>
                  </a:lnTo>
                  <a:lnTo>
                    <a:pt x="5473" y="2432"/>
                  </a:lnTo>
                  <a:lnTo>
                    <a:pt x="5431" y="2490"/>
                  </a:lnTo>
                  <a:lnTo>
                    <a:pt x="5322" y="2557"/>
                  </a:lnTo>
                  <a:lnTo>
                    <a:pt x="5280" y="2607"/>
                  </a:lnTo>
                  <a:lnTo>
                    <a:pt x="5230" y="2666"/>
                  </a:lnTo>
                  <a:lnTo>
                    <a:pt x="5189" y="2716"/>
                  </a:lnTo>
                  <a:lnTo>
                    <a:pt x="5138" y="2774"/>
                  </a:lnTo>
                  <a:lnTo>
                    <a:pt x="5097" y="2825"/>
                  </a:lnTo>
                  <a:lnTo>
                    <a:pt x="5047" y="2875"/>
                  </a:lnTo>
                  <a:lnTo>
                    <a:pt x="5005" y="2925"/>
                  </a:lnTo>
                  <a:lnTo>
                    <a:pt x="4955" y="2975"/>
                  </a:lnTo>
                  <a:lnTo>
                    <a:pt x="4913" y="3017"/>
                  </a:lnTo>
                  <a:lnTo>
                    <a:pt x="4871" y="3067"/>
                  </a:lnTo>
                  <a:lnTo>
                    <a:pt x="4829" y="3109"/>
                  </a:lnTo>
                  <a:lnTo>
                    <a:pt x="4779" y="3150"/>
                  </a:lnTo>
                  <a:lnTo>
                    <a:pt x="4737" y="3192"/>
                  </a:lnTo>
                  <a:lnTo>
                    <a:pt x="4704" y="3234"/>
                  </a:lnTo>
                  <a:lnTo>
                    <a:pt x="4662" y="3267"/>
                  </a:lnTo>
                  <a:lnTo>
                    <a:pt x="4620" y="3301"/>
                  </a:lnTo>
                  <a:lnTo>
                    <a:pt x="4587" y="3334"/>
                  </a:lnTo>
                  <a:lnTo>
                    <a:pt x="4554" y="3368"/>
                  </a:lnTo>
                  <a:lnTo>
                    <a:pt x="4520" y="3401"/>
                  </a:lnTo>
                  <a:lnTo>
                    <a:pt x="4487" y="3426"/>
                  </a:lnTo>
                  <a:lnTo>
                    <a:pt x="4453" y="3451"/>
                  </a:lnTo>
                  <a:lnTo>
                    <a:pt x="4428" y="3476"/>
                  </a:lnTo>
                  <a:lnTo>
                    <a:pt x="4395" y="3493"/>
                  </a:lnTo>
                  <a:lnTo>
                    <a:pt x="4328" y="3551"/>
                  </a:lnTo>
                  <a:lnTo>
                    <a:pt x="4328" y="3551"/>
                  </a:lnTo>
                  <a:lnTo>
                    <a:pt x="4378" y="3535"/>
                  </a:lnTo>
                  <a:lnTo>
                    <a:pt x="4445" y="3518"/>
                  </a:lnTo>
                  <a:lnTo>
                    <a:pt x="4504" y="3501"/>
                  </a:lnTo>
                  <a:lnTo>
                    <a:pt x="4570" y="3493"/>
                  </a:lnTo>
                  <a:lnTo>
                    <a:pt x="4629" y="3476"/>
                  </a:lnTo>
                  <a:lnTo>
                    <a:pt x="4696" y="3460"/>
                  </a:lnTo>
                  <a:lnTo>
                    <a:pt x="4762" y="3443"/>
                  </a:lnTo>
                  <a:lnTo>
                    <a:pt x="4821" y="3434"/>
                  </a:lnTo>
                  <a:lnTo>
                    <a:pt x="4888" y="3418"/>
                  </a:lnTo>
                  <a:lnTo>
                    <a:pt x="4955" y="3401"/>
                  </a:lnTo>
                  <a:lnTo>
                    <a:pt x="5021" y="3393"/>
                  </a:lnTo>
                  <a:lnTo>
                    <a:pt x="5080" y="3376"/>
                  </a:lnTo>
                  <a:lnTo>
                    <a:pt x="5147" y="3368"/>
                  </a:lnTo>
                  <a:lnTo>
                    <a:pt x="5214" y="3351"/>
                  </a:lnTo>
                  <a:lnTo>
                    <a:pt x="5280" y="3343"/>
                  </a:lnTo>
                  <a:lnTo>
                    <a:pt x="5347" y="3334"/>
                  </a:lnTo>
                  <a:lnTo>
                    <a:pt x="5414" y="3326"/>
                  </a:lnTo>
                  <a:lnTo>
                    <a:pt x="5481" y="3309"/>
                  </a:lnTo>
                  <a:lnTo>
                    <a:pt x="5548" y="3301"/>
                  </a:lnTo>
                  <a:lnTo>
                    <a:pt x="5615" y="3292"/>
                  </a:lnTo>
                  <a:lnTo>
                    <a:pt x="5681" y="3284"/>
                  </a:lnTo>
                  <a:lnTo>
                    <a:pt x="5740" y="3284"/>
                  </a:lnTo>
                  <a:lnTo>
                    <a:pt x="5807" y="3276"/>
                  </a:lnTo>
                  <a:lnTo>
                    <a:pt x="5882" y="3276"/>
                  </a:lnTo>
                  <a:lnTo>
                    <a:pt x="5949" y="3267"/>
                  </a:lnTo>
                  <a:lnTo>
                    <a:pt x="6016" y="3267"/>
                  </a:lnTo>
                  <a:lnTo>
                    <a:pt x="6082" y="3267"/>
                  </a:lnTo>
                  <a:lnTo>
                    <a:pt x="6149" y="3267"/>
                  </a:lnTo>
                  <a:lnTo>
                    <a:pt x="6224" y="3267"/>
                  </a:lnTo>
                  <a:lnTo>
                    <a:pt x="6291" y="3267"/>
                  </a:lnTo>
                  <a:lnTo>
                    <a:pt x="6575" y="3267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" name="Google Shape;462;p62"/>
            <p:cNvSpPr/>
            <p:nvPr/>
          </p:nvSpPr>
          <p:spPr>
            <a:xfrm>
              <a:off x="5720975" y="9255028"/>
              <a:ext cx="129041" cy="137673"/>
            </a:xfrm>
            <a:custGeom>
              <a:avLst/>
              <a:gdLst/>
              <a:ahLst/>
              <a:cxnLst/>
              <a:rect l="l" t="t" r="r" b="b"/>
              <a:pathLst>
                <a:path w="2616" h="2791" extrusionOk="0">
                  <a:moveTo>
                    <a:pt x="2365" y="661"/>
                  </a:moveTo>
                  <a:lnTo>
                    <a:pt x="2365" y="627"/>
                  </a:lnTo>
                  <a:lnTo>
                    <a:pt x="2365" y="627"/>
                  </a:lnTo>
                  <a:lnTo>
                    <a:pt x="2365" y="602"/>
                  </a:lnTo>
                  <a:lnTo>
                    <a:pt x="2365" y="577"/>
                  </a:lnTo>
                  <a:lnTo>
                    <a:pt x="2365" y="552"/>
                  </a:lnTo>
                  <a:lnTo>
                    <a:pt x="2365" y="527"/>
                  </a:lnTo>
                  <a:lnTo>
                    <a:pt x="2357" y="502"/>
                  </a:lnTo>
                  <a:lnTo>
                    <a:pt x="2348" y="477"/>
                  </a:lnTo>
                  <a:lnTo>
                    <a:pt x="2340" y="460"/>
                  </a:lnTo>
                  <a:lnTo>
                    <a:pt x="2331" y="435"/>
                  </a:lnTo>
                  <a:lnTo>
                    <a:pt x="2331" y="427"/>
                  </a:lnTo>
                  <a:lnTo>
                    <a:pt x="2331" y="427"/>
                  </a:lnTo>
                  <a:lnTo>
                    <a:pt x="2331" y="410"/>
                  </a:lnTo>
                  <a:lnTo>
                    <a:pt x="2331" y="410"/>
                  </a:lnTo>
                  <a:lnTo>
                    <a:pt x="2323" y="402"/>
                  </a:lnTo>
                  <a:lnTo>
                    <a:pt x="2323" y="402"/>
                  </a:lnTo>
                  <a:lnTo>
                    <a:pt x="2315" y="385"/>
                  </a:lnTo>
                  <a:lnTo>
                    <a:pt x="2315" y="385"/>
                  </a:lnTo>
                  <a:lnTo>
                    <a:pt x="2315" y="377"/>
                  </a:lnTo>
                  <a:lnTo>
                    <a:pt x="2315" y="377"/>
                  </a:lnTo>
                  <a:lnTo>
                    <a:pt x="2306" y="360"/>
                  </a:lnTo>
                  <a:lnTo>
                    <a:pt x="2306" y="360"/>
                  </a:lnTo>
                  <a:lnTo>
                    <a:pt x="2298" y="352"/>
                  </a:lnTo>
                  <a:lnTo>
                    <a:pt x="2298" y="352"/>
                  </a:lnTo>
                  <a:lnTo>
                    <a:pt x="2298" y="352"/>
                  </a:lnTo>
                  <a:lnTo>
                    <a:pt x="2290" y="343"/>
                  </a:lnTo>
                  <a:lnTo>
                    <a:pt x="2290" y="343"/>
                  </a:lnTo>
                  <a:lnTo>
                    <a:pt x="2281" y="327"/>
                  </a:lnTo>
                  <a:lnTo>
                    <a:pt x="2281" y="327"/>
                  </a:lnTo>
                  <a:lnTo>
                    <a:pt x="2273" y="318"/>
                  </a:lnTo>
                  <a:lnTo>
                    <a:pt x="2273" y="318"/>
                  </a:lnTo>
                  <a:lnTo>
                    <a:pt x="2273" y="310"/>
                  </a:lnTo>
                  <a:lnTo>
                    <a:pt x="2273" y="310"/>
                  </a:lnTo>
                  <a:lnTo>
                    <a:pt x="2265" y="293"/>
                  </a:lnTo>
                  <a:lnTo>
                    <a:pt x="2265" y="293"/>
                  </a:lnTo>
                  <a:lnTo>
                    <a:pt x="2256" y="285"/>
                  </a:lnTo>
                  <a:lnTo>
                    <a:pt x="2256" y="285"/>
                  </a:lnTo>
                  <a:lnTo>
                    <a:pt x="2248" y="276"/>
                  </a:lnTo>
                  <a:lnTo>
                    <a:pt x="2248" y="276"/>
                  </a:lnTo>
                  <a:lnTo>
                    <a:pt x="2231" y="268"/>
                  </a:lnTo>
                  <a:lnTo>
                    <a:pt x="2231" y="268"/>
                  </a:lnTo>
                  <a:lnTo>
                    <a:pt x="2223" y="260"/>
                  </a:lnTo>
                  <a:lnTo>
                    <a:pt x="2223" y="260"/>
                  </a:lnTo>
                  <a:lnTo>
                    <a:pt x="2215" y="251"/>
                  </a:lnTo>
                  <a:lnTo>
                    <a:pt x="2215" y="251"/>
                  </a:lnTo>
                  <a:lnTo>
                    <a:pt x="2206" y="243"/>
                  </a:lnTo>
                  <a:lnTo>
                    <a:pt x="2206" y="243"/>
                  </a:lnTo>
                  <a:lnTo>
                    <a:pt x="2198" y="235"/>
                  </a:lnTo>
                  <a:lnTo>
                    <a:pt x="2198" y="235"/>
                  </a:lnTo>
                  <a:lnTo>
                    <a:pt x="2189" y="226"/>
                  </a:lnTo>
                  <a:lnTo>
                    <a:pt x="2189" y="226"/>
                  </a:lnTo>
                  <a:lnTo>
                    <a:pt x="2181" y="218"/>
                  </a:lnTo>
                  <a:lnTo>
                    <a:pt x="2181" y="218"/>
                  </a:lnTo>
                  <a:lnTo>
                    <a:pt x="2164" y="210"/>
                  </a:lnTo>
                  <a:lnTo>
                    <a:pt x="2164" y="210"/>
                  </a:lnTo>
                  <a:lnTo>
                    <a:pt x="2156" y="201"/>
                  </a:lnTo>
                  <a:lnTo>
                    <a:pt x="2156" y="201"/>
                  </a:lnTo>
                  <a:lnTo>
                    <a:pt x="2148" y="193"/>
                  </a:lnTo>
                  <a:lnTo>
                    <a:pt x="2148" y="193"/>
                  </a:lnTo>
                  <a:lnTo>
                    <a:pt x="2131" y="185"/>
                  </a:lnTo>
                  <a:lnTo>
                    <a:pt x="2131" y="185"/>
                  </a:lnTo>
                  <a:lnTo>
                    <a:pt x="2123" y="176"/>
                  </a:lnTo>
                  <a:lnTo>
                    <a:pt x="2123" y="176"/>
                  </a:lnTo>
                  <a:lnTo>
                    <a:pt x="2106" y="176"/>
                  </a:lnTo>
                  <a:lnTo>
                    <a:pt x="2106" y="176"/>
                  </a:lnTo>
                  <a:lnTo>
                    <a:pt x="2098" y="168"/>
                  </a:lnTo>
                  <a:lnTo>
                    <a:pt x="2098" y="168"/>
                  </a:lnTo>
                  <a:lnTo>
                    <a:pt x="2081" y="159"/>
                  </a:lnTo>
                  <a:lnTo>
                    <a:pt x="2081" y="159"/>
                  </a:lnTo>
                  <a:lnTo>
                    <a:pt x="2073" y="159"/>
                  </a:lnTo>
                  <a:lnTo>
                    <a:pt x="2073" y="159"/>
                  </a:lnTo>
                  <a:lnTo>
                    <a:pt x="2056" y="159"/>
                  </a:lnTo>
                  <a:lnTo>
                    <a:pt x="2056" y="159"/>
                  </a:lnTo>
                  <a:lnTo>
                    <a:pt x="2047" y="159"/>
                  </a:lnTo>
                  <a:lnTo>
                    <a:pt x="2047" y="159"/>
                  </a:lnTo>
                  <a:lnTo>
                    <a:pt x="2031" y="159"/>
                  </a:lnTo>
                  <a:lnTo>
                    <a:pt x="2031" y="159"/>
                  </a:lnTo>
                  <a:lnTo>
                    <a:pt x="2014" y="159"/>
                  </a:lnTo>
                  <a:lnTo>
                    <a:pt x="2014" y="159"/>
                  </a:lnTo>
                  <a:lnTo>
                    <a:pt x="1997" y="159"/>
                  </a:lnTo>
                  <a:lnTo>
                    <a:pt x="1997" y="159"/>
                  </a:lnTo>
                  <a:lnTo>
                    <a:pt x="1989" y="159"/>
                  </a:lnTo>
                  <a:lnTo>
                    <a:pt x="1989" y="159"/>
                  </a:lnTo>
                  <a:lnTo>
                    <a:pt x="1972" y="159"/>
                  </a:lnTo>
                  <a:lnTo>
                    <a:pt x="1972" y="159"/>
                  </a:lnTo>
                  <a:lnTo>
                    <a:pt x="1956" y="159"/>
                  </a:lnTo>
                  <a:lnTo>
                    <a:pt x="1956" y="159"/>
                  </a:lnTo>
                  <a:lnTo>
                    <a:pt x="1939" y="159"/>
                  </a:lnTo>
                  <a:lnTo>
                    <a:pt x="1805" y="159"/>
                  </a:lnTo>
                  <a:lnTo>
                    <a:pt x="1788" y="159"/>
                  </a:lnTo>
                  <a:lnTo>
                    <a:pt x="1788" y="159"/>
                  </a:lnTo>
                  <a:lnTo>
                    <a:pt x="1772" y="159"/>
                  </a:lnTo>
                  <a:lnTo>
                    <a:pt x="1755" y="159"/>
                  </a:lnTo>
                  <a:lnTo>
                    <a:pt x="1755" y="159"/>
                  </a:lnTo>
                  <a:lnTo>
                    <a:pt x="1738" y="159"/>
                  </a:lnTo>
                  <a:lnTo>
                    <a:pt x="1788" y="226"/>
                  </a:lnTo>
                  <a:lnTo>
                    <a:pt x="1755" y="226"/>
                  </a:lnTo>
                  <a:lnTo>
                    <a:pt x="1755" y="226"/>
                  </a:lnTo>
                  <a:lnTo>
                    <a:pt x="1722" y="235"/>
                  </a:lnTo>
                  <a:lnTo>
                    <a:pt x="1688" y="251"/>
                  </a:lnTo>
                  <a:lnTo>
                    <a:pt x="1655" y="260"/>
                  </a:lnTo>
                  <a:lnTo>
                    <a:pt x="1621" y="268"/>
                  </a:lnTo>
                  <a:lnTo>
                    <a:pt x="1588" y="285"/>
                  </a:lnTo>
                  <a:lnTo>
                    <a:pt x="1555" y="293"/>
                  </a:lnTo>
                  <a:lnTo>
                    <a:pt x="1521" y="310"/>
                  </a:lnTo>
                  <a:lnTo>
                    <a:pt x="1488" y="327"/>
                  </a:lnTo>
                  <a:lnTo>
                    <a:pt x="1463" y="335"/>
                  </a:lnTo>
                  <a:lnTo>
                    <a:pt x="1454" y="335"/>
                  </a:lnTo>
                  <a:lnTo>
                    <a:pt x="1421" y="352"/>
                  </a:lnTo>
                  <a:lnTo>
                    <a:pt x="1387" y="368"/>
                  </a:lnTo>
                  <a:lnTo>
                    <a:pt x="1354" y="385"/>
                  </a:lnTo>
                  <a:lnTo>
                    <a:pt x="1321" y="410"/>
                  </a:lnTo>
                  <a:lnTo>
                    <a:pt x="1287" y="427"/>
                  </a:lnTo>
                  <a:lnTo>
                    <a:pt x="1254" y="452"/>
                  </a:lnTo>
                  <a:lnTo>
                    <a:pt x="1220" y="469"/>
                  </a:lnTo>
                  <a:lnTo>
                    <a:pt x="1187" y="494"/>
                  </a:lnTo>
                  <a:lnTo>
                    <a:pt x="1154" y="519"/>
                  </a:lnTo>
                  <a:lnTo>
                    <a:pt x="1120" y="544"/>
                  </a:lnTo>
                  <a:lnTo>
                    <a:pt x="1087" y="560"/>
                  </a:lnTo>
                  <a:lnTo>
                    <a:pt x="1053" y="586"/>
                  </a:lnTo>
                  <a:lnTo>
                    <a:pt x="1020" y="611"/>
                  </a:lnTo>
                  <a:lnTo>
                    <a:pt x="986" y="644"/>
                  </a:lnTo>
                  <a:lnTo>
                    <a:pt x="953" y="669"/>
                  </a:lnTo>
                  <a:lnTo>
                    <a:pt x="928" y="694"/>
                  </a:lnTo>
                  <a:lnTo>
                    <a:pt x="895" y="719"/>
                  </a:lnTo>
                  <a:lnTo>
                    <a:pt x="861" y="753"/>
                  </a:lnTo>
                  <a:lnTo>
                    <a:pt x="828" y="778"/>
                  </a:lnTo>
                  <a:lnTo>
                    <a:pt x="803" y="803"/>
                  </a:lnTo>
                  <a:lnTo>
                    <a:pt x="769" y="836"/>
                  </a:lnTo>
                  <a:lnTo>
                    <a:pt x="744" y="861"/>
                  </a:lnTo>
                  <a:lnTo>
                    <a:pt x="711" y="895"/>
                  </a:lnTo>
                  <a:lnTo>
                    <a:pt x="686" y="928"/>
                  </a:lnTo>
                  <a:lnTo>
                    <a:pt x="652" y="953"/>
                  </a:lnTo>
                  <a:lnTo>
                    <a:pt x="627" y="987"/>
                  </a:lnTo>
                  <a:lnTo>
                    <a:pt x="594" y="1012"/>
                  </a:lnTo>
                  <a:lnTo>
                    <a:pt x="569" y="1045"/>
                  </a:lnTo>
                  <a:lnTo>
                    <a:pt x="544" y="1078"/>
                  </a:lnTo>
                  <a:lnTo>
                    <a:pt x="519" y="1112"/>
                  </a:lnTo>
                  <a:lnTo>
                    <a:pt x="494" y="1137"/>
                  </a:lnTo>
                  <a:lnTo>
                    <a:pt x="469" y="1170"/>
                  </a:lnTo>
                  <a:lnTo>
                    <a:pt x="443" y="1204"/>
                  </a:lnTo>
                  <a:lnTo>
                    <a:pt x="418" y="1237"/>
                  </a:lnTo>
                  <a:lnTo>
                    <a:pt x="393" y="1262"/>
                  </a:lnTo>
                  <a:lnTo>
                    <a:pt x="368" y="1296"/>
                  </a:lnTo>
                  <a:lnTo>
                    <a:pt x="343" y="1329"/>
                  </a:lnTo>
                  <a:lnTo>
                    <a:pt x="327" y="1362"/>
                  </a:lnTo>
                  <a:lnTo>
                    <a:pt x="301" y="1388"/>
                  </a:lnTo>
                  <a:lnTo>
                    <a:pt x="285" y="1421"/>
                  </a:lnTo>
                  <a:lnTo>
                    <a:pt x="260" y="1454"/>
                  </a:lnTo>
                  <a:lnTo>
                    <a:pt x="243" y="1479"/>
                  </a:lnTo>
                  <a:lnTo>
                    <a:pt x="218" y="1513"/>
                  </a:lnTo>
                  <a:lnTo>
                    <a:pt x="201" y="1546"/>
                  </a:lnTo>
                  <a:lnTo>
                    <a:pt x="185" y="1571"/>
                  </a:lnTo>
                  <a:lnTo>
                    <a:pt x="168" y="1605"/>
                  </a:lnTo>
                  <a:lnTo>
                    <a:pt x="151" y="1630"/>
                  </a:lnTo>
                  <a:lnTo>
                    <a:pt x="134" y="1663"/>
                  </a:lnTo>
                  <a:lnTo>
                    <a:pt x="134" y="1663"/>
                  </a:lnTo>
                  <a:lnTo>
                    <a:pt x="126" y="1688"/>
                  </a:lnTo>
                  <a:lnTo>
                    <a:pt x="34" y="1713"/>
                  </a:lnTo>
                  <a:lnTo>
                    <a:pt x="1" y="1630"/>
                  </a:lnTo>
                  <a:lnTo>
                    <a:pt x="17" y="1605"/>
                  </a:lnTo>
                  <a:lnTo>
                    <a:pt x="17" y="1605"/>
                  </a:lnTo>
                  <a:lnTo>
                    <a:pt x="34" y="1571"/>
                  </a:lnTo>
                  <a:lnTo>
                    <a:pt x="51" y="1538"/>
                  </a:lnTo>
                  <a:lnTo>
                    <a:pt x="68" y="1504"/>
                  </a:lnTo>
                  <a:lnTo>
                    <a:pt x="84" y="1471"/>
                  </a:lnTo>
                  <a:lnTo>
                    <a:pt x="101" y="1446"/>
                  </a:lnTo>
                  <a:lnTo>
                    <a:pt x="118" y="1413"/>
                  </a:lnTo>
                  <a:lnTo>
                    <a:pt x="143" y="1379"/>
                  </a:lnTo>
                  <a:lnTo>
                    <a:pt x="159" y="1346"/>
                  </a:lnTo>
                  <a:lnTo>
                    <a:pt x="176" y="1312"/>
                  </a:lnTo>
                  <a:lnTo>
                    <a:pt x="201" y="1279"/>
                  </a:lnTo>
                  <a:lnTo>
                    <a:pt x="226" y="1246"/>
                  </a:lnTo>
                  <a:lnTo>
                    <a:pt x="243" y="1212"/>
                  </a:lnTo>
                  <a:lnTo>
                    <a:pt x="268" y="1179"/>
                  </a:lnTo>
                  <a:lnTo>
                    <a:pt x="293" y="1145"/>
                  </a:lnTo>
                  <a:lnTo>
                    <a:pt x="318" y="1112"/>
                  </a:lnTo>
                  <a:lnTo>
                    <a:pt x="343" y="1078"/>
                  </a:lnTo>
                  <a:lnTo>
                    <a:pt x="368" y="1045"/>
                  </a:lnTo>
                  <a:lnTo>
                    <a:pt x="393" y="1012"/>
                  </a:lnTo>
                  <a:lnTo>
                    <a:pt x="418" y="978"/>
                  </a:lnTo>
                  <a:lnTo>
                    <a:pt x="443" y="945"/>
                  </a:lnTo>
                  <a:lnTo>
                    <a:pt x="469" y="911"/>
                  </a:lnTo>
                  <a:lnTo>
                    <a:pt x="502" y="878"/>
                  </a:lnTo>
                  <a:lnTo>
                    <a:pt x="527" y="845"/>
                  </a:lnTo>
                  <a:lnTo>
                    <a:pt x="552" y="811"/>
                  </a:lnTo>
                  <a:lnTo>
                    <a:pt x="586" y="778"/>
                  </a:lnTo>
                  <a:lnTo>
                    <a:pt x="619" y="744"/>
                  </a:lnTo>
                  <a:lnTo>
                    <a:pt x="644" y="711"/>
                  </a:lnTo>
                  <a:lnTo>
                    <a:pt x="677" y="677"/>
                  </a:lnTo>
                  <a:lnTo>
                    <a:pt x="711" y="652"/>
                  </a:lnTo>
                  <a:lnTo>
                    <a:pt x="736" y="619"/>
                  </a:lnTo>
                  <a:lnTo>
                    <a:pt x="769" y="586"/>
                  </a:lnTo>
                  <a:lnTo>
                    <a:pt x="803" y="560"/>
                  </a:lnTo>
                  <a:lnTo>
                    <a:pt x="836" y="527"/>
                  </a:lnTo>
                  <a:lnTo>
                    <a:pt x="870" y="502"/>
                  </a:lnTo>
                  <a:lnTo>
                    <a:pt x="903" y="469"/>
                  </a:lnTo>
                  <a:lnTo>
                    <a:pt x="936" y="444"/>
                  </a:lnTo>
                  <a:lnTo>
                    <a:pt x="970" y="410"/>
                  </a:lnTo>
                  <a:lnTo>
                    <a:pt x="1003" y="385"/>
                  </a:lnTo>
                  <a:lnTo>
                    <a:pt x="1037" y="360"/>
                  </a:lnTo>
                  <a:lnTo>
                    <a:pt x="1070" y="335"/>
                  </a:lnTo>
                  <a:lnTo>
                    <a:pt x="1103" y="310"/>
                  </a:lnTo>
                  <a:lnTo>
                    <a:pt x="1137" y="285"/>
                  </a:lnTo>
                  <a:lnTo>
                    <a:pt x="1179" y="260"/>
                  </a:lnTo>
                  <a:lnTo>
                    <a:pt x="1212" y="235"/>
                  </a:lnTo>
                  <a:lnTo>
                    <a:pt x="1245" y="218"/>
                  </a:lnTo>
                  <a:lnTo>
                    <a:pt x="1287" y="193"/>
                  </a:lnTo>
                  <a:lnTo>
                    <a:pt x="1321" y="176"/>
                  </a:lnTo>
                  <a:lnTo>
                    <a:pt x="1354" y="151"/>
                  </a:lnTo>
                  <a:lnTo>
                    <a:pt x="1362" y="151"/>
                  </a:lnTo>
                  <a:lnTo>
                    <a:pt x="1396" y="134"/>
                  </a:lnTo>
                  <a:lnTo>
                    <a:pt x="1429" y="118"/>
                  </a:lnTo>
                  <a:lnTo>
                    <a:pt x="1471" y="101"/>
                  </a:lnTo>
                  <a:lnTo>
                    <a:pt x="1504" y="84"/>
                  </a:lnTo>
                  <a:lnTo>
                    <a:pt x="1546" y="68"/>
                  </a:lnTo>
                  <a:lnTo>
                    <a:pt x="1580" y="51"/>
                  </a:lnTo>
                  <a:lnTo>
                    <a:pt x="1621" y="43"/>
                  </a:lnTo>
                  <a:lnTo>
                    <a:pt x="1663" y="26"/>
                  </a:lnTo>
                  <a:lnTo>
                    <a:pt x="1697" y="17"/>
                  </a:lnTo>
                  <a:lnTo>
                    <a:pt x="1738" y="9"/>
                  </a:lnTo>
                  <a:lnTo>
                    <a:pt x="1780" y="1"/>
                  </a:lnTo>
                  <a:lnTo>
                    <a:pt x="1797" y="1"/>
                  </a:lnTo>
                  <a:lnTo>
                    <a:pt x="1814" y="1"/>
                  </a:lnTo>
                  <a:lnTo>
                    <a:pt x="1839" y="1"/>
                  </a:lnTo>
                  <a:lnTo>
                    <a:pt x="1855" y="1"/>
                  </a:lnTo>
                  <a:lnTo>
                    <a:pt x="1880" y="1"/>
                  </a:lnTo>
                  <a:lnTo>
                    <a:pt x="1897" y="1"/>
                  </a:lnTo>
                  <a:lnTo>
                    <a:pt x="1914" y="1"/>
                  </a:lnTo>
                  <a:lnTo>
                    <a:pt x="2056" y="1"/>
                  </a:lnTo>
                  <a:lnTo>
                    <a:pt x="2073" y="1"/>
                  </a:lnTo>
                  <a:lnTo>
                    <a:pt x="2089" y="1"/>
                  </a:lnTo>
                  <a:lnTo>
                    <a:pt x="2114" y="1"/>
                  </a:lnTo>
                  <a:lnTo>
                    <a:pt x="2131" y="1"/>
                  </a:lnTo>
                  <a:lnTo>
                    <a:pt x="2148" y="1"/>
                  </a:lnTo>
                  <a:lnTo>
                    <a:pt x="2164" y="1"/>
                  </a:lnTo>
                  <a:lnTo>
                    <a:pt x="2181" y="1"/>
                  </a:lnTo>
                  <a:lnTo>
                    <a:pt x="2198" y="1"/>
                  </a:lnTo>
                  <a:lnTo>
                    <a:pt x="2215" y="9"/>
                  </a:lnTo>
                  <a:lnTo>
                    <a:pt x="2231" y="17"/>
                  </a:lnTo>
                  <a:lnTo>
                    <a:pt x="2248" y="26"/>
                  </a:lnTo>
                  <a:lnTo>
                    <a:pt x="2265" y="34"/>
                  </a:lnTo>
                  <a:lnTo>
                    <a:pt x="2281" y="34"/>
                  </a:lnTo>
                  <a:lnTo>
                    <a:pt x="2290" y="43"/>
                  </a:lnTo>
                  <a:lnTo>
                    <a:pt x="2306" y="51"/>
                  </a:lnTo>
                  <a:lnTo>
                    <a:pt x="2323" y="68"/>
                  </a:lnTo>
                  <a:lnTo>
                    <a:pt x="2340" y="76"/>
                  </a:lnTo>
                  <a:lnTo>
                    <a:pt x="2348" y="84"/>
                  </a:lnTo>
                  <a:lnTo>
                    <a:pt x="2365" y="93"/>
                  </a:lnTo>
                  <a:lnTo>
                    <a:pt x="2373" y="101"/>
                  </a:lnTo>
                  <a:lnTo>
                    <a:pt x="2390" y="118"/>
                  </a:lnTo>
                  <a:lnTo>
                    <a:pt x="2398" y="126"/>
                  </a:lnTo>
                  <a:lnTo>
                    <a:pt x="2415" y="134"/>
                  </a:lnTo>
                  <a:lnTo>
                    <a:pt x="2423" y="151"/>
                  </a:lnTo>
                  <a:lnTo>
                    <a:pt x="2440" y="159"/>
                  </a:lnTo>
                  <a:lnTo>
                    <a:pt x="2448" y="176"/>
                  </a:lnTo>
                  <a:lnTo>
                    <a:pt x="2457" y="185"/>
                  </a:lnTo>
                  <a:lnTo>
                    <a:pt x="2465" y="201"/>
                  </a:lnTo>
                  <a:lnTo>
                    <a:pt x="2474" y="218"/>
                  </a:lnTo>
                  <a:lnTo>
                    <a:pt x="2482" y="226"/>
                  </a:lnTo>
                  <a:lnTo>
                    <a:pt x="2490" y="243"/>
                  </a:lnTo>
                  <a:lnTo>
                    <a:pt x="2507" y="251"/>
                  </a:lnTo>
                  <a:lnTo>
                    <a:pt x="2515" y="268"/>
                  </a:lnTo>
                  <a:lnTo>
                    <a:pt x="2515" y="285"/>
                  </a:lnTo>
                  <a:lnTo>
                    <a:pt x="2524" y="301"/>
                  </a:lnTo>
                  <a:lnTo>
                    <a:pt x="2532" y="310"/>
                  </a:lnTo>
                  <a:lnTo>
                    <a:pt x="2540" y="327"/>
                  </a:lnTo>
                  <a:lnTo>
                    <a:pt x="2549" y="343"/>
                  </a:lnTo>
                  <a:lnTo>
                    <a:pt x="2557" y="377"/>
                  </a:lnTo>
                  <a:lnTo>
                    <a:pt x="2574" y="402"/>
                  </a:lnTo>
                  <a:lnTo>
                    <a:pt x="2582" y="435"/>
                  </a:lnTo>
                  <a:lnTo>
                    <a:pt x="2590" y="469"/>
                  </a:lnTo>
                  <a:lnTo>
                    <a:pt x="2599" y="502"/>
                  </a:lnTo>
                  <a:lnTo>
                    <a:pt x="2607" y="535"/>
                  </a:lnTo>
                  <a:lnTo>
                    <a:pt x="2607" y="569"/>
                  </a:lnTo>
                  <a:lnTo>
                    <a:pt x="2616" y="602"/>
                  </a:lnTo>
                  <a:lnTo>
                    <a:pt x="2616" y="636"/>
                  </a:lnTo>
                  <a:lnTo>
                    <a:pt x="2616" y="669"/>
                  </a:lnTo>
                  <a:lnTo>
                    <a:pt x="2616" y="702"/>
                  </a:lnTo>
                  <a:lnTo>
                    <a:pt x="2616" y="736"/>
                  </a:lnTo>
                  <a:lnTo>
                    <a:pt x="2616" y="911"/>
                  </a:lnTo>
                  <a:lnTo>
                    <a:pt x="2616" y="945"/>
                  </a:lnTo>
                  <a:lnTo>
                    <a:pt x="2616" y="978"/>
                  </a:lnTo>
                  <a:lnTo>
                    <a:pt x="2616" y="1012"/>
                  </a:lnTo>
                  <a:lnTo>
                    <a:pt x="2616" y="1045"/>
                  </a:lnTo>
                  <a:lnTo>
                    <a:pt x="2616" y="1078"/>
                  </a:lnTo>
                  <a:lnTo>
                    <a:pt x="2616" y="1112"/>
                  </a:lnTo>
                  <a:lnTo>
                    <a:pt x="2616" y="1145"/>
                  </a:lnTo>
                  <a:lnTo>
                    <a:pt x="2607" y="1179"/>
                  </a:lnTo>
                  <a:lnTo>
                    <a:pt x="2607" y="1195"/>
                  </a:lnTo>
                  <a:lnTo>
                    <a:pt x="2607" y="1212"/>
                  </a:lnTo>
                  <a:lnTo>
                    <a:pt x="2599" y="1246"/>
                  </a:lnTo>
                  <a:lnTo>
                    <a:pt x="2599" y="1279"/>
                  </a:lnTo>
                  <a:lnTo>
                    <a:pt x="2590" y="1304"/>
                  </a:lnTo>
                  <a:lnTo>
                    <a:pt x="2582" y="1337"/>
                  </a:lnTo>
                  <a:lnTo>
                    <a:pt x="2574" y="1371"/>
                  </a:lnTo>
                  <a:lnTo>
                    <a:pt x="2565" y="1396"/>
                  </a:lnTo>
                  <a:lnTo>
                    <a:pt x="2557" y="1421"/>
                  </a:lnTo>
                  <a:lnTo>
                    <a:pt x="2549" y="1454"/>
                  </a:lnTo>
                  <a:lnTo>
                    <a:pt x="2524" y="1479"/>
                  </a:lnTo>
                  <a:lnTo>
                    <a:pt x="2515" y="1504"/>
                  </a:lnTo>
                  <a:lnTo>
                    <a:pt x="2507" y="1530"/>
                  </a:lnTo>
                  <a:lnTo>
                    <a:pt x="2490" y="1555"/>
                  </a:lnTo>
                  <a:lnTo>
                    <a:pt x="2482" y="1580"/>
                  </a:lnTo>
                  <a:lnTo>
                    <a:pt x="2474" y="1596"/>
                  </a:lnTo>
                  <a:lnTo>
                    <a:pt x="2465" y="1621"/>
                  </a:lnTo>
                  <a:lnTo>
                    <a:pt x="2457" y="1646"/>
                  </a:lnTo>
                  <a:lnTo>
                    <a:pt x="2440" y="1688"/>
                  </a:lnTo>
                  <a:lnTo>
                    <a:pt x="2415" y="1722"/>
                  </a:lnTo>
                  <a:lnTo>
                    <a:pt x="2415" y="1730"/>
                  </a:lnTo>
                  <a:lnTo>
                    <a:pt x="2398" y="1763"/>
                  </a:lnTo>
                  <a:lnTo>
                    <a:pt x="2373" y="1805"/>
                  </a:lnTo>
                  <a:lnTo>
                    <a:pt x="2357" y="1847"/>
                  </a:lnTo>
                  <a:lnTo>
                    <a:pt x="2331" y="1880"/>
                  </a:lnTo>
                  <a:lnTo>
                    <a:pt x="2306" y="1922"/>
                  </a:lnTo>
                  <a:lnTo>
                    <a:pt x="2281" y="1964"/>
                  </a:lnTo>
                  <a:lnTo>
                    <a:pt x="2265" y="1997"/>
                  </a:lnTo>
                  <a:lnTo>
                    <a:pt x="2240" y="2039"/>
                  </a:lnTo>
                  <a:lnTo>
                    <a:pt x="2215" y="2073"/>
                  </a:lnTo>
                  <a:lnTo>
                    <a:pt x="2189" y="2114"/>
                  </a:lnTo>
                  <a:lnTo>
                    <a:pt x="2156" y="2148"/>
                  </a:lnTo>
                  <a:lnTo>
                    <a:pt x="2131" y="2181"/>
                  </a:lnTo>
                  <a:lnTo>
                    <a:pt x="2106" y="2223"/>
                  </a:lnTo>
                  <a:lnTo>
                    <a:pt x="2081" y="2256"/>
                  </a:lnTo>
                  <a:lnTo>
                    <a:pt x="2081" y="2256"/>
                  </a:lnTo>
                  <a:lnTo>
                    <a:pt x="2056" y="2290"/>
                  </a:lnTo>
                  <a:lnTo>
                    <a:pt x="2022" y="2323"/>
                  </a:lnTo>
                  <a:lnTo>
                    <a:pt x="1997" y="2357"/>
                  </a:lnTo>
                  <a:lnTo>
                    <a:pt x="1964" y="2390"/>
                  </a:lnTo>
                  <a:lnTo>
                    <a:pt x="1939" y="2423"/>
                  </a:lnTo>
                  <a:lnTo>
                    <a:pt x="1905" y="2457"/>
                  </a:lnTo>
                  <a:lnTo>
                    <a:pt x="1880" y="2490"/>
                  </a:lnTo>
                  <a:lnTo>
                    <a:pt x="1847" y="2524"/>
                  </a:lnTo>
                  <a:lnTo>
                    <a:pt x="1822" y="2557"/>
                  </a:lnTo>
                  <a:lnTo>
                    <a:pt x="1788" y="2591"/>
                  </a:lnTo>
                  <a:lnTo>
                    <a:pt x="1755" y="2624"/>
                  </a:lnTo>
                  <a:lnTo>
                    <a:pt x="1730" y="2657"/>
                  </a:lnTo>
                  <a:lnTo>
                    <a:pt x="1672" y="2724"/>
                  </a:lnTo>
                  <a:lnTo>
                    <a:pt x="1605" y="2783"/>
                  </a:lnTo>
                  <a:lnTo>
                    <a:pt x="1471" y="2791"/>
                  </a:lnTo>
                  <a:lnTo>
                    <a:pt x="1471" y="2649"/>
                  </a:lnTo>
                  <a:lnTo>
                    <a:pt x="1530" y="2591"/>
                  </a:lnTo>
                  <a:lnTo>
                    <a:pt x="1580" y="2524"/>
                  </a:lnTo>
                  <a:lnTo>
                    <a:pt x="1613" y="2490"/>
                  </a:lnTo>
                  <a:lnTo>
                    <a:pt x="1638" y="2457"/>
                  </a:lnTo>
                  <a:lnTo>
                    <a:pt x="1663" y="2423"/>
                  </a:lnTo>
                  <a:lnTo>
                    <a:pt x="1688" y="2390"/>
                  </a:lnTo>
                  <a:lnTo>
                    <a:pt x="1713" y="2357"/>
                  </a:lnTo>
                  <a:lnTo>
                    <a:pt x="1747" y="2323"/>
                  </a:lnTo>
                  <a:lnTo>
                    <a:pt x="1772" y="2290"/>
                  </a:lnTo>
                  <a:lnTo>
                    <a:pt x="1797" y="2256"/>
                  </a:lnTo>
                  <a:lnTo>
                    <a:pt x="1822" y="2223"/>
                  </a:lnTo>
                  <a:lnTo>
                    <a:pt x="1847" y="2190"/>
                  </a:lnTo>
                  <a:lnTo>
                    <a:pt x="1872" y="2148"/>
                  </a:lnTo>
                  <a:lnTo>
                    <a:pt x="1897" y="2114"/>
                  </a:lnTo>
                  <a:lnTo>
                    <a:pt x="1897" y="2114"/>
                  </a:lnTo>
                  <a:lnTo>
                    <a:pt x="1922" y="2081"/>
                  </a:lnTo>
                  <a:lnTo>
                    <a:pt x="1939" y="2047"/>
                  </a:lnTo>
                  <a:lnTo>
                    <a:pt x="1964" y="2014"/>
                  </a:lnTo>
                  <a:lnTo>
                    <a:pt x="1989" y="1972"/>
                  </a:lnTo>
                  <a:lnTo>
                    <a:pt x="2014" y="1939"/>
                  </a:lnTo>
                  <a:lnTo>
                    <a:pt x="2031" y="1905"/>
                  </a:lnTo>
                  <a:lnTo>
                    <a:pt x="2056" y="1864"/>
                  </a:lnTo>
                  <a:lnTo>
                    <a:pt x="2073" y="1830"/>
                  </a:lnTo>
                  <a:lnTo>
                    <a:pt x="2098" y="1797"/>
                  </a:lnTo>
                  <a:lnTo>
                    <a:pt x="2114" y="1755"/>
                  </a:lnTo>
                  <a:lnTo>
                    <a:pt x="2139" y="1722"/>
                  </a:lnTo>
                  <a:lnTo>
                    <a:pt x="2156" y="1688"/>
                  </a:lnTo>
                  <a:lnTo>
                    <a:pt x="2173" y="1646"/>
                  </a:lnTo>
                  <a:lnTo>
                    <a:pt x="2189" y="1613"/>
                  </a:lnTo>
                  <a:lnTo>
                    <a:pt x="2189" y="1613"/>
                  </a:lnTo>
                  <a:lnTo>
                    <a:pt x="2206" y="1580"/>
                  </a:lnTo>
                  <a:lnTo>
                    <a:pt x="2223" y="1538"/>
                  </a:lnTo>
                  <a:lnTo>
                    <a:pt x="2223" y="1538"/>
                  </a:lnTo>
                  <a:lnTo>
                    <a:pt x="2231" y="1521"/>
                  </a:lnTo>
                  <a:lnTo>
                    <a:pt x="2240" y="1504"/>
                  </a:lnTo>
                  <a:lnTo>
                    <a:pt x="2240" y="1504"/>
                  </a:lnTo>
                  <a:lnTo>
                    <a:pt x="2248" y="1488"/>
                  </a:lnTo>
                  <a:lnTo>
                    <a:pt x="2256" y="1463"/>
                  </a:lnTo>
                  <a:lnTo>
                    <a:pt x="2265" y="1446"/>
                  </a:lnTo>
                  <a:lnTo>
                    <a:pt x="2273" y="1421"/>
                  </a:lnTo>
                  <a:lnTo>
                    <a:pt x="2281" y="1396"/>
                  </a:lnTo>
                  <a:lnTo>
                    <a:pt x="2281" y="1379"/>
                  </a:lnTo>
                  <a:lnTo>
                    <a:pt x="2290" y="1354"/>
                  </a:lnTo>
                  <a:lnTo>
                    <a:pt x="2298" y="1329"/>
                  </a:lnTo>
                  <a:lnTo>
                    <a:pt x="2306" y="1296"/>
                  </a:lnTo>
                  <a:lnTo>
                    <a:pt x="2315" y="1271"/>
                  </a:lnTo>
                  <a:lnTo>
                    <a:pt x="2315" y="1246"/>
                  </a:lnTo>
                  <a:lnTo>
                    <a:pt x="2323" y="1220"/>
                  </a:lnTo>
                  <a:lnTo>
                    <a:pt x="2331" y="1187"/>
                  </a:lnTo>
                  <a:lnTo>
                    <a:pt x="2331" y="1162"/>
                  </a:lnTo>
                  <a:lnTo>
                    <a:pt x="2331" y="1145"/>
                  </a:lnTo>
                  <a:lnTo>
                    <a:pt x="2331" y="1129"/>
                  </a:lnTo>
                  <a:lnTo>
                    <a:pt x="2340" y="1103"/>
                  </a:lnTo>
                  <a:lnTo>
                    <a:pt x="2340" y="1070"/>
                  </a:lnTo>
                  <a:lnTo>
                    <a:pt x="2340" y="1045"/>
                  </a:lnTo>
                  <a:lnTo>
                    <a:pt x="2340" y="1012"/>
                  </a:lnTo>
                  <a:lnTo>
                    <a:pt x="2340" y="987"/>
                  </a:lnTo>
                  <a:lnTo>
                    <a:pt x="2340" y="953"/>
                  </a:lnTo>
                  <a:lnTo>
                    <a:pt x="2340" y="928"/>
                  </a:lnTo>
                  <a:lnTo>
                    <a:pt x="2340" y="895"/>
                  </a:lnTo>
                  <a:lnTo>
                    <a:pt x="2340" y="861"/>
                  </a:lnTo>
                  <a:lnTo>
                    <a:pt x="2340" y="694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" name="Google Shape;463;p62"/>
            <p:cNvSpPr/>
            <p:nvPr/>
          </p:nvSpPr>
          <p:spPr>
            <a:xfrm>
              <a:off x="3378708" y="9182517"/>
              <a:ext cx="115032" cy="73399"/>
            </a:xfrm>
            <a:custGeom>
              <a:avLst/>
              <a:gdLst/>
              <a:ahLst/>
              <a:cxnLst/>
              <a:rect l="l" t="t" r="r" b="b"/>
              <a:pathLst>
                <a:path w="2332" h="1488" extrusionOk="0">
                  <a:moveTo>
                    <a:pt x="535" y="602"/>
                  </a:moveTo>
                  <a:lnTo>
                    <a:pt x="535" y="602"/>
                  </a:lnTo>
                  <a:lnTo>
                    <a:pt x="518" y="619"/>
                  </a:lnTo>
                  <a:lnTo>
                    <a:pt x="510" y="627"/>
                  </a:lnTo>
                  <a:lnTo>
                    <a:pt x="510" y="627"/>
                  </a:lnTo>
                  <a:lnTo>
                    <a:pt x="502" y="635"/>
                  </a:lnTo>
                  <a:lnTo>
                    <a:pt x="485" y="652"/>
                  </a:lnTo>
                  <a:lnTo>
                    <a:pt x="485" y="652"/>
                  </a:lnTo>
                  <a:lnTo>
                    <a:pt x="477" y="660"/>
                  </a:lnTo>
                  <a:lnTo>
                    <a:pt x="468" y="669"/>
                  </a:lnTo>
                  <a:lnTo>
                    <a:pt x="468" y="669"/>
                  </a:lnTo>
                  <a:lnTo>
                    <a:pt x="460" y="677"/>
                  </a:lnTo>
                  <a:lnTo>
                    <a:pt x="451" y="694"/>
                  </a:lnTo>
                  <a:lnTo>
                    <a:pt x="451" y="694"/>
                  </a:lnTo>
                  <a:lnTo>
                    <a:pt x="443" y="702"/>
                  </a:lnTo>
                  <a:lnTo>
                    <a:pt x="443" y="702"/>
                  </a:lnTo>
                  <a:lnTo>
                    <a:pt x="426" y="711"/>
                  </a:lnTo>
                  <a:lnTo>
                    <a:pt x="426" y="711"/>
                  </a:lnTo>
                  <a:lnTo>
                    <a:pt x="418" y="727"/>
                  </a:lnTo>
                  <a:lnTo>
                    <a:pt x="418" y="727"/>
                  </a:lnTo>
                  <a:lnTo>
                    <a:pt x="410" y="736"/>
                  </a:lnTo>
                  <a:lnTo>
                    <a:pt x="410" y="736"/>
                  </a:lnTo>
                  <a:lnTo>
                    <a:pt x="410" y="744"/>
                  </a:lnTo>
                  <a:lnTo>
                    <a:pt x="410" y="744"/>
                  </a:lnTo>
                  <a:lnTo>
                    <a:pt x="401" y="752"/>
                  </a:lnTo>
                  <a:lnTo>
                    <a:pt x="401" y="752"/>
                  </a:lnTo>
                  <a:lnTo>
                    <a:pt x="393" y="761"/>
                  </a:lnTo>
                  <a:lnTo>
                    <a:pt x="393" y="752"/>
                  </a:lnTo>
                  <a:lnTo>
                    <a:pt x="385" y="769"/>
                  </a:lnTo>
                  <a:lnTo>
                    <a:pt x="385" y="761"/>
                  </a:lnTo>
                  <a:lnTo>
                    <a:pt x="385" y="769"/>
                  </a:lnTo>
                  <a:lnTo>
                    <a:pt x="385" y="769"/>
                  </a:lnTo>
                  <a:lnTo>
                    <a:pt x="385" y="777"/>
                  </a:lnTo>
                  <a:lnTo>
                    <a:pt x="385" y="769"/>
                  </a:lnTo>
                  <a:lnTo>
                    <a:pt x="385" y="777"/>
                  </a:lnTo>
                  <a:lnTo>
                    <a:pt x="385" y="769"/>
                  </a:lnTo>
                  <a:lnTo>
                    <a:pt x="385" y="786"/>
                  </a:lnTo>
                  <a:lnTo>
                    <a:pt x="385" y="777"/>
                  </a:lnTo>
                  <a:lnTo>
                    <a:pt x="385" y="786"/>
                  </a:lnTo>
                  <a:lnTo>
                    <a:pt x="385" y="777"/>
                  </a:lnTo>
                  <a:lnTo>
                    <a:pt x="385" y="786"/>
                  </a:lnTo>
                  <a:lnTo>
                    <a:pt x="385" y="777"/>
                  </a:lnTo>
                  <a:lnTo>
                    <a:pt x="385" y="794"/>
                  </a:lnTo>
                  <a:lnTo>
                    <a:pt x="385" y="786"/>
                  </a:lnTo>
                  <a:lnTo>
                    <a:pt x="385" y="794"/>
                  </a:lnTo>
                  <a:lnTo>
                    <a:pt x="385" y="786"/>
                  </a:lnTo>
                  <a:lnTo>
                    <a:pt x="385" y="794"/>
                  </a:lnTo>
                  <a:lnTo>
                    <a:pt x="385" y="786"/>
                  </a:lnTo>
                  <a:lnTo>
                    <a:pt x="385" y="786"/>
                  </a:lnTo>
                  <a:lnTo>
                    <a:pt x="385" y="786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93" y="802"/>
                  </a:lnTo>
                  <a:lnTo>
                    <a:pt x="410" y="811"/>
                  </a:lnTo>
                  <a:lnTo>
                    <a:pt x="426" y="827"/>
                  </a:lnTo>
                  <a:lnTo>
                    <a:pt x="435" y="836"/>
                  </a:lnTo>
                  <a:lnTo>
                    <a:pt x="451" y="844"/>
                  </a:lnTo>
                  <a:lnTo>
                    <a:pt x="468" y="853"/>
                  </a:lnTo>
                  <a:lnTo>
                    <a:pt x="493" y="869"/>
                  </a:lnTo>
                  <a:lnTo>
                    <a:pt x="510" y="878"/>
                  </a:lnTo>
                  <a:lnTo>
                    <a:pt x="535" y="886"/>
                  </a:lnTo>
                  <a:lnTo>
                    <a:pt x="560" y="894"/>
                  </a:lnTo>
                  <a:lnTo>
                    <a:pt x="560" y="894"/>
                  </a:lnTo>
                  <a:lnTo>
                    <a:pt x="585" y="911"/>
                  </a:lnTo>
                  <a:lnTo>
                    <a:pt x="610" y="919"/>
                  </a:lnTo>
                  <a:lnTo>
                    <a:pt x="635" y="928"/>
                  </a:lnTo>
                  <a:lnTo>
                    <a:pt x="635" y="928"/>
                  </a:lnTo>
                  <a:lnTo>
                    <a:pt x="669" y="936"/>
                  </a:lnTo>
                  <a:lnTo>
                    <a:pt x="694" y="944"/>
                  </a:lnTo>
                  <a:lnTo>
                    <a:pt x="719" y="953"/>
                  </a:lnTo>
                  <a:lnTo>
                    <a:pt x="752" y="961"/>
                  </a:lnTo>
                  <a:lnTo>
                    <a:pt x="786" y="970"/>
                  </a:lnTo>
                  <a:lnTo>
                    <a:pt x="811" y="978"/>
                  </a:lnTo>
                  <a:lnTo>
                    <a:pt x="844" y="986"/>
                  </a:lnTo>
                  <a:lnTo>
                    <a:pt x="878" y="995"/>
                  </a:lnTo>
                  <a:lnTo>
                    <a:pt x="911" y="1003"/>
                  </a:lnTo>
                  <a:lnTo>
                    <a:pt x="944" y="1011"/>
                  </a:lnTo>
                  <a:lnTo>
                    <a:pt x="978" y="1011"/>
                  </a:lnTo>
                  <a:lnTo>
                    <a:pt x="1011" y="1020"/>
                  </a:lnTo>
                  <a:lnTo>
                    <a:pt x="1045" y="1020"/>
                  </a:lnTo>
                  <a:lnTo>
                    <a:pt x="1078" y="1020"/>
                  </a:lnTo>
                  <a:lnTo>
                    <a:pt x="1120" y="1020"/>
                  </a:lnTo>
                  <a:lnTo>
                    <a:pt x="1153" y="1020"/>
                  </a:lnTo>
                  <a:lnTo>
                    <a:pt x="1187" y="1020"/>
                  </a:lnTo>
                  <a:lnTo>
                    <a:pt x="1228" y="1020"/>
                  </a:lnTo>
                  <a:lnTo>
                    <a:pt x="1287" y="1020"/>
                  </a:lnTo>
                  <a:lnTo>
                    <a:pt x="1387" y="1028"/>
                  </a:lnTo>
                  <a:lnTo>
                    <a:pt x="1487" y="1036"/>
                  </a:lnTo>
                  <a:lnTo>
                    <a:pt x="1596" y="1045"/>
                  </a:lnTo>
                  <a:lnTo>
                    <a:pt x="1796" y="1053"/>
                  </a:lnTo>
                  <a:lnTo>
                    <a:pt x="1897" y="1061"/>
                  </a:lnTo>
                  <a:lnTo>
                    <a:pt x="2005" y="1070"/>
                  </a:lnTo>
                  <a:lnTo>
                    <a:pt x="2189" y="1270"/>
                  </a:lnTo>
                  <a:lnTo>
                    <a:pt x="2055" y="1487"/>
                  </a:lnTo>
                  <a:lnTo>
                    <a:pt x="1237" y="1487"/>
                  </a:lnTo>
                  <a:lnTo>
                    <a:pt x="1195" y="1487"/>
                  </a:lnTo>
                  <a:lnTo>
                    <a:pt x="1153" y="1487"/>
                  </a:lnTo>
                  <a:lnTo>
                    <a:pt x="1111" y="1487"/>
                  </a:lnTo>
                  <a:lnTo>
                    <a:pt x="1070" y="1487"/>
                  </a:lnTo>
                  <a:lnTo>
                    <a:pt x="1028" y="1487"/>
                  </a:lnTo>
                  <a:lnTo>
                    <a:pt x="986" y="1479"/>
                  </a:lnTo>
                  <a:lnTo>
                    <a:pt x="944" y="1471"/>
                  </a:lnTo>
                  <a:lnTo>
                    <a:pt x="911" y="1471"/>
                  </a:lnTo>
                  <a:lnTo>
                    <a:pt x="869" y="1462"/>
                  </a:lnTo>
                  <a:lnTo>
                    <a:pt x="827" y="1454"/>
                  </a:lnTo>
                  <a:lnTo>
                    <a:pt x="786" y="1446"/>
                  </a:lnTo>
                  <a:lnTo>
                    <a:pt x="752" y="1437"/>
                  </a:lnTo>
                  <a:lnTo>
                    <a:pt x="710" y="1429"/>
                  </a:lnTo>
                  <a:lnTo>
                    <a:pt x="677" y="1412"/>
                  </a:lnTo>
                  <a:lnTo>
                    <a:pt x="635" y="1404"/>
                  </a:lnTo>
                  <a:lnTo>
                    <a:pt x="602" y="1396"/>
                  </a:lnTo>
                  <a:lnTo>
                    <a:pt x="560" y="1387"/>
                  </a:lnTo>
                  <a:lnTo>
                    <a:pt x="560" y="1387"/>
                  </a:lnTo>
                  <a:lnTo>
                    <a:pt x="535" y="1371"/>
                  </a:lnTo>
                  <a:lnTo>
                    <a:pt x="502" y="1354"/>
                  </a:lnTo>
                  <a:lnTo>
                    <a:pt x="468" y="1345"/>
                  </a:lnTo>
                  <a:lnTo>
                    <a:pt x="435" y="1329"/>
                  </a:lnTo>
                  <a:lnTo>
                    <a:pt x="401" y="1312"/>
                  </a:lnTo>
                  <a:lnTo>
                    <a:pt x="368" y="1295"/>
                  </a:lnTo>
                  <a:lnTo>
                    <a:pt x="335" y="1279"/>
                  </a:lnTo>
                  <a:lnTo>
                    <a:pt x="309" y="1262"/>
                  </a:lnTo>
                  <a:lnTo>
                    <a:pt x="276" y="1245"/>
                  </a:lnTo>
                  <a:lnTo>
                    <a:pt x="251" y="1220"/>
                  </a:lnTo>
                  <a:lnTo>
                    <a:pt x="218" y="1203"/>
                  </a:lnTo>
                  <a:lnTo>
                    <a:pt x="192" y="1178"/>
                  </a:lnTo>
                  <a:lnTo>
                    <a:pt x="167" y="1153"/>
                  </a:lnTo>
                  <a:lnTo>
                    <a:pt x="151" y="1145"/>
                  </a:lnTo>
                  <a:lnTo>
                    <a:pt x="142" y="1128"/>
                  </a:lnTo>
                  <a:lnTo>
                    <a:pt x="126" y="1120"/>
                  </a:lnTo>
                  <a:lnTo>
                    <a:pt x="117" y="1103"/>
                  </a:lnTo>
                  <a:lnTo>
                    <a:pt x="109" y="1095"/>
                  </a:lnTo>
                  <a:lnTo>
                    <a:pt x="92" y="1078"/>
                  </a:lnTo>
                  <a:lnTo>
                    <a:pt x="84" y="1070"/>
                  </a:lnTo>
                  <a:lnTo>
                    <a:pt x="76" y="1053"/>
                  </a:lnTo>
                  <a:lnTo>
                    <a:pt x="67" y="1036"/>
                  </a:lnTo>
                  <a:lnTo>
                    <a:pt x="59" y="1020"/>
                  </a:lnTo>
                  <a:lnTo>
                    <a:pt x="42" y="1003"/>
                  </a:lnTo>
                  <a:lnTo>
                    <a:pt x="34" y="986"/>
                  </a:lnTo>
                  <a:lnTo>
                    <a:pt x="25" y="970"/>
                  </a:lnTo>
                  <a:lnTo>
                    <a:pt x="25" y="953"/>
                  </a:lnTo>
                  <a:lnTo>
                    <a:pt x="17" y="936"/>
                  </a:lnTo>
                  <a:lnTo>
                    <a:pt x="9" y="919"/>
                  </a:lnTo>
                  <a:lnTo>
                    <a:pt x="0" y="903"/>
                  </a:lnTo>
                  <a:lnTo>
                    <a:pt x="0" y="886"/>
                  </a:lnTo>
                  <a:lnTo>
                    <a:pt x="0" y="861"/>
                  </a:lnTo>
                  <a:lnTo>
                    <a:pt x="0" y="844"/>
                  </a:lnTo>
                  <a:lnTo>
                    <a:pt x="0" y="827"/>
                  </a:lnTo>
                  <a:lnTo>
                    <a:pt x="0" y="761"/>
                  </a:lnTo>
                  <a:lnTo>
                    <a:pt x="0" y="744"/>
                  </a:lnTo>
                  <a:lnTo>
                    <a:pt x="0" y="727"/>
                  </a:lnTo>
                  <a:lnTo>
                    <a:pt x="0" y="702"/>
                  </a:lnTo>
                  <a:lnTo>
                    <a:pt x="0" y="685"/>
                  </a:lnTo>
                  <a:lnTo>
                    <a:pt x="9" y="669"/>
                  </a:lnTo>
                  <a:lnTo>
                    <a:pt x="17" y="644"/>
                  </a:lnTo>
                  <a:lnTo>
                    <a:pt x="25" y="627"/>
                  </a:lnTo>
                  <a:lnTo>
                    <a:pt x="34" y="610"/>
                  </a:lnTo>
                  <a:lnTo>
                    <a:pt x="42" y="594"/>
                  </a:lnTo>
                  <a:lnTo>
                    <a:pt x="50" y="577"/>
                  </a:lnTo>
                  <a:lnTo>
                    <a:pt x="59" y="560"/>
                  </a:lnTo>
                  <a:lnTo>
                    <a:pt x="67" y="543"/>
                  </a:lnTo>
                  <a:lnTo>
                    <a:pt x="76" y="527"/>
                  </a:lnTo>
                  <a:lnTo>
                    <a:pt x="92" y="510"/>
                  </a:lnTo>
                  <a:lnTo>
                    <a:pt x="101" y="493"/>
                  </a:lnTo>
                  <a:lnTo>
                    <a:pt x="117" y="477"/>
                  </a:lnTo>
                  <a:lnTo>
                    <a:pt x="126" y="468"/>
                  </a:lnTo>
                  <a:lnTo>
                    <a:pt x="142" y="452"/>
                  </a:lnTo>
                  <a:lnTo>
                    <a:pt x="151" y="435"/>
                  </a:lnTo>
                  <a:lnTo>
                    <a:pt x="167" y="418"/>
                  </a:lnTo>
                  <a:lnTo>
                    <a:pt x="184" y="410"/>
                  </a:lnTo>
                  <a:lnTo>
                    <a:pt x="184" y="410"/>
                  </a:lnTo>
                  <a:lnTo>
                    <a:pt x="201" y="393"/>
                  </a:lnTo>
                  <a:lnTo>
                    <a:pt x="218" y="376"/>
                  </a:lnTo>
                  <a:lnTo>
                    <a:pt x="234" y="368"/>
                  </a:lnTo>
                  <a:lnTo>
                    <a:pt x="251" y="351"/>
                  </a:lnTo>
                  <a:lnTo>
                    <a:pt x="268" y="343"/>
                  </a:lnTo>
                  <a:lnTo>
                    <a:pt x="284" y="326"/>
                  </a:lnTo>
                  <a:lnTo>
                    <a:pt x="301" y="318"/>
                  </a:lnTo>
                  <a:lnTo>
                    <a:pt x="318" y="301"/>
                  </a:lnTo>
                  <a:lnTo>
                    <a:pt x="335" y="293"/>
                  </a:lnTo>
                  <a:lnTo>
                    <a:pt x="360" y="276"/>
                  </a:lnTo>
                  <a:lnTo>
                    <a:pt x="376" y="268"/>
                  </a:lnTo>
                  <a:lnTo>
                    <a:pt x="401" y="251"/>
                  </a:lnTo>
                  <a:lnTo>
                    <a:pt x="418" y="243"/>
                  </a:lnTo>
                  <a:lnTo>
                    <a:pt x="443" y="226"/>
                  </a:lnTo>
                  <a:lnTo>
                    <a:pt x="468" y="218"/>
                  </a:lnTo>
                  <a:lnTo>
                    <a:pt x="485" y="201"/>
                  </a:lnTo>
                  <a:lnTo>
                    <a:pt x="485" y="201"/>
                  </a:lnTo>
                  <a:lnTo>
                    <a:pt x="510" y="193"/>
                  </a:lnTo>
                  <a:lnTo>
                    <a:pt x="560" y="176"/>
                  </a:lnTo>
                  <a:lnTo>
                    <a:pt x="610" y="126"/>
                  </a:lnTo>
                  <a:lnTo>
                    <a:pt x="669" y="101"/>
                  </a:lnTo>
                  <a:lnTo>
                    <a:pt x="694" y="92"/>
                  </a:lnTo>
                  <a:lnTo>
                    <a:pt x="719" y="84"/>
                  </a:lnTo>
                  <a:lnTo>
                    <a:pt x="744" y="76"/>
                  </a:lnTo>
                  <a:lnTo>
                    <a:pt x="769" y="67"/>
                  </a:lnTo>
                  <a:lnTo>
                    <a:pt x="794" y="59"/>
                  </a:lnTo>
                  <a:lnTo>
                    <a:pt x="827" y="51"/>
                  </a:lnTo>
                  <a:lnTo>
                    <a:pt x="852" y="42"/>
                  </a:lnTo>
                  <a:lnTo>
                    <a:pt x="878" y="34"/>
                  </a:lnTo>
                  <a:lnTo>
                    <a:pt x="903" y="26"/>
                  </a:lnTo>
                  <a:lnTo>
                    <a:pt x="928" y="26"/>
                  </a:lnTo>
                  <a:lnTo>
                    <a:pt x="953" y="17"/>
                  </a:lnTo>
                  <a:lnTo>
                    <a:pt x="978" y="9"/>
                  </a:lnTo>
                  <a:lnTo>
                    <a:pt x="1003" y="0"/>
                  </a:lnTo>
                  <a:lnTo>
                    <a:pt x="1028" y="0"/>
                  </a:lnTo>
                  <a:lnTo>
                    <a:pt x="1053" y="0"/>
                  </a:lnTo>
                  <a:lnTo>
                    <a:pt x="1078" y="0"/>
                  </a:lnTo>
                  <a:lnTo>
                    <a:pt x="1111" y="0"/>
                  </a:lnTo>
                  <a:lnTo>
                    <a:pt x="1136" y="0"/>
                  </a:lnTo>
                  <a:lnTo>
                    <a:pt x="1153" y="0"/>
                  </a:lnTo>
                  <a:lnTo>
                    <a:pt x="1162" y="0"/>
                  </a:lnTo>
                  <a:lnTo>
                    <a:pt x="1187" y="0"/>
                  </a:lnTo>
                  <a:lnTo>
                    <a:pt x="1212" y="0"/>
                  </a:lnTo>
                  <a:lnTo>
                    <a:pt x="1237" y="0"/>
                  </a:lnTo>
                  <a:lnTo>
                    <a:pt x="1287" y="0"/>
                  </a:lnTo>
                  <a:lnTo>
                    <a:pt x="1337" y="0"/>
                  </a:lnTo>
                  <a:lnTo>
                    <a:pt x="1537" y="0"/>
                  </a:lnTo>
                  <a:lnTo>
                    <a:pt x="1588" y="0"/>
                  </a:lnTo>
                  <a:lnTo>
                    <a:pt x="1638" y="0"/>
                  </a:lnTo>
                  <a:lnTo>
                    <a:pt x="1688" y="0"/>
                  </a:lnTo>
                  <a:lnTo>
                    <a:pt x="1738" y="0"/>
                  </a:lnTo>
                  <a:lnTo>
                    <a:pt x="1788" y="0"/>
                  </a:lnTo>
                  <a:lnTo>
                    <a:pt x="1830" y="9"/>
                  </a:lnTo>
                  <a:lnTo>
                    <a:pt x="1880" y="17"/>
                  </a:lnTo>
                  <a:lnTo>
                    <a:pt x="1930" y="26"/>
                  </a:lnTo>
                  <a:lnTo>
                    <a:pt x="1980" y="34"/>
                  </a:lnTo>
                  <a:lnTo>
                    <a:pt x="2030" y="42"/>
                  </a:lnTo>
                  <a:lnTo>
                    <a:pt x="2081" y="51"/>
                  </a:lnTo>
                  <a:lnTo>
                    <a:pt x="2131" y="59"/>
                  </a:lnTo>
                  <a:lnTo>
                    <a:pt x="2181" y="67"/>
                  </a:lnTo>
                  <a:lnTo>
                    <a:pt x="2231" y="84"/>
                  </a:lnTo>
                  <a:lnTo>
                    <a:pt x="2256" y="84"/>
                  </a:lnTo>
                  <a:lnTo>
                    <a:pt x="2273" y="84"/>
                  </a:lnTo>
                  <a:lnTo>
                    <a:pt x="2331" y="159"/>
                  </a:lnTo>
                  <a:lnTo>
                    <a:pt x="2256" y="218"/>
                  </a:lnTo>
                  <a:lnTo>
                    <a:pt x="2239" y="218"/>
                  </a:lnTo>
                  <a:lnTo>
                    <a:pt x="2206" y="218"/>
                  </a:lnTo>
                  <a:lnTo>
                    <a:pt x="2156" y="218"/>
                  </a:lnTo>
                  <a:lnTo>
                    <a:pt x="2106" y="218"/>
                  </a:lnTo>
                  <a:lnTo>
                    <a:pt x="2064" y="218"/>
                  </a:lnTo>
                  <a:lnTo>
                    <a:pt x="2014" y="218"/>
                  </a:lnTo>
                  <a:lnTo>
                    <a:pt x="1964" y="218"/>
                  </a:lnTo>
                  <a:lnTo>
                    <a:pt x="1913" y="218"/>
                  </a:lnTo>
                  <a:lnTo>
                    <a:pt x="1680" y="218"/>
                  </a:lnTo>
                  <a:lnTo>
                    <a:pt x="1629" y="218"/>
                  </a:lnTo>
                  <a:lnTo>
                    <a:pt x="1588" y="218"/>
                  </a:lnTo>
                  <a:lnTo>
                    <a:pt x="1537" y="218"/>
                  </a:lnTo>
                  <a:lnTo>
                    <a:pt x="1496" y="226"/>
                  </a:lnTo>
                  <a:lnTo>
                    <a:pt x="1454" y="226"/>
                  </a:lnTo>
                  <a:lnTo>
                    <a:pt x="1404" y="234"/>
                  </a:lnTo>
                  <a:lnTo>
                    <a:pt x="1362" y="243"/>
                  </a:lnTo>
                  <a:lnTo>
                    <a:pt x="1320" y="251"/>
                  </a:lnTo>
                  <a:lnTo>
                    <a:pt x="1279" y="268"/>
                  </a:lnTo>
                  <a:lnTo>
                    <a:pt x="1253" y="268"/>
                  </a:lnTo>
                  <a:lnTo>
                    <a:pt x="1228" y="276"/>
                  </a:lnTo>
                  <a:lnTo>
                    <a:pt x="1212" y="284"/>
                  </a:lnTo>
                  <a:lnTo>
                    <a:pt x="1212" y="284"/>
                  </a:lnTo>
                  <a:lnTo>
                    <a:pt x="1195" y="284"/>
                  </a:lnTo>
                  <a:lnTo>
                    <a:pt x="1170" y="284"/>
                  </a:lnTo>
                  <a:lnTo>
                    <a:pt x="1153" y="293"/>
                  </a:lnTo>
                  <a:lnTo>
                    <a:pt x="1128" y="301"/>
                  </a:lnTo>
                  <a:lnTo>
                    <a:pt x="1111" y="310"/>
                  </a:lnTo>
                  <a:lnTo>
                    <a:pt x="1086" y="318"/>
                  </a:lnTo>
                  <a:lnTo>
                    <a:pt x="1070" y="326"/>
                  </a:lnTo>
                  <a:lnTo>
                    <a:pt x="1045" y="335"/>
                  </a:lnTo>
                  <a:lnTo>
                    <a:pt x="1028" y="343"/>
                  </a:lnTo>
                  <a:lnTo>
                    <a:pt x="1003" y="351"/>
                  </a:lnTo>
                  <a:lnTo>
                    <a:pt x="986" y="360"/>
                  </a:lnTo>
                  <a:lnTo>
                    <a:pt x="961" y="368"/>
                  </a:lnTo>
                  <a:lnTo>
                    <a:pt x="944" y="376"/>
                  </a:lnTo>
                  <a:lnTo>
                    <a:pt x="919" y="385"/>
                  </a:lnTo>
                  <a:lnTo>
                    <a:pt x="903" y="393"/>
                  </a:lnTo>
                  <a:lnTo>
                    <a:pt x="878" y="401"/>
                  </a:lnTo>
                  <a:lnTo>
                    <a:pt x="861" y="418"/>
                  </a:lnTo>
                  <a:lnTo>
                    <a:pt x="836" y="426"/>
                  </a:lnTo>
                  <a:lnTo>
                    <a:pt x="819" y="435"/>
                  </a:lnTo>
                  <a:lnTo>
                    <a:pt x="769" y="468"/>
                  </a:lnTo>
                  <a:lnTo>
                    <a:pt x="727" y="493"/>
                  </a:lnTo>
                  <a:lnTo>
                    <a:pt x="694" y="518"/>
                  </a:lnTo>
                  <a:lnTo>
                    <a:pt x="677" y="527"/>
                  </a:lnTo>
                  <a:lnTo>
                    <a:pt x="677" y="527"/>
                  </a:lnTo>
                  <a:lnTo>
                    <a:pt x="660" y="535"/>
                  </a:lnTo>
                  <a:lnTo>
                    <a:pt x="644" y="552"/>
                  </a:lnTo>
                  <a:lnTo>
                    <a:pt x="627" y="560"/>
                  </a:lnTo>
                  <a:lnTo>
                    <a:pt x="610" y="569"/>
                  </a:lnTo>
                  <a:lnTo>
                    <a:pt x="593" y="585"/>
                  </a:lnTo>
                  <a:lnTo>
                    <a:pt x="585" y="594"/>
                  </a:lnTo>
                  <a:lnTo>
                    <a:pt x="568" y="602"/>
                  </a:lnTo>
                  <a:lnTo>
                    <a:pt x="568" y="602"/>
                  </a:lnTo>
                  <a:lnTo>
                    <a:pt x="552" y="619"/>
                  </a:lnTo>
                  <a:close/>
                  <a:moveTo>
                    <a:pt x="426" y="761"/>
                  </a:moveTo>
                  <a:lnTo>
                    <a:pt x="426" y="752"/>
                  </a:lnTo>
                  <a:lnTo>
                    <a:pt x="426" y="752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" name="Google Shape;464;p62"/>
            <p:cNvSpPr/>
            <p:nvPr/>
          </p:nvSpPr>
          <p:spPr>
            <a:xfrm>
              <a:off x="3480470" y="8886207"/>
              <a:ext cx="342086" cy="236624"/>
            </a:xfrm>
            <a:custGeom>
              <a:avLst/>
              <a:gdLst/>
              <a:ahLst/>
              <a:cxnLst/>
              <a:rect l="l" t="t" r="r" b="b"/>
              <a:pathLst>
                <a:path w="6935" h="4797" extrusionOk="0">
                  <a:moveTo>
                    <a:pt x="2332" y="4771"/>
                  </a:moveTo>
                  <a:cubicBezTo>
                    <a:pt x="6935" y="4562"/>
                    <a:pt x="6926" y="569"/>
                    <a:pt x="6717" y="477"/>
                  </a:cubicBezTo>
                  <a:cubicBezTo>
                    <a:pt x="6007" y="160"/>
                    <a:pt x="5331" y="1"/>
                    <a:pt x="4570" y="68"/>
                  </a:cubicBezTo>
                  <a:cubicBezTo>
                    <a:pt x="2507" y="260"/>
                    <a:pt x="569" y="2415"/>
                    <a:pt x="34" y="4345"/>
                  </a:cubicBezTo>
                  <a:cubicBezTo>
                    <a:pt x="1" y="4454"/>
                    <a:pt x="427" y="4487"/>
                    <a:pt x="485" y="4495"/>
                  </a:cubicBezTo>
                  <a:cubicBezTo>
                    <a:pt x="1095" y="4579"/>
                    <a:pt x="1722" y="4796"/>
                    <a:pt x="2332" y="4771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" name="Google Shape;465;p62"/>
            <p:cNvSpPr/>
            <p:nvPr/>
          </p:nvSpPr>
          <p:spPr>
            <a:xfrm>
              <a:off x="3447914" y="8617569"/>
              <a:ext cx="332615" cy="325562"/>
            </a:xfrm>
            <a:custGeom>
              <a:avLst/>
              <a:gdLst/>
              <a:ahLst/>
              <a:cxnLst/>
              <a:rect l="l" t="t" r="r" b="b"/>
              <a:pathLst>
                <a:path w="6743" h="6600" extrusionOk="0">
                  <a:moveTo>
                    <a:pt x="853" y="2665"/>
                  </a:moveTo>
                  <a:cubicBezTo>
                    <a:pt x="3242" y="6600"/>
                    <a:pt x="6743" y="4678"/>
                    <a:pt x="6726" y="4453"/>
                  </a:cubicBezTo>
                  <a:cubicBezTo>
                    <a:pt x="6667" y="3684"/>
                    <a:pt x="6484" y="3008"/>
                    <a:pt x="6049" y="2373"/>
                  </a:cubicBezTo>
                  <a:cubicBezTo>
                    <a:pt x="4888" y="660"/>
                    <a:pt x="2064" y="0"/>
                    <a:pt x="118" y="451"/>
                  </a:cubicBezTo>
                  <a:cubicBezTo>
                    <a:pt x="1" y="476"/>
                    <a:pt x="176" y="869"/>
                    <a:pt x="201" y="919"/>
                  </a:cubicBezTo>
                  <a:cubicBezTo>
                    <a:pt x="419" y="1495"/>
                    <a:pt x="535" y="2147"/>
                    <a:pt x="853" y="2665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" name="Google Shape;466;p62"/>
            <p:cNvSpPr/>
            <p:nvPr/>
          </p:nvSpPr>
          <p:spPr>
            <a:xfrm>
              <a:off x="4435303" y="7982527"/>
              <a:ext cx="295916" cy="391118"/>
            </a:xfrm>
            <a:custGeom>
              <a:avLst/>
              <a:gdLst/>
              <a:ahLst/>
              <a:cxnLst/>
              <a:rect l="l" t="t" r="r" b="b"/>
              <a:pathLst>
                <a:path w="5999" h="7929" extrusionOk="0">
                  <a:moveTo>
                    <a:pt x="2297" y="1797"/>
                  </a:moveTo>
                  <a:cubicBezTo>
                    <a:pt x="0" y="5781"/>
                    <a:pt x="3367" y="7928"/>
                    <a:pt x="3559" y="7803"/>
                  </a:cubicBezTo>
                  <a:cubicBezTo>
                    <a:pt x="4202" y="7377"/>
                    <a:pt x="4703" y="6893"/>
                    <a:pt x="5046" y="6216"/>
                  </a:cubicBezTo>
                  <a:cubicBezTo>
                    <a:pt x="5998" y="4370"/>
                    <a:pt x="5221" y="1579"/>
                    <a:pt x="3885" y="84"/>
                  </a:cubicBezTo>
                  <a:cubicBezTo>
                    <a:pt x="3810" y="0"/>
                    <a:pt x="3551" y="343"/>
                    <a:pt x="3509" y="385"/>
                  </a:cubicBezTo>
                  <a:cubicBezTo>
                    <a:pt x="3108" y="853"/>
                    <a:pt x="2598" y="1270"/>
                    <a:pt x="2297" y="1797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" name="Google Shape;467;p62"/>
            <p:cNvSpPr/>
            <p:nvPr/>
          </p:nvSpPr>
          <p:spPr>
            <a:xfrm>
              <a:off x="4750111" y="8367429"/>
              <a:ext cx="391956" cy="293005"/>
            </a:xfrm>
            <a:custGeom>
              <a:avLst/>
              <a:gdLst/>
              <a:ahLst/>
              <a:cxnLst/>
              <a:rect l="l" t="t" r="r" b="b"/>
              <a:pathLst>
                <a:path w="7946" h="5940" extrusionOk="0">
                  <a:moveTo>
                    <a:pt x="6082" y="2130"/>
                  </a:moveTo>
                  <a:cubicBezTo>
                    <a:pt x="1997" y="0"/>
                    <a:pt x="1" y="3467"/>
                    <a:pt x="134" y="3651"/>
                  </a:cubicBezTo>
                  <a:cubicBezTo>
                    <a:pt x="585" y="4277"/>
                    <a:pt x="1095" y="4754"/>
                    <a:pt x="1788" y="5079"/>
                  </a:cubicBezTo>
                  <a:cubicBezTo>
                    <a:pt x="3668" y="5940"/>
                    <a:pt x="6425" y="5038"/>
                    <a:pt x="7853" y="3643"/>
                  </a:cubicBezTo>
                  <a:cubicBezTo>
                    <a:pt x="7945" y="3559"/>
                    <a:pt x="7586" y="3317"/>
                    <a:pt x="7544" y="3283"/>
                  </a:cubicBezTo>
                  <a:cubicBezTo>
                    <a:pt x="7060" y="2899"/>
                    <a:pt x="6625" y="2406"/>
                    <a:pt x="6082" y="2130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" name="Google Shape;468;p62"/>
            <p:cNvSpPr/>
            <p:nvPr/>
          </p:nvSpPr>
          <p:spPr>
            <a:xfrm>
              <a:off x="5031968" y="9103396"/>
              <a:ext cx="346230" cy="232875"/>
            </a:xfrm>
            <a:custGeom>
              <a:avLst/>
              <a:gdLst/>
              <a:ahLst/>
              <a:cxnLst/>
              <a:rect l="l" t="t" r="r" b="b"/>
              <a:pathLst>
                <a:path w="7019" h="4721" extrusionOk="0">
                  <a:moveTo>
                    <a:pt x="2315" y="4704"/>
                  </a:moveTo>
                  <a:cubicBezTo>
                    <a:pt x="6926" y="4612"/>
                    <a:pt x="7018" y="610"/>
                    <a:pt x="6809" y="510"/>
                  </a:cubicBezTo>
                  <a:cubicBezTo>
                    <a:pt x="6108" y="184"/>
                    <a:pt x="5439" y="0"/>
                    <a:pt x="4671" y="59"/>
                  </a:cubicBezTo>
                  <a:cubicBezTo>
                    <a:pt x="2607" y="201"/>
                    <a:pt x="619" y="2315"/>
                    <a:pt x="34" y="4228"/>
                  </a:cubicBezTo>
                  <a:cubicBezTo>
                    <a:pt x="1" y="4336"/>
                    <a:pt x="427" y="4386"/>
                    <a:pt x="485" y="4395"/>
                  </a:cubicBezTo>
                  <a:cubicBezTo>
                    <a:pt x="1087" y="4495"/>
                    <a:pt x="1705" y="4720"/>
                    <a:pt x="2315" y="4704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" name="Google Shape;469;p62"/>
            <p:cNvSpPr/>
            <p:nvPr/>
          </p:nvSpPr>
          <p:spPr>
            <a:xfrm>
              <a:off x="3310290" y="9292961"/>
              <a:ext cx="347019" cy="320629"/>
            </a:xfrm>
            <a:custGeom>
              <a:avLst/>
              <a:gdLst/>
              <a:ahLst/>
              <a:cxnLst/>
              <a:rect l="l" t="t" r="r" b="b"/>
              <a:pathLst>
                <a:path w="7035" h="6500" extrusionOk="0">
                  <a:moveTo>
                    <a:pt x="6024" y="3751"/>
                  </a:moveTo>
                  <a:cubicBezTo>
                    <a:pt x="3351" y="0"/>
                    <a:pt x="1" y="2181"/>
                    <a:pt x="34" y="2415"/>
                  </a:cubicBezTo>
                  <a:cubicBezTo>
                    <a:pt x="151" y="3175"/>
                    <a:pt x="385" y="3826"/>
                    <a:pt x="869" y="4428"/>
                  </a:cubicBezTo>
                  <a:cubicBezTo>
                    <a:pt x="2156" y="6057"/>
                    <a:pt x="5021" y="6500"/>
                    <a:pt x="6926" y="5907"/>
                  </a:cubicBezTo>
                  <a:cubicBezTo>
                    <a:pt x="7035" y="5865"/>
                    <a:pt x="6834" y="5489"/>
                    <a:pt x="6809" y="5439"/>
                  </a:cubicBezTo>
                  <a:cubicBezTo>
                    <a:pt x="6542" y="4887"/>
                    <a:pt x="6383" y="4244"/>
                    <a:pt x="6024" y="3751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" name="Google Shape;470;p62"/>
            <p:cNvSpPr/>
            <p:nvPr/>
          </p:nvSpPr>
          <p:spPr>
            <a:xfrm>
              <a:off x="3799422" y="9310670"/>
              <a:ext cx="341692" cy="239880"/>
            </a:xfrm>
            <a:custGeom>
              <a:avLst/>
              <a:gdLst/>
              <a:ahLst/>
              <a:cxnLst/>
              <a:rect l="l" t="t" r="r" b="b"/>
              <a:pathLst>
                <a:path w="6927" h="4863" extrusionOk="0">
                  <a:moveTo>
                    <a:pt x="2332" y="4821"/>
                  </a:moveTo>
                  <a:cubicBezTo>
                    <a:pt x="6926" y="4537"/>
                    <a:pt x="6859" y="544"/>
                    <a:pt x="6651" y="452"/>
                  </a:cubicBezTo>
                  <a:cubicBezTo>
                    <a:pt x="5941" y="151"/>
                    <a:pt x="5264" y="1"/>
                    <a:pt x="4495" y="84"/>
                  </a:cubicBezTo>
                  <a:cubicBezTo>
                    <a:pt x="2432" y="318"/>
                    <a:pt x="535" y="2507"/>
                    <a:pt x="34" y="4437"/>
                  </a:cubicBezTo>
                  <a:cubicBezTo>
                    <a:pt x="1" y="4553"/>
                    <a:pt x="435" y="4579"/>
                    <a:pt x="485" y="4587"/>
                  </a:cubicBezTo>
                  <a:cubicBezTo>
                    <a:pt x="1104" y="4662"/>
                    <a:pt x="1730" y="4863"/>
                    <a:pt x="2332" y="4821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" name="Google Shape;471;p62"/>
            <p:cNvSpPr/>
            <p:nvPr/>
          </p:nvSpPr>
          <p:spPr>
            <a:xfrm>
              <a:off x="3467300" y="9265732"/>
              <a:ext cx="656500" cy="658177"/>
            </a:xfrm>
            <a:custGeom>
              <a:avLst/>
              <a:gdLst/>
              <a:ahLst/>
              <a:cxnLst/>
              <a:rect l="l" t="t" r="r" b="b"/>
              <a:pathLst>
                <a:path w="13309" h="13343" extrusionOk="0">
                  <a:moveTo>
                    <a:pt x="5773" y="2649"/>
                  </a:moveTo>
                  <a:cubicBezTo>
                    <a:pt x="5773" y="1989"/>
                    <a:pt x="5865" y="1354"/>
                    <a:pt x="6208" y="770"/>
                  </a:cubicBezTo>
                  <a:lnTo>
                    <a:pt x="6308" y="594"/>
                  </a:lnTo>
                  <a:cubicBezTo>
                    <a:pt x="6341" y="536"/>
                    <a:pt x="6366" y="511"/>
                    <a:pt x="6400" y="469"/>
                  </a:cubicBezTo>
                  <a:cubicBezTo>
                    <a:pt x="6433" y="427"/>
                    <a:pt x="6450" y="410"/>
                    <a:pt x="6466" y="385"/>
                  </a:cubicBezTo>
                  <a:cubicBezTo>
                    <a:pt x="6650" y="151"/>
                    <a:pt x="6934" y="9"/>
                    <a:pt x="7227" y="1"/>
                  </a:cubicBezTo>
                  <a:cubicBezTo>
                    <a:pt x="7444" y="1"/>
                    <a:pt x="7636" y="93"/>
                    <a:pt x="7770" y="260"/>
                  </a:cubicBezTo>
                  <a:cubicBezTo>
                    <a:pt x="7937" y="485"/>
                    <a:pt x="7937" y="786"/>
                    <a:pt x="7954" y="1054"/>
                  </a:cubicBezTo>
                  <a:cubicBezTo>
                    <a:pt x="8129" y="937"/>
                    <a:pt x="8321" y="828"/>
                    <a:pt x="8513" y="736"/>
                  </a:cubicBezTo>
                  <a:cubicBezTo>
                    <a:pt x="9223" y="419"/>
                    <a:pt x="10059" y="736"/>
                    <a:pt x="10376" y="1446"/>
                  </a:cubicBezTo>
                  <a:cubicBezTo>
                    <a:pt x="10827" y="2390"/>
                    <a:pt x="10426" y="3510"/>
                    <a:pt x="9758" y="4404"/>
                  </a:cubicBezTo>
                  <a:cubicBezTo>
                    <a:pt x="10142" y="4278"/>
                    <a:pt x="10543" y="4220"/>
                    <a:pt x="10953" y="4220"/>
                  </a:cubicBezTo>
                  <a:cubicBezTo>
                    <a:pt x="11905" y="4236"/>
                    <a:pt x="12907" y="4738"/>
                    <a:pt x="13083" y="5615"/>
                  </a:cubicBezTo>
                  <a:cubicBezTo>
                    <a:pt x="13308" y="6676"/>
                    <a:pt x="12398" y="7854"/>
                    <a:pt x="11262" y="7954"/>
                  </a:cubicBezTo>
                  <a:cubicBezTo>
                    <a:pt x="11370" y="8146"/>
                    <a:pt x="11462" y="8347"/>
                    <a:pt x="11529" y="8555"/>
                  </a:cubicBezTo>
                  <a:cubicBezTo>
                    <a:pt x="11638" y="9065"/>
                    <a:pt x="11295" y="9566"/>
                    <a:pt x="10769" y="9642"/>
                  </a:cubicBezTo>
                  <a:cubicBezTo>
                    <a:pt x="10234" y="9700"/>
                    <a:pt x="9716" y="9525"/>
                    <a:pt x="9207" y="9224"/>
                  </a:cubicBezTo>
                  <a:cubicBezTo>
                    <a:pt x="9683" y="10084"/>
                    <a:pt x="9883" y="11187"/>
                    <a:pt x="9349" y="12064"/>
                  </a:cubicBezTo>
                  <a:cubicBezTo>
                    <a:pt x="9332" y="12098"/>
                    <a:pt x="9307" y="12131"/>
                    <a:pt x="9282" y="12156"/>
                  </a:cubicBezTo>
                  <a:cubicBezTo>
                    <a:pt x="8872" y="12616"/>
                    <a:pt x="7970" y="12540"/>
                    <a:pt x="7477" y="12098"/>
                  </a:cubicBezTo>
                  <a:cubicBezTo>
                    <a:pt x="7310" y="11939"/>
                    <a:pt x="7060" y="11697"/>
                    <a:pt x="7060" y="11697"/>
                  </a:cubicBezTo>
                  <a:lnTo>
                    <a:pt x="7043" y="11763"/>
                  </a:lnTo>
                  <a:cubicBezTo>
                    <a:pt x="6851" y="12423"/>
                    <a:pt x="6458" y="13342"/>
                    <a:pt x="5539" y="12808"/>
                  </a:cubicBezTo>
                  <a:cubicBezTo>
                    <a:pt x="4913" y="12448"/>
                    <a:pt x="4787" y="11605"/>
                    <a:pt x="4796" y="10995"/>
                  </a:cubicBezTo>
                  <a:cubicBezTo>
                    <a:pt x="4796" y="10903"/>
                    <a:pt x="4796" y="10811"/>
                    <a:pt x="4804" y="10728"/>
                  </a:cubicBezTo>
                  <a:cubicBezTo>
                    <a:pt x="4746" y="10828"/>
                    <a:pt x="4679" y="10928"/>
                    <a:pt x="4612" y="11020"/>
                  </a:cubicBezTo>
                  <a:cubicBezTo>
                    <a:pt x="4228" y="11596"/>
                    <a:pt x="3576" y="12081"/>
                    <a:pt x="2891" y="11789"/>
                  </a:cubicBezTo>
                  <a:cubicBezTo>
                    <a:pt x="2690" y="11705"/>
                    <a:pt x="2523" y="11571"/>
                    <a:pt x="2381" y="11413"/>
                  </a:cubicBezTo>
                  <a:cubicBezTo>
                    <a:pt x="2273" y="11321"/>
                    <a:pt x="2181" y="11212"/>
                    <a:pt x="2106" y="11087"/>
                  </a:cubicBezTo>
                  <a:cubicBezTo>
                    <a:pt x="1805" y="10552"/>
                    <a:pt x="1880" y="9875"/>
                    <a:pt x="2147" y="9357"/>
                  </a:cubicBezTo>
                  <a:cubicBezTo>
                    <a:pt x="2147" y="9357"/>
                    <a:pt x="1437" y="9558"/>
                    <a:pt x="1070" y="9508"/>
                  </a:cubicBezTo>
                  <a:cubicBezTo>
                    <a:pt x="410" y="9408"/>
                    <a:pt x="0" y="8748"/>
                    <a:pt x="193" y="8121"/>
                  </a:cubicBezTo>
                  <a:cubicBezTo>
                    <a:pt x="502" y="7010"/>
                    <a:pt x="1705" y="6317"/>
                    <a:pt x="2782" y="6041"/>
                  </a:cubicBezTo>
                  <a:cubicBezTo>
                    <a:pt x="1905" y="5907"/>
                    <a:pt x="1112" y="5456"/>
                    <a:pt x="552" y="4763"/>
                  </a:cubicBezTo>
                  <a:cubicBezTo>
                    <a:pt x="193" y="4295"/>
                    <a:pt x="226" y="3510"/>
                    <a:pt x="786" y="3209"/>
                  </a:cubicBezTo>
                  <a:cubicBezTo>
                    <a:pt x="1137" y="3017"/>
                    <a:pt x="1571" y="3017"/>
                    <a:pt x="1980" y="3050"/>
                  </a:cubicBezTo>
                  <a:lnTo>
                    <a:pt x="2189" y="3075"/>
                  </a:lnTo>
                  <a:lnTo>
                    <a:pt x="2173" y="3008"/>
                  </a:lnTo>
                  <a:cubicBezTo>
                    <a:pt x="1914" y="2006"/>
                    <a:pt x="2081" y="870"/>
                    <a:pt x="2966" y="293"/>
                  </a:cubicBezTo>
                  <a:cubicBezTo>
                    <a:pt x="3125" y="193"/>
                    <a:pt x="3309" y="135"/>
                    <a:pt x="3492" y="126"/>
                  </a:cubicBezTo>
                  <a:cubicBezTo>
                    <a:pt x="4069" y="135"/>
                    <a:pt x="4520" y="619"/>
                    <a:pt x="4846" y="1029"/>
                  </a:cubicBezTo>
                  <a:cubicBezTo>
                    <a:pt x="5238" y="1521"/>
                    <a:pt x="5548" y="2064"/>
                    <a:pt x="5773" y="2649"/>
                  </a:cubicBezTo>
                  <a:close/>
                </a:path>
              </a:pathLst>
            </a:custGeom>
            <a:solidFill>
              <a:srgbClr val="1498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" name="Google Shape;472;p62"/>
            <p:cNvSpPr/>
            <p:nvPr/>
          </p:nvSpPr>
          <p:spPr>
            <a:xfrm>
              <a:off x="3590076" y="9384858"/>
              <a:ext cx="384952" cy="434773"/>
            </a:xfrm>
            <a:custGeom>
              <a:avLst/>
              <a:gdLst/>
              <a:ahLst/>
              <a:cxnLst/>
              <a:rect l="l" t="t" r="r" b="b"/>
              <a:pathLst>
                <a:path w="7804" h="8814" extrusionOk="0">
                  <a:moveTo>
                    <a:pt x="948" y="1768"/>
                  </a:moveTo>
                  <a:cubicBezTo>
                    <a:pt x="864" y="1768"/>
                    <a:pt x="761" y="1796"/>
                    <a:pt x="761" y="1796"/>
                  </a:cubicBezTo>
                  <a:lnTo>
                    <a:pt x="770" y="1881"/>
                  </a:lnTo>
                  <a:lnTo>
                    <a:pt x="770" y="1881"/>
                  </a:lnTo>
                  <a:lnTo>
                    <a:pt x="1037" y="1788"/>
                  </a:lnTo>
                  <a:cubicBezTo>
                    <a:pt x="1017" y="1773"/>
                    <a:pt x="984" y="1768"/>
                    <a:pt x="948" y="1768"/>
                  </a:cubicBezTo>
                  <a:close/>
                  <a:moveTo>
                    <a:pt x="770" y="1881"/>
                  </a:moveTo>
                  <a:lnTo>
                    <a:pt x="1" y="2147"/>
                  </a:lnTo>
                  <a:cubicBezTo>
                    <a:pt x="444" y="2465"/>
                    <a:pt x="920" y="2740"/>
                    <a:pt x="1396" y="3033"/>
                  </a:cubicBezTo>
                  <a:lnTo>
                    <a:pt x="1847" y="3334"/>
                  </a:lnTo>
                  <a:cubicBezTo>
                    <a:pt x="2009" y="3309"/>
                    <a:pt x="2173" y="3297"/>
                    <a:pt x="2336" y="3297"/>
                  </a:cubicBezTo>
                  <a:cubicBezTo>
                    <a:pt x="2432" y="3297"/>
                    <a:pt x="2528" y="3301"/>
                    <a:pt x="2624" y="3309"/>
                  </a:cubicBezTo>
                  <a:lnTo>
                    <a:pt x="2624" y="3309"/>
                  </a:lnTo>
                  <a:cubicBezTo>
                    <a:pt x="2501" y="3238"/>
                    <a:pt x="2376" y="3172"/>
                    <a:pt x="2248" y="3108"/>
                  </a:cubicBezTo>
                  <a:lnTo>
                    <a:pt x="1881" y="2882"/>
                  </a:lnTo>
                  <a:cubicBezTo>
                    <a:pt x="1747" y="2799"/>
                    <a:pt x="1622" y="2715"/>
                    <a:pt x="1505" y="2623"/>
                  </a:cubicBezTo>
                  <a:cubicBezTo>
                    <a:pt x="1196" y="2398"/>
                    <a:pt x="786" y="2039"/>
                    <a:pt x="786" y="2039"/>
                  </a:cubicBezTo>
                  <a:lnTo>
                    <a:pt x="770" y="1881"/>
                  </a:lnTo>
                  <a:close/>
                  <a:moveTo>
                    <a:pt x="4111" y="3400"/>
                  </a:moveTo>
                  <a:lnTo>
                    <a:pt x="4103" y="3425"/>
                  </a:lnTo>
                  <a:lnTo>
                    <a:pt x="4094" y="3450"/>
                  </a:lnTo>
                  <a:cubicBezTo>
                    <a:pt x="4098" y="3443"/>
                    <a:pt x="4101" y="3437"/>
                    <a:pt x="4104" y="3432"/>
                  </a:cubicBezTo>
                  <a:lnTo>
                    <a:pt x="4104" y="3432"/>
                  </a:lnTo>
                  <a:cubicBezTo>
                    <a:pt x="4104" y="3432"/>
                    <a:pt x="4104" y="3432"/>
                    <a:pt x="4104" y="3432"/>
                  </a:cubicBezTo>
                  <a:cubicBezTo>
                    <a:pt x="4106" y="3432"/>
                    <a:pt x="4113" y="3419"/>
                    <a:pt x="4112" y="3419"/>
                  </a:cubicBezTo>
                  <a:lnTo>
                    <a:pt x="4112" y="3419"/>
                  </a:lnTo>
                  <a:cubicBezTo>
                    <a:pt x="4111" y="3419"/>
                    <a:pt x="4109" y="3422"/>
                    <a:pt x="4104" y="3432"/>
                  </a:cubicBezTo>
                  <a:lnTo>
                    <a:pt x="4104" y="3432"/>
                  </a:lnTo>
                  <a:cubicBezTo>
                    <a:pt x="4103" y="3430"/>
                    <a:pt x="4105" y="3422"/>
                    <a:pt x="4111" y="3400"/>
                  </a:cubicBezTo>
                  <a:close/>
                  <a:moveTo>
                    <a:pt x="2624" y="3309"/>
                  </a:moveTo>
                  <a:cubicBezTo>
                    <a:pt x="2728" y="3369"/>
                    <a:pt x="2831" y="3432"/>
                    <a:pt x="2933" y="3501"/>
                  </a:cubicBezTo>
                  <a:cubicBezTo>
                    <a:pt x="3067" y="3601"/>
                    <a:pt x="3217" y="3676"/>
                    <a:pt x="3384" y="3726"/>
                  </a:cubicBezTo>
                  <a:cubicBezTo>
                    <a:pt x="3384" y="3726"/>
                    <a:pt x="3403" y="3749"/>
                    <a:pt x="3414" y="3749"/>
                  </a:cubicBezTo>
                  <a:cubicBezTo>
                    <a:pt x="3431" y="3749"/>
                    <a:pt x="3431" y="3698"/>
                    <a:pt x="3326" y="3442"/>
                  </a:cubicBezTo>
                  <a:cubicBezTo>
                    <a:pt x="3095" y="3374"/>
                    <a:pt x="2860" y="3330"/>
                    <a:pt x="2624" y="3309"/>
                  </a:cubicBezTo>
                  <a:close/>
                  <a:moveTo>
                    <a:pt x="6843" y="3450"/>
                  </a:moveTo>
                  <a:cubicBezTo>
                    <a:pt x="6676" y="3450"/>
                    <a:pt x="6517" y="3459"/>
                    <a:pt x="6358" y="3476"/>
                  </a:cubicBezTo>
                  <a:cubicBezTo>
                    <a:pt x="5857" y="3534"/>
                    <a:pt x="5047" y="3467"/>
                    <a:pt x="4963" y="4069"/>
                  </a:cubicBezTo>
                  <a:lnTo>
                    <a:pt x="4966" y="4070"/>
                  </a:lnTo>
                  <a:lnTo>
                    <a:pt x="4966" y="4070"/>
                  </a:lnTo>
                  <a:cubicBezTo>
                    <a:pt x="4996" y="4059"/>
                    <a:pt x="5065" y="4038"/>
                    <a:pt x="5197" y="3994"/>
                  </a:cubicBezTo>
                  <a:cubicBezTo>
                    <a:pt x="5548" y="3877"/>
                    <a:pt x="5899" y="3801"/>
                    <a:pt x="6267" y="3751"/>
                  </a:cubicBezTo>
                  <a:cubicBezTo>
                    <a:pt x="6601" y="3701"/>
                    <a:pt x="7804" y="3651"/>
                    <a:pt x="7804" y="3651"/>
                  </a:cubicBezTo>
                  <a:lnTo>
                    <a:pt x="7745" y="3567"/>
                  </a:lnTo>
                  <a:cubicBezTo>
                    <a:pt x="7444" y="3501"/>
                    <a:pt x="7144" y="3467"/>
                    <a:pt x="6843" y="3450"/>
                  </a:cubicBezTo>
                  <a:close/>
                  <a:moveTo>
                    <a:pt x="4955" y="4069"/>
                  </a:moveTo>
                  <a:cubicBezTo>
                    <a:pt x="4953" y="4069"/>
                    <a:pt x="4950" y="4070"/>
                    <a:pt x="4949" y="4071"/>
                  </a:cubicBezTo>
                  <a:lnTo>
                    <a:pt x="4949" y="4071"/>
                  </a:lnTo>
                  <a:lnTo>
                    <a:pt x="4955" y="4069"/>
                  </a:lnTo>
                  <a:close/>
                  <a:moveTo>
                    <a:pt x="4946" y="4080"/>
                  </a:moveTo>
                  <a:lnTo>
                    <a:pt x="4946" y="4080"/>
                  </a:lnTo>
                  <a:cubicBezTo>
                    <a:pt x="4946" y="4081"/>
                    <a:pt x="4948" y="4081"/>
                    <a:pt x="4951" y="4081"/>
                  </a:cubicBezTo>
                  <a:lnTo>
                    <a:pt x="4951" y="4081"/>
                  </a:lnTo>
                  <a:cubicBezTo>
                    <a:pt x="4949" y="4081"/>
                    <a:pt x="4947" y="4080"/>
                    <a:pt x="4946" y="4080"/>
                  </a:cubicBezTo>
                  <a:close/>
                  <a:moveTo>
                    <a:pt x="1313" y="4102"/>
                  </a:moveTo>
                  <a:cubicBezTo>
                    <a:pt x="1312" y="4102"/>
                    <a:pt x="1312" y="4102"/>
                    <a:pt x="1312" y="4102"/>
                  </a:cubicBezTo>
                  <a:lnTo>
                    <a:pt x="1312" y="4102"/>
                  </a:lnTo>
                  <a:cubicBezTo>
                    <a:pt x="1312" y="4102"/>
                    <a:pt x="1313" y="4102"/>
                    <a:pt x="1313" y="4102"/>
                  </a:cubicBezTo>
                  <a:close/>
                  <a:moveTo>
                    <a:pt x="4987" y="4083"/>
                  </a:moveTo>
                  <a:lnTo>
                    <a:pt x="4993" y="4086"/>
                  </a:lnTo>
                  <a:lnTo>
                    <a:pt x="4993" y="4086"/>
                  </a:lnTo>
                  <a:cubicBezTo>
                    <a:pt x="4982" y="4085"/>
                    <a:pt x="4971" y="4085"/>
                    <a:pt x="4963" y="4085"/>
                  </a:cubicBezTo>
                  <a:cubicBezTo>
                    <a:pt x="4960" y="4128"/>
                    <a:pt x="4975" y="4141"/>
                    <a:pt x="4993" y="4141"/>
                  </a:cubicBezTo>
                  <a:cubicBezTo>
                    <a:pt x="5017" y="4141"/>
                    <a:pt x="5047" y="4119"/>
                    <a:pt x="5047" y="4119"/>
                  </a:cubicBezTo>
                  <a:cubicBezTo>
                    <a:pt x="5047" y="4110"/>
                    <a:pt x="5043" y="4104"/>
                    <a:pt x="5037" y="4099"/>
                  </a:cubicBezTo>
                  <a:lnTo>
                    <a:pt x="5037" y="4099"/>
                  </a:lnTo>
                  <a:cubicBezTo>
                    <a:pt x="5026" y="4089"/>
                    <a:pt x="5006" y="4085"/>
                    <a:pt x="4987" y="4083"/>
                  </a:cubicBezTo>
                  <a:close/>
                  <a:moveTo>
                    <a:pt x="4963" y="4069"/>
                  </a:moveTo>
                  <a:lnTo>
                    <a:pt x="4940" y="4077"/>
                  </a:lnTo>
                  <a:lnTo>
                    <a:pt x="4940" y="4077"/>
                  </a:lnTo>
                  <a:cubicBezTo>
                    <a:pt x="4939" y="4075"/>
                    <a:pt x="4942" y="4073"/>
                    <a:pt x="4949" y="4071"/>
                  </a:cubicBezTo>
                  <a:lnTo>
                    <a:pt x="4949" y="4071"/>
                  </a:lnTo>
                  <a:lnTo>
                    <a:pt x="3967" y="4411"/>
                  </a:lnTo>
                  <a:lnTo>
                    <a:pt x="3967" y="4411"/>
                  </a:lnTo>
                  <a:cubicBezTo>
                    <a:pt x="3967" y="4411"/>
                    <a:pt x="3967" y="4411"/>
                    <a:pt x="3967" y="4411"/>
                  </a:cubicBezTo>
                  <a:lnTo>
                    <a:pt x="3967" y="4411"/>
                  </a:lnTo>
                  <a:lnTo>
                    <a:pt x="4940" y="4077"/>
                  </a:lnTo>
                  <a:lnTo>
                    <a:pt x="4940" y="4077"/>
                  </a:lnTo>
                  <a:cubicBezTo>
                    <a:pt x="4941" y="4078"/>
                    <a:pt x="4943" y="4079"/>
                    <a:pt x="4946" y="4080"/>
                  </a:cubicBezTo>
                  <a:lnTo>
                    <a:pt x="4946" y="4080"/>
                  </a:lnTo>
                  <a:cubicBezTo>
                    <a:pt x="4946" y="4078"/>
                    <a:pt x="4951" y="4076"/>
                    <a:pt x="4963" y="4071"/>
                  </a:cubicBezTo>
                  <a:lnTo>
                    <a:pt x="4963" y="4071"/>
                  </a:lnTo>
                  <a:lnTo>
                    <a:pt x="4963" y="4082"/>
                  </a:lnTo>
                  <a:lnTo>
                    <a:pt x="4963" y="4082"/>
                  </a:lnTo>
                  <a:cubicBezTo>
                    <a:pt x="4958" y="4082"/>
                    <a:pt x="4954" y="4082"/>
                    <a:pt x="4951" y="4081"/>
                  </a:cubicBezTo>
                  <a:lnTo>
                    <a:pt x="4951" y="4081"/>
                  </a:lnTo>
                  <a:cubicBezTo>
                    <a:pt x="4954" y="4082"/>
                    <a:pt x="4958" y="4084"/>
                    <a:pt x="4963" y="4085"/>
                  </a:cubicBezTo>
                  <a:lnTo>
                    <a:pt x="4963" y="4082"/>
                  </a:lnTo>
                  <a:lnTo>
                    <a:pt x="4963" y="4082"/>
                  </a:lnTo>
                  <a:cubicBezTo>
                    <a:pt x="4970" y="4082"/>
                    <a:pt x="4978" y="4082"/>
                    <a:pt x="4987" y="4083"/>
                  </a:cubicBezTo>
                  <a:lnTo>
                    <a:pt x="4987" y="4083"/>
                  </a:lnTo>
                  <a:lnTo>
                    <a:pt x="4966" y="4070"/>
                  </a:lnTo>
                  <a:lnTo>
                    <a:pt x="4966" y="4070"/>
                  </a:lnTo>
                  <a:cubicBezTo>
                    <a:pt x="4965" y="4071"/>
                    <a:pt x="4964" y="4071"/>
                    <a:pt x="4963" y="4071"/>
                  </a:cubicBezTo>
                  <a:lnTo>
                    <a:pt x="4963" y="4071"/>
                  </a:lnTo>
                  <a:lnTo>
                    <a:pt x="4963" y="4069"/>
                  </a:lnTo>
                  <a:close/>
                  <a:moveTo>
                    <a:pt x="5966" y="4169"/>
                  </a:moveTo>
                  <a:lnTo>
                    <a:pt x="5891" y="4177"/>
                  </a:lnTo>
                  <a:cubicBezTo>
                    <a:pt x="5849" y="4177"/>
                    <a:pt x="5515" y="4227"/>
                    <a:pt x="5197" y="4286"/>
                  </a:cubicBezTo>
                  <a:cubicBezTo>
                    <a:pt x="4997" y="4336"/>
                    <a:pt x="5172" y="4378"/>
                    <a:pt x="5172" y="4378"/>
                  </a:cubicBezTo>
                  <a:lnTo>
                    <a:pt x="5231" y="4378"/>
                  </a:lnTo>
                  <a:cubicBezTo>
                    <a:pt x="5598" y="4366"/>
                    <a:pt x="5769" y="4361"/>
                    <a:pt x="5851" y="4361"/>
                  </a:cubicBezTo>
                  <a:cubicBezTo>
                    <a:pt x="6008" y="4361"/>
                    <a:pt x="5839" y="4381"/>
                    <a:pt x="6091" y="4420"/>
                  </a:cubicBezTo>
                  <a:cubicBezTo>
                    <a:pt x="6325" y="4453"/>
                    <a:pt x="6697" y="4461"/>
                    <a:pt x="7010" y="4461"/>
                  </a:cubicBezTo>
                  <a:cubicBezTo>
                    <a:pt x="7323" y="4461"/>
                    <a:pt x="7578" y="4453"/>
                    <a:pt x="7578" y="4453"/>
                  </a:cubicBezTo>
                  <a:lnTo>
                    <a:pt x="7503" y="4361"/>
                  </a:lnTo>
                  <a:cubicBezTo>
                    <a:pt x="7185" y="4319"/>
                    <a:pt x="6876" y="4261"/>
                    <a:pt x="6559" y="4211"/>
                  </a:cubicBezTo>
                  <a:cubicBezTo>
                    <a:pt x="6367" y="4186"/>
                    <a:pt x="6166" y="4169"/>
                    <a:pt x="5966" y="4169"/>
                  </a:cubicBezTo>
                  <a:close/>
                  <a:moveTo>
                    <a:pt x="1730" y="0"/>
                  </a:moveTo>
                  <a:lnTo>
                    <a:pt x="1739" y="192"/>
                  </a:lnTo>
                  <a:cubicBezTo>
                    <a:pt x="2248" y="811"/>
                    <a:pt x="2683" y="1671"/>
                    <a:pt x="3117" y="2481"/>
                  </a:cubicBezTo>
                  <a:cubicBezTo>
                    <a:pt x="3660" y="3526"/>
                    <a:pt x="3368" y="2941"/>
                    <a:pt x="3510" y="3425"/>
                  </a:cubicBezTo>
                  <a:cubicBezTo>
                    <a:pt x="3510" y="3425"/>
                    <a:pt x="3544" y="3466"/>
                    <a:pt x="3585" y="3494"/>
                  </a:cubicBezTo>
                  <a:lnTo>
                    <a:pt x="3585" y="3494"/>
                  </a:lnTo>
                  <a:cubicBezTo>
                    <a:pt x="3548" y="3574"/>
                    <a:pt x="3511" y="3654"/>
                    <a:pt x="3476" y="3735"/>
                  </a:cubicBezTo>
                  <a:cubicBezTo>
                    <a:pt x="3475" y="3755"/>
                    <a:pt x="3474" y="3773"/>
                    <a:pt x="3473" y="3790"/>
                  </a:cubicBezTo>
                  <a:lnTo>
                    <a:pt x="3473" y="3790"/>
                  </a:lnTo>
                  <a:cubicBezTo>
                    <a:pt x="3273" y="3759"/>
                    <a:pt x="3160" y="3743"/>
                    <a:pt x="3033" y="3726"/>
                  </a:cubicBezTo>
                  <a:cubicBezTo>
                    <a:pt x="2983" y="3718"/>
                    <a:pt x="2933" y="3718"/>
                    <a:pt x="2883" y="3718"/>
                  </a:cubicBezTo>
                  <a:lnTo>
                    <a:pt x="2875" y="3718"/>
                  </a:lnTo>
                  <a:cubicBezTo>
                    <a:pt x="2321" y="3718"/>
                    <a:pt x="1317" y="4102"/>
                    <a:pt x="1312" y="4102"/>
                  </a:cubicBezTo>
                  <a:cubicBezTo>
                    <a:pt x="1312" y="4102"/>
                    <a:pt x="1312" y="4102"/>
                    <a:pt x="1312" y="4102"/>
                  </a:cubicBezTo>
                  <a:lnTo>
                    <a:pt x="1312" y="4102"/>
                  </a:lnTo>
                  <a:cubicBezTo>
                    <a:pt x="836" y="4361"/>
                    <a:pt x="327" y="4896"/>
                    <a:pt x="327" y="4896"/>
                  </a:cubicBezTo>
                  <a:lnTo>
                    <a:pt x="452" y="4912"/>
                  </a:lnTo>
                  <a:cubicBezTo>
                    <a:pt x="845" y="4695"/>
                    <a:pt x="1254" y="4520"/>
                    <a:pt x="1688" y="4386"/>
                  </a:cubicBezTo>
                  <a:cubicBezTo>
                    <a:pt x="2115" y="4278"/>
                    <a:pt x="2557" y="4194"/>
                    <a:pt x="3000" y="4152"/>
                  </a:cubicBezTo>
                  <a:cubicBezTo>
                    <a:pt x="3493" y="4136"/>
                    <a:pt x="4195" y="4069"/>
                    <a:pt x="4195" y="4069"/>
                  </a:cubicBezTo>
                  <a:lnTo>
                    <a:pt x="3869" y="3851"/>
                  </a:lnTo>
                  <a:cubicBezTo>
                    <a:pt x="3787" y="3839"/>
                    <a:pt x="3715" y="3828"/>
                    <a:pt x="3650" y="3817"/>
                  </a:cubicBezTo>
                  <a:lnTo>
                    <a:pt x="3650" y="3817"/>
                  </a:lnTo>
                  <a:cubicBezTo>
                    <a:pt x="3665" y="3797"/>
                    <a:pt x="3682" y="3772"/>
                    <a:pt x="3702" y="3743"/>
                  </a:cubicBezTo>
                  <a:lnTo>
                    <a:pt x="3744" y="3693"/>
                  </a:lnTo>
                  <a:lnTo>
                    <a:pt x="3744" y="3693"/>
                  </a:lnTo>
                  <a:cubicBezTo>
                    <a:pt x="3743" y="3694"/>
                    <a:pt x="3742" y="3695"/>
                    <a:pt x="3742" y="3695"/>
                  </a:cubicBezTo>
                  <a:cubicBezTo>
                    <a:pt x="3744" y="3695"/>
                    <a:pt x="3875" y="3518"/>
                    <a:pt x="3969" y="3392"/>
                  </a:cubicBezTo>
                  <a:cubicBezTo>
                    <a:pt x="4103" y="3200"/>
                    <a:pt x="4362" y="2774"/>
                    <a:pt x="4362" y="2774"/>
                  </a:cubicBezTo>
                  <a:cubicBezTo>
                    <a:pt x="4704" y="2114"/>
                    <a:pt x="4955" y="1412"/>
                    <a:pt x="5105" y="685"/>
                  </a:cubicBezTo>
                  <a:lnTo>
                    <a:pt x="5030" y="552"/>
                  </a:lnTo>
                  <a:lnTo>
                    <a:pt x="4871" y="710"/>
                  </a:lnTo>
                  <a:cubicBezTo>
                    <a:pt x="4729" y="1195"/>
                    <a:pt x="4537" y="1671"/>
                    <a:pt x="4303" y="2122"/>
                  </a:cubicBezTo>
                  <a:cubicBezTo>
                    <a:pt x="4002" y="2707"/>
                    <a:pt x="3975" y="2752"/>
                    <a:pt x="3973" y="2752"/>
                  </a:cubicBezTo>
                  <a:cubicBezTo>
                    <a:pt x="3973" y="2752"/>
                    <a:pt x="3973" y="2750"/>
                    <a:pt x="3973" y="2750"/>
                  </a:cubicBezTo>
                  <a:lnTo>
                    <a:pt x="3973" y="2750"/>
                  </a:lnTo>
                  <a:cubicBezTo>
                    <a:pt x="3973" y="2750"/>
                    <a:pt x="3971" y="2754"/>
                    <a:pt x="3961" y="2774"/>
                  </a:cubicBezTo>
                  <a:cubicBezTo>
                    <a:pt x="3896" y="2886"/>
                    <a:pt x="3834" y="2999"/>
                    <a:pt x="3774" y="3112"/>
                  </a:cubicBezTo>
                  <a:lnTo>
                    <a:pt x="3774" y="3112"/>
                  </a:lnTo>
                  <a:cubicBezTo>
                    <a:pt x="3781" y="3062"/>
                    <a:pt x="3785" y="3024"/>
                    <a:pt x="3785" y="3016"/>
                  </a:cubicBezTo>
                  <a:cubicBezTo>
                    <a:pt x="3710" y="2649"/>
                    <a:pt x="3577" y="2306"/>
                    <a:pt x="3384" y="1989"/>
                  </a:cubicBezTo>
                  <a:cubicBezTo>
                    <a:pt x="3084" y="1446"/>
                    <a:pt x="2474" y="510"/>
                    <a:pt x="2474" y="510"/>
                  </a:cubicBezTo>
                  <a:cubicBezTo>
                    <a:pt x="2265" y="284"/>
                    <a:pt x="2014" y="109"/>
                    <a:pt x="1730" y="0"/>
                  </a:cubicBezTo>
                  <a:close/>
                  <a:moveTo>
                    <a:pt x="3893" y="4257"/>
                  </a:moveTo>
                  <a:cubicBezTo>
                    <a:pt x="3866" y="4257"/>
                    <a:pt x="3820" y="4301"/>
                    <a:pt x="3668" y="4361"/>
                  </a:cubicBezTo>
                  <a:cubicBezTo>
                    <a:pt x="3668" y="4361"/>
                    <a:pt x="3384" y="4511"/>
                    <a:pt x="3192" y="4620"/>
                  </a:cubicBezTo>
                  <a:cubicBezTo>
                    <a:pt x="2699" y="4912"/>
                    <a:pt x="1655" y="6391"/>
                    <a:pt x="1655" y="6391"/>
                  </a:cubicBezTo>
                  <a:cubicBezTo>
                    <a:pt x="1580" y="6617"/>
                    <a:pt x="1572" y="6851"/>
                    <a:pt x="1622" y="7076"/>
                  </a:cubicBezTo>
                  <a:lnTo>
                    <a:pt x="1789" y="6984"/>
                  </a:lnTo>
                  <a:cubicBezTo>
                    <a:pt x="1847" y="6884"/>
                    <a:pt x="1922" y="6767"/>
                    <a:pt x="1989" y="6675"/>
                  </a:cubicBezTo>
                  <a:cubicBezTo>
                    <a:pt x="2374" y="6074"/>
                    <a:pt x="2825" y="5522"/>
                    <a:pt x="3343" y="5038"/>
                  </a:cubicBezTo>
                  <a:cubicBezTo>
                    <a:pt x="4110" y="4342"/>
                    <a:pt x="3959" y="4580"/>
                    <a:pt x="3967" y="4411"/>
                  </a:cubicBezTo>
                  <a:lnTo>
                    <a:pt x="3967" y="4411"/>
                  </a:lnTo>
                  <a:lnTo>
                    <a:pt x="3919" y="4428"/>
                  </a:lnTo>
                  <a:lnTo>
                    <a:pt x="3919" y="4428"/>
                  </a:lnTo>
                  <a:lnTo>
                    <a:pt x="3967" y="4411"/>
                  </a:lnTo>
                  <a:lnTo>
                    <a:pt x="3967" y="4411"/>
                  </a:lnTo>
                  <a:cubicBezTo>
                    <a:pt x="3967" y="4404"/>
                    <a:pt x="3968" y="4395"/>
                    <a:pt x="3969" y="4386"/>
                  </a:cubicBezTo>
                  <a:lnTo>
                    <a:pt x="3969" y="4361"/>
                  </a:lnTo>
                  <a:cubicBezTo>
                    <a:pt x="3924" y="4286"/>
                    <a:pt x="3915" y="4257"/>
                    <a:pt x="3893" y="4257"/>
                  </a:cubicBezTo>
                  <a:close/>
                  <a:moveTo>
                    <a:pt x="4571" y="4501"/>
                  </a:moveTo>
                  <a:cubicBezTo>
                    <a:pt x="4467" y="4501"/>
                    <a:pt x="4420" y="4879"/>
                    <a:pt x="4420" y="4879"/>
                  </a:cubicBezTo>
                  <a:cubicBezTo>
                    <a:pt x="4378" y="5781"/>
                    <a:pt x="4479" y="5998"/>
                    <a:pt x="4637" y="6692"/>
                  </a:cubicBezTo>
                  <a:cubicBezTo>
                    <a:pt x="4738" y="7151"/>
                    <a:pt x="5297" y="7870"/>
                    <a:pt x="5297" y="7870"/>
                  </a:cubicBezTo>
                  <a:lnTo>
                    <a:pt x="5331" y="7736"/>
                  </a:lnTo>
                  <a:cubicBezTo>
                    <a:pt x="4947" y="6951"/>
                    <a:pt x="4938" y="6140"/>
                    <a:pt x="4754" y="5439"/>
                  </a:cubicBezTo>
                  <a:lnTo>
                    <a:pt x="4612" y="4587"/>
                  </a:lnTo>
                  <a:cubicBezTo>
                    <a:pt x="4612" y="4587"/>
                    <a:pt x="4612" y="4587"/>
                    <a:pt x="4611" y="4587"/>
                  </a:cubicBezTo>
                  <a:cubicBezTo>
                    <a:pt x="4605" y="4587"/>
                    <a:pt x="4612" y="4520"/>
                    <a:pt x="4612" y="4520"/>
                  </a:cubicBezTo>
                  <a:cubicBezTo>
                    <a:pt x="4598" y="4507"/>
                    <a:pt x="4584" y="4501"/>
                    <a:pt x="4571" y="4501"/>
                  </a:cubicBezTo>
                  <a:close/>
                  <a:moveTo>
                    <a:pt x="4309" y="4302"/>
                  </a:moveTo>
                  <a:cubicBezTo>
                    <a:pt x="4215" y="4302"/>
                    <a:pt x="4053" y="4436"/>
                    <a:pt x="4053" y="4436"/>
                  </a:cubicBezTo>
                  <a:cubicBezTo>
                    <a:pt x="3401" y="5397"/>
                    <a:pt x="3426" y="6600"/>
                    <a:pt x="3652" y="7703"/>
                  </a:cubicBezTo>
                  <a:cubicBezTo>
                    <a:pt x="3660" y="7770"/>
                    <a:pt x="3777" y="8221"/>
                    <a:pt x="3877" y="8555"/>
                  </a:cubicBezTo>
                  <a:cubicBezTo>
                    <a:pt x="3911" y="8655"/>
                    <a:pt x="3977" y="8747"/>
                    <a:pt x="4069" y="8814"/>
                  </a:cubicBezTo>
                  <a:lnTo>
                    <a:pt x="4145" y="8680"/>
                  </a:lnTo>
                  <a:cubicBezTo>
                    <a:pt x="4120" y="8471"/>
                    <a:pt x="4094" y="8254"/>
                    <a:pt x="4078" y="8037"/>
                  </a:cubicBezTo>
                  <a:cubicBezTo>
                    <a:pt x="4036" y="7369"/>
                    <a:pt x="4069" y="8020"/>
                    <a:pt x="4036" y="7343"/>
                  </a:cubicBezTo>
                  <a:cubicBezTo>
                    <a:pt x="4003" y="6709"/>
                    <a:pt x="4178" y="5355"/>
                    <a:pt x="4178" y="5355"/>
                  </a:cubicBezTo>
                  <a:cubicBezTo>
                    <a:pt x="4287" y="4729"/>
                    <a:pt x="4370" y="4353"/>
                    <a:pt x="4370" y="4353"/>
                  </a:cubicBezTo>
                  <a:cubicBezTo>
                    <a:pt x="4362" y="4316"/>
                    <a:pt x="4339" y="4302"/>
                    <a:pt x="4309" y="4302"/>
                  </a:cubicBezTo>
                  <a:close/>
                </a:path>
              </a:pathLst>
            </a:custGeom>
            <a:solidFill>
              <a:srgbClr val="0037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" name="Google Shape;473;p62"/>
            <p:cNvSpPr/>
            <p:nvPr/>
          </p:nvSpPr>
          <p:spPr>
            <a:xfrm>
              <a:off x="3709596" y="9517549"/>
              <a:ext cx="159180" cy="135552"/>
            </a:xfrm>
            <a:custGeom>
              <a:avLst/>
              <a:gdLst/>
              <a:ahLst/>
              <a:cxnLst/>
              <a:rect l="l" t="t" r="r" b="b"/>
              <a:pathLst>
                <a:path w="3227" h="2748" extrusionOk="0">
                  <a:moveTo>
                    <a:pt x="1872" y="0"/>
                  </a:moveTo>
                  <a:cubicBezTo>
                    <a:pt x="1496" y="0"/>
                    <a:pt x="1128" y="117"/>
                    <a:pt x="819" y="343"/>
                  </a:cubicBezTo>
                  <a:cubicBezTo>
                    <a:pt x="1" y="928"/>
                    <a:pt x="118" y="1980"/>
                    <a:pt x="953" y="2532"/>
                  </a:cubicBezTo>
                  <a:cubicBezTo>
                    <a:pt x="1176" y="2682"/>
                    <a:pt x="1414" y="2747"/>
                    <a:pt x="1649" y="2747"/>
                  </a:cubicBezTo>
                  <a:cubicBezTo>
                    <a:pt x="2458" y="2747"/>
                    <a:pt x="3226" y="1963"/>
                    <a:pt x="3200" y="1153"/>
                  </a:cubicBezTo>
                  <a:cubicBezTo>
                    <a:pt x="3184" y="460"/>
                    <a:pt x="2524" y="9"/>
                    <a:pt x="18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" name="Google Shape;474;p62"/>
            <p:cNvSpPr/>
            <p:nvPr/>
          </p:nvSpPr>
          <p:spPr>
            <a:xfrm>
              <a:off x="4603805" y="9023436"/>
              <a:ext cx="651567" cy="663504"/>
            </a:xfrm>
            <a:custGeom>
              <a:avLst/>
              <a:gdLst/>
              <a:ahLst/>
              <a:cxnLst/>
              <a:rect l="l" t="t" r="r" b="b"/>
              <a:pathLst>
                <a:path w="13209" h="13451" extrusionOk="0">
                  <a:moveTo>
                    <a:pt x="10201" y="5155"/>
                  </a:moveTo>
                  <a:cubicBezTo>
                    <a:pt x="10836" y="4996"/>
                    <a:pt x="11479" y="4938"/>
                    <a:pt x="12131" y="5122"/>
                  </a:cubicBezTo>
                  <a:cubicBezTo>
                    <a:pt x="12198" y="5139"/>
                    <a:pt x="12265" y="5164"/>
                    <a:pt x="12323" y="5189"/>
                  </a:cubicBezTo>
                  <a:cubicBezTo>
                    <a:pt x="12390" y="5214"/>
                    <a:pt x="12423" y="5222"/>
                    <a:pt x="12473" y="5247"/>
                  </a:cubicBezTo>
                  <a:cubicBezTo>
                    <a:pt x="12515" y="5264"/>
                    <a:pt x="12540" y="5281"/>
                    <a:pt x="12565" y="5289"/>
                  </a:cubicBezTo>
                  <a:cubicBezTo>
                    <a:pt x="12841" y="5414"/>
                    <a:pt x="13042" y="5648"/>
                    <a:pt x="13125" y="5941"/>
                  </a:cubicBezTo>
                  <a:cubicBezTo>
                    <a:pt x="13175" y="6141"/>
                    <a:pt x="13133" y="6358"/>
                    <a:pt x="13000" y="6525"/>
                  </a:cubicBezTo>
                  <a:cubicBezTo>
                    <a:pt x="12824" y="6734"/>
                    <a:pt x="12540" y="6818"/>
                    <a:pt x="12281" y="6893"/>
                  </a:cubicBezTo>
                  <a:cubicBezTo>
                    <a:pt x="12440" y="7035"/>
                    <a:pt x="12590" y="7194"/>
                    <a:pt x="12724" y="7361"/>
                  </a:cubicBezTo>
                  <a:cubicBezTo>
                    <a:pt x="13209" y="7971"/>
                    <a:pt x="13108" y="8864"/>
                    <a:pt x="12490" y="9341"/>
                  </a:cubicBezTo>
                  <a:cubicBezTo>
                    <a:pt x="11680" y="10009"/>
                    <a:pt x="10502" y="9900"/>
                    <a:pt x="9466" y="9458"/>
                  </a:cubicBezTo>
                  <a:cubicBezTo>
                    <a:pt x="9675" y="9800"/>
                    <a:pt x="9834" y="10176"/>
                    <a:pt x="9934" y="10569"/>
                  </a:cubicBezTo>
                  <a:cubicBezTo>
                    <a:pt x="10143" y="11496"/>
                    <a:pt x="9900" y="12599"/>
                    <a:pt x="9098" y="12983"/>
                  </a:cubicBezTo>
                  <a:cubicBezTo>
                    <a:pt x="8121" y="13451"/>
                    <a:pt x="6759" y="12849"/>
                    <a:pt x="6383" y="11772"/>
                  </a:cubicBezTo>
                  <a:cubicBezTo>
                    <a:pt x="6233" y="11930"/>
                    <a:pt x="6058" y="12064"/>
                    <a:pt x="5865" y="12181"/>
                  </a:cubicBezTo>
                  <a:cubicBezTo>
                    <a:pt x="5398" y="12415"/>
                    <a:pt x="4830" y="12198"/>
                    <a:pt x="4637" y="11705"/>
                  </a:cubicBezTo>
                  <a:cubicBezTo>
                    <a:pt x="4445" y="11195"/>
                    <a:pt x="4495" y="10652"/>
                    <a:pt x="4662" y="10092"/>
                  </a:cubicBezTo>
                  <a:cubicBezTo>
                    <a:pt x="3936" y="10761"/>
                    <a:pt x="2916" y="11229"/>
                    <a:pt x="1939" y="10920"/>
                  </a:cubicBezTo>
                  <a:cubicBezTo>
                    <a:pt x="1897" y="10903"/>
                    <a:pt x="1864" y="10886"/>
                    <a:pt x="1830" y="10869"/>
                  </a:cubicBezTo>
                  <a:cubicBezTo>
                    <a:pt x="1287" y="10585"/>
                    <a:pt x="1145" y="9691"/>
                    <a:pt x="1455" y="9107"/>
                  </a:cubicBezTo>
                  <a:cubicBezTo>
                    <a:pt x="1563" y="8898"/>
                    <a:pt x="1739" y="8614"/>
                    <a:pt x="1739" y="8614"/>
                  </a:cubicBezTo>
                  <a:lnTo>
                    <a:pt x="1672" y="8614"/>
                  </a:lnTo>
                  <a:cubicBezTo>
                    <a:pt x="978" y="8580"/>
                    <a:pt x="1" y="8430"/>
                    <a:pt x="293" y="7411"/>
                  </a:cubicBezTo>
                  <a:cubicBezTo>
                    <a:pt x="494" y="6709"/>
                    <a:pt x="1279" y="6383"/>
                    <a:pt x="1881" y="6241"/>
                  </a:cubicBezTo>
                  <a:cubicBezTo>
                    <a:pt x="1964" y="6225"/>
                    <a:pt x="2048" y="6208"/>
                    <a:pt x="2140" y="6191"/>
                  </a:cubicBezTo>
                  <a:cubicBezTo>
                    <a:pt x="2023" y="6149"/>
                    <a:pt x="1914" y="6116"/>
                    <a:pt x="1805" y="6074"/>
                  </a:cubicBezTo>
                  <a:cubicBezTo>
                    <a:pt x="1154" y="5840"/>
                    <a:pt x="527" y="5331"/>
                    <a:pt x="644" y="4587"/>
                  </a:cubicBezTo>
                  <a:cubicBezTo>
                    <a:pt x="678" y="4378"/>
                    <a:pt x="761" y="4178"/>
                    <a:pt x="886" y="4002"/>
                  </a:cubicBezTo>
                  <a:cubicBezTo>
                    <a:pt x="945" y="3877"/>
                    <a:pt x="1028" y="3760"/>
                    <a:pt x="1137" y="3660"/>
                  </a:cubicBezTo>
                  <a:cubicBezTo>
                    <a:pt x="1580" y="3234"/>
                    <a:pt x="2257" y="3134"/>
                    <a:pt x="2825" y="3276"/>
                  </a:cubicBezTo>
                  <a:cubicBezTo>
                    <a:pt x="2825" y="3276"/>
                    <a:pt x="2449" y="2632"/>
                    <a:pt x="2415" y="2265"/>
                  </a:cubicBezTo>
                  <a:cubicBezTo>
                    <a:pt x="2348" y="1605"/>
                    <a:pt x="2891" y="1045"/>
                    <a:pt x="3551" y="1087"/>
                  </a:cubicBezTo>
                  <a:cubicBezTo>
                    <a:pt x="4713" y="1112"/>
                    <a:pt x="5665" y="2106"/>
                    <a:pt x="6191" y="3092"/>
                  </a:cubicBezTo>
                  <a:cubicBezTo>
                    <a:pt x="6108" y="2206"/>
                    <a:pt x="6358" y="1321"/>
                    <a:pt x="6893" y="619"/>
                  </a:cubicBezTo>
                  <a:cubicBezTo>
                    <a:pt x="7261" y="151"/>
                    <a:pt x="8029" y="1"/>
                    <a:pt x="8455" y="469"/>
                  </a:cubicBezTo>
                  <a:cubicBezTo>
                    <a:pt x="8723" y="761"/>
                    <a:pt x="8831" y="1179"/>
                    <a:pt x="8898" y="1588"/>
                  </a:cubicBezTo>
                  <a:lnTo>
                    <a:pt x="8931" y="1797"/>
                  </a:lnTo>
                  <a:lnTo>
                    <a:pt x="8982" y="1763"/>
                  </a:lnTo>
                  <a:cubicBezTo>
                    <a:pt x="9900" y="1271"/>
                    <a:pt x="11045" y="1162"/>
                    <a:pt x="11814" y="1880"/>
                  </a:cubicBezTo>
                  <a:cubicBezTo>
                    <a:pt x="11947" y="2006"/>
                    <a:pt x="12047" y="2173"/>
                    <a:pt x="12098" y="2348"/>
                  </a:cubicBezTo>
                  <a:cubicBezTo>
                    <a:pt x="12231" y="2908"/>
                    <a:pt x="11872" y="3468"/>
                    <a:pt x="11555" y="3885"/>
                  </a:cubicBezTo>
                  <a:cubicBezTo>
                    <a:pt x="11170" y="4378"/>
                    <a:pt x="10711" y="4804"/>
                    <a:pt x="10201" y="5155"/>
                  </a:cubicBezTo>
                  <a:close/>
                </a:path>
              </a:pathLst>
            </a:custGeom>
            <a:solidFill>
              <a:srgbClr val="F7A9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" name="Google Shape;475;p62"/>
            <p:cNvSpPr/>
            <p:nvPr/>
          </p:nvSpPr>
          <p:spPr>
            <a:xfrm>
              <a:off x="4705617" y="9175907"/>
              <a:ext cx="436450" cy="359006"/>
            </a:xfrm>
            <a:custGeom>
              <a:avLst/>
              <a:gdLst/>
              <a:ahLst/>
              <a:cxnLst/>
              <a:rect l="l" t="t" r="r" b="b"/>
              <a:pathLst>
                <a:path w="8848" h="7278" extrusionOk="0">
                  <a:moveTo>
                    <a:pt x="6015" y="1"/>
                  </a:moveTo>
                  <a:lnTo>
                    <a:pt x="5781" y="84"/>
                  </a:lnTo>
                  <a:cubicBezTo>
                    <a:pt x="5781" y="84"/>
                    <a:pt x="5531" y="569"/>
                    <a:pt x="5389" y="920"/>
                  </a:cubicBezTo>
                  <a:cubicBezTo>
                    <a:pt x="5330" y="1062"/>
                    <a:pt x="5280" y="1204"/>
                    <a:pt x="5230" y="1354"/>
                  </a:cubicBezTo>
                  <a:cubicBezTo>
                    <a:pt x="5188" y="1488"/>
                    <a:pt x="5146" y="1621"/>
                    <a:pt x="5105" y="1763"/>
                  </a:cubicBezTo>
                  <a:cubicBezTo>
                    <a:pt x="5046" y="2014"/>
                    <a:pt x="4971" y="2273"/>
                    <a:pt x="4887" y="2524"/>
                  </a:cubicBezTo>
                  <a:cubicBezTo>
                    <a:pt x="4821" y="2674"/>
                    <a:pt x="4779" y="2841"/>
                    <a:pt x="4779" y="3017"/>
                  </a:cubicBezTo>
                  <a:cubicBezTo>
                    <a:pt x="4779" y="3017"/>
                    <a:pt x="4749" y="3058"/>
                    <a:pt x="4773" y="3058"/>
                  </a:cubicBezTo>
                  <a:cubicBezTo>
                    <a:pt x="4795" y="3058"/>
                    <a:pt x="4862" y="3023"/>
                    <a:pt x="5038" y="2891"/>
                  </a:cubicBezTo>
                  <a:cubicBezTo>
                    <a:pt x="5172" y="2716"/>
                    <a:pt x="5280" y="2540"/>
                    <a:pt x="5372" y="2348"/>
                  </a:cubicBezTo>
                  <a:lnTo>
                    <a:pt x="5564" y="1839"/>
                  </a:lnTo>
                  <a:cubicBezTo>
                    <a:pt x="5731" y="1312"/>
                    <a:pt x="5873" y="778"/>
                    <a:pt x="6082" y="268"/>
                  </a:cubicBezTo>
                  <a:cubicBezTo>
                    <a:pt x="6116" y="193"/>
                    <a:pt x="6015" y="1"/>
                    <a:pt x="6015" y="1"/>
                  </a:cubicBezTo>
                  <a:close/>
                  <a:moveTo>
                    <a:pt x="7987" y="502"/>
                  </a:moveTo>
                  <a:lnTo>
                    <a:pt x="7795" y="560"/>
                  </a:lnTo>
                  <a:cubicBezTo>
                    <a:pt x="7319" y="1204"/>
                    <a:pt x="6592" y="1839"/>
                    <a:pt x="5915" y="2449"/>
                  </a:cubicBezTo>
                  <a:cubicBezTo>
                    <a:pt x="5029" y="3225"/>
                    <a:pt x="5531" y="2808"/>
                    <a:pt x="5096" y="3058"/>
                  </a:cubicBezTo>
                  <a:cubicBezTo>
                    <a:pt x="5096" y="3058"/>
                    <a:pt x="4971" y="3234"/>
                    <a:pt x="5071" y="3259"/>
                  </a:cubicBezTo>
                  <a:cubicBezTo>
                    <a:pt x="5074" y="3260"/>
                    <a:pt x="5076" y="3261"/>
                    <a:pt x="5079" y="3261"/>
                  </a:cubicBezTo>
                  <a:cubicBezTo>
                    <a:pt x="5097" y="3261"/>
                    <a:pt x="5121" y="3242"/>
                    <a:pt x="5121" y="3242"/>
                  </a:cubicBezTo>
                  <a:lnTo>
                    <a:pt x="5172" y="3276"/>
                  </a:lnTo>
                  <a:cubicBezTo>
                    <a:pt x="5172" y="3276"/>
                    <a:pt x="5531" y="3242"/>
                    <a:pt x="5556" y="3234"/>
                  </a:cubicBezTo>
                  <a:cubicBezTo>
                    <a:pt x="5890" y="3067"/>
                    <a:pt x="6199" y="2850"/>
                    <a:pt x="6458" y="2591"/>
                  </a:cubicBezTo>
                  <a:cubicBezTo>
                    <a:pt x="6909" y="2164"/>
                    <a:pt x="7678" y="1346"/>
                    <a:pt x="7678" y="1346"/>
                  </a:cubicBezTo>
                  <a:cubicBezTo>
                    <a:pt x="7836" y="1095"/>
                    <a:pt x="7945" y="803"/>
                    <a:pt x="7987" y="502"/>
                  </a:cubicBezTo>
                  <a:close/>
                  <a:moveTo>
                    <a:pt x="5213" y="3635"/>
                  </a:moveTo>
                  <a:cubicBezTo>
                    <a:pt x="5220" y="3637"/>
                    <a:pt x="5225" y="3638"/>
                    <a:pt x="5229" y="3639"/>
                  </a:cubicBezTo>
                  <a:lnTo>
                    <a:pt x="5229" y="3639"/>
                  </a:lnTo>
                  <a:cubicBezTo>
                    <a:pt x="5229" y="3637"/>
                    <a:pt x="5237" y="3635"/>
                    <a:pt x="5263" y="3635"/>
                  </a:cubicBezTo>
                  <a:close/>
                  <a:moveTo>
                    <a:pt x="5229" y="3639"/>
                  </a:moveTo>
                  <a:cubicBezTo>
                    <a:pt x="5230" y="3642"/>
                    <a:pt x="5244" y="3646"/>
                    <a:pt x="5247" y="3646"/>
                  </a:cubicBezTo>
                  <a:cubicBezTo>
                    <a:pt x="5249" y="3646"/>
                    <a:pt x="5246" y="3644"/>
                    <a:pt x="5229" y="3639"/>
                  </a:cubicBezTo>
                  <a:close/>
                  <a:moveTo>
                    <a:pt x="1674" y="1961"/>
                  </a:moveTo>
                  <a:cubicBezTo>
                    <a:pt x="1472" y="1961"/>
                    <a:pt x="1277" y="2010"/>
                    <a:pt x="1095" y="2098"/>
                  </a:cubicBezTo>
                  <a:lnTo>
                    <a:pt x="1220" y="2240"/>
                  </a:lnTo>
                  <a:cubicBezTo>
                    <a:pt x="1345" y="2273"/>
                    <a:pt x="1462" y="2315"/>
                    <a:pt x="1571" y="2357"/>
                  </a:cubicBezTo>
                  <a:cubicBezTo>
                    <a:pt x="2248" y="2582"/>
                    <a:pt x="2891" y="2900"/>
                    <a:pt x="3492" y="3284"/>
                  </a:cubicBezTo>
                  <a:cubicBezTo>
                    <a:pt x="4094" y="3685"/>
                    <a:pt x="4142" y="3763"/>
                    <a:pt x="4172" y="3763"/>
                  </a:cubicBezTo>
                  <a:cubicBezTo>
                    <a:pt x="4187" y="3763"/>
                    <a:pt x="4197" y="3743"/>
                    <a:pt x="4269" y="3735"/>
                  </a:cubicBezTo>
                  <a:cubicBezTo>
                    <a:pt x="4286" y="3735"/>
                    <a:pt x="4294" y="3727"/>
                    <a:pt x="4303" y="3718"/>
                  </a:cubicBezTo>
                  <a:cubicBezTo>
                    <a:pt x="4436" y="3585"/>
                    <a:pt x="4395" y="3668"/>
                    <a:pt x="4228" y="3426"/>
                  </a:cubicBezTo>
                  <a:cubicBezTo>
                    <a:pt x="4228" y="3426"/>
                    <a:pt x="4010" y="3192"/>
                    <a:pt x="3860" y="3025"/>
                  </a:cubicBezTo>
                  <a:cubicBezTo>
                    <a:pt x="3459" y="2616"/>
                    <a:pt x="1763" y="1964"/>
                    <a:pt x="1763" y="1964"/>
                  </a:cubicBezTo>
                  <a:cubicBezTo>
                    <a:pt x="1733" y="1962"/>
                    <a:pt x="1704" y="1961"/>
                    <a:pt x="1674" y="1961"/>
                  </a:cubicBezTo>
                  <a:close/>
                  <a:moveTo>
                    <a:pt x="2899" y="318"/>
                  </a:moveTo>
                  <a:lnTo>
                    <a:pt x="2908" y="444"/>
                  </a:lnTo>
                  <a:cubicBezTo>
                    <a:pt x="3217" y="769"/>
                    <a:pt x="3484" y="1129"/>
                    <a:pt x="3718" y="1513"/>
                  </a:cubicBezTo>
                  <a:cubicBezTo>
                    <a:pt x="3935" y="1905"/>
                    <a:pt x="4111" y="2306"/>
                    <a:pt x="4261" y="2724"/>
                  </a:cubicBezTo>
                  <a:cubicBezTo>
                    <a:pt x="4403" y="3209"/>
                    <a:pt x="4629" y="3877"/>
                    <a:pt x="4629" y="3877"/>
                  </a:cubicBezTo>
                  <a:lnTo>
                    <a:pt x="4771" y="3501"/>
                  </a:lnTo>
                  <a:cubicBezTo>
                    <a:pt x="4729" y="3025"/>
                    <a:pt x="4712" y="2858"/>
                    <a:pt x="4679" y="2666"/>
                  </a:cubicBezTo>
                  <a:cubicBezTo>
                    <a:pt x="4679" y="2616"/>
                    <a:pt x="4662" y="2565"/>
                    <a:pt x="4654" y="2515"/>
                  </a:cubicBezTo>
                  <a:cubicBezTo>
                    <a:pt x="4520" y="1972"/>
                    <a:pt x="3893" y="1078"/>
                    <a:pt x="3893" y="1078"/>
                  </a:cubicBezTo>
                  <a:cubicBezTo>
                    <a:pt x="3534" y="686"/>
                    <a:pt x="2899" y="318"/>
                    <a:pt x="2899" y="318"/>
                  </a:cubicBezTo>
                  <a:close/>
                  <a:moveTo>
                    <a:pt x="4808" y="4629"/>
                  </a:moveTo>
                  <a:cubicBezTo>
                    <a:pt x="4809" y="4632"/>
                    <a:pt x="4809" y="4636"/>
                    <a:pt x="4810" y="4640"/>
                  </a:cubicBezTo>
                  <a:lnTo>
                    <a:pt x="4810" y="4640"/>
                  </a:lnTo>
                  <a:lnTo>
                    <a:pt x="4812" y="4629"/>
                  </a:lnTo>
                  <a:close/>
                  <a:moveTo>
                    <a:pt x="4804" y="4629"/>
                  </a:moveTo>
                  <a:cubicBezTo>
                    <a:pt x="4704" y="4646"/>
                    <a:pt x="4796" y="4721"/>
                    <a:pt x="4796" y="4721"/>
                  </a:cubicBezTo>
                  <a:cubicBezTo>
                    <a:pt x="4824" y="4711"/>
                    <a:pt x="4817" y="4668"/>
                    <a:pt x="4810" y="4640"/>
                  </a:cubicBezTo>
                  <a:lnTo>
                    <a:pt x="4810" y="4640"/>
                  </a:lnTo>
                  <a:lnTo>
                    <a:pt x="4809" y="4648"/>
                  </a:lnTo>
                  <a:lnTo>
                    <a:pt x="4809" y="4648"/>
                  </a:lnTo>
                  <a:cubicBezTo>
                    <a:pt x="4807" y="4641"/>
                    <a:pt x="4806" y="4634"/>
                    <a:pt x="4804" y="4629"/>
                  </a:cubicBezTo>
                  <a:close/>
                  <a:moveTo>
                    <a:pt x="5389" y="4027"/>
                  </a:moveTo>
                  <a:cubicBezTo>
                    <a:pt x="4963" y="4103"/>
                    <a:pt x="5263" y="4119"/>
                    <a:pt x="5263" y="4119"/>
                  </a:cubicBezTo>
                  <a:cubicBezTo>
                    <a:pt x="5263" y="4119"/>
                    <a:pt x="5121" y="4136"/>
                    <a:pt x="5430" y="4245"/>
                  </a:cubicBezTo>
                  <a:lnTo>
                    <a:pt x="5489" y="4270"/>
                  </a:lnTo>
                  <a:cubicBezTo>
                    <a:pt x="5488" y="4269"/>
                    <a:pt x="5487" y="4269"/>
                    <a:pt x="5487" y="4269"/>
                  </a:cubicBezTo>
                  <a:lnTo>
                    <a:pt x="5487" y="4269"/>
                  </a:lnTo>
                  <a:cubicBezTo>
                    <a:pt x="5482" y="4269"/>
                    <a:pt x="5688" y="4356"/>
                    <a:pt x="5840" y="4420"/>
                  </a:cubicBezTo>
                  <a:cubicBezTo>
                    <a:pt x="6057" y="4504"/>
                    <a:pt x="6533" y="4654"/>
                    <a:pt x="6533" y="4654"/>
                  </a:cubicBezTo>
                  <a:cubicBezTo>
                    <a:pt x="7169" y="4800"/>
                    <a:pt x="7811" y="4876"/>
                    <a:pt x="8459" y="4876"/>
                  </a:cubicBezTo>
                  <a:cubicBezTo>
                    <a:pt x="8552" y="4876"/>
                    <a:pt x="8645" y="4874"/>
                    <a:pt x="8739" y="4871"/>
                  </a:cubicBezTo>
                  <a:lnTo>
                    <a:pt x="8847" y="4763"/>
                  </a:lnTo>
                  <a:lnTo>
                    <a:pt x="8655" y="4646"/>
                  </a:lnTo>
                  <a:cubicBezTo>
                    <a:pt x="8146" y="4629"/>
                    <a:pt x="7644" y="4554"/>
                    <a:pt x="7151" y="4437"/>
                  </a:cubicBezTo>
                  <a:cubicBezTo>
                    <a:pt x="6199" y="4220"/>
                    <a:pt x="6550" y="4286"/>
                    <a:pt x="6433" y="4261"/>
                  </a:cubicBezTo>
                  <a:cubicBezTo>
                    <a:pt x="6082" y="4161"/>
                    <a:pt x="5740" y="4086"/>
                    <a:pt x="5389" y="4027"/>
                  </a:cubicBezTo>
                  <a:close/>
                  <a:moveTo>
                    <a:pt x="3182" y="3644"/>
                  </a:moveTo>
                  <a:cubicBezTo>
                    <a:pt x="2424" y="3644"/>
                    <a:pt x="1664" y="3895"/>
                    <a:pt x="969" y="4220"/>
                  </a:cubicBezTo>
                  <a:cubicBezTo>
                    <a:pt x="911" y="4253"/>
                    <a:pt x="502" y="4462"/>
                    <a:pt x="209" y="4654"/>
                  </a:cubicBezTo>
                  <a:cubicBezTo>
                    <a:pt x="117" y="4712"/>
                    <a:pt x="42" y="4796"/>
                    <a:pt x="0" y="4896"/>
                  </a:cubicBezTo>
                  <a:lnTo>
                    <a:pt x="142" y="4938"/>
                  </a:lnTo>
                  <a:cubicBezTo>
                    <a:pt x="343" y="4863"/>
                    <a:pt x="543" y="4788"/>
                    <a:pt x="752" y="4721"/>
                  </a:cubicBezTo>
                  <a:cubicBezTo>
                    <a:pt x="1395" y="4520"/>
                    <a:pt x="769" y="4712"/>
                    <a:pt x="1421" y="4512"/>
                  </a:cubicBezTo>
                  <a:cubicBezTo>
                    <a:pt x="2022" y="4328"/>
                    <a:pt x="3384" y="4169"/>
                    <a:pt x="3384" y="4169"/>
                  </a:cubicBezTo>
                  <a:cubicBezTo>
                    <a:pt x="4010" y="4128"/>
                    <a:pt x="4403" y="4111"/>
                    <a:pt x="4403" y="4111"/>
                  </a:cubicBezTo>
                  <a:cubicBezTo>
                    <a:pt x="4537" y="4052"/>
                    <a:pt x="4244" y="3835"/>
                    <a:pt x="4236" y="3827"/>
                  </a:cubicBezTo>
                  <a:cubicBezTo>
                    <a:pt x="3890" y="3699"/>
                    <a:pt x="3536" y="3644"/>
                    <a:pt x="3182" y="3644"/>
                  </a:cubicBezTo>
                  <a:close/>
                  <a:moveTo>
                    <a:pt x="4080" y="4276"/>
                  </a:moveTo>
                  <a:cubicBezTo>
                    <a:pt x="3987" y="4276"/>
                    <a:pt x="3902" y="4286"/>
                    <a:pt x="3902" y="4286"/>
                  </a:cubicBezTo>
                  <a:cubicBezTo>
                    <a:pt x="3016" y="4470"/>
                    <a:pt x="2832" y="4621"/>
                    <a:pt x="2197" y="4938"/>
                  </a:cubicBezTo>
                  <a:cubicBezTo>
                    <a:pt x="1771" y="5147"/>
                    <a:pt x="1220" y="5865"/>
                    <a:pt x="1220" y="5865"/>
                  </a:cubicBezTo>
                  <a:lnTo>
                    <a:pt x="1354" y="5865"/>
                  </a:lnTo>
                  <a:cubicBezTo>
                    <a:pt x="2022" y="5306"/>
                    <a:pt x="2799" y="5105"/>
                    <a:pt x="3442" y="4754"/>
                  </a:cubicBezTo>
                  <a:lnTo>
                    <a:pt x="4236" y="4412"/>
                  </a:lnTo>
                  <a:cubicBezTo>
                    <a:pt x="4219" y="4403"/>
                    <a:pt x="4303" y="4395"/>
                    <a:pt x="4294" y="4387"/>
                  </a:cubicBezTo>
                  <a:cubicBezTo>
                    <a:pt x="4342" y="4295"/>
                    <a:pt x="4205" y="4276"/>
                    <a:pt x="4080" y="4276"/>
                  </a:cubicBezTo>
                  <a:close/>
                  <a:moveTo>
                    <a:pt x="4611" y="4831"/>
                  </a:moveTo>
                  <a:cubicBezTo>
                    <a:pt x="4587" y="4831"/>
                    <a:pt x="4587" y="4913"/>
                    <a:pt x="4587" y="4913"/>
                  </a:cubicBezTo>
                  <a:cubicBezTo>
                    <a:pt x="4587" y="4913"/>
                    <a:pt x="4576" y="4887"/>
                    <a:pt x="4574" y="4887"/>
                  </a:cubicBezTo>
                  <a:lnTo>
                    <a:pt x="4574" y="4887"/>
                  </a:lnTo>
                  <a:cubicBezTo>
                    <a:pt x="4573" y="4887"/>
                    <a:pt x="4577" y="4904"/>
                    <a:pt x="4595" y="4963"/>
                  </a:cubicBezTo>
                  <a:cubicBezTo>
                    <a:pt x="4879" y="5999"/>
                    <a:pt x="4720" y="5423"/>
                    <a:pt x="4762" y="5807"/>
                  </a:cubicBezTo>
                  <a:cubicBezTo>
                    <a:pt x="4812" y="6283"/>
                    <a:pt x="5088" y="7260"/>
                    <a:pt x="5088" y="7260"/>
                  </a:cubicBezTo>
                  <a:lnTo>
                    <a:pt x="5155" y="7160"/>
                  </a:lnTo>
                  <a:cubicBezTo>
                    <a:pt x="5121" y="6843"/>
                    <a:pt x="5105" y="6525"/>
                    <a:pt x="5071" y="6216"/>
                  </a:cubicBezTo>
                  <a:cubicBezTo>
                    <a:pt x="5046" y="6016"/>
                    <a:pt x="5013" y="5815"/>
                    <a:pt x="4971" y="5623"/>
                  </a:cubicBezTo>
                  <a:cubicBezTo>
                    <a:pt x="4963" y="5598"/>
                    <a:pt x="4954" y="5581"/>
                    <a:pt x="4954" y="5556"/>
                  </a:cubicBezTo>
                  <a:cubicBezTo>
                    <a:pt x="4938" y="5514"/>
                    <a:pt x="4812" y="5205"/>
                    <a:pt x="4670" y="4913"/>
                  </a:cubicBezTo>
                  <a:cubicBezTo>
                    <a:pt x="4642" y="4852"/>
                    <a:pt x="4624" y="4831"/>
                    <a:pt x="4611" y="4831"/>
                  </a:cubicBezTo>
                  <a:close/>
                  <a:moveTo>
                    <a:pt x="4807" y="4609"/>
                  </a:moveTo>
                  <a:cubicBezTo>
                    <a:pt x="4804" y="4609"/>
                    <a:pt x="4804" y="4615"/>
                    <a:pt x="4804" y="4629"/>
                  </a:cubicBezTo>
                  <a:lnTo>
                    <a:pt x="4808" y="4629"/>
                  </a:lnTo>
                  <a:cubicBezTo>
                    <a:pt x="4806" y="4621"/>
                    <a:pt x="4805" y="4615"/>
                    <a:pt x="4807" y="4615"/>
                  </a:cubicBezTo>
                  <a:lnTo>
                    <a:pt x="4807" y="4615"/>
                  </a:lnTo>
                  <a:cubicBezTo>
                    <a:pt x="4812" y="4615"/>
                    <a:pt x="4844" y="4666"/>
                    <a:pt x="4954" y="4838"/>
                  </a:cubicBezTo>
                  <a:cubicBezTo>
                    <a:pt x="5146" y="5147"/>
                    <a:pt x="5305" y="5473"/>
                    <a:pt x="5439" y="5815"/>
                  </a:cubicBezTo>
                  <a:cubicBezTo>
                    <a:pt x="5573" y="6133"/>
                    <a:pt x="5915" y="7277"/>
                    <a:pt x="5915" y="7277"/>
                  </a:cubicBezTo>
                  <a:lnTo>
                    <a:pt x="5982" y="7202"/>
                  </a:lnTo>
                  <a:cubicBezTo>
                    <a:pt x="5974" y="6893"/>
                    <a:pt x="5940" y="6592"/>
                    <a:pt x="5882" y="6291"/>
                  </a:cubicBezTo>
                  <a:cubicBezTo>
                    <a:pt x="5840" y="6141"/>
                    <a:pt x="5790" y="5982"/>
                    <a:pt x="5731" y="5832"/>
                  </a:cubicBezTo>
                  <a:cubicBezTo>
                    <a:pt x="5554" y="5380"/>
                    <a:pt x="5431" y="4618"/>
                    <a:pt x="4882" y="4618"/>
                  </a:cubicBezTo>
                  <a:cubicBezTo>
                    <a:pt x="4862" y="4618"/>
                    <a:pt x="4842" y="4619"/>
                    <a:pt x="4821" y="4621"/>
                  </a:cubicBezTo>
                  <a:cubicBezTo>
                    <a:pt x="4813" y="4613"/>
                    <a:pt x="4809" y="4609"/>
                    <a:pt x="4807" y="4609"/>
                  </a:cubicBezTo>
                  <a:close/>
                </a:path>
              </a:pathLst>
            </a:custGeom>
            <a:solidFill>
              <a:srgbClr val="FECC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" name="Google Shape;476;p62"/>
            <p:cNvSpPr/>
            <p:nvPr/>
          </p:nvSpPr>
          <p:spPr>
            <a:xfrm>
              <a:off x="4850936" y="9292912"/>
              <a:ext cx="157601" cy="142606"/>
            </a:xfrm>
            <a:custGeom>
              <a:avLst/>
              <a:gdLst/>
              <a:ahLst/>
              <a:cxnLst/>
              <a:rect l="l" t="t" r="r" b="b"/>
              <a:pathLst>
                <a:path w="3195" h="2891" extrusionOk="0">
                  <a:moveTo>
                    <a:pt x="1627" y="0"/>
                  </a:moveTo>
                  <a:cubicBezTo>
                    <a:pt x="1089" y="0"/>
                    <a:pt x="587" y="373"/>
                    <a:pt x="363" y="987"/>
                  </a:cubicBezTo>
                  <a:cubicBezTo>
                    <a:pt x="1" y="1984"/>
                    <a:pt x="965" y="2890"/>
                    <a:pt x="1891" y="2890"/>
                  </a:cubicBezTo>
                  <a:cubicBezTo>
                    <a:pt x="2013" y="2890"/>
                    <a:pt x="2134" y="2875"/>
                    <a:pt x="2251" y="2842"/>
                  </a:cubicBezTo>
                  <a:cubicBezTo>
                    <a:pt x="2927" y="2650"/>
                    <a:pt x="3195" y="1898"/>
                    <a:pt x="3053" y="1271"/>
                  </a:cubicBezTo>
                  <a:cubicBezTo>
                    <a:pt x="2961" y="904"/>
                    <a:pt x="2752" y="578"/>
                    <a:pt x="2468" y="327"/>
                  </a:cubicBezTo>
                  <a:cubicBezTo>
                    <a:pt x="2201" y="103"/>
                    <a:pt x="1909" y="0"/>
                    <a:pt x="16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" name="Google Shape;477;p62"/>
            <p:cNvSpPr/>
            <p:nvPr/>
          </p:nvSpPr>
          <p:spPr>
            <a:xfrm>
              <a:off x="3493246" y="8470425"/>
              <a:ext cx="713374" cy="680818"/>
            </a:xfrm>
            <a:custGeom>
              <a:avLst/>
              <a:gdLst/>
              <a:ahLst/>
              <a:cxnLst/>
              <a:rect l="l" t="t" r="r" b="b"/>
              <a:pathLst>
                <a:path w="14462" h="13802" extrusionOk="0">
                  <a:moveTo>
                    <a:pt x="5172" y="12974"/>
                  </a:moveTo>
                  <a:cubicBezTo>
                    <a:pt x="4537" y="12941"/>
                    <a:pt x="4462" y="11989"/>
                    <a:pt x="4445" y="11471"/>
                  </a:cubicBezTo>
                  <a:cubicBezTo>
                    <a:pt x="4428" y="10811"/>
                    <a:pt x="4520" y="10151"/>
                    <a:pt x="4704" y="9524"/>
                  </a:cubicBezTo>
                  <a:cubicBezTo>
                    <a:pt x="3902" y="10410"/>
                    <a:pt x="2724" y="11354"/>
                    <a:pt x="2039" y="10986"/>
                  </a:cubicBezTo>
                  <a:cubicBezTo>
                    <a:pt x="1555" y="10719"/>
                    <a:pt x="1880" y="9975"/>
                    <a:pt x="2248" y="9466"/>
                  </a:cubicBezTo>
                  <a:cubicBezTo>
                    <a:pt x="2440" y="9215"/>
                    <a:pt x="2649" y="8973"/>
                    <a:pt x="2875" y="8747"/>
                  </a:cubicBezTo>
                  <a:cubicBezTo>
                    <a:pt x="3276" y="8355"/>
                    <a:pt x="3710" y="8004"/>
                    <a:pt x="4186" y="7695"/>
                  </a:cubicBezTo>
                  <a:cubicBezTo>
                    <a:pt x="3693" y="7845"/>
                    <a:pt x="3192" y="7962"/>
                    <a:pt x="2691" y="8046"/>
                  </a:cubicBezTo>
                  <a:cubicBezTo>
                    <a:pt x="1713" y="8196"/>
                    <a:pt x="1" y="8271"/>
                    <a:pt x="636" y="7035"/>
                  </a:cubicBezTo>
                  <a:cubicBezTo>
                    <a:pt x="961" y="6391"/>
                    <a:pt x="1797" y="6216"/>
                    <a:pt x="2499" y="6074"/>
                  </a:cubicBezTo>
                  <a:cubicBezTo>
                    <a:pt x="3200" y="5940"/>
                    <a:pt x="3919" y="5874"/>
                    <a:pt x="4637" y="5899"/>
                  </a:cubicBezTo>
                  <a:cubicBezTo>
                    <a:pt x="4637" y="5899"/>
                    <a:pt x="2290" y="4746"/>
                    <a:pt x="2591" y="3025"/>
                  </a:cubicBezTo>
                  <a:cubicBezTo>
                    <a:pt x="2624" y="2691"/>
                    <a:pt x="2858" y="2415"/>
                    <a:pt x="3167" y="2315"/>
                  </a:cubicBezTo>
                  <a:cubicBezTo>
                    <a:pt x="3877" y="2106"/>
                    <a:pt x="4554" y="2607"/>
                    <a:pt x="5022" y="3042"/>
                  </a:cubicBezTo>
                  <a:cubicBezTo>
                    <a:pt x="5431" y="3434"/>
                    <a:pt x="5790" y="3877"/>
                    <a:pt x="6091" y="4361"/>
                  </a:cubicBezTo>
                  <a:lnTo>
                    <a:pt x="6149" y="4445"/>
                  </a:lnTo>
                  <a:cubicBezTo>
                    <a:pt x="5949" y="3434"/>
                    <a:pt x="5623" y="2440"/>
                    <a:pt x="5673" y="1387"/>
                  </a:cubicBezTo>
                  <a:cubicBezTo>
                    <a:pt x="5673" y="1362"/>
                    <a:pt x="5673" y="1329"/>
                    <a:pt x="5682" y="1296"/>
                  </a:cubicBezTo>
                  <a:cubicBezTo>
                    <a:pt x="5715" y="970"/>
                    <a:pt x="5832" y="1"/>
                    <a:pt x="6910" y="1521"/>
                  </a:cubicBezTo>
                  <a:cubicBezTo>
                    <a:pt x="7118" y="1805"/>
                    <a:pt x="7294" y="2114"/>
                    <a:pt x="7436" y="2440"/>
                  </a:cubicBezTo>
                  <a:cubicBezTo>
                    <a:pt x="7712" y="3075"/>
                    <a:pt x="7870" y="3752"/>
                    <a:pt x="7904" y="4445"/>
                  </a:cubicBezTo>
                  <a:cubicBezTo>
                    <a:pt x="7904" y="4445"/>
                    <a:pt x="8054" y="3743"/>
                    <a:pt x="8129" y="3434"/>
                  </a:cubicBezTo>
                  <a:cubicBezTo>
                    <a:pt x="8380" y="2306"/>
                    <a:pt x="9123" y="744"/>
                    <a:pt x="10193" y="1312"/>
                  </a:cubicBezTo>
                  <a:cubicBezTo>
                    <a:pt x="10694" y="1580"/>
                    <a:pt x="10493" y="2490"/>
                    <a:pt x="10402" y="3175"/>
                  </a:cubicBezTo>
                  <a:cubicBezTo>
                    <a:pt x="10326" y="3835"/>
                    <a:pt x="10118" y="4470"/>
                    <a:pt x="9800" y="5046"/>
                  </a:cubicBezTo>
                  <a:cubicBezTo>
                    <a:pt x="9800" y="5046"/>
                    <a:pt x="10677" y="4712"/>
                    <a:pt x="11379" y="4512"/>
                  </a:cubicBezTo>
                  <a:cubicBezTo>
                    <a:pt x="12549" y="4186"/>
                    <a:pt x="14136" y="3693"/>
                    <a:pt x="14303" y="4512"/>
                  </a:cubicBezTo>
                  <a:cubicBezTo>
                    <a:pt x="14462" y="5314"/>
                    <a:pt x="13275" y="5982"/>
                    <a:pt x="12707" y="6350"/>
                  </a:cubicBezTo>
                  <a:cubicBezTo>
                    <a:pt x="11947" y="6818"/>
                    <a:pt x="11087" y="7085"/>
                    <a:pt x="10201" y="7143"/>
                  </a:cubicBezTo>
                  <a:cubicBezTo>
                    <a:pt x="10201" y="7143"/>
                    <a:pt x="10953" y="7402"/>
                    <a:pt x="11563" y="7586"/>
                  </a:cubicBezTo>
                  <a:cubicBezTo>
                    <a:pt x="11797" y="7653"/>
                    <a:pt x="12039" y="7728"/>
                    <a:pt x="12265" y="7828"/>
                  </a:cubicBezTo>
                  <a:cubicBezTo>
                    <a:pt x="12557" y="7945"/>
                    <a:pt x="12866" y="7887"/>
                    <a:pt x="13384" y="8513"/>
                  </a:cubicBezTo>
                  <a:cubicBezTo>
                    <a:pt x="13777" y="8990"/>
                    <a:pt x="13117" y="9858"/>
                    <a:pt x="12248" y="9817"/>
                  </a:cubicBezTo>
                  <a:cubicBezTo>
                    <a:pt x="11780" y="9792"/>
                    <a:pt x="11128" y="9533"/>
                    <a:pt x="11128" y="9533"/>
                  </a:cubicBezTo>
                  <a:cubicBezTo>
                    <a:pt x="11521" y="10084"/>
                    <a:pt x="12273" y="11103"/>
                    <a:pt x="11680" y="11947"/>
                  </a:cubicBezTo>
                  <a:cubicBezTo>
                    <a:pt x="11245" y="12565"/>
                    <a:pt x="10243" y="12716"/>
                    <a:pt x="9650" y="12189"/>
                  </a:cubicBezTo>
                  <a:cubicBezTo>
                    <a:pt x="9240" y="11838"/>
                    <a:pt x="8915" y="11170"/>
                    <a:pt x="8915" y="11170"/>
                  </a:cubicBezTo>
                  <a:cubicBezTo>
                    <a:pt x="8864" y="12273"/>
                    <a:pt x="8555" y="13802"/>
                    <a:pt x="7570" y="13509"/>
                  </a:cubicBezTo>
                  <a:cubicBezTo>
                    <a:pt x="6960" y="13325"/>
                    <a:pt x="6793" y="12640"/>
                    <a:pt x="6692" y="12147"/>
                  </a:cubicBezTo>
                  <a:cubicBezTo>
                    <a:pt x="6634" y="11872"/>
                    <a:pt x="6584" y="11446"/>
                    <a:pt x="6584" y="11446"/>
                  </a:cubicBezTo>
                  <a:cubicBezTo>
                    <a:pt x="6559" y="11513"/>
                    <a:pt x="6534" y="11571"/>
                    <a:pt x="6500" y="11629"/>
                  </a:cubicBezTo>
                  <a:lnTo>
                    <a:pt x="6417" y="11788"/>
                  </a:lnTo>
                  <a:cubicBezTo>
                    <a:pt x="6133" y="12331"/>
                    <a:pt x="5798" y="12941"/>
                    <a:pt x="5239" y="12983"/>
                  </a:cubicBezTo>
                  <a:close/>
                </a:path>
              </a:pathLst>
            </a:custGeom>
            <a:solidFill>
              <a:srgbClr val="F7A9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" name="Google Shape;478;p62"/>
            <p:cNvSpPr/>
            <p:nvPr/>
          </p:nvSpPr>
          <p:spPr>
            <a:xfrm>
              <a:off x="3627614" y="8580475"/>
              <a:ext cx="511822" cy="476010"/>
            </a:xfrm>
            <a:custGeom>
              <a:avLst/>
              <a:gdLst/>
              <a:ahLst/>
              <a:cxnLst/>
              <a:rect l="l" t="t" r="r" b="b"/>
              <a:pathLst>
                <a:path w="10376" h="9650" extrusionOk="0">
                  <a:moveTo>
                    <a:pt x="1036" y="2699"/>
                  </a:moveTo>
                  <a:cubicBezTo>
                    <a:pt x="1136" y="2298"/>
                    <a:pt x="1838" y="2373"/>
                    <a:pt x="2222" y="2431"/>
                  </a:cubicBezTo>
                  <a:cubicBezTo>
                    <a:pt x="2699" y="2506"/>
                    <a:pt x="3158" y="2648"/>
                    <a:pt x="3601" y="2849"/>
                  </a:cubicBezTo>
                  <a:cubicBezTo>
                    <a:pt x="3066" y="2214"/>
                    <a:pt x="2531" y="1345"/>
                    <a:pt x="2891" y="953"/>
                  </a:cubicBezTo>
                  <a:cubicBezTo>
                    <a:pt x="3141" y="677"/>
                    <a:pt x="3643" y="978"/>
                    <a:pt x="3960" y="1287"/>
                  </a:cubicBezTo>
                  <a:cubicBezTo>
                    <a:pt x="4119" y="1437"/>
                    <a:pt x="4269" y="1604"/>
                    <a:pt x="4403" y="1780"/>
                  </a:cubicBezTo>
                  <a:cubicBezTo>
                    <a:pt x="4637" y="2080"/>
                    <a:pt x="4837" y="2415"/>
                    <a:pt x="5004" y="2757"/>
                  </a:cubicBezTo>
                  <a:cubicBezTo>
                    <a:pt x="4954" y="2423"/>
                    <a:pt x="4937" y="2089"/>
                    <a:pt x="4937" y="1755"/>
                  </a:cubicBezTo>
                  <a:cubicBezTo>
                    <a:pt x="4954" y="1111"/>
                    <a:pt x="5121" y="0"/>
                    <a:pt x="5940" y="568"/>
                  </a:cubicBezTo>
                  <a:cubicBezTo>
                    <a:pt x="6366" y="869"/>
                    <a:pt x="6383" y="1420"/>
                    <a:pt x="6391" y="1888"/>
                  </a:cubicBezTo>
                  <a:cubicBezTo>
                    <a:pt x="6399" y="2356"/>
                    <a:pt x="6358" y="2824"/>
                    <a:pt x="6249" y="3275"/>
                  </a:cubicBezTo>
                  <a:cubicBezTo>
                    <a:pt x="6249" y="3275"/>
                    <a:pt x="7385" y="1922"/>
                    <a:pt x="8605" y="2339"/>
                  </a:cubicBezTo>
                  <a:cubicBezTo>
                    <a:pt x="8822" y="2415"/>
                    <a:pt x="9023" y="2573"/>
                    <a:pt x="9039" y="2807"/>
                  </a:cubicBezTo>
                  <a:cubicBezTo>
                    <a:pt x="9098" y="3283"/>
                    <a:pt x="8647" y="3651"/>
                    <a:pt x="8271" y="3893"/>
                  </a:cubicBezTo>
                  <a:cubicBezTo>
                    <a:pt x="7928" y="4110"/>
                    <a:pt x="7561" y="4277"/>
                    <a:pt x="7176" y="4411"/>
                  </a:cubicBezTo>
                  <a:lnTo>
                    <a:pt x="7101" y="4436"/>
                  </a:lnTo>
                  <a:cubicBezTo>
                    <a:pt x="7861" y="4436"/>
                    <a:pt x="8630" y="4361"/>
                    <a:pt x="9390" y="4528"/>
                  </a:cubicBezTo>
                  <a:lnTo>
                    <a:pt x="9457" y="4545"/>
                  </a:lnTo>
                  <a:cubicBezTo>
                    <a:pt x="9683" y="4612"/>
                    <a:pt x="10376" y="4812"/>
                    <a:pt x="9131" y="5305"/>
                  </a:cubicBezTo>
                  <a:cubicBezTo>
                    <a:pt x="8889" y="5397"/>
                    <a:pt x="8647" y="5464"/>
                    <a:pt x="8396" y="5514"/>
                  </a:cubicBezTo>
                  <a:cubicBezTo>
                    <a:pt x="7895" y="5606"/>
                    <a:pt x="7385" y="5622"/>
                    <a:pt x="6884" y="5547"/>
                  </a:cubicBezTo>
                  <a:lnTo>
                    <a:pt x="7586" y="5823"/>
                  </a:lnTo>
                  <a:cubicBezTo>
                    <a:pt x="8371" y="6140"/>
                    <a:pt x="9407" y="6817"/>
                    <a:pt x="8855" y="7427"/>
                  </a:cubicBezTo>
                  <a:cubicBezTo>
                    <a:pt x="8596" y="7711"/>
                    <a:pt x="7962" y="7460"/>
                    <a:pt x="7469" y="7310"/>
                  </a:cubicBezTo>
                  <a:cubicBezTo>
                    <a:pt x="7009" y="7185"/>
                    <a:pt x="6583" y="6967"/>
                    <a:pt x="6199" y="6683"/>
                  </a:cubicBezTo>
                  <a:cubicBezTo>
                    <a:pt x="6199" y="6683"/>
                    <a:pt x="6324" y="7293"/>
                    <a:pt x="6374" y="7769"/>
                  </a:cubicBezTo>
                  <a:cubicBezTo>
                    <a:pt x="6458" y="8555"/>
                    <a:pt x="6608" y="9649"/>
                    <a:pt x="5990" y="9641"/>
                  </a:cubicBezTo>
                  <a:cubicBezTo>
                    <a:pt x="5389" y="9641"/>
                    <a:pt x="5063" y="8789"/>
                    <a:pt x="4862" y="8379"/>
                  </a:cubicBezTo>
                  <a:cubicBezTo>
                    <a:pt x="4628" y="7845"/>
                    <a:pt x="4536" y="7251"/>
                    <a:pt x="4620" y="6667"/>
                  </a:cubicBezTo>
                  <a:cubicBezTo>
                    <a:pt x="4620" y="6667"/>
                    <a:pt x="4328" y="7118"/>
                    <a:pt x="4119" y="7485"/>
                  </a:cubicBezTo>
                  <a:cubicBezTo>
                    <a:pt x="4035" y="7627"/>
                    <a:pt x="3943" y="7769"/>
                    <a:pt x="3851" y="7903"/>
                  </a:cubicBezTo>
                  <a:cubicBezTo>
                    <a:pt x="3726" y="8070"/>
                    <a:pt x="3726" y="8279"/>
                    <a:pt x="3208" y="8530"/>
                  </a:cubicBezTo>
                  <a:cubicBezTo>
                    <a:pt x="2807" y="8722"/>
                    <a:pt x="2264" y="8179"/>
                    <a:pt x="2406" y="7627"/>
                  </a:cubicBezTo>
                  <a:cubicBezTo>
                    <a:pt x="2490" y="7385"/>
                    <a:pt x="2607" y="7160"/>
                    <a:pt x="2757" y="6951"/>
                  </a:cubicBezTo>
                  <a:cubicBezTo>
                    <a:pt x="2306" y="7126"/>
                    <a:pt x="1471" y="7469"/>
                    <a:pt x="936" y="6984"/>
                  </a:cubicBezTo>
                  <a:cubicBezTo>
                    <a:pt x="535" y="6617"/>
                    <a:pt x="577" y="5973"/>
                    <a:pt x="1028" y="5656"/>
                  </a:cubicBezTo>
                  <a:cubicBezTo>
                    <a:pt x="1337" y="5447"/>
                    <a:pt x="1863" y="5322"/>
                    <a:pt x="1863" y="5322"/>
                  </a:cubicBezTo>
                  <a:cubicBezTo>
                    <a:pt x="1070" y="5138"/>
                    <a:pt x="0" y="4745"/>
                    <a:pt x="343" y="4152"/>
                  </a:cubicBezTo>
                  <a:cubicBezTo>
                    <a:pt x="552" y="3785"/>
                    <a:pt x="1070" y="3768"/>
                    <a:pt x="1445" y="3768"/>
                  </a:cubicBezTo>
                  <a:cubicBezTo>
                    <a:pt x="1654" y="3768"/>
                    <a:pt x="1963" y="3793"/>
                    <a:pt x="1963" y="3793"/>
                  </a:cubicBezTo>
                  <a:lnTo>
                    <a:pt x="1846" y="3709"/>
                  </a:lnTo>
                  <a:lnTo>
                    <a:pt x="1746" y="3634"/>
                  </a:lnTo>
                  <a:cubicBezTo>
                    <a:pt x="1387" y="3384"/>
                    <a:pt x="986" y="3091"/>
                    <a:pt x="1036" y="2724"/>
                  </a:cubicBezTo>
                  <a:cubicBezTo>
                    <a:pt x="1028" y="2724"/>
                    <a:pt x="1036" y="2707"/>
                    <a:pt x="1036" y="2699"/>
                  </a:cubicBezTo>
                  <a:close/>
                </a:path>
              </a:pathLst>
            </a:custGeom>
            <a:solidFill>
              <a:srgbClr val="FFCC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" name="Google Shape;479;p62"/>
            <p:cNvSpPr/>
            <p:nvPr/>
          </p:nvSpPr>
          <p:spPr>
            <a:xfrm>
              <a:off x="3716601" y="8694619"/>
              <a:ext cx="296360" cy="272830"/>
            </a:xfrm>
            <a:custGeom>
              <a:avLst/>
              <a:gdLst/>
              <a:ahLst/>
              <a:cxnLst/>
              <a:rect l="l" t="t" r="r" b="b"/>
              <a:pathLst>
                <a:path w="6008" h="5531" extrusionOk="0">
                  <a:moveTo>
                    <a:pt x="4813" y="786"/>
                  </a:moveTo>
                  <a:cubicBezTo>
                    <a:pt x="5047" y="886"/>
                    <a:pt x="4930" y="1253"/>
                    <a:pt x="4846" y="1446"/>
                  </a:cubicBezTo>
                  <a:cubicBezTo>
                    <a:pt x="4746" y="1696"/>
                    <a:pt x="4612" y="1930"/>
                    <a:pt x="4445" y="2139"/>
                  </a:cubicBezTo>
                  <a:cubicBezTo>
                    <a:pt x="4888" y="1922"/>
                    <a:pt x="5473" y="1730"/>
                    <a:pt x="5673" y="1963"/>
                  </a:cubicBezTo>
                  <a:cubicBezTo>
                    <a:pt x="5807" y="2131"/>
                    <a:pt x="5573" y="2364"/>
                    <a:pt x="5347" y="2498"/>
                  </a:cubicBezTo>
                  <a:cubicBezTo>
                    <a:pt x="5239" y="2565"/>
                    <a:pt x="5122" y="2632"/>
                    <a:pt x="5005" y="2682"/>
                  </a:cubicBezTo>
                  <a:cubicBezTo>
                    <a:pt x="4788" y="2774"/>
                    <a:pt x="4570" y="2841"/>
                    <a:pt x="4345" y="2891"/>
                  </a:cubicBezTo>
                  <a:cubicBezTo>
                    <a:pt x="4554" y="2899"/>
                    <a:pt x="4754" y="2924"/>
                    <a:pt x="4963" y="2966"/>
                  </a:cubicBezTo>
                  <a:cubicBezTo>
                    <a:pt x="5347" y="3049"/>
                    <a:pt x="6007" y="3258"/>
                    <a:pt x="5564" y="3634"/>
                  </a:cubicBezTo>
                  <a:cubicBezTo>
                    <a:pt x="5339" y="3826"/>
                    <a:pt x="5005" y="3776"/>
                    <a:pt x="4721" y="3726"/>
                  </a:cubicBezTo>
                  <a:cubicBezTo>
                    <a:pt x="4437" y="3684"/>
                    <a:pt x="4161" y="3609"/>
                    <a:pt x="3894" y="3501"/>
                  </a:cubicBezTo>
                  <a:cubicBezTo>
                    <a:pt x="3894" y="3501"/>
                    <a:pt x="4587" y="4252"/>
                    <a:pt x="4211" y="4854"/>
                  </a:cubicBezTo>
                  <a:cubicBezTo>
                    <a:pt x="4144" y="4971"/>
                    <a:pt x="4011" y="5046"/>
                    <a:pt x="3877" y="5038"/>
                  </a:cubicBezTo>
                  <a:cubicBezTo>
                    <a:pt x="3585" y="5021"/>
                    <a:pt x="3409" y="4737"/>
                    <a:pt x="3301" y="4511"/>
                  </a:cubicBezTo>
                  <a:cubicBezTo>
                    <a:pt x="3209" y="4303"/>
                    <a:pt x="3142" y="4085"/>
                    <a:pt x="3108" y="3868"/>
                  </a:cubicBezTo>
                  <a:lnTo>
                    <a:pt x="3100" y="3826"/>
                  </a:lnTo>
                  <a:cubicBezTo>
                    <a:pt x="3016" y="4236"/>
                    <a:pt x="2983" y="4653"/>
                    <a:pt x="2791" y="5038"/>
                  </a:cubicBezTo>
                  <a:lnTo>
                    <a:pt x="2774" y="5071"/>
                  </a:lnTo>
                  <a:cubicBezTo>
                    <a:pt x="2716" y="5188"/>
                    <a:pt x="2515" y="5531"/>
                    <a:pt x="2348" y="4812"/>
                  </a:cubicBezTo>
                  <a:cubicBezTo>
                    <a:pt x="2323" y="4679"/>
                    <a:pt x="2306" y="4537"/>
                    <a:pt x="2306" y="4394"/>
                  </a:cubicBezTo>
                  <a:cubicBezTo>
                    <a:pt x="2298" y="4119"/>
                    <a:pt x="2348" y="3843"/>
                    <a:pt x="2448" y="3584"/>
                  </a:cubicBezTo>
                  <a:lnTo>
                    <a:pt x="2206" y="3927"/>
                  </a:lnTo>
                  <a:cubicBezTo>
                    <a:pt x="1930" y="4311"/>
                    <a:pt x="1404" y="4795"/>
                    <a:pt x="1095" y="4436"/>
                  </a:cubicBezTo>
                  <a:cubicBezTo>
                    <a:pt x="945" y="4261"/>
                    <a:pt x="1170" y="3943"/>
                    <a:pt x="1312" y="3701"/>
                  </a:cubicBezTo>
                  <a:cubicBezTo>
                    <a:pt x="1446" y="3467"/>
                    <a:pt x="1621" y="3258"/>
                    <a:pt x="1830" y="3091"/>
                  </a:cubicBezTo>
                  <a:cubicBezTo>
                    <a:pt x="1830" y="3091"/>
                    <a:pt x="1454" y="3091"/>
                    <a:pt x="1162" y="3066"/>
                  </a:cubicBezTo>
                  <a:cubicBezTo>
                    <a:pt x="669" y="3024"/>
                    <a:pt x="1" y="2991"/>
                    <a:pt x="67" y="2657"/>
                  </a:cubicBezTo>
                  <a:cubicBezTo>
                    <a:pt x="134" y="2323"/>
                    <a:pt x="686" y="2247"/>
                    <a:pt x="953" y="2189"/>
                  </a:cubicBezTo>
                  <a:cubicBezTo>
                    <a:pt x="1304" y="2122"/>
                    <a:pt x="1671" y="2139"/>
                    <a:pt x="2014" y="2247"/>
                  </a:cubicBezTo>
                  <a:cubicBezTo>
                    <a:pt x="2014" y="2247"/>
                    <a:pt x="1772" y="2039"/>
                    <a:pt x="1580" y="1888"/>
                  </a:cubicBezTo>
                  <a:cubicBezTo>
                    <a:pt x="1496" y="1830"/>
                    <a:pt x="1421" y="1771"/>
                    <a:pt x="1354" y="1704"/>
                  </a:cubicBezTo>
                  <a:cubicBezTo>
                    <a:pt x="1262" y="1613"/>
                    <a:pt x="1137" y="1596"/>
                    <a:pt x="1037" y="1287"/>
                  </a:cubicBezTo>
                  <a:cubicBezTo>
                    <a:pt x="970" y="1053"/>
                    <a:pt x="1354" y="819"/>
                    <a:pt x="1663" y="953"/>
                  </a:cubicBezTo>
                  <a:cubicBezTo>
                    <a:pt x="1805" y="1028"/>
                    <a:pt x="1930" y="1111"/>
                    <a:pt x="2039" y="1220"/>
                  </a:cubicBezTo>
                  <a:cubicBezTo>
                    <a:pt x="1981" y="953"/>
                    <a:pt x="1864" y="468"/>
                    <a:pt x="2214" y="234"/>
                  </a:cubicBezTo>
                  <a:cubicBezTo>
                    <a:pt x="2490" y="67"/>
                    <a:pt x="2849" y="151"/>
                    <a:pt x="3016" y="435"/>
                  </a:cubicBezTo>
                  <a:cubicBezTo>
                    <a:pt x="3083" y="593"/>
                    <a:pt x="3117" y="760"/>
                    <a:pt x="3133" y="936"/>
                  </a:cubicBezTo>
                  <a:cubicBezTo>
                    <a:pt x="3326" y="527"/>
                    <a:pt x="3685" y="0"/>
                    <a:pt x="4002" y="251"/>
                  </a:cubicBezTo>
                  <a:cubicBezTo>
                    <a:pt x="4203" y="401"/>
                    <a:pt x="4153" y="677"/>
                    <a:pt x="4119" y="877"/>
                  </a:cubicBezTo>
                  <a:cubicBezTo>
                    <a:pt x="4094" y="994"/>
                    <a:pt x="4044" y="1161"/>
                    <a:pt x="4044" y="1161"/>
                  </a:cubicBezTo>
                  <a:lnTo>
                    <a:pt x="4102" y="1103"/>
                  </a:lnTo>
                  <a:lnTo>
                    <a:pt x="4161" y="1053"/>
                  </a:lnTo>
                  <a:cubicBezTo>
                    <a:pt x="4353" y="886"/>
                    <a:pt x="4579" y="710"/>
                    <a:pt x="4788" y="777"/>
                  </a:cubicBezTo>
                  <a:close/>
                </a:path>
              </a:pathLst>
            </a:custGeom>
            <a:solidFill>
              <a:srgbClr val="FFAA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" name="Google Shape;480;p62"/>
            <p:cNvSpPr/>
            <p:nvPr/>
          </p:nvSpPr>
          <p:spPr>
            <a:xfrm>
              <a:off x="4202033" y="8170021"/>
              <a:ext cx="739321" cy="733549"/>
            </a:xfrm>
            <a:custGeom>
              <a:avLst/>
              <a:gdLst/>
              <a:ahLst/>
              <a:cxnLst/>
              <a:rect l="l" t="t" r="r" b="b"/>
              <a:pathLst>
                <a:path w="14988" h="14871" extrusionOk="0">
                  <a:moveTo>
                    <a:pt x="11805" y="12749"/>
                  </a:moveTo>
                  <a:lnTo>
                    <a:pt x="11805" y="12757"/>
                  </a:lnTo>
                  <a:cubicBezTo>
                    <a:pt x="11554" y="13100"/>
                    <a:pt x="10861" y="12816"/>
                    <a:pt x="10468" y="12607"/>
                  </a:cubicBezTo>
                  <a:cubicBezTo>
                    <a:pt x="9591" y="12147"/>
                    <a:pt x="9006" y="11262"/>
                    <a:pt x="8455" y="10376"/>
                  </a:cubicBezTo>
                  <a:cubicBezTo>
                    <a:pt x="8455" y="10376"/>
                    <a:pt x="8898" y="13843"/>
                    <a:pt x="8438" y="14236"/>
                  </a:cubicBezTo>
                  <a:cubicBezTo>
                    <a:pt x="8229" y="14403"/>
                    <a:pt x="7344" y="14278"/>
                    <a:pt x="7219" y="13250"/>
                  </a:cubicBezTo>
                  <a:cubicBezTo>
                    <a:pt x="7219" y="13250"/>
                    <a:pt x="5673" y="14871"/>
                    <a:pt x="6350" y="12022"/>
                  </a:cubicBezTo>
                  <a:cubicBezTo>
                    <a:pt x="6442" y="11646"/>
                    <a:pt x="6559" y="11279"/>
                    <a:pt x="6701" y="10928"/>
                  </a:cubicBezTo>
                  <a:cubicBezTo>
                    <a:pt x="6843" y="10577"/>
                    <a:pt x="7118" y="10092"/>
                    <a:pt x="7118" y="10092"/>
                  </a:cubicBezTo>
                  <a:lnTo>
                    <a:pt x="6584" y="10610"/>
                  </a:lnTo>
                  <a:cubicBezTo>
                    <a:pt x="6483" y="10702"/>
                    <a:pt x="6392" y="10794"/>
                    <a:pt x="6291" y="10886"/>
                  </a:cubicBezTo>
                  <a:cubicBezTo>
                    <a:pt x="6174" y="10986"/>
                    <a:pt x="6057" y="11103"/>
                    <a:pt x="5940" y="11203"/>
                  </a:cubicBezTo>
                  <a:cubicBezTo>
                    <a:pt x="5840" y="11295"/>
                    <a:pt x="5740" y="11379"/>
                    <a:pt x="5640" y="11462"/>
                  </a:cubicBezTo>
                  <a:cubicBezTo>
                    <a:pt x="4896" y="12064"/>
                    <a:pt x="3877" y="12757"/>
                    <a:pt x="3008" y="12323"/>
                  </a:cubicBezTo>
                  <a:cubicBezTo>
                    <a:pt x="2958" y="12298"/>
                    <a:pt x="2908" y="12264"/>
                    <a:pt x="2875" y="12231"/>
                  </a:cubicBezTo>
                  <a:cubicBezTo>
                    <a:pt x="2758" y="12114"/>
                    <a:pt x="2808" y="11964"/>
                    <a:pt x="2891" y="11813"/>
                  </a:cubicBezTo>
                  <a:lnTo>
                    <a:pt x="2966" y="11688"/>
                  </a:lnTo>
                  <a:cubicBezTo>
                    <a:pt x="2991" y="11654"/>
                    <a:pt x="3017" y="11621"/>
                    <a:pt x="3050" y="11588"/>
                  </a:cubicBezTo>
                  <a:cubicBezTo>
                    <a:pt x="3159" y="11454"/>
                    <a:pt x="3242" y="11362"/>
                    <a:pt x="3125" y="11379"/>
                  </a:cubicBezTo>
                  <a:cubicBezTo>
                    <a:pt x="2499" y="11462"/>
                    <a:pt x="1212" y="11120"/>
                    <a:pt x="3067" y="10167"/>
                  </a:cubicBezTo>
                  <a:cubicBezTo>
                    <a:pt x="3735" y="9825"/>
                    <a:pt x="4462" y="9624"/>
                    <a:pt x="5172" y="9399"/>
                  </a:cubicBezTo>
                  <a:cubicBezTo>
                    <a:pt x="5172" y="9399"/>
                    <a:pt x="2657" y="9482"/>
                    <a:pt x="1646" y="9215"/>
                  </a:cubicBezTo>
                  <a:cubicBezTo>
                    <a:pt x="1429" y="9157"/>
                    <a:pt x="1187" y="9115"/>
                    <a:pt x="1095" y="8889"/>
                  </a:cubicBezTo>
                  <a:cubicBezTo>
                    <a:pt x="803" y="8229"/>
                    <a:pt x="1747" y="8263"/>
                    <a:pt x="1488" y="8204"/>
                  </a:cubicBezTo>
                  <a:cubicBezTo>
                    <a:pt x="1304" y="8162"/>
                    <a:pt x="1062" y="8029"/>
                    <a:pt x="1179" y="7795"/>
                  </a:cubicBezTo>
                  <a:cubicBezTo>
                    <a:pt x="1220" y="7703"/>
                    <a:pt x="1396" y="7728"/>
                    <a:pt x="1446" y="7695"/>
                  </a:cubicBezTo>
                  <a:cubicBezTo>
                    <a:pt x="1404" y="7670"/>
                    <a:pt x="1354" y="7645"/>
                    <a:pt x="1304" y="7611"/>
                  </a:cubicBezTo>
                  <a:cubicBezTo>
                    <a:pt x="1304" y="7611"/>
                    <a:pt x="1" y="6609"/>
                    <a:pt x="1337" y="6233"/>
                  </a:cubicBezTo>
                  <a:cubicBezTo>
                    <a:pt x="1655" y="6141"/>
                    <a:pt x="1997" y="6216"/>
                    <a:pt x="2265" y="6316"/>
                  </a:cubicBezTo>
                  <a:cubicBezTo>
                    <a:pt x="2524" y="6375"/>
                    <a:pt x="2791" y="6467"/>
                    <a:pt x="3042" y="6567"/>
                  </a:cubicBezTo>
                  <a:cubicBezTo>
                    <a:pt x="3184" y="6625"/>
                    <a:pt x="3317" y="6675"/>
                    <a:pt x="3451" y="6734"/>
                  </a:cubicBezTo>
                  <a:cubicBezTo>
                    <a:pt x="3768" y="6792"/>
                    <a:pt x="4086" y="6876"/>
                    <a:pt x="4395" y="6968"/>
                  </a:cubicBezTo>
                  <a:cubicBezTo>
                    <a:pt x="4103" y="6792"/>
                    <a:pt x="3802" y="6625"/>
                    <a:pt x="3509" y="6442"/>
                  </a:cubicBezTo>
                  <a:cubicBezTo>
                    <a:pt x="3334" y="6341"/>
                    <a:pt x="3167" y="6241"/>
                    <a:pt x="3000" y="6141"/>
                  </a:cubicBezTo>
                  <a:cubicBezTo>
                    <a:pt x="2849" y="6041"/>
                    <a:pt x="2699" y="5949"/>
                    <a:pt x="2557" y="5848"/>
                  </a:cubicBezTo>
                  <a:cubicBezTo>
                    <a:pt x="2440" y="5765"/>
                    <a:pt x="2332" y="5690"/>
                    <a:pt x="2215" y="5606"/>
                  </a:cubicBezTo>
                  <a:cubicBezTo>
                    <a:pt x="2106" y="5523"/>
                    <a:pt x="2031" y="5456"/>
                    <a:pt x="1939" y="5381"/>
                  </a:cubicBezTo>
                  <a:cubicBezTo>
                    <a:pt x="1872" y="5330"/>
                    <a:pt x="1814" y="5280"/>
                    <a:pt x="1755" y="5230"/>
                  </a:cubicBezTo>
                  <a:cubicBezTo>
                    <a:pt x="1697" y="5180"/>
                    <a:pt x="1638" y="5122"/>
                    <a:pt x="1580" y="5071"/>
                  </a:cubicBezTo>
                  <a:cubicBezTo>
                    <a:pt x="1538" y="5030"/>
                    <a:pt x="1496" y="4988"/>
                    <a:pt x="1454" y="4946"/>
                  </a:cubicBezTo>
                  <a:cubicBezTo>
                    <a:pt x="1195" y="4696"/>
                    <a:pt x="669" y="4219"/>
                    <a:pt x="2064" y="4019"/>
                  </a:cubicBezTo>
                  <a:cubicBezTo>
                    <a:pt x="1847" y="3802"/>
                    <a:pt x="1847" y="3317"/>
                    <a:pt x="2390" y="3300"/>
                  </a:cubicBezTo>
                  <a:cubicBezTo>
                    <a:pt x="2382" y="3259"/>
                    <a:pt x="2382" y="3225"/>
                    <a:pt x="2382" y="3183"/>
                  </a:cubicBezTo>
                  <a:cubicBezTo>
                    <a:pt x="2448" y="2808"/>
                    <a:pt x="2950" y="3000"/>
                    <a:pt x="3259" y="3108"/>
                  </a:cubicBezTo>
                  <a:cubicBezTo>
                    <a:pt x="4044" y="3384"/>
                    <a:pt x="4704" y="3960"/>
                    <a:pt x="5289" y="4587"/>
                  </a:cubicBezTo>
                  <a:cubicBezTo>
                    <a:pt x="5197" y="4470"/>
                    <a:pt x="5113" y="4353"/>
                    <a:pt x="5030" y="4244"/>
                  </a:cubicBezTo>
                  <a:lnTo>
                    <a:pt x="5022" y="4244"/>
                  </a:lnTo>
                  <a:cubicBezTo>
                    <a:pt x="4871" y="4061"/>
                    <a:pt x="4737" y="3868"/>
                    <a:pt x="4629" y="3668"/>
                  </a:cubicBezTo>
                  <a:cubicBezTo>
                    <a:pt x="4570" y="3576"/>
                    <a:pt x="4512" y="3493"/>
                    <a:pt x="4462" y="3401"/>
                  </a:cubicBezTo>
                  <a:cubicBezTo>
                    <a:pt x="4395" y="3309"/>
                    <a:pt x="4228" y="3066"/>
                    <a:pt x="3827" y="2498"/>
                  </a:cubicBezTo>
                  <a:cubicBezTo>
                    <a:pt x="3184" y="1579"/>
                    <a:pt x="3977" y="869"/>
                    <a:pt x="4428" y="1003"/>
                  </a:cubicBezTo>
                  <a:cubicBezTo>
                    <a:pt x="4495" y="1028"/>
                    <a:pt x="4554" y="1062"/>
                    <a:pt x="4612" y="1112"/>
                  </a:cubicBezTo>
                  <a:cubicBezTo>
                    <a:pt x="4696" y="1170"/>
                    <a:pt x="4763" y="1229"/>
                    <a:pt x="4821" y="1279"/>
                  </a:cubicBezTo>
                  <a:cubicBezTo>
                    <a:pt x="4821" y="1229"/>
                    <a:pt x="4821" y="1178"/>
                    <a:pt x="4829" y="1120"/>
                  </a:cubicBezTo>
                  <a:cubicBezTo>
                    <a:pt x="4854" y="702"/>
                    <a:pt x="5297" y="460"/>
                    <a:pt x="5757" y="978"/>
                  </a:cubicBezTo>
                  <a:cubicBezTo>
                    <a:pt x="5782" y="1"/>
                    <a:pt x="6625" y="702"/>
                    <a:pt x="6793" y="953"/>
                  </a:cubicBezTo>
                  <a:cubicBezTo>
                    <a:pt x="6818" y="1003"/>
                    <a:pt x="6851" y="1053"/>
                    <a:pt x="6876" y="1103"/>
                  </a:cubicBezTo>
                  <a:cubicBezTo>
                    <a:pt x="6935" y="1229"/>
                    <a:pt x="6993" y="1362"/>
                    <a:pt x="7043" y="1496"/>
                  </a:cubicBezTo>
                  <a:cubicBezTo>
                    <a:pt x="7068" y="1546"/>
                    <a:pt x="7085" y="1605"/>
                    <a:pt x="7102" y="1655"/>
                  </a:cubicBezTo>
                  <a:cubicBezTo>
                    <a:pt x="7344" y="2156"/>
                    <a:pt x="7553" y="2666"/>
                    <a:pt x="7737" y="3192"/>
                  </a:cubicBezTo>
                  <a:cubicBezTo>
                    <a:pt x="7828" y="3426"/>
                    <a:pt x="7887" y="3668"/>
                    <a:pt x="7929" y="3919"/>
                  </a:cubicBezTo>
                  <a:cubicBezTo>
                    <a:pt x="8037" y="2799"/>
                    <a:pt x="8004" y="1630"/>
                    <a:pt x="8346" y="560"/>
                  </a:cubicBezTo>
                  <a:cubicBezTo>
                    <a:pt x="8405" y="376"/>
                    <a:pt x="8555" y="243"/>
                    <a:pt x="8739" y="201"/>
                  </a:cubicBezTo>
                  <a:cubicBezTo>
                    <a:pt x="8781" y="184"/>
                    <a:pt x="8823" y="176"/>
                    <a:pt x="8856" y="184"/>
                  </a:cubicBezTo>
                  <a:cubicBezTo>
                    <a:pt x="9157" y="151"/>
                    <a:pt x="9491" y="326"/>
                    <a:pt x="9616" y="819"/>
                  </a:cubicBezTo>
                  <a:cubicBezTo>
                    <a:pt x="9700" y="1162"/>
                    <a:pt x="9541" y="1730"/>
                    <a:pt x="9742" y="1354"/>
                  </a:cubicBezTo>
                  <a:cubicBezTo>
                    <a:pt x="10026" y="844"/>
                    <a:pt x="10544" y="811"/>
                    <a:pt x="10301" y="1980"/>
                  </a:cubicBezTo>
                  <a:cubicBezTo>
                    <a:pt x="10301" y="1980"/>
                    <a:pt x="11061" y="786"/>
                    <a:pt x="11538" y="1062"/>
                  </a:cubicBezTo>
                  <a:cubicBezTo>
                    <a:pt x="12031" y="1354"/>
                    <a:pt x="11788" y="2064"/>
                    <a:pt x="11663" y="2557"/>
                  </a:cubicBezTo>
                  <a:cubicBezTo>
                    <a:pt x="11362" y="3735"/>
                    <a:pt x="10552" y="4712"/>
                    <a:pt x="9758" y="5631"/>
                  </a:cubicBezTo>
                  <a:cubicBezTo>
                    <a:pt x="10017" y="5431"/>
                    <a:pt x="10268" y="5205"/>
                    <a:pt x="10502" y="4980"/>
                  </a:cubicBezTo>
                  <a:cubicBezTo>
                    <a:pt x="11162" y="4320"/>
                    <a:pt x="11763" y="3618"/>
                    <a:pt x="12315" y="2874"/>
                  </a:cubicBezTo>
                  <a:cubicBezTo>
                    <a:pt x="12732" y="2331"/>
                    <a:pt x="13910" y="1805"/>
                    <a:pt x="13484" y="3200"/>
                  </a:cubicBezTo>
                  <a:cubicBezTo>
                    <a:pt x="13484" y="3200"/>
                    <a:pt x="13927" y="2908"/>
                    <a:pt x="14144" y="3183"/>
                  </a:cubicBezTo>
                  <a:cubicBezTo>
                    <a:pt x="14395" y="3493"/>
                    <a:pt x="14119" y="3994"/>
                    <a:pt x="13785" y="4353"/>
                  </a:cubicBezTo>
                  <a:cubicBezTo>
                    <a:pt x="13977" y="4311"/>
                    <a:pt x="14228" y="4269"/>
                    <a:pt x="14320" y="4478"/>
                  </a:cubicBezTo>
                  <a:cubicBezTo>
                    <a:pt x="14553" y="5030"/>
                    <a:pt x="13802" y="5481"/>
                    <a:pt x="13208" y="6007"/>
                  </a:cubicBezTo>
                  <a:cubicBezTo>
                    <a:pt x="12640" y="6508"/>
                    <a:pt x="12022" y="6943"/>
                    <a:pt x="11362" y="7302"/>
                  </a:cubicBezTo>
                  <a:cubicBezTo>
                    <a:pt x="11989" y="7143"/>
                    <a:pt x="12624" y="7026"/>
                    <a:pt x="13267" y="6934"/>
                  </a:cubicBezTo>
                  <a:cubicBezTo>
                    <a:pt x="13593" y="6843"/>
                    <a:pt x="13927" y="6801"/>
                    <a:pt x="14261" y="6826"/>
                  </a:cubicBezTo>
                  <a:cubicBezTo>
                    <a:pt x="14604" y="6767"/>
                    <a:pt x="14988" y="7294"/>
                    <a:pt x="14746" y="7678"/>
                  </a:cubicBezTo>
                  <a:cubicBezTo>
                    <a:pt x="14595" y="7929"/>
                    <a:pt x="14470" y="7970"/>
                    <a:pt x="14044" y="8179"/>
                  </a:cubicBezTo>
                  <a:cubicBezTo>
                    <a:pt x="14152" y="8313"/>
                    <a:pt x="14946" y="8388"/>
                    <a:pt x="14478" y="8864"/>
                  </a:cubicBezTo>
                  <a:cubicBezTo>
                    <a:pt x="13910" y="9441"/>
                    <a:pt x="12599" y="9132"/>
                    <a:pt x="11747" y="8956"/>
                  </a:cubicBezTo>
                  <a:lnTo>
                    <a:pt x="11671" y="8939"/>
                  </a:lnTo>
                  <a:lnTo>
                    <a:pt x="11930" y="9056"/>
                  </a:lnTo>
                  <a:cubicBezTo>
                    <a:pt x="12482" y="9307"/>
                    <a:pt x="13743" y="9666"/>
                    <a:pt x="13618" y="10251"/>
                  </a:cubicBezTo>
                  <a:cubicBezTo>
                    <a:pt x="13493" y="10869"/>
                    <a:pt x="12724" y="10777"/>
                    <a:pt x="12173" y="10819"/>
                  </a:cubicBezTo>
                  <a:cubicBezTo>
                    <a:pt x="12173" y="10819"/>
                    <a:pt x="13208" y="11387"/>
                    <a:pt x="12348" y="11755"/>
                  </a:cubicBezTo>
                  <a:cubicBezTo>
                    <a:pt x="11872" y="11964"/>
                    <a:pt x="11061" y="11479"/>
                    <a:pt x="11462" y="11913"/>
                  </a:cubicBezTo>
                  <a:cubicBezTo>
                    <a:pt x="11613" y="12089"/>
                    <a:pt x="11788" y="12298"/>
                    <a:pt x="11838" y="12490"/>
                  </a:cubicBezTo>
                  <a:cubicBezTo>
                    <a:pt x="11922" y="12657"/>
                    <a:pt x="11880" y="12732"/>
                    <a:pt x="11805" y="12749"/>
                  </a:cubicBezTo>
                  <a:close/>
                  <a:moveTo>
                    <a:pt x="6108" y="711"/>
                  </a:moveTo>
                  <a:lnTo>
                    <a:pt x="6108" y="711"/>
                  </a:lnTo>
                  <a:cubicBezTo>
                    <a:pt x="6074" y="644"/>
                    <a:pt x="6041" y="619"/>
                    <a:pt x="6108" y="711"/>
                  </a:cubicBezTo>
                  <a:close/>
                  <a:moveTo>
                    <a:pt x="6108" y="2657"/>
                  </a:moveTo>
                  <a:close/>
                  <a:moveTo>
                    <a:pt x="13543" y="2741"/>
                  </a:moveTo>
                  <a:cubicBezTo>
                    <a:pt x="13584" y="2674"/>
                    <a:pt x="13576" y="2691"/>
                    <a:pt x="13526" y="2691"/>
                  </a:cubicBezTo>
                  <a:lnTo>
                    <a:pt x="13551" y="2741"/>
                  </a:lnTo>
                  <a:close/>
                  <a:moveTo>
                    <a:pt x="9608" y="3434"/>
                  </a:moveTo>
                  <a:lnTo>
                    <a:pt x="9608" y="3434"/>
                  </a:lnTo>
                  <a:lnTo>
                    <a:pt x="9591" y="3467"/>
                  </a:lnTo>
                  <a:close/>
                  <a:moveTo>
                    <a:pt x="13300" y="8463"/>
                  </a:moveTo>
                  <a:lnTo>
                    <a:pt x="13300" y="8463"/>
                  </a:lnTo>
                  <a:lnTo>
                    <a:pt x="13292" y="8463"/>
                  </a:lnTo>
                  <a:lnTo>
                    <a:pt x="13292" y="8463"/>
                  </a:lnTo>
                  <a:close/>
                  <a:moveTo>
                    <a:pt x="12390" y="9357"/>
                  </a:moveTo>
                  <a:lnTo>
                    <a:pt x="12365" y="9349"/>
                  </a:lnTo>
                  <a:lnTo>
                    <a:pt x="12398" y="9365"/>
                  </a:lnTo>
                  <a:close/>
                  <a:moveTo>
                    <a:pt x="2474" y="11028"/>
                  </a:moveTo>
                  <a:close/>
                  <a:moveTo>
                    <a:pt x="11763" y="12624"/>
                  </a:moveTo>
                  <a:close/>
                  <a:moveTo>
                    <a:pt x="6475" y="13509"/>
                  </a:moveTo>
                  <a:lnTo>
                    <a:pt x="6458" y="13492"/>
                  </a:lnTo>
                  <a:cubicBezTo>
                    <a:pt x="6458" y="13501"/>
                    <a:pt x="6467" y="13509"/>
                    <a:pt x="6475" y="13509"/>
                  </a:cubicBezTo>
                  <a:close/>
                </a:path>
              </a:pathLst>
            </a:custGeom>
            <a:solidFill>
              <a:srgbClr val="6CC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" name="Google Shape;481;p62"/>
            <p:cNvSpPr/>
            <p:nvPr/>
          </p:nvSpPr>
          <p:spPr>
            <a:xfrm>
              <a:off x="4299701" y="8260093"/>
              <a:ext cx="540728" cy="524055"/>
            </a:xfrm>
            <a:custGeom>
              <a:avLst/>
              <a:gdLst/>
              <a:ahLst/>
              <a:cxnLst/>
              <a:rect l="l" t="t" r="r" b="b"/>
              <a:pathLst>
                <a:path w="10962" h="10624" extrusionOk="0">
                  <a:moveTo>
                    <a:pt x="4352" y="1"/>
                  </a:moveTo>
                  <a:cubicBezTo>
                    <a:pt x="4274" y="1"/>
                    <a:pt x="4201" y="111"/>
                    <a:pt x="4178" y="464"/>
                  </a:cubicBezTo>
                  <a:cubicBezTo>
                    <a:pt x="4162" y="727"/>
                    <a:pt x="4264" y="1036"/>
                    <a:pt x="4218" y="1036"/>
                  </a:cubicBezTo>
                  <a:cubicBezTo>
                    <a:pt x="4188" y="1036"/>
                    <a:pt x="4096" y="906"/>
                    <a:pt x="3869" y="547"/>
                  </a:cubicBezTo>
                  <a:cubicBezTo>
                    <a:pt x="3729" y="323"/>
                    <a:pt x="3624" y="243"/>
                    <a:pt x="3547" y="243"/>
                  </a:cubicBezTo>
                  <a:cubicBezTo>
                    <a:pt x="3403" y="243"/>
                    <a:pt x="3359" y="525"/>
                    <a:pt x="3376" y="672"/>
                  </a:cubicBezTo>
                  <a:lnTo>
                    <a:pt x="3376" y="756"/>
                  </a:lnTo>
                  <a:cubicBezTo>
                    <a:pt x="3405" y="999"/>
                    <a:pt x="3407" y="1066"/>
                    <a:pt x="3400" y="1066"/>
                  </a:cubicBezTo>
                  <a:cubicBezTo>
                    <a:pt x="3391" y="1066"/>
                    <a:pt x="3367" y="956"/>
                    <a:pt x="3367" y="956"/>
                  </a:cubicBezTo>
                  <a:cubicBezTo>
                    <a:pt x="3142" y="610"/>
                    <a:pt x="2993" y="475"/>
                    <a:pt x="2904" y="475"/>
                  </a:cubicBezTo>
                  <a:cubicBezTo>
                    <a:pt x="2669" y="475"/>
                    <a:pt x="2854" y="1415"/>
                    <a:pt x="3175" y="1875"/>
                  </a:cubicBezTo>
                  <a:cubicBezTo>
                    <a:pt x="3526" y="2385"/>
                    <a:pt x="3902" y="2878"/>
                    <a:pt x="4295" y="3362"/>
                  </a:cubicBezTo>
                  <a:lnTo>
                    <a:pt x="4955" y="4064"/>
                  </a:lnTo>
                  <a:cubicBezTo>
                    <a:pt x="5182" y="4398"/>
                    <a:pt x="5521" y="4695"/>
                    <a:pt x="5666" y="4695"/>
                  </a:cubicBezTo>
                  <a:cubicBezTo>
                    <a:pt x="5749" y="4695"/>
                    <a:pt x="5769" y="4596"/>
                    <a:pt x="5665" y="4348"/>
                  </a:cubicBezTo>
                  <a:cubicBezTo>
                    <a:pt x="5339" y="3630"/>
                    <a:pt x="5180" y="2619"/>
                    <a:pt x="4963" y="1683"/>
                  </a:cubicBezTo>
                  <a:cubicBezTo>
                    <a:pt x="4871" y="1282"/>
                    <a:pt x="4930" y="1124"/>
                    <a:pt x="4570" y="230"/>
                  </a:cubicBezTo>
                  <a:cubicBezTo>
                    <a:pt x="4535" y="141"/>
                    <a:pt x="4441" y="1"/>
                    <a:pt x="4352" y="1"/>
                  </a:cubicBezTo>
                  <a:close/>
                  <a:moveTo>
                    <a:pt x="1946" y="2252"/>
                  </a:moveTo>
                  <a:cubicBezTo>
                    <a:pt x="1720" y="2252"/>
                    <a:pt x="1707" y="2543"/>
                    <a:pt x="1797" y="2702"/>
                  </a:cubicBezTo>
                  <a:cubicBezTo>
                    <a:pt x="1849" y="2782"/>
                    <a:pt x="1858" y="2811"/>
                    <a:pt x="1840" y="2811"/>
                  </a:cubicBezTo>
                  <a:cubicBezTo>
                    <a:pt x="1805" y="2811"/>
                    <a:pt x="1658" y="2689"/>
                    <a:pt x="1546" y="2627"/>
                  </a:cubicBezTo>
                  <a:lnTo>
                    <a:pt x="1546" y="2627"/>
                  </a:lnTo>
                  <a:cubicBezTo>
                    <a:pt x="1546" y="2627"/>
                    <a:pt x="1546" y="2627"/>
                    <a:pt x="1546" y="2627"/>
                  </a:cubicBezTo>
                  <a:cubicBezTo>
                    <a:pt x="1547" y="2627"/>
                    <a:pt x="1137" y="2415"/>
                    <a:pt x="951" y="2415"/>
                  </a:cubicBezTo>
                  <a:cubicBezTo>
                    <a:pt x="821" y="2415"/>
                    <a:pt x="800" y="2518"/>
                    <a:pt x="1103" y="2870"/>
                  </a:cubicBezTo>
                  <a:cubicBezTo>
                    <a:pt x="1436" y="3237"/>
                    <a:pt x="1491" y="3336"/>
                    <a:pt x="1454" y="3336"/>
                  </a:cubicBezTo>
                  <a:cubicBezTo>
                    <a:pt x="1411" y="3336"/>
                    <a:pt x="1245" y="3204"/>
                    <a:pt x="1245" y="3204"/>
                  </a:cubicBezTo>
                  <a:cubicBezTo>
                    <a:pt x="1226" y="3203"/>
                    <a:pt x="1207" y="3203"/>
                    <a:pt x="1189" y="3203"/>
                  </a:cubicBezTo>
                  <a:cubicBezTo>
                    <a:pt x="500" y="3203"/>
                    <a:pt x="1095" y="3663"/>
                    <a:pt x="1095" y="3663"/>
                  </a:cubicBezTo>
                  <a:lnTo>
                    <a:pt x="1112" y="3672"/>
                  </a:lnTo>
                  <a:lnTo>
                    <a:pt x="1120" y="3672"/>
                  </a:lnTo>
                  <a:cubicBezTo>
                    <a:pt x="1839" y="4131"/>
                    <a:pt x="3125" y="4549"/>
                    <a:pt x="3125" y="4549"/>
                  </a:cubicBezTo>
                  <a:cubicBezTo>
                    <a:pt x="3701" y="4741"/>
                    <a:pt x="4320" y="4983"/>
                    <a:pt x="4478" y="5050"/>
                  </a:cubicBezTo>
                  <a:cubicBezTo>
                    <a:pt x="4648" y="5130"/>
                    <a:pt x="4760" y="5163"/>
                    <a:pt x="4829" y="5163"/>
                  </a:cubicBezTo>
                  <a:cubicBezTo>
                    <a:pt x="5061" y="5163"/>
                    <a:pt x="4801" y="4791"/>
                    <a:pt x="4620" y="4624"/>
                  </a:cubicBezTo>
                  <a:cubicBezTo>
                    <a:pt x="3777" y="3830"/>
                    <a:pt x="3167" y="2744"/>
                    <a:pt x="2114" y="2293"/>
                  </a:cubicBezTo>
                  <a:cubicBezTo>
                    <a:pt x="2048" y="2264"/>
                    <a:pt x="1993" y="2252"/>
                    <a:pt x="1946" y="2252"/>
                  </a:cubicBezTo>
                  <a:close/>
                  <a:moveTo>
                    <a:pt x="6904" y="541"/>
                  </a:moveTo>
                  <a:cubicBezTo>
                    <a:pt x="6795" y="541"/>
                    <a:pt x="6665" y="697"/>
                    <a:pt x="6625" y="781"/>
                  </a:cubicBezTo>
                  <a:cubicBezTo>
                    <a:pt x="6417" y="1215"/>
                    <a:pt x="6208" y="3337"/>
                    <a:pt x="6208" y="3337"/>
                  </a:cubicBezTo>
                  <a:cubicBezTo>
                    <a:pt x="6208" y="3989"/>
                    <a:pt x="6141" y="4290"/>
                    <a:pt x="6166" y="4499"/>
                  </a:cubicBezTo>
                  <a:cubicBezTo>
                    <a:pt x="5999" y="5033"/>
                    <a:pt x="6224" y="5100"/>
                    <a:pt x="6224" y="5100"/>
                  </a:cubicBezTo>
                  <a:cubicBezTo>
                    <a:pt x="6324" y="5135"/>
                    <a:pt x="6353" y="5199"/>
                    <a:pt x="6385" y="5199"/>
                  </a:cubicBezTo>
                  <a:cubicBezTo>
                    <a:pt x="6422" y="5199"/>
                    <a:pt x="6463" y="5109"/>
                    <a:pt x="6625" y="4774"/>
                  </a:cubicBezTo>
                  <a:cubicBezTo>
                    <a:pt x="6650" y="4732"/>
                    <a:pt x="6659" y="4716"/>
                    <a:pt x="6676" y="4682"/>
                  </a:cubicBezTo>
                  <a:cubicBezTo>
                    <a:pt x="7210" y="3788"/>
                    <a:pt x="7887" y="3012"/>
                    <a:pt x="8363" y="2093"/>
                  </a:cubicBezTo>
                  <a:cubicBezTo>
                    <a:pt x="8380" y="2059"/>
                    <a:pt x="8396" y="2026"/>
                    <a:pt x="8413" y="1984"/>
                  </a:cubicBezTo>
                  <a:cubicBezTo>
                    <a:pt x="8413" y="1984"/>
                    <a:pt x="8413" y="1984"/>
                    <a:pt x="8413" y="1984"/>
                  </a:cubicBezTo>
                  <a:cubicBezTo>
                    <a:pt x="8419" y="1984"/>
                    <a:pt x="8721" y="1589"/>
                    <a:pt x="8614" y="1324"/>
                  </a:cubicBezTo>
                  <a:cubicBezTo>
                    <a:pt x="8566" y="1207"/>
                    <a:pt x="8494" y="1159"/>
                    <a:pt x="8408" y="1159"/>
                  </a:cubicBezTo>
                  <a:cubicBezTo>
                    <a:pt x="8152" y="1159"/>
                    <a:pt x="7768" y="1591"/>
                    <a:pt x="7511" y="1892"/>
                  </a:cubicBezTo>
                  <a:cubicBezTo>
                    <a:pt x="7490" y="1917"/>
                    <a:pt x="7446" y="2018"/>
                    <a:pt x="7437" y="2018"/>
                  </a:cubicBezTo>
                  <a:cubicBezTo>
                    <a:pt x="7428" y="2018"/>
                    <a:pt x="7458" y="1908"/>
                    <a:pt x="7594" y="1491"/>
                  </a:cubicBezTo>
                  <a:cubicBezTo>
                    <a:pt x="7691" y="1221"/>
                    <a:pt x="7709" y="653"/>
                    <a:pt x="7541" y="653"/>
                  </a:cubicBezTo>
                  <a:cubicBezTo>
                    <a:pt x="7475" y="653"/>
                    <a:pt x="7381" y="739"/>
                    <a:pt x="7252" y="965"/>
                  </a:cubicBezTo>
                  <a:cubicBezTo>
                    <a:pt x="7083" y="1261"/>
                    <a:pt x="7020" y="1358"/>
                    <a:pt x="7004" y="1358"/>
                  </a:cubicBezTo>
                  <a:cubicBezTo>
                    <a:pt x="6981" y="1358"/>
                    <a:pt x="7063" y="1146"/>
                    <a:pt x="7068" y="1057"/>
                  </a:cubicBezTo>
                  <a:cubicBezTo>
                    <a:pt x="7080" y="662"/>
                    <a:pt x="7000" y="541"/>
                    <a:pt x="6904" y="541"/>
                  </a:cubicBezTo>
                  <a:close/>
                  <a:moveTo>
                    <a:pt x="623" y="5354"/>
                  </a:moveTo>
                  <a:cubicBezTo>
                    <a:pt x="185" y="5354"/>
                    <a:pt x="384" y="5574"/>
                    <a:pt x="477" y="5651"/>
                  </a:cubicBezTo>
                  <a:cubicBezTo>
                    <a:pt x="619" y="5760"/>
                    <a:pt x="778" y="5852"/>
                    <a:pt x="953" y="5919"/>
                  </a:cubicBezTo>
                  <a:lnTo>
                    <a:pt x="1037" y="5952"/>
                  </a:lnTo>
                  <a:cubicBezTo>
                    <a:pt x="702" y="6044"/>
                    <a:pt x="1" y="6278"/>
                    <a:pt x="978" y="6487"/>
                  </a:cubicBezTo>
                  <a:cubicBezTo>
                    <a:pt x="1404" y="6579"/>
                    <a:pt x="661" y="6888"/>
                    <a:pt x="928" y="7005"/>
                  </a:cubicBezTo>
                  <a:cubicBezTo>
                    <a:pt x="1113" y="7090"/>
                    <a:pt x="1340" y="7126"/>
                    <a:pt x="1589" y="7126"/>
                  </a:cubicBezTo>
                  <a:cubicBezTo>
                    <a:pt x="2801" y="7126"/>
                    <a:pt x="4537" y="6286"/>
                    <a:pt x="4537" y="6286"/>
                  </a:cubicBezTo>
                  <a:cubicBezTo>
                    <a:pt x="5072" y="6144"/>
                    <a:pt x="4729" y="5902"/>
                    <a:pt x="4570" y="5869"/>
                  </a:cubicBezTo>
                  <a:cubicBezTo>
                    <a:pt x="3944" y="5760"/>
                    <a:pt x="3392" y="5676"/>
                    <a:pt x="2808" y="5585"/>
                  </a:cubicBezTo>
                  <a:cubicBezTo>
                    <a:pt x="2808" y="5585"/>
                    <a:pt x="2682" y="5484"/>
                    <a:pt x="744" y="5359"/>
                  </a:cubicBezTo>
                  <a:cubicBezTo>
                    <a:pt x="699" y="5356"/>
                    <a:pt x="659" y="5354"/>
                    <a:pt x="623" y="5354"/>
                  </a:cubicBezTo>
                  <a:close/>
                  <a:moveTo>
                    <a:pt x="5297" y="6716"/>
                  </a:moveTo>
                  <a:cubicBezTo>
                    <a:pt x="5256" y="6716"/>
                    <a:pt x="5192" y="6744"/>
                    <a:pt x="5097" y="6813"/>
                  </a:cubicBezTo>
                  <a:cubicBezTo>
                    <a:pt x="4236" y="7414"/>
                    <a:pt x="3476" y="7765"/>
                    <a:pt x="2707" y="8166"/>
                  </a:cubicBezTo>
                  <a:cubicBezTo>
                    <a:pt x="2206" y="8442"/>
                    <a:pt x="1772" y="8659"/>
                    <a:pt x="2214" y="8793"/>
                  </a:cubicBezTo>
                  <a:cubicBezTo>
                    <a:pt x="2457" y="8793"/>
                    <a:pt x="2699" y="8742"/>
                    <a:pt x="2925" y="8651"/>
                  </a:cubicBezTo>
                  <a:lnTo>
                    <a:pt x="3050" y="8600"/>
                  </a:lnTo>
                  <a:lnTo>
                    <a:pt x="3050" y="8600"/>
                  </a:lnTo>
                  <a:cubicBezTo>
                    <a:pt x="2192" y="9214"/>
                    <a:pt x="2234" y="9337"/>
                    <a:pt x="2410" y="9337"/>
                  </a:cubicBezTo>
                  <a:cubicBezTo>
                    <a:pt x="2492" y="9337"/>
                    <a:pt x="2604" y="9310"/>
                    <a:pt x="2666" y="9294"/>
                  </a:cubicBezTo>
                  <a:cubicBezTo>
                    <a:pt x="3735" y="9018"/>
                    <a:pt x="4503" y="8133"/>
                    <a:pt x="5163" y="7255"/>
                  </a:cubicBezTo>
                  <a:cubicBezTo>
                    <a:pt x="5275" y="7110"/>
                    <a:pt x="5450" y="6716"/>
                    <a:pt x="5297" y="6716"/>
                  </a:cubicBezTo>
                  <a:close/>
                  <a:moveTo>
                    <a:pt x="10036" y="2472"/>
                  </a:moveTo>
                  <a:cubicBezTo>
                    <a:pt x="9820" y="2472"/>
                    <a:pt x="9493" y="2612"/>
                    <a:pt x="9324" y="2778"/>
                  </a:cubicBezTo>
                  <a:cubicBezTo>
                    <a:pt x="8605" y="3496"/>
                    <a:pt x="7820" y="4181"/>
                    <a:pt x="7051" y="4883"/>
                  </a:cubicBezTo>
                  <a:cubicBezTo>
                    <a:pt x="7051" y="4883"/>
                    <a:pt x="7077" y="4941"/>
                    <a:pt x="6692" y="5234"/>
                  </a:cubicBezTo>
                  <a:cubicBezTo>
                    <a:pt x="6693" y="5233"/>
                    <a:pt x="6694" y="5232"/>
                    <a:pt x="6695" y="5232"/>
                  </a:cubicBezTo>
                  <a:cubicBezTo>
                    <a:pt x="6710" y="5232"/>
                    <a:pt x="6642" y="5376"/>
                    <a:pt x="6642" y="5376"/>
                  </a:cubicBezTo>
                  <a:cubicBezTo>
                    <a:pt x="6391" y="5476"/>
                    <a:pt x="6341" y="5610"/>
                    <a:pt x="6383" y="5727"/>
                  </a:cubicBezTo>
                  <a:cubicBezTo>
                    <a:pt x="6283" y="5768"/>
                    <a:pt x="6216" y="5827"/>
                    <a:pt x="6216" y="5885"/>
                  </a:cubicBezTo>
                  <a:cubicBezTo>
                    <a:pt x="6158" y="5910"/>
                    <a:pt x="6082" y="5961"/>
                    <a:pt x="5957" y="6027"/>
                  </a:cubicBezTo>
                  <a:lnTo>
                    <a:pt x="5932" y="5919"/>
                  </a:lnTo>
                  <a:cubicBezTo>
                    <a:pt x="5808" y="5881"/>
                    <a:pt x="5743" y="5801"/>
                    <a:pt x="5704" y="5801"/>
                  </a:cubicBezTo>
                  <a:cubicBezTo>
                    <a:pt x="5656" y="5801"/>
                    <a:pt x="5647" y="5920"/>
                    <a:pt x="5615" y="6378"/>
                  </a:cubicBezTo>
                  <a:cubicBezTo>
                    <a:pt x="5523" y="7707"/>
                    <a:pt x="5255" y="8475"/>
                    <a:pt x="5038" y="9461"/>
                  </a:cubicBezTo>
                  <a:cubicBezTo>
                    <a:pt x="4957" y="9816"/>
                    <a:pt x="4692" y="10623"/>
                    <a:pt x="4957" y="10623"/>
                  </a:cubicBezTo>
                  <a:cubicBezTo>
                    <a:pt x="4992" y="10623"/>
                    <a:pt x="5035" y="10610"/>
                    <a:pt x="5088" y="10580"/>
                  </a:cubicBezTo>
                  <a:cubicBezTo>
                    <a:pt x="5280" y="10472"/>
                    <a:pt x="5280" y="10221"/>
                    <a:pt x="5422" y="10154"/>
                  </a:cubicBezTo>
                  <a:cubicBezTo>
                    <a:pt x="5433" y="10149"/>
                    <a:pt x="5444" y="10147"/>
                    <a:pt x="5456" y="10147"/>
                  </a:cubicBezTo>
                  <a:cubicBezTo>
                    <a:pt x="5550" y="10147"/>
                    <a:pt x="5664" y="10299"/>
                    <a:pt x="5773" y="10299"/>
                  </a:cubicBezTo>
                  <a:cubicBezTo>
                    <a:pt x="5825" y="10299"/>
                    <a:pt x="5876" y="10265"/>
                    <a:pt x="5924" y="10163"/>
                  </a:cubicBezTo>
                  <a:cubicBezTo>
                    <a:pt x="6358" y="9219"/>
                    <a:pt x="6266" y="7940"/>
                    <a:pt x="6141" y="6779"/>
                  </a:cubicBezTo>
                  <a:lnTo>
                    <a:pt x="6141" y="6779"/>
                  </a:lnTo>
                  <a:cubicBezTo>
                    <a:pt x="6659" y="7698"/>
                    <a:pt x="7402" y="8625"/>
                    <a:pt x="8012" y="9336"/>
                  </a:cubicBezTo>
                  <a:cubicBezTo>
                    <a:pt x="8200" y="9555"/>
                    <a:pt x="8322" y="9636"/>
                    <a:pt x="8400" y="9636"/>
                  </a:cubicBezTo>
                  <a:cubicBezTo>
                    <a:pt x="8593" y="9636"/>
                    <a:pt x="8513" y="9141"/>
                    <a:pt x="8472" y="9010"/>
                  </a:cubicBezTo>
                  <a:cubicBezTo>
                    <a:pt x="8455" y="8968"/>
                    <a:pt x="8330" y="8509"/>
                    <a:pt x="8279" y="8408"/>
                  </a:cubicBezTo>
                  <a:lnTo>
                    <a:pt x="8279" y="8408"/>
                  </a:lnTo>
                  <a:cubicBezTo>
                    <a:pt x="8703" y="8783"/>
                    <a:pt x="9046" y="8832"/>
                    <a:pt x="9197" y="8832"/>
                  </a:cubicBezTo>
                  <a:cubicBezTo>
                    <a:pt x="9252" y="8832"/>
                    <a:pt x="9282" y="8826"/>
                    <a:pt x="9282" y="8826"/>
                  </a:cubicBezTo>
                  <a:cubicBezTo>
                    <a:pt x="9466" y="8534"/>
                    <a:pt x="9173" y="8291"/>
                    <a:pt x="8948" y="8057"/>
                  </a:cubicBezTo>
                  <a:cubicBezTo>
                    <a:pt x="8936" y="8045"/>
                    <a:pt x="8939" y="8040"/>
                    <a:pt x="8953" y="8040"/>
                  </a:cubicBezTo>
                  <a:cubicBezTo>
                    <a:pt x="9026" y="8040"/>
                    <a:pt x="9399" y="8174"/>
                    <a:pt x="9697" y="8174"/>
                  </a:cubicBezTo>
                  <a:cubicBezTo>
                    <a:pt x="9893" y="8174"/>
                    <a:pt x="10057" y="8116"/>
                    <a:pt x="10084" y="7924"/>
                  </a:cubicBezTo>
                  <a:cubicBezTo>
                    <a:pt x="10117" y="7590"/>
                    <a:pt x="8071" y="6946"/>
                    <a:pt x="7511" y="6637"/>
                  </a:cubicBezTo>
                  <a:lnTo>
                    <a:pt x="6926" y="6345"/>
                  </a:lnTo>
                  <a:cubicBezTo>
                    <a:pt x="6801" y="6261"/>
                    <a:pt x="6684" y="6169"/>
                    <a:pt x="6567" y="6069"/>
                  </a:cubicBezTo>
                  <a:lnTo>
                    <a:pt x="6592" y="6069"/>
                  </a:lnTo>
                  <a:lnTo>
                    <a:pt x="6784" y="6086"/>
                  </a:lnTo>
                  <a:cubicBezTo>
                    <a:pt x="8104" y="6270"/>
                    <a:pt x="9140" y="6754"/>
                    <a:pt x="10460" y="6796"/>
                  </a:cubicBezTo>
                  <a:cubicBezTo>
                    <a:pt x="10819" y="6796"/>
                    <a:pt x="10861" y="6437"/>
                    <a:pt x="10660" y="6328"/>
                  </a:cubicBezTo>
                  <a:cubicBezTo>
                    <a:pt x="10412" y="6188"/>
                    <a:pt x="10348" y="6151"/>
                    <a:pt x="10349" y="6151"/>
                  </a:cubicBezTo>
                  <a:lnTo>
                    <a:pt x="10349" y="6151"/>
                  </a:lnTo>
                  <a:cubicBezTo>
                    <a:pt x="10350" y="6151"/>
                    <a:pt x="10426" y="6194"/>
                    <a:pt x="10426" y="6194"/>
                  </a:cubicBezTo>
                  <a:cubicBezTo>
                    <a:pt x="10861" y="6027"/>
                    <a:pt x="10752" y="5860"/>
                    <a:pt x="10752" y="5860"/>
                  </a:cubicBezTo>
                  <a:cubicBezTo>
                    <a:pt x="10642" y="5699"/>
                    <a:pt x="10444" y="5650"/>
                    <a:pt x="10208" y="5650"/>
                  </a:cubicBezTo>
                  <a:cubicBezTo>
                    <a:pt x="9871" y="5650"/>
                    <a:pt x="9458" y="5750"/>
                    <a:pt x="9123" y="5760"/>
                  </a:cubicBezTo>
                  <a:cubicBezTo>
                    <a:pt x="8714" y="5768"/>
                    <a:pt x="8305" y="5802"/>
                    <a:pt x="7895" y="5810"/>
                  </a:cubicBezTo>
                  <a:lnTo>
                    <a:pt x="7469" y="5768"/>
                  </a:lnTo>
                  <a:cubicBezTo>
                    <a:pt x="8096" y="5560"/>
                    <a:pt x="8714" y="5217"/>
                    <a:pt x="9307" y="4908"/>
                  </a:cubicBezTo>
                  <a:cubicBezTo>
                    <a:pt x="9416" y="4858"/>
                    <a:pt x="9524" y="4791"/>
                    <a:pt x="9624" y="4716"/>
                  </a:cubicBezTo>
                  <a:cubicBezTo>
                    <a:pt x="10201" y="4357"/>
                    <a:pt x="10034" y="3989"/>
                    <a:pt x="10034" y="3989"/>
                  </a:cubicBezTo>
                  <a:cubicBezTo>
                    <a:pt x="10468" y="3680"/>
                    <a:pt x="10961" y="3454"/>
                    <a:pt x="10944" y="3095"/>
                  </a:cubicBezTo>
                  <a:cubicBezTo>
                    <a:pt x="10933" y="2895"/>
                    <a:pt x="10827" y="2828"/>
                    <a:pt x="10689" y="2828"/>
                  </a:cubicBezTo>
                  <a:cubicBezTo>
                    <a:pt x="10414" y="2828"/>
                    <a:pt x="10017" y="3095"/>
                    <a:pt x="10017" y="3095"/>
                  </a:cubicBezTo>
                  <a:cubicBezTo>
                    <a:pt x="10371" y="2633"/>
                    <a:pt x="10268" y="2472"/>
                    <a:pt x="10036" y="2472"/>
                  </a:cubicBezTo>
                  <a:close/>
                </a:path>
              </a:pathLst>
            </a:custGeom>
            <a:solidFill>
              <a:srgbClr val="117E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" name="Google Shape;482;p62"/>
            <p:cNvSpPr/>
            <p:nvPr/>
          </p:nvSpPr>
          <p:spPr>
            <a:xfrm>
              <a:off x="4518518" y="8460954"/>
              <a:ext cx="152915" cy="157453"/>
            </a:xfrm>
            <a:custGeom>
              <a:avLst/>
              <a:gdLst/>
              <a:ahLst/>
              <a:cxnLst/>
              <a:rect l="l" t="t" r="r" b="b"/>
              <a:pathLst>
                <a:path w="3100" h="3192" extrusionOk="0">
                  <a:moveTo>
                    <a:pt x="168" y="1872"/>
                  </a:moveTo>
                  <a:cubicBezTo>
                    <a:pt x="1" y="1295"/>
                    <a:pt x="727" y="544"/>
                    <a:pt x="727" y="544"/>
                  </a:cubicBezTo>
                  <a:cubicBezTo>
                    <a:pt x="811" y="427"/>
                    <a:pt x="928" y="343"/>
                    <a:pt x="1062" y="285"/>
                  </a:cubicBezTo>
                  <a:cubicBezTo>
                    <a:pt x="1630" y="1"/>
                    <a:pt x="2348" y="351"/>
                    <a:pt x="2599" y="844"/>
                  </a:cubicBezTo>
                  <a:cubicBezTo>
                    <a:pt x="3100" y="1863"/>
                    <a:pt x="1730" y="3192"/>
                    <a:pt x="636" y="2473"/>
                  </a:cubicBezTo>
                  <a:cubicBezTo>
                    <a:pt x="393" y="2315"/>
                    <a:pt x="184" y="1930"/>
                    <a:pt x="184" y="1930"/>
                  </a:cubicBezTo>
                  <a:cubicBezTo>
                    <a:pt x="176" y="1905"/>
                    <a:pt x="176" y="1905"/>
                    <a:pt x="168" y="187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" name="Google Shape;483;p62"/>
            <p:cNvSpPr/>
            <p:nvPr/>
          </p:nvSpPr>
          <p:spPr>
            <a:xfrm>
              <a:off x="2065412" y="8449412"/>
              <a:ext cx="508123" cy="1716400"/>
            </a:xfrm>
            <a:custGeom>
              <a:avLst/>
              <a:gdLst/>
              <a:ahLst/>
              <a:cxnLst/>
              <a:rect l="l" t="t" r="r" b="b"/>
              <a:pathLst>
                <a:path w="10301" h="34796" extrusionOk="0">
                  <a:moveTo>
                    <a:pt x="4102" y="34361"/>
                  </a:moveTo>
                  <a:cubicBezTo>
                    <a:pt x="877" y="30284"/>
                    <a:pt x="3885" y="25873"/>
                    <a:pt x="3642" y="21571"/>
                  </a:cubicBezTo>
                  <a:cubicBezTo>
                    <a:pt x="3475" y="18555"/>
                    <a:pt x="1245" y="16341"/>
                    <a:pt x="510" y="13484"/>
                  </a:cubicBezTo>
                  <a:cubicBezTo>
                    <a:pt x="0" y="11529"/>
                    <a:pt x="551" y="9750"/>
                    <a:pt x="1136" y="7945"/>
                  </a:cubicBezTo>
                  <a:cubicBezTo>
                    <a:pt x="1796" y="5890"/>
                    <a:pt x="2623" y="3927"/>
                    <a:pt x="3350" y="1905"/>
                  </a:cubicBezTo>
                  <a:cubicBezTo>
                    <a:pt x="3517" y="1496"/>
                    <a:pt x="3659" y="1078"/>
                    <a:pt x="3776" y="652"/>
                  </a:cubicBezTo>
                  <a:cubicBezTo>
                    <a:pt x="3784" y="610"/>
                    <a:pt x="3918" y="1"/>
                    <a:pt x="3943" y="1"/>
                  </a:cubicBezTo>
                  <a:cubicBezTo>
                    <a:pt x="4728" y="151"/>
                    <a:pt x="5597" y="1880"/>
                    <a:pt x="5923" y="2448"/>
                  </a:cubicBezTo>
                  <a:cubicBezTo>
                    <a:pt x="7728" y="5531"/>
                    <a:pt x="7134" y="8831"/>
                    <a:pt x="6792" y="12064"/>
                  </a:cubicBezTo>
                  <a:cubicBezTo>
                    <a:pt x="6449" y="15263"/>
                    <a:pt x="10259" y="17235"/>
                    <a:pt x="10292" y="20485"/>
                  </a:cubicBezTo>
                  <a:cubicBezTo>
                    <a:pt x="10301" y="22206"/>
                    <a:pt x="9139" y="23601"/>
                    <a:pt x="8546" y="25130"/>
                  </a:cubicBezTo>
                  <a:cubicBezTo>
                    <a:pt x="8128" y="26191"/>
                    <a:pt x="8229" y="27377"/>
                    <a:pt x="7794" y="28429"/>
                  </a:cubicBezTo>
                  <a:cubicBezTo>
                    <a:pt x="7393" y="29398"/>
                    <a:pt x="6600" y="30125"/>
                    <a:pt x="6057" y="31011"/>
                  </a:cubicBezTo>
                  <a:cubicBezTo>
                    <a:pt x="5330" y="32197"/>
                    <a:pt x="4971" y="33509"/>
                    <a:pt x="4494" y="34795"/>
                  </a:cubicBez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" name="Google Shape;484;p62"/>
            <p:cNvSpPr/>
            <p:nvPr/>
          </p:nvSpPr>
          <p:spPr>
            <a:xfrm>
              <a:off x="2209596" y="9010265"/>
              <a:ext cx="238252" cy="1145237"/>
            </a:xfrm>
            <a:custGeom>
              <a:avLst/>
              <a:gdLst/>
              <a:ahLst/>
              <a:cxnLst/>
              <a:rect l="l" t="t" r="r" b="b"/>
              <a:pathLst>
                <a:path w="4830" h="23217" extrusionOk="0">
                  <a:moveTo>
                    <a:pt x="1438" y="23166"/>
                  </a:moveTo>
                  <a:cubicBezTo>
                    <a:pt x="1371" y="23191"/>
                    <a:pt x="1304" y="23208"/>
                    <a:pt x="1237" y="23216"/>
                  </a:cubicBezTo>
                  <a:lnTo>
                    <a:pt x="1204" y="23141"/>
                  </a:lnTo>
                  <a:cubicBezTo>
                    <a:pt x="1154" y="23049"/>
                    <a:pt x="1095" y="22916"/>
                    <a:pt x="1095" y="22916"/>
                  </a:cubicBezTo>
                  <a:cubicBezTo>
                    <a:pt x="1095" y="22916"/>
                    <a:pt x="1012" y="22907"/>
                    <a:pt x="970" y="22765"/>
                  </a:cubicBezTo>
                  <a:cubicBezTo>
                    <a:pt x="711" y="21846"/>
                    <a:pt x="469" y="20919"/>
                    <a:pt x="469" y="19958"/>
                  </a:cubicBezTo>
                  <a:lnTo>
                    <a:pt x="469" y="19942"/>
                  </a:lnTo>
                  <a:cubicBezTo>
                    <a:pt x="561" y="18680"/>
                    <a:pt x="953" y="17469"/>
                    <a:pt x="1346" y="16291"/>
                  </a:cubicBezTo>
                  <a:cubicBezTo>
                    <a:pt x="1346" y="16291"/>
                    <a:pt x="1463" y="15965"/>
                    <a:pt x="1563" y="15698"/>
                  </a:cubicBezTo>
                  <a:cubicBezTo>
                    <a:pt x="1605" y="15581"/>
                    <a:pt x="1647" y="15472"/>
                    <a:pt x="1688" y="15355"/>
                  </a:cubicBezTo>
                  <a:cubicBezTo>
                    <a:pt x="2357" y="13509"/>
                    <a:pt x="2800" y="11537"/>
                    <a:pt x="2399" y="9549"/>
                  </a:cubicBezTo>
                  <a:cubicBezTo>
                    <a:pt x="2148" y="8313"/>
                    <a:pt x="1563" y="7126"/>
                    <a:pt x="1054" y="5940"/>
                  </a:cubicBezTo>
                  <a:cubicBezTo>
                    <a:pt x="1054" y="5940"/>
                    <a:pt x="845" y="5439"/>
                    <a:pt x="694" y="5030"/>
                  </a:cubicBezTo>
                  <a:cubicBezTo>
                    <a:pt x="460" y="4428"/>
                    <a:pt x="285" y="3810"/>
                    <a:pt x="168" y="3175"/>
                  </a:cubicBezTo>
                  <a:cubicBezTo>
                    <a:pt x="26" y="2331"/>
                    <a:pt x="1" y="1471"/>
                    <a:pt x="110" y="619"/>
                  </a:cubicBezTo>
                  <a:lnTo>
                    <a:pt x="110" y="610"/>
                  </a:lnTo>
                  <a:cubicBezTo>
                    <a:pt x="135" y="368"/>
                    <a:pt x="143" y="0"/>
                    <a:pt x="410" y="134"/>
                  </a:cubicBezTo>
                  <a:cubicBezTo>
                    <a:pt x="552" y="209"/>
                    <a:pt x="636" y="468"/>
                    <a:pt x="719" y="652"/>
                  </a:cubicBezTo>
                  <a:cubicBezTo>
                    <a:pt x="1421" y="2173"/>
                    <a:pt x="1546" y="3852"/>
                    <a:pt x="2198" y="5414"/>
                  </a:cubicBezTo>
                  <a:cubicBezTo>
                    <a:pt x="2666" y="6550"/>
                    <a:pt x="3251" y="7644"/>
                    <a:pt x="3735" y="8772"/>
                  </a:cubicBezTo>
                  <a:cubicBezTo>
                    <a:pt x="4562" y="10719"/>
                    <a:pt x="4830" y="12949"/>
                    <a:pt x="4044" y="14929"/>
                  </a:cubicBezTo>
                  <a:cubicBezTo>
                    <a:pt x="3393" y="16575"/>
                    <a:pt x="2273" y="18020"/>
                    <a:pt x="1638" y="19666"/>
                  </a:cubicBezTo>
                  <a:cubicBezTo>
                    <a:pt x="1438" y="20159"/>
                    <a:pt x="1296" y="20668"/>
                    <a:pt x="1221" y="21186"/>
                  </a:cubicBezTo>
                  <a:lnTo>
                    <a:pt x="1221" y="21195"/>
                  </a:lnTo>
                  <a:cubicBezTo>
                    <a:pt x="1237" y="21846"/>
                    <a:pt x="1371" y="22481"/>
                    <a:pt x="1613" y="23074"/>
                  </a:cubicBezTo>
                  <a:lnTo>
                    <a:pt x="1505" y="23141"/>
                  </a:lnTo>
                  <a:close/>
                </a:path>
              </a:pathLst>
            </a:custGeom>
            <a:solidFill>
              <a:srgbClr val="1472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" name="Google Shape;485;p62"/>
            <p:cNvSpPr/>
            <p:nvPr/>
          </p:nvSpPr>
          <p:spPr>
            <a:xfrm>
              <a:off x="1736990" y="8812166"/>
              <a:ext cx="719935" cy="1371896"/>
            </a:xfrm>
            <a:custGeom>
              <a:avLst/>
              <a:gdLst/>
              <a:ahLst/>
              <a:cxnLst/>
              <a:rect l="l" t="t" r="r" b="b"/>
              <a:pathLst>
                <a:path w="14595" h="27812" extrusionOk="0">
                  <a:moveTo>
                    <a:pt x="4350" y="1"/>
                  </a:moveTo>
                  <a:cubicBezTo>
                    <a:pt x="4319" y="1"/>
                    <a:pt x="4285" y="87"/>
                    <a:pt x="4185" y="516"/>
                  </a:cubicBezTo>
                  <a:cubicBezTo>
                    <a:pt x="3659" y="2688"/>
                    <a:pt x="3584" y="5203"/>
                    <a:pt x="4202" y="7408"/>
                  </a:cubicBezTo>
                  <a:cubicBezTo>
                    <a:pt x="4386" y="8043"/>
                    <a:pt x="4570" y="8695"/>
                    <a:pt x="4904" y="9238"/>
                  </a:cubicBezTo>
                  <a:cubicBezTo>
                    <a:pt x="4979" y="9522"/>
                    <a:pt x="5054" y="9806"/>
                    <a:pt x="5129" y="10098"/>
                  </a:cubicBezTo>
                  <a:cubicBezTo>
                    <a:pt x="4269" y="8887"/>
                    <a:pt x="2807" y="8135"/>
                    <a:pt x="1362" y="7500"/>
                  </a:cubicBezTo>
                  <a:cubicBezTo>
                    <a:pt x="986" y="7316"/>
                    <a:pt x="601" y="7183"/>
                    <a:pt x="200" y="7082"/>
                  </a:cubicBezTo>
                  <a:cubicBezTo>
                    <a:pt x="185" y="7079"/>
                    <a:pt x="171" y="7077"/>
                    <a:pt x="159" y="7077"/>
                  </a:cubicBezTo>
                  <a:cubicBezTo>
                    <a:pt x="0" y="7077"/>
                    <a:pt x="108" y="7358"/>
                    <a:pt x="108" y="7358"/>
                  </a:cubicBezTo>
                  <a:cubicBezTo>
                    <a:pt x="292" y="7776"/>
                    <a:pt x="626" y="8102"/>
                    <a:pt x="969" y="8411"/>
                  </a:cubicBezTo>
                  <a:cubicBezTo>
                    <a:pt x="2289" y="9589"/>
                    <a:pt x="4260" y="9764"/>
                    <a:pt x="5405" y="11092"/>
                  </a:cubicBezTo>
                  <a:lnTo>
                    <a:pt x="5488" y="11393"/>
                  </a:lnTo>
                  <a:cubicBezTo>
                    <a:pt x="5476" y="11442"/>
                    <a:pt x="5473" y="11473"/>
                    <a:pt x="5479" y="11473"/>
                  </a:cubicBezTo>
                  <a:cubicBezTo>
                    <a:pt x="5481" y="11473"/>
                    <a:pt x="5484" y="11469"/>
                    <a:pt x="5488" y="11460"/>
                  </a:cubicBezTo>
                  <a:lnTo>
                    <a:pt x="5505" y="11460"/>
                  </a:lnTo>
                  <a:cubicBezTo>
                    <a:pt x="5714" y="12220"/>
                    <a:pt x="5931" y="12972"/>
                    <a:pt x="6132" y="13732"/>
                  </a:cubicBezTo>
                  <a:cubicBezTo>
                    <a:pt x="5580" y="12755"/>
                    <a:pt x="4661" y="12061"/>
                    <a:pt x="3667" y="11585"/>
                  </a:cubicBezTo>
                  <a:lnTo>
                    <a:pt x="3634" y="11569"/>
                  </a:lnTo>
                  <a:cubicBezTo>
                    <a:pt x="2782" y="11184"/>
                    <a:pt x="1846" y="10992"/>
                    <a:pt x="935" y="10775"/>
                  </a:cubicBezTo>
                  <a:cubicBezTo>
                    <a:pt x="861" y="10752"/>
                    <a:pt x="758" y="10697"/>
                    <a:pt x="688" y="10697"/>
                  </a:cubicBezTo>
                  <a:cubicBezTo>
                    <a:pt x="633" y="10697"/>
                    <a:pt x="600" y="10731"/>
                    <a:pt x="618" y="10842"/>
                  </a:cubicBezTo>
                  <a:cubicBezTo>
                    <a:pt x="610" y="10917"/>
                    <a:pt x="643" y="11000"/>
                    <a:pt x="693" y="11051"/>
                  </a:cubicBezTo>
                  <a:cubicBezTo>
                    <a:pt x="810" y="11226"/>
                    <a:pt x="952" y="11385"/>
                    <a:pt x="1111" y="11518"/>
                  </a:cubicBezTo>
                  <a:cubicBezTo>
                    <a:pt x="1996" y="12279"/>
                    <a:pt x="2957" y="12939"/>
                    <a:pt x="3985" y="13482"/>
                  </a:cubicBezTo>
                  <a:cubicBezTo>
                    <a:pt x="4854" y="13958"/>
                    <a:pt x="5839" y="14250"/>
                    <a:pt x="6483" y="15052"/>
                  </a:cubicBezTo>
                  <a:cubicBezTo>
                    <a:pt x="6666" y="15779"/>
                    <a:pt x="6842" y="16514"/>
                    <a:pt x="6984" y="17241"/>
                  </a:cubicBezTo>
                  <a:cubicBezTo>
                    <a:pt x="6817" y="16982"/>
                    <a:pt x="6625" y="16740"/>
                    <a:pt x="6407" y="16522"/>
                  </a:cubicBezTo>
                  <a:cubicBezTo>
                    <a:pt x="5605" y="15796"/>
                    <a:pt x="4536" y="15445"/>
                    <a:pt x="3542" y="15102"/>
                  </a:cubicBezTo>
                  <a:cubicBezTo>
                    <a:pt x="2982" y="14910"/>
                    <a:pt x="2414" y="14710"/>
                    <a:pt x="1846" y="14551"/>
                  </a:cubicBezTo>
                  <a:cubicBezTo>
                    <a:pt x="1738" y="14525"/>
                    <a:pt x="1613" y="14432"/>
                    <a:pt x="1526" y="14432"/>
                  </a:cubicBezTo>
                  <a:cubicBezTo>
                    <a:pt x="1472" y="14432"/>
                    <a:pt x="1433" y="14468"/>
                    <a:pt x="1420" y="14576"/>
                  </a:cubicBezTo>
                  <a:lnTo>
                    <a:pt x="1420" y="14693"/>
                  </a:lnTo>
                  <a:cubicBezTo>
                    <a:pt x="1646" y="15319"/>
                    <a:pt x="2255" y="15695"/>
                    <a:pt x="2849" y="16046"/>
                  </a:cubicBezTo>
                  <a:cubicBezTo>
                    <a:pt x="4010" y="16731"/>
                    <a:pt x="5330" y="17124"/>
                    <a:pt x="6458" y="17859"/>
                  </a:cubicBezTo>
                  <a:cubicBezTo>
                    <a:pt x="6758" y="18035"/>
                    <a:pt x="7017" y="18277"/>
                    <a:pt x="7226" y="18561"/>
                  </a:cubicBezTo>
                  <a:cubicBezTo>
                    <a:pt x="7376" y="19438"/>
                    <a:pt x="7468" y="20315"/>
                    <a:pt x="7527" y="21201"/>
                  </a:cubicBezTo>
                  <a:lnTo>
                    <a:pt x="7527" y="21242"/>
                  </a:lnTo>
                  <a:cubicBezTo>
                    <a:pt x="7176" y="20407"/>
                    <a:pt x="6382" y="19781"/>
                    <a:pt x="5614" y="19354"/>
                  </a:cubicBezTo>
                  <a:cubicBezTo>
                    <a:pt x="4578" y="18770"/>
                    <a:pt x="3475" y="18319"/>
                    <a:pt x="2414" y="17784"/>
                  </a:cubicBezTo>
                  <a:cubicBezTo>
                    <a:pt x="2314" y="17734"/>
                    <a:pt x="2189" y="17667"/>
                    <a:pt x="2189" y="17667"/>
                  </a:cubicBezTo>
                  <a:cubicBezTo>
                    <a:pt x="2055" y="17667"/>
                    <a:pt x="2097" y="17759"/>
                    <a:pt x="2130" y="17809"/>
                  </a:cubicBezTo>
                  <a:lnTo>
                    <a:pt x="2164" y="17884"/>
                  </a:lnTo>
                  <a:cubicBezTo>
                    <a:pt x="2539" y="18344"/>
                    <a:pt x="2957" y="18770"/>
                    <a:pt x="3400" y="19162"/>
                  </a:cubicBezTo>
                  <a:cubicBezTo>
                    <a:pt x="4336" y="19998"/>
                    <a:pt x="5355" y="20725"/>
                    <a:pt x="6449" y="21326"/>
                  </a:cubicBezTo>
                  <a:cubicBezTo>
                    <a:pt x="6850" y="21535"/>
                    <a:pt x="7243" y="21760"/>
                    <a:pt x="7560" y="22086"/>
                  </a:cubicBezTo>
                  <a:cubicBezTo>
                    <a:pt x="7594" y="23941"/>
                    <a:pt x="7310" y="25779"/>
                    <a:pt x="6725" y="27533"/>
                  </a:cubicBezTo>
                  <a:lnTo>
                    <a:pt x="6708" y="27608"/>
                  </a:lnTo>
                  <a:cubicBezTo>
                    <a:pt x="6701" y="27768"/>
                    <a:pt x="6706" y="27812"/>
                    <a:pt x="6715" y="27812"/>
                  </a:cubicBezTo>
                  <a:cubicBezTo>
                    <a:pt x="6726" y="27812"/>
                    <a:pt x="6742" y="27742"/>
                    <a:pt x="6742" y="27742"/>
                  </a:cubicBezTo>
                  <a:cubicBezTo>
                    <a:pt x="6792" y="27675"/>
                    <a:pt x="6833" y="27608"/>
                    <a:pt x="6833" y="27608"/>
                  </a:cubicBezTo>
                  <a:cubicBezTo>
                    <a:pt x="7477" y="25862"/>
                    <a:pt x="7719" y="24033"/>
                    <a:pt x="7719" y="22186"/>
                  </a:cubicBezTo>
                  <a:lnTo>
                    <a:pt x="7744" y="22186"/>
                  </a:lnTo>
                  <a:lnTo>
                    <a:pt x="7752" y="22078"/>
                  </a:lnTo>
                  <a:cubicBezTo>
                    <a:pt x="7736" y="22061"/>
                    <a:pt x="7727" y="22044"/>
                    <a:pt x="7711" y="22028"/>
                  </a:cubicBezTo>
                  <a:lnTo>
                    <a:pt x="7711" y="21669"/>
                  </a:lnTo>
                  <a:cubicBezTo>
                    <a:pt x="8287" y="21209"/>
                    <a:pt x="9022" y="21042"/>
                    <a:pt x="9682" y="20850"/>
                  </a:cubicBezTo>
                  <a:cubicBezTo>
                    <a:pt x="11169" y="20407"/>
                    <a:pt x="12690" y="19948"/>
                    <a:pt x="13959" y="18962"/>
                  </a:cubicBezTo>
                  <a:cubicBezTo>
                    <a:pt x="14093" y="18853"/>
                    <a:pt x="14285" y="18703"/>
                    <a:pt x="14285" y="18703"/>
                  </a:cubicBezTo>
                  <a:cubicBezTo>
                    <a:pt x="14452" y="18527"/>
                    <a:pt x="14594" y="18252"/>
                    <a:pt x="14427" y="18235"/>
                  </a:cubicBezTo>
                  <a:lnTo>
                    <a:pt x="14427" y="18235"/>
                  </a:lnTo>
                  <a:lnTo>
                    <a:pt x="14327" y="18268"/>
                  </a:lnTo>
                  <a:lnTo>
                    <a:pt x="14285" y="18285"/>
                  </a:lnTo>
                  <a:cubicBezTo>
                    <a:pt x="13183" y="18720"/>
                    <a:pt x="12063" y="18895"/>
                    <a:pt x="10919" y="19321"/>
                  </a:cubicBezTo>
                  <a:cubicBezTo>
                    <a:pt x="9891" y="19672"/>
                    <a:pt x="8947" y="20240"/>
                    <a:pt x="8153" y="20975"/>
                  </a:cubicBezTo>
                  <a:cubicBezTo>
                    <a:pt x="7986" y="21126"/>
                    <a:pt x="7844" y="21284"/>
                    <a:pt x="7702" y="21460"/>
                  </a:cubicBezTo>
                  <a:cubicBezTo>
                    <a:pt x="7669" y="20549"/>
                    <a:pt x="7577" y="19647"/>
                    <a:pt x="7443" y="18753"/>
                  </a:cubicBezTo>
                  <a:lnTo>
                    <a:pt x="7460" y="18745"/>
                  </a:lnTo>
                  <a:cubicBezTo>
                    <a:pt x="7485" y="18720"/>
                    <a:pt x="7502" y="18686"/>
                    <a:pt x="7510" y="18653"/>
                  </a:cubicBezTo>
                  <a:cubicBezTo>
                    <a:pt x="8178" y="17316"/>
                    <a:pt x="9490" y="16472"/>
                    <a:pt x="10526" y="15303"/>
                  </a:cubicBezTo>
                  <a:cubicBezTo>
                    <a:pt x="11228" y="14509"/>
                    <a:pt x="11921" y="13649"/>
                    <a:pt x="12372" y="12755"/>
                  </a:cubicBezTo>
                  <a:cubicBezTo>
                    <a:pt x="12439" y="12629"/>
                    <a:pt x="12506" y="12421"/>
                    <a:pt x="12506" y="12421"/>
                  </a:cubicBezTo>
                  <a:cubicBezTo>
                    <a:pt x="12506" y="12396"/>
                    <a:pt x="12514" y="12379"/>
                    <a:pt x="12514" y="12354"/>
                  </a:cubicBezTo>
                  <a:lnTo>
                    <a:pt x="12514" y="12312"/>
                  </a:lnTo>
                  <a:lnTo>
                    <a:pt x="12514" y="12279"/>
                  </a:lnTo>
                  <a:cubicBezTo>
                    <a:pt x="12509" y="12209"/>
                    <a:pt x="12486" y="12125"/>
                    <a:pt x="12429" y="12125"/>
                  </a:cubicBezTo>
                  <a:cubicBezTo>
                    <a:pt x="12397" y="12125"/>
                    <a:pt x="12354" y="12151"/>
                    <a:pt x="12297" y="12220"/>
                  </a:cubicBezTo>
                  <a:cubicBezTo>
                    <a:pt x="12188" y="12337"/>
                    <a:pt x="11838" y="12655"/>
                    <a:pt x="11545" y="12914"/>
                  </a:cubicBezTo>
                  <a:cubicBezTo>
                    <a:pt x="10802" y="13582"/>
                    <a:pt x="10025" y="14217"/>
                    <a:pt x="9340" y="14960"/>
                  </a:cubicBezTo>
                  <a:cubicBezTo>
                    <a:pt x="8529" y="15846"/>
                    <a:pt x="7686" y="16781"/>
                    <a:pt x="7385" y="17943"/>
                  </a:cubicBezTo>
                  <a:cubicBezTo>
                    <a:pt x="7368" y="18001"/>
                    <a:pt x="7360" y="18068"/>
                    <a:pt x="7343" y="18135"/>
                  </a:cubicBezTo>
                  <a:cubicBezTo>
                    <a:pt x="7209" y="17299"/>
                    <a:pt x="7034" y="16472"/>
                    <a:pt x="6842" y="15670"/>
                  </a:cubicBezTo>
                  <a:cubicBezTo>
                    <a:pt x="6792" y="15461"/>
                    <a:pt x="6742" y="15261"/>
                    <a:pt x="6691" y="15052"/>
                  </a:cubicBezTo>
                  <a:cubicBezTo>
                    <a:pt x="6692" y="15052"/>
                    <a:pt x="6692" y="15051"/>
                    <a:pt x="6693" y="15051"/>
                  </a:cubicBezTo>
                  <a:cubicBezTo>
                    <a:pt x="6693" y="15051"/>
                    <a:pt x="6693" y="15054"/>
                    <a:pt x="6693" y="15054"/>
                  </a:cubicBezTo>
                  <a:cubicBezTo>
                    <a:pt x="6693" y="15054"/>
                    <a:pt x="6702" y="15031"/>
                    <a:pt x="6783" y="14852"/>
                  </a:cubicBezTo>
                  <a:cubicBezTo>
                    <a:pt x="7293" y="13699"/>
                    <a:pt x="8128" y="12713"/>
                    <a:pt x="8855" y="11627"/>
                  </a:cubicBezTo>
                  <a:cubicBezTo>
                    <a:pt x="9365" y="10867"/>
                    <a:pt x="9858" y="10081"/>
                    <a:pt x="10342" y="9296"/>
                  </a:cubicBezTo>
                  <a:cubicBezTo>
                    <a:pt x="10743" y="8645"/>
                    <a:pt x="11144" y="7951"/>
                    <a:pt x="11228" y="7233"/>
                  </a:cubicBezTo>
                  <a:cubicBezTo>
                    <a:pt x="11228" y="7191"/>
                    <a:pt x="11219" y="7141"/>
                    <a:pt x="11203" y="7099"/>
                  </a:cubicBezTo>
                  <a:cubicBezTo>
                    <a:pt x="11163" y="7064"/>
                    <a:pt x="11156" y="7043"/>
                    <a:pt x="11143" y="7043"/>
                  </a:cubicBezTo>
                  <a:cubicBezTo>
                    <a:pt x="11132" y="7043"/>
                    <a:pt x="11116" y="7060"/>
                    <a:pt x="11069" y="7099"/>
                  </a:cubicBezTo>
                  <a:cubicBezTo>
                    <a:pt x="10902" y="7224"/>
                    <a:pt x="10785" y="7475"/>
                    <a:pt x="10609" y="7684"/>
                  </a:cubicBezTo>
                  <a:cubicBezTo>
                    <a:pt x="9398" y="9129"/>
                    <a:pt x="8128" y="10558"/>
                    <a:pt x="7268" y="12220"/>
                  </a:cubicBezTo>
                  <a:cubicBezTo>
                    <a:pt x="7017" y="12696"/>
                    <a:pt x="6817" y="13198"/>
                    <a:pt x="6675" y="13724"/>
                  </a:cubicBezTo>
                  <a:cubicBezTo>
                    <a:pt x="6608" y="14008"/>
                    <a:pt x="6574" y="14300"/>
                    <a:pt x="6574" y="14593"/>
                  </a:cubicBezTo>
                  <a:cubicBezTo>
                    <a:pt x="6282" y="13473"/>
                    <a:pt x="5981" y="12345"/>
                    <a:pt x="5681" y="11226"/>
                  </a:cubicBezTo>
                  <a:lnTo>
                    <a:pt x="5706" y="11151"/>
                  </a:lnTo>
                  <a:cubicBezTo>
                    <a:pt x="5714" y="10992"/>
                    <a:pt x="5747" y="11000"/>
                    <a:pt x="5764" y="10959"/>
                  </a:cubicBezTo>
                  <a:cubicBezTo>
                    <a:pt x="5831" y="10833"/>
                    <a:pt x="5940" y="10650"/>
                    <a:pt x="5940" y="10650"/>
                  </a:cubicBezTo>
                  <a:cubicBezTo>
                    <a:pt x="5956" y="10624"/>
                    <a:pt x="5965" y="10599"/>
                    <a:pt x="5981" y="10574"/>
                  </a:cubicBezTo>
                  <a:cubicBezTo>
                    <a:pt x="6407" y="9823"/>
                    <a:pt x="6967" y="9146"/>
                    <a:pt x="7418" y="8394"/>
                  </a:cubicBezTo>
                  <a:cubicBezTo>
                    <a:pt x="8003" y="7417"/>
                    <a:pt x="8429" y="6331"/>
                    <a:pt x="8805" y="5261"/>
                  </a:cubicBezTo>
                  <a:cubicBezTo>
                    <a:pt x="8864" y="5086"/>
                    <a:pt x="8922" y="4782"/>
                    <a:pt x="8807" y="4782"/>
                  </a:cubicBezTo>
                  <a:cubicBezTo>
                    <a:pt x="8790" y="4782"/>
                    <a:pt x="8770" y="4788"/>
                    <a:pt x="8747" y="4802"/>
                  </a:cubicBezTo>
                  <a:cubicBezTo>
                    <a:pt x="8655" y="4860"/>
                    <a:pt x="8613" y="5019"/>
                    <a:pt x="8596" y="5036"/>
                  </a:cubicBezTo>
                  <a:lnTo>
                    <a:pt x="8279" y="5512"/>
                  </a:lnTo>
                  <a:cubicBezTo>
                    <a:pt x="7460" y="6706"/>
                    <a:pt x="6558" y="7843"/>
                    <a:pt x="5998" y="9229"/>
                  </a:cubicBezTo>
                  <a:cubicBezTo>
                    <a:pt x="5789" y="9756"/>
                    <a:pt x="5656" y="10307"/>
                    <a:pt x="5597" y="10875"/>
                  </a:cubicBezTo>
                  <a:cubicBezTo>
                    <a:pt x="5371" y="10015"/>
                    <a:pt x="5146" y="9163"/>
                    <a:pt x="4937" y="8302"/>
                  </a:cubicBezTo>
                  <a:cubicBezTo>
                    <a:pt x="4870" y="8001"/>
                    <a:pt x="4795" y="7709"/>
                    <a:pt x="4728" y="7408"/>
                  </a:cubicBezTo>
                  <a:cubicBezTo>
                    <a:pt x="4703" y="6740"/>
                    <a:pt x="4753" y="6072"/>
                    <a:pt x="4778" y="5403"/>
                  </a:cubicBezTo>
                  <a:cubicBezTo>
                    <a:pt x="4837" y="3899"/>
                    <a:pt x="4879" y="2371"/>
                    <a:pt x="4686" y="959"/>
                  </a:cubicBezTo>
                  <a:cubicBezTo>
                    <a:pt x="4661" y="683"/>
                    <a:pt x="4603" y="408"/>
                    <a:pt x="4519" y="140"/>
                  </a:cubicBezTo>
                  <a:cubicBezTo>
                    <a:pt x="4494" y="98"/>
                    <a:pt x="4469" y="65"/>
                    <a:pt x="4427" y="40"/>
                  </a:cubicBezTo>
                  <a:cubicBezTo>
                    <a:pt x="4390" y="40"/>
                    <a:pt x="4371" y="1"/>
                    <a:pt x="4350" y="1"/>
                  </a:cubicBezTo>
                  <a:close/>
                </a:path>
              </a:pathLst>
            </a:custGeom>
            <a:solidFill>
              <a:srgbClr val="2C7B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" name="Google Shape;486;p62"/>
            <p:cNvSpPr/>
            <p:nvPr/>
          </p:nvSpPr>
          <p:spPr>
            <a:xfrm>
              <a:off x="2192726" y="8227734"/>
              <a:ext cx="1406919" cy="2016755"/>
            </a:xfrm>
            <a:custGeom>
              <a:avLst/>
              <a:gdLst/>
              <a:ahLst/>
              <a:cxnLst/>
              <a:rect l="l" t="t" r="r" b="b"/>
              <a:pathLst>
                <a:path w="28522" h="40885" extrusionOk="0">
                  <a:moveTo>
                    <a:pt x="21420" y="25664"/>
                  </a:moveTo>
                  <a:cubicBezTo>
                    <a:pt x="28521" y="30050"/>
                    <a:pt x="23450" y="40885"/>
                    <a:pt x="12715" y="39582"/>
                  </a:cubicBezTo>
                  <a:cubicBezTo>
                    <a:pt x="6349" y="38813"/>
                    <a:pt x="0" y="30050"/>
                    <a:pt x="7093" y="25664"/>
                  </a:cubicBezTo>
                  <a:cubicBezTo>
                    <a:pt x="14194" y="21278"/>
                    <a:pt x="1220" y="19473"/>
                    <a:pt x="7093" y="14277"/>
                  </a:cubicBezTo>
                  <a:cubicBezTo>
                    <a:pt x="12974" y="9089"/>
                    <a:pt x="10485" y="10735"/>
                    <a:pt x="10075" y="5330"/>
                  </a:cubicBezTo>
                  <a:cubicBezTo>
                    <a:pt x="9925" y="3450"/>
                    <a:pt x="10869" y="1078"/>
                    <a:pt x="13601" y="560"/>
                  </a:cubicBezTo>
                  <a:cubicBezTo>
                    <a:pt x="16525" y="0"/>
                    <a:pt x="18605" y="3258"/>
                    <a:pt x="18446" y="5330"/>
                  </a:cubicBezTo>
                  <a:cubicBezTo>
                    <a:pt x="18028" y="10735"/>
                    <a:pt x="15539" y="9089"/>
                    <a:pt x="21420" y="14277"/>
                  </a:cubicBezTo>
                  <a:cubicBezTo>
                    <a:pt x="27293" y="19465"/>
                    <a:pt x="14319" y="21278"/>
                    <a:pt x="21420" y="25664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" name="Google Shape;487;p62"/>
            <p:cNvSpPr/>
            <p:nvPr/>
          </p:nvSpPr>
          <p:spPr>
            <a:xfrm>
              <a:off x="2606880" y="8429237"/>
              <a:ext cx="602930" cy="2135881"/>
            </a:xfrm>
            <a:custGeom>
              <a:avLst/>
              <a:gdLst/>
              <a:ahLst/>
              <a:cxnLst/>
              <a:rect l="l" t="t" r="r" b="b"/>
              <a:pathLst>
                <a:path w="12223" h="43300" extrusionOk="0">
                  <a:moveTo>
                    <a:pt x="5088" y="17469"/>
                  </a:moveTo>
                  <a:cubicBezTo>
                    <a:pt x="5088" y="17226"/>
                    <a:pt x="5079" y="16984"/>
                    <a:pt x="5079" y="16742"/>
                  </a:cubicBezTo>
                  <a:cubicBezTo>
                    <a:pt x="5038" y="14202"/>
                    <a:pt x="5054" y="11662"/>
                    <a:pt x="5163" y="9115"/>
                  </a:cubicBezTo>
                  <a:lnTo>
                    <a:pt x="5163" y="8947"/>
                  </a:lnTo>
                  <a:cubicBezTo>
                    <a:pt x="5222" y="8037"/>
                    <a:pt x="5305" y="6809"/>
                    <a:pt x="5305" y="6809"/>
                  </a:cubicBezTo>
                  <a:lnTo>
                    <a:pt x="5364" y="6057"/>
                  </a:lnTo>
                  <a:cubicBezTo>
                    <a:pt x="5506" y="4119"/>
                    <a:pt x="5673" y="2181"/>
                    <a:pt x="5689" y="234"/>
                  </a:cubicBezTo>
                  <a:lnTo>
                    <a:pt x="5856" y="0"/>
                  </a:lnTo>
                  <a:lnTo>
                    <a:pt x="6032" y="159"/>
                  </a:lnTo>
                  <a:cubicBezTo>
                    <a:pt x="6140" y="2131"/>
                    <a:pt x="6107" y="4102"/>
                    <a:pt x="6107" y="6082"/>
                  </a:cubicBezTo>
                  <a:lnTo>
                    <a:pt x="6107" y="6834"/>
                  </a:lnTo>
                  <a:lnTo>
                    <a:pt x="6082" y="8638"/>
                  </a:lnTo>
                  <a:lnTo>
                    <a:pt x="6082" y="8972"/>
                  </a:lnTo>
                  <a:cubicBezTo>
                    <a:pt x="6074" y="9357"/>
                    <a:pt x="6065" y="9733"/>
                    <a:pt x="6049" y="10117"/>
                  </a:cubicBezTo>
                  <a:cubicBezTo>
                    <a:pt x="5998" y="12172"/>
                    <a:pt x="5998" y="14219"/>
                    <a:pt x="6015" y="16249"/>
                  </a:cubicBezTo>
                  <a:cubicBezTo>
                    <a:pt x="6450" y="15781"/>
                    <a:pt x="6942" y="15347"/>
                    <a:pt x="7394" y="14896"/>
                  </a:cubicBezTo>
                  <a:cubicBezTo>
                    <a:pt x="8070" y="14244"/>
                    <a:pt x="8747" y="13592"/>
                    <a:pt x="9415" y="12941"/>
                  </a:cubicBezTo>
                  <a:cubicBezTo>
                    <a:pt x="9415" y="12941"/>
                    <a:pt x="10443" y="12005"/>
                    <a:pt x="11178" y="11295"/>
                  </a:cubicBezTo>
                  <a:cubicBezTo>
                    <a:pt x="11178" y="11295"/>
                    <a:pt x="11270" y="11203"/>
                    <a:pt x="11270" y="11370"/>
                  </a:cubicBezTo>
                  <a:cubicBezTo>
                    <a:pt x="9758" y="13007"/>
                    <a:pt x="8187" y="14536"/>
                    <a:pt x="6583" y="16132"/>
                  </a:cubicBezTo>
                  <a:cubicBezTo>
                    <a:pt x="6391" y="16332"/>
                    <a:pt x="6199" y="16533"/>
                    <a:pt x="6023" y="16750"/>
                  </a:cubicBezTo>
                  <a:cubicBezTo>
                    <a:pt x="6074" y="20952"/>
                    <a:pt x="6224" y="25129"/>
                    <a:pt x="6257" y="29373"/>
                  </a:cubicBezTo>
                  <a:lnTo>
                    <a:pt x="6257" y="29590"/>
                  </a:lnTo>
                  <a:cubicBezTo>
                    <a:pt x="6399" y="29448"/>
                    <a:pt x="6541" y="29298"/>
                    <a:pt x="6692" y="29156"/>
                  </a:cubicBezTo>
                  <a:lnTo>
                    <a:pt x="6725" y="29114"/>
                  </a:lnTo>
                  <a:cubicBezTo>
                    <a:pt x="8388" y="27669"/>
                    <a:pt x="10276" y="26491"/>
                    <a:pt x="11921" y="25029"/>
                  </a:cubicBezTo>
                  <a:lnTo>
                    <a:pt x="12222" y="25012"/>
                  </a:lnTo>
                  <a:cubicBezTo>
                    <a:pt x="12222" y="25012"/>
                    <a:pt x="12222" y="25179"/>
                    <a:pt x="12214" y="25263"/>
                  </a:cubicBezTo>
                  <a:cubicBezTo>
                    <a:pt x="10618" y="26750"/>
                    <a:pt x="8772" y="27953"/>
                    <a:pt x="7126" y="29415"/>
                  </a:cubicBezTo>
                  <a:cubicBezTo>
                    <a:pt x="7126" y="29415"/>
                    <a:pt x="6725" y="29741"/>
                    <a:pt x="6266" y="30158"/>
                  </a:cubicBezTo>
                  <a:cubicBezTo>
                    <a:pt x="6299" y="33801"/>
                    <a:pt x="6358" y="37451"/>
                    <a:pt x="6508" y="41094"/>
                  </a:cubicBezTo>
                  <a:lnTo>
                    <a:pt x="6458" y="42447"/>
                  </a:lnTo>
                  <a:cubicBezTo>
                    <a:pt x="6391" y="42673"/>
                    <a:pt x="6391" y="42673"/>
                    <a:pt x="6341" y="42898"/>
                  </a:cubicBezTo>
                  <a:lnTo>
                    <a:pt x="6023" y="43299"/>
                  </a:lnTo>
                  <a:lnTo>
                    <a:pt x="5673" y="42932"/>
                  </a:lnTo>
                  <a:cubicBezTo>
                    <a:pt x="5673" y="42932"/>
                    <a:pt x="5597" y="42706"/>
                    <a:pt x="5480" y="42405"/>
                  </a:cubicBezTo>
                  <a:cubicBezTo>
                    <a:pt x="5422" y="41904"/>
                    <a:pt x="5347" y="41227"/>
                    <a:pt x="5347" y="41227"/>
                  </a:cubicBezTo>
                  <a:cubicBezTo>
                    <a:pt x="5180" y="36942"/>
                    <a:pt x="5146" y="32631"/>
                    <a:pt x="5138" y="28329"/>
                  </a:cubicBezTo>
                  <a:cubicBezTo>
                    <a:pt x="4303" y="27911"/>
                    <a:pt x="3492" y="27443"/>
                    <a:pt x="2690" y="26959"/>
                  </a:cubicBezTo>
                  <a:lnTo>
                    <a:pt x="1796" y="26407"/>
                  </a:lnTo>
                  <a:lnTo>
                    <a:pt x="1278" y="26057"/>
                  </a:lnTo>
                  <a:lnTo>
                    <a:pt x="1028" y="25889"/>
                  </a:lnTo>
                  <a:lnTo>
                    <a:pt x="460" y="25505"/>
                  </a:lnTo>
                  <a:cubicBezTo>
                    <a:pt x="184" y="25321"/>
                    <a:pt x="50" y="25229"/>
                    <a:pt x="50" y="25229"/>
                  </a:cubicBezTo>
                  <a:lnTo>
                    <a:pt x="0" y="25046"/>
                  </a:lnTo>
                  <a:cubicBezTo>
                    <a:pt x="92" y="25012"/>
                    <a:pt x="192" y="25012"/>
                    <a:pt x="284" y="25046"/>
                  </a:cubicBezTo>
                  <a:cubicBezTo>
                    <a:pt x="819" y="25313"/>
                    <a:pt x="1529" y="25689"/>
                    <a:pt x="1529" y="25689"/>
                  </a:cubicBezTo>
                  <a:cubicBezTo>
                    <a:pt x="1788" y="25839"/>
                    <a:pt x="2080" y="26015"/>
                    <a:pt x="2080" y="26015"/>
                  </a:cubicBezTo>
                  <a:cubicBezTo>
                    <a:pt x="3100" y="26658"/>
                    <a:pt x="4094" y="27326"/>
                    <a:pt x="5138" y="27928"/>
                  </a:cubicBezTo>
                  <a:cubicBezTo>
                    <a:pt x="5130" y="24670"/>
                    <a:pt x="5130" y="21403"/>
                    <a:pt x="5096" y="18154"/>
                  </a:cubicBezTo>
                  <a:cubicBezTo>
                    <a:pt x="4110" y="16441"/>
                    <a:pt x="2991" y="14804"/>
                    <a:pt x="1746" y="13266"/>
                  </a:cubicBezTo>
                  <a:cubicBezTo>
                    <a:pt x="1746" y="13266"/>
                    <a:pt x="1145" y="12464"/>
                    <a:pt x="727" y="11938"/>
                  </a:cubicBezTo>
                  <a:cubicBezTo>
                    <a:pt x="727" y="11938"/>
                    <a:pt x="694" y="11721"/>
                    <a:pt x="919" y="11947"/>
                  </a:cubicBezTo>
                  <a:cubicBezTo>
                    <a:pt x="1370" y="12406"/>
                    <a:pt x="1980" y="13066"/>
                    <a:pt x="1980" y="13066"/>
                  </a:cubicBezTo>
                  <a:cubicBezTo>
                    <a:pt x="3125" y="14453"/>
                    <a:pt x="4169" y="15923"/>
                    <a:pt x="5088" y="17469"/>
                  </a:cubicBez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0" name="Google Shape;1220;p160"/>
          <p:cNvSpPr txBox="1">
            <a:spLocks noGrp="1"/>
          </p:cNvSpPr>
          <p:nvPr>
            <p:ph type="title"/>
          </p:nvPr>
        </p:nvSpPr>
        <p:spPr>
          <a:xfrm>
            <a:off x="896144" y="2400300"/>
            <a:ext cx="2743200" cy="283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  <a:defRPr sz="1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1" name="Google Shape;1221;p160"/>
          <p:cNvSpPr>
            <a:spLocks noGrp="1"/>
          </p:cNvSpPr>
          <p:nvPr>
            <p:ph type="pic" idx="2"/>
          </p:nvPr>
        </p:nvSpPr>
        <p:spPr>
          <a:xfrm>
            <a:off x="896144" y="306388"/>
            <a:ext cx="2743200" cy="2057400"/>
          </a:xfrm>
          <a:prstGeom prst="rect">
            <a:avLst/>
          </a:prstGeom>
          <a:noFill/>
          <a:ln>
            <a:noFill/>
          </a:ln>
        </p:spPr>
      </p:sp>
      <p:sp>
        <p:nvSpPr>
          <p:cNvPr id="1222" name="Google Shape;1222;p160"/>
          <p:cNvSpPr txBox="1">
            <a:spLocks noGrp="1"/>
          </p:cNvSpPr>
          <p:nvPr>
            <p:ph type="body" idx="1"/>
          </p:nvPr>
        </p:nvSpPr>
        <p:spPr>
          <a:xfrm>
            <a:off x="896144" y="2683669"/>
            <a:ext cx="2743200" cy="402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marL="457200" lvl="0" indent="-228600" algn="l">
              <a:spcBef>
                <a:spcPts val="14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1pPr>
            <a:lvl2pPr marL="914400" lvl="1" indent="-228600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2pPr>
            <a:lvl3pPr marL="1371600" lvl="2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3pPr>
            <a:lvl4pPr marL="1828800" lvl="3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4pPr>
            <a:lvl5pPr marL="2286000" lvl="4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5pPr>
            <a:lvl6pPr marL="2743200" lvl="5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6pPr>
            <a:lvl7pPr marL="3200400" lvl="6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7pPr>
            <a:lvl8pPr marL="3657600" lvl="7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8pPr>
            <a:lvl9pPr marL="4114800" lvl="8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9pPr>
          </a:lstStyle>
          <a:p>
            <a:endParaRPr/>
          </a:p>
        </p:txBody>
      </p:sp>
      <p:sp>
        <p:nvSpPr>
          <p:cNvPr id="1223" name="Google Shape;1223;p160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4" name="Google Shape;1224;p160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5" name="Google Shape;1225;p160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7" name="Google Shape;1227;p161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8" name="Google Shape;1228;p161"/>
          <p:cNvSpPr txBox="1">
            <a:spLocks noGrp="1"/>
          </p:cNvSpPr>
          <p:nvPr>
            <p:ph type="body" idx="1"/>
          </p:nvPr>
        </p:nvSpPr>
        <p:spPr>
          <a:xfrm rot="5400000">
            <a:off x="1154509" y="-125809"/>
            <a:ext cx="2262982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9" name="Google Shape;1229;p161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0" name="Google Shape;1230;p161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1" name="Google Shape;1231;p161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3" name="Google Shape;1233;p162"/>
          <p:cNvSpPr txBox="1">
            <a:spLocks noGrp="1"/>
          </p:cNvSpPr>
          <p:nvPr>
            <p:ph type="title"/>
          </p:nvPr>
        </p:nvSpPr>
        <p:spPr>
          <a:xfrm rot="5400000">
            <a:off x="2366168" y="1085851"/>
            <a:ext cx="2925763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4" name="Google Shape;1234;p162"/>
          <p:cNvSpPr txBox="1">
            <a:spLocks noGrp="1"/>
          </p:cNvSpPr>
          <p:nvPr>
            <p:ph type="body" idx="1"/>
          </p:nvPr>
        </p:nvSpPr>
        <p:spPr>
          <a:xfrm rot="5400000">
            <a:off x="270668" y="95250"/>
            <a:ext cx="2925763" cy="30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35" name="Google Shape;1235;p162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6" name="Google Shape;1236;p162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7" name="Google Shape;1237;p162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5" name="Google Shape;1245;p54"/>
          <p:cNvSpPr txBox="1">
            <a:spLocks noGrp="1"/>
          </p:cNvSpPr>
          <p:nvPr>
            <p:ph type="dt" idx="10"/>
          </p:nvPr>
        </p:nvSpPr>
        <p:spPr>
          <a:xfrm>
            <a:off x="228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6" name="Google Shape;1246;p54"/>
          <p:cNvSpPr txBox="1">
            <a:spLocks noGrp="1"/>
          </p:cNvSpPr>
          <p:nvPr>
            <p:ph type="ftr" idx="11"/>
          </p:nvPr>
        </p:nvSpPr>
        <p:spPr>
          <a:xfrm>
            <a:off x="1562100" y="317818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7" name="Google Shape;1247;p54"/>
          <p:cNvSpPr txBox="1">
            <a:spLocks noGrp="1"/>
          </p:cNvSpPr>
          <p:nvPr>
            <p:ph type="sldNum" idx="12"/>
          </p:nvPr>
        </p:nvSpPr>
        <p:spPr>
          <a:xfrm>
            <a:off x="3276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" name="Google Shape;1249;p163"/>
          <p:cNvSpPr txBox="1">
            <a:spLocks noGrp="1"/>
          </p:cNvSpPr>
          <p:nvPr>
            <p:ph type="ctrTitle"/>
          </p:nvPr>
        </p:nvSpPr>
        <p:spPr>
          <a:xfrm>
            <a:off x="342900" y="1065212"/>
            <a:ext cx="3886200" cy="735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0" name="Google Shape;1250;p163"/>
          <p:cNvSpPr txBox="1">
            <a:spLocks noGrp="1"/>
          </p:cNvSpPr>
          <p:nvPr>
            <p:ph type="subTitle" idx="1"/>
          </p:nvPr>
        </p:nvSpPr>
        <p:spPr>
          <a:xfrm>
            <a:off x="685800" y="1943100"/>
            <a:ext cx="3200400" cy="8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lvl="0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24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251" name="Google Shape;1251;p163"/>
          <p:cNvSpPr txBox="1">
            <a:spLocks noGrp="1"/>
          </p:cNvSpPr>
          <p:nvPr>
            <p:ph type="dt" idx="10"/>
          </p:nvPr>
        </p:nvSpPr>
        <p:spPr>
          <a:xfrm>
            <a:off x="228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2" name="Google Shape;1252;p163"/>
          <p:cNvSpPr txBox="1">
            <a:spLocks noGrp="1"/>
          </p:cNvSpPr>
          <p:nvPr>
            <p:ph type="ftr" idx="11"/>
          </p:nvPr>
        </p:nvSpPr>
        <p:spPr>
          <a:xfrm>
            <a:off x="1562100" y="317818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3" name="Google Shape;1253;p163"/>
          <p:cNvSpPr txBox="1">
            <a:spLocks noGrp="1"/>
          </p:cNvSpPr>
          <p:nvPr>
            <p:ph type="sldNum" idx="12"/>
          </p:nvPr>
        </p:nvSpPr>
        <p:spPr>
          <a:xfrm>
            <a:off x="3276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5" name="Google Shape;1255;p164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6" name="Google Shape;1256;p164"/>
          <p:cNvSpPr txBox="1">
            <a:spLocks noGrp="1"/>
          </p:cNvSpPr>
          <p:nvPr>
            <p:ph type="body" idx="1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57" name="Google Shape;1257;p164"/>
          <p:cNvSpPr txBox="1">
            <a:spLocks noGrp="1"/>
          </p:cNvSpPr>
          <p:nvPr>
            <p:ph type="dt" idx="10"/>
          </p:nvPr>
        </p:nvSpPr>
        <p:spPr>
          <a:xfrm>
            <a:off x="228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8" name="Google Shape;1258;p164"/>
          <p:cNvSpPr txBox="1">
            <a:spLocks noGrp="1"/>
          </p:cNvSpPr>
          <p:nvPr>
            <p:ph type="ftr" idx="11"/>
          </p:nvPr>
        </p:nvSpPr>
        <p:spPr>
          <a:xfrm>
            <a:off x="1562100" y="317818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9" name="Google Shape;1259;p164"/>
          <p:cNvSpPr txBox="1">
            <a:spLocks noGrp="1"/>
          </p:cNvSpPr>
          <p:nvPr>
            <p:ph type="sldNum" idx="12"/>
          </p:nvPr>
        </p:nvSpPr>
        <p:spPr>
          <a:xfrm>
            <a:off x="3276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1" name="Google Shape;1261;p165"/>
          <p:cNvSpPr txBox="1">
            <a:spLocks noGrp="1"/>
          </p:cNvSpPr>
          <p:nvPr>
            <p:ph type="title"/>
          </p:nvPr>
        </p:nvSpPr>
        <p:spPr>
          <a:xfrm>
            <a:off x="361157" y="2203450"/>
            <a:ext cx="3886200" cy="681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2" name="Google Shape;1262;p165"/>
          <p:cNvSpPr txBox="1">
            <a:spLocks noGrp="1"/>
          </p:cNvSpPr>
          <p:nvPr>
            <p:ph type="body" idx="1"/>
          </p:nvPr>
        </p:nvSpPr>
        <p:spPr>
          <a:xfrm>
            <a:off x="361157" y="1453357"/>
            <a:ext cx="3886200" cy="750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b" anchorCtr="0">
            <a:normAutofit/>
          </a:bodyPr>
          <a:lstStyle>
            <a:lvl1pPr marL="457200" lvl="0" indent="-22860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 sz="1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180"/>
              </a:spcBef>
              <a:spcAft>
                <a:spcPts val="0"/>
              </a:spcAft>
              <a:buClr>
                <a:srgbClr val="888888"/>
              </a:buClr>
              <a:buSzPts val="900"/>
              <a:buNone/>
              <a:defRPr sz="9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60"/>
              </a:spcBef>
              <a:spcAft>
                <a:spcPts val="0"/>
              </a:spcAft>
              <a:buClr>
                <a:srgbClr val="888888"/>
              </a:buClr>
              <a:buSzPts val="800"/>
              <a:buNone/>
              <a:defRPr sz="8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263" name="Google Shape;1263;p165"/>
          <p:cNvSpPr txBox="1">
            <a:spLocks noGrp="1"/>
          </p:cNvSpPr>
          <p:nvPr>
            <p:ph type="dt" idx="10"/>
          </p:nvPr>
        </p:nvSpPr>
        <p:spPr>
          <a:xfrm>
            <a:off x="228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4" name="Google Shape;1264;p165"/>
          <p:cNvSpPr txBox="1">
            <a:spLocks noGrp="1"/>
          </p:cNvSpPr>
          <p:nvPr>
            <p:ph type="ftr" idx="11"/>
          </p:nvPr>
        </p:nvSpPr>
        <p:spPr>
          <a:xfrm>
            <a:off x="1562100" y="317818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5" name="Google Shape;1265;p165"/>
          <p:cNvSpPr txBox="1">
            <a:spLocks noGrp="1"/>
          </p:cNvSpPr>
          <p:nvPr>
            <p:ph type="sldNum" idx="12"/>
          </p:nvPr>
        </p:nvSpPr>
        <p:spPr>
          <a:xfrm>
            <a:off x="3276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7" name="Google Shape;1267;p166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8" name="Google Shape;1268;p166"/>
          <p:cNvSpPr txBox="1">
            <a:spLocks noGrp="1"/>
          </p:cNvSpPr>
          <p:nvPr>
            <p:ph type="body" idx="1"/>
          </p:nvPr>
        </p:nvSpPr>
        <p:spPr>
          <a:xfrm>
            <a:off x="228600" y="800100"/>
            <a:ext cx="2019300" cy="2262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marL="457200" lvl="0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1pPr>
            <a:lvl2pPr marL="914400" lvl="1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2pPr>
            <a:lvl3pPr marL="1371600" lvl="2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3pPr>
            <a:lvl4pPr marL="1828800" lvl="3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 sz="900"/>
            </a:lvl4pPr>
            <a:lvl5pPr marL="2286000" lvl="4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 sz="900"/>
            </a:lvl5pPr>
            <a:lvl6pPr marL="2743200" lvl="5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6pPr>
            <a:lvl7pPr marL="3200400" lvl="6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7pPr>
            <a:lvl8pPr marL="3657600" lvl="7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8pPr>
            <a:lvl9pPr marL="4114800" lvl="8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9pPr>
          </a:lstStyle>
          <a:p>
            <a:endParaRPr/>
          </a:p>
        </p:txBody>
      </p:sp>
      <p:sp>
        <p:nvSpPr>
          <p:cNvPr id="1269" name="Google Shape;1269;p166"/>
          <p:cNvSpPr txBox="1">
            <a:spLocks noGrp="1"/>
          </p:cNvSpPr>
          <p:nvPr>
            <p:ph type="body" idx="2"/>
          </p:nvPr>
        </p:nvSpPr>
        <p:spPr>
          <a:xfrm>
            <a:off x="2324100" y="800100"/>
            <a:ext cx="2019300" cy="2262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marL="457200" lvl="0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1pPr>
            <a:lvl2pPr marL="914400" lvl="1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2pPr>
            <a:lvl3pPr marL="1371600" lvl="2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3pPr>
            <a:lvl4pPr marL="1828800" lvl="3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 sz="900"/>
            </a:lvl4pPr>
            <a:lvl5pPr marL="2286000" lvl="4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 sz="900"/>
            </a:lvl5pPr>
            <a:lvl6pPr marL="2743200" lvl="5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6pPr>
            <a:lvl7pPr marL="3200400" lvl="6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7pPr>
            <a:lvl8pPr marL="3657600" lvl="7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8pPr>
            <a:lvl9pPr marL="4114800" lvl="8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9pPr>
          </a:lstStyle>
          <a:p>
            <a:endParaRPr/>
          </a:p>
        </p:txBody>
      </p:sp>
      <p:sp>
        <p:nvSpPr>
          <p:cNvPr id="1270" name="Google Shape;1270;p166"/>
          <p:cNvSpPr txBox="1">
            <a:spLocks noGrp="1"/>
          </p:cNvSpPr>
          <p:nvPr>
            <p:ph type="dt" idx="10"/>
          </p:nvPr>
        </p:nvSpPr>
        <p:spPr>
          <a:xfrm>
            <a:off x="228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1" name="Google Shape;1271;p166"/>
          <p:cNvSpPr txBox="1">
            <a:spLocks noGrp="1"/>
          </p:cNvSpPr>
          <p:nvPr>
            <p:ph type="ftr" idx="11"/>
          </p:nvPr>
        </p:nvSpPr>
        <p:spPr>
          <a:xfrm>
            <a:off x="1562100" y="317818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2" name="Google Shape;1272;p166"/>
          <p:cNvSpPr txBox="1">
            <a:spLocks noGrp="1"/>
          </p:cNvSpPr>
          <p:nvPr>
            <p:ph type="sldNum" idx="12"/>
          </p:nvPr>
        </p:nvSpPr>
        <p:spPr>
          <a:xfrm>
            <a:off x="3276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4" name="Google Shape;1274;p167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5" name="Google Shape;1275;p167"/>
          <p:cNvSpPr txBox="1">
            <a:spLocks noGrp="1"/>
          </p:cNvSpPr>
          <p:nvPr>
            <p:ph type="body" idx="1"/>
          </p:nvPr>
        </p:nvSpPr>
        <p:spPr>
          <a:xfrm>
            <a:off x="228600" y="767556"/>
            <a:ext cx="2020094" cy="319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b" anchorCtr="0">
            <a:normAutofit/>
          </a:bodyPr>
          <a:lstStyle>
            <a:lvl1pPr marL="457200" lvl="0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1"/>
            </a:lvl2pPr>
            <a:lvl3pPr marL="1371600" lvl="2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3pPr>
            <a:lvl4pPr marL="1828800" lvl="3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4pPr>
            <a:lvl5pPr marL="2286000" lvl="4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5pPr>
            <a:lvl6pPr marL="2743200" lvl="5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6pPr>
            <a:lvl7pPr marL="3200400" lvl="6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7pPr>
            <a:lvl8pPr marL="3657600" lvl="7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8pPr>
            <a:lvl9pPr marL="4114800" lvl="8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9pPr>
          </a:lstStyle>
          <a:p>
            <a:endParaRPr/>
          </a:p>
        </p:txBody>
      </p:sp>
      <p:sp>
        <p:nvSpPr>
          <p:cNvPr id="1276" name="Google Shape;1276;p167"/>
          <p:cNvSpPr txBox="1">
            <a:spLocks noGrp="1"/>
          </p:cNvSpPr>
          <p:nvPr>
            <p:ph type="body" idx="2"/>
          </p:nvPr>
        </p:nvSpPr>
        <p:spPr>
          <a:xfrm>
            <a:off x="228600" y="1087438"/>
            <a:ext cx="2020094" cy="1975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marL="457200" lvl="0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1pPr>
            <a:lvl2pPr marL="914400" lvl="1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2pPr>
            <a:lvl3pPr marL="1371600" lvl="2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3pPr>
            <a:lvl4pPr marL="1828800" lvl="3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–"/>
              <a:defRPr sz="800"/>
            </a:lvl4pPr>
            <a:lvl5pPr marL="2286000" lvl="4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»"/>
              <a:defRPr sz="800"/>
            </a:lvl5pPr>
            <a:lvl6pPr marL="2743200" lvl="5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6pPr>
            <a:lvl7pPr marL="3200400" lvl="6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7pPr>
            <a:lvl8pPr marL="3657600" lvl="7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8pPr>
            <a:lvl9pPr marL="4114800" lvl="8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9pPr>
          </a:lstStyle>
          <a:p>
            <a:endParaRPr/>
          </a:p>
        </p:txBody>
      </p:sp>
      <p:sp>
        <p:nvSpPr>
          <p:cNvPr id="1277" name="Google Shape;1277;p167"/>
          <p:cNvSpPr txBox="1">
            <a:spLocks noGrp="1"/>
          </p:cNvSpPr>
          <p:nvPr>
            <p:ph type="body" idx="3"/>
          </p:nvPr>
        </p:nvSpPr>
        <p:spPr>
          <a:xfrm>
            <a:off x="2322513" y="767556"/>
            <a:ext cx="2020888" cy="319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b" anchorCtr="0">
            <a:normAutofit/>
          </a:bodyPr>
          <a:lstStyle>
            <a:lvl1pPr marL="457200" lvl="0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1"/>
            </a:lvl2pPr>
            <a:lvl3pPr marL="1371600" lvl="2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3pPr>
            <a:lvl4pPr marL="1828800" lvl="3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4pPr>
            <a:lvl5pPr marL="2286000" lvl="4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5pPr>
            <a:lvl6pPr marL="2743200" lvl="5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6pPr>
            <a:lvl7pPr marL="3200400" lvl="6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7pPr>
            <a:lvl8pPr marL="3657600" lvl="7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8pPr>
            <a:lvl9pPr marL="4114800" lvl="8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9pPr>
          </a:lstStyle>
          <a:p>
            <a:endParaRPr/>
          </a:p>
        </p:txBody>
      </p:sp>
      <p:sp>
        <p:nvSpPr>
          <p:cNvPr id="1278" name="Google Shape;1278;p167"/>
          <p:cNvSpPr txBox="1">
            <a:spLocks noGrp="1"/>
          </p:cNvSpPr>
          <p:nvPr>
            <p:ph type="body" idx="4"/>
          </p:nvPr>
        </p:nvSpPr>
        <p:spPr>
          <a:xfrm>
            <a:off x="2322513" y="1087438"/>
            <a:ext cx="2020888" cy="1975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marL="457200" lvl="0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1pPr>
            <a:lvl2pPr marL="914400" lvl="1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2pPr>
            <a:lvl3pPr marL="1371600" lvl="2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3pPr>
            <a:lvl4pPr marL="1828800" lvl="3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–"/>
              <a:defRPr sz="800"/>
            </a:lvl4pPr>
            <a:lvl5pPr marL="2286000" lvl="4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»"/>
              <a:defRPr sz="800"/>
            </a:lvl5pPr>
            <a:lvl6pPr marL="2743200" lvl="5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6pPr>
            <a:lvl7pPr marL="3200400" lvl="6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7pPr>
            <a:lvl8pPr marL="3657600" lvl="7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8pPr>
            <a:lvl9pPr marL="4114800" lvl="8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9pPr>
          </a:lstStyle>
          <a:p>
            <a:endParaRPr/>
          </a:p>
        </p:txBody>
      </p:sp>
      <p:sp>
        <p:nvSpPr>
          <p:cNvPr id="1279" name="Google Shape;1279;p167"/>
          <p:cNvSpPr txBox="1">
            <a:spLocks noGrp="1"/>
          </p:cNvSpPr>
          <p:nvPr>
            <p:ph type="dt" idx="10"/>
          </p:nvPr>
        </p:nvSpPr>
        <p:spPr>
          <a:xfrm>
            <a:off x="228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0" name="Google Shape;1280;p167"/>
          <p:cNvSpPr txBox="1">
            <a:spLocks noGrp="1"/>
          </p:cNvSpPr>
          <p:nvPr>
            <p:ph type="ftr" idx="11"/>
          </p:nvPr>
        </p:nvSpPr>
        <p:spPr>
          <a:xfrm>
            <a:off x="1562100" y="317818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1" name="Google Shape;1281;p167"/>
          <p:cNvSpPr txBox="1">
            <a:spLocks noGrp="1"/>
          </p:cNvSpPr>
          <p:nvPr>
            <p:ph type="sldNum" idx="12"/>
          </p:nvPr>
        </p:nvSpPr>
        <p:spPr>
          <a:xfrm>
            <a:off x="3276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3" name="Google Shape;1283;p168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4" name="Google Shape;1284;p168"/>
          <p:cNvSpPr txBox="1">
            <a:spLocks noGrp="1"/>
          </p:cNvSpPr>
          <p:nvPr>
            <p:ph type="dt" idx="10"/>
          </p:nvPr>
        </p:nvSpPr>
        <p:spPr>
          <a:xfrm>
            <a:off x="228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5" name="Google Shape;1285;p168"/>
          <p:cNvSpPr txBox="1">
            <a:spLocks noGrp="1"/>
          </p:cNvSpPr>
          <p:nvPr>
            <p:ph type="ftr" idx="11"/>
          </p:nvPr>
        </p:nvSpPr>
        <p:spPr>
          <a:xfrm>
            <a:off x="1562100" y="317818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6" name="Google Shape;1286;p168"/>
          <p:cNvSpPr txBox="1">
            <a:spLocks noGrp="1"/>
          </p:cNvSpPr>
          <p:nvPr>
            <p:ph type="sldNum" idx="12"/>
          </p:nvPr>
        </p:nvSpPr>
        <p:spPr>
          <a:xfrm>
            <a:off x="3276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31"/>
          <p:cNvSpPr txBox="1">
            <a:spLocks noGrp="1"/>
          </p:cNvSpPr>
          <p:nvPr>
            <p:ph type="dt" idx="10"/>
          </p:nvPr>
        </p:nvSpPr>
        <p:spPr>
          <a:xfrm>
            <a:off x="228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6" name="Google Shape;496;p31"/>
          <p:cNvSpPr txBox="1">
            <a:spLocks noGrp="1"/>
          </p:cNvSpPr>
          <p:nvPr>
            <p:ph type="ftr" idx="11"/>
          </p:nvPr>
        </p:nvSpPr>
        <p:spPr>
          <a:xfrm>
            <a:off x="1562100" y="317818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7" name="Google Shape;497;p31"/>
          <p:cNvSpPr txBox="1">
            <a:spLocks noGrp="1"/>
          </p:cNvSpPr>
          <p:nvPr>
            <p:ph type="sldNum" idx="12"/>
          </p:nvPr>
        </p:nvSpPr>
        <p:spPr>
          <a:xfrm>
            <a:off x="3276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8" name="Google Shape;1288;p169"/>
          <p:cNvSpPr txBox="1">
            <a:spLocks noGrp="1"/>
          </p:cNvSpPr>
          <p:nvPr>
            <p:ph type="title"/>
          </p:nvPr>
        </p:nvSpPr>
        <p:spPr>
          <a:xfrm>
            <a:off x="228609" y="136527"/>
            <a:ext cx="1504157" cy="58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  <a:defRPr sz="1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9" name="Google Shape;1289;p169"/>
          <p:cNvSpPr txBox="1">
            <a:spLocks noGrp="1"/>
          </p:cNvSpPr>
          <p:nvPr>
            <p:ph type="body" idx="1"/>
          </p:nvPr>
        </p:nvSpPr>
        <p:spPr>
          <a:xfrm>
            <a:off x="1787548" y="136527"/>
            <a:ext cx="2555875" cy="29265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marL="457200" lvl="0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1pPr>
            <a:lvl2pPr marL="914400" lvl="1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/>
            </a:lvl2pPr>
            <a:lvl3pPr marL="1371600" lvl="2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marL="1828800" lvl="3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4pPr>
            <a:lvl5pPr marL="2286000" lvl="4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»"/>
              <a:defRPr sz="1000"/>
            </a:lvl5pPr>
            <a:lvl6pPr marL="2743200" lvl="5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6pPr>
            <a:lvl7pPr marL="3200400" lvl="6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7pPr>
            <a:lvl8pPr marL="3657600" lvl="7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8pPr>
            <a:lvl9pPr marL="4114800" lvl="8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9pPr>
          </a:lstStyle>
          <a:p>
            <a:endParaRPr/>
          </a:p>
        </p:txBody>
      </p:sp>
      <p:sp>
        <p:nvSpPr>
          <p:cNvPr id="1290" name="Google Shape;1290;p169"/>
          <p:cNvSpPr txBox="1">
            <a:spLocks noGrp="1"/>
          </p:cNvSpPr>
          <p:nvPr>
            <p:ph type="body" idx="2"/>
          </p:nvPr>
        </p:nvSpPr>
        <p:spPr>
          <a:xfrm>
            <a:off x="228609" y="717550"/>
            <a:ext cx="1504157" cy="2345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marL="457200" lvl="0" indent="-228600" algn="l">
              <a:spcBef>
                <a:spcPts val="14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1pPr>
            <a:lvl2pPr marL="914400" lvl="1" indent="-228600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2pPr>
            <a:lvl3pPr marL="1371600" lvl="2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3pPr>
            <a:lvl4pPr marL="1828800" lvl="3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4pPr>
            <a:lvl5pPr marL="2286000" lvl="4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5pPr>
            <a:lvl6pPr marL="2743200" lvl="5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6pPr>
            <a:lvl7pPr marL="3200400" lvl="6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7pPr>
            <a:lvl8pPr marL="3657600" lvl="7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8pPr>
            <a:lvl9pPr marL="4114800" lvl="8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9pPr>
          </a:lstStyle>
          <a:p>
            <a:endParaRPr/>
          </a:p>
        </p:txBody>
      </p:sp>
      <p:sp>
        <p:nvSpPr>
          <p:cNvPr id="1291" name="Google Shape;1291;p169"/>
          <p:cNvSpPr txBox="1">
            <a:spLocks noGrp="1"/>
          </p:cNvSpPr>
          <p:nvPr>
            <p:ph type="dt" idx="10"/>
          </p:nvPr>
        </p:nvSpPr>
        <p:spPr>
          <a:xfrm>
            <a:off x="228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2" name="Google Shape;1292;p169"/>
          <p:cNvSpPr txBox="1">
            <a:spLocks noGrp="1"/>
          </p:cNvSpPr>
          <p:nvPr>
            <p:ph type="ftr" idx="11"/>
          </p:nvPr>
        </p:nvSpPr>
        <p:spPr>
          <a:xfrm>
            <a:off x="1562100" y="317818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3" name="Google Shape;1293;p169"/>
          <p:cNvSpPr txBox="1">
            <a:spLocks noGrp="1"/>
          </p:cNvSpPr>
          <p:nvPr>
            <p:ph type="sldNum" idx="12"/>
          </p:nvPr>
        </p:nvSpPr>
        <p:spPr>
          <a:xfrm>
            <a:off x="3276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5" name="Google Shape;1295;p170"/>
          <p:cNvSpPr txBox="1">
            <a:spLocks noGrp="1"/>
          </p:cNvSpPr>
          <p:nvPr>
            <p:ph type="title"/>
          </p:nvPr>
        </p:nvSpPr>
        <p:spPr>
          <a:xfrm>
            <a:off x="896144" y="2400323"/>
            <a:ext cx="2743200" cy="283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  <a:defRPr sz="1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6" name="Google Shape;1296;p170"/>
          <p:cNvSpPr>
            <a:spLocks noGrp="1"/>
          </p:cNvSpPr>
          <p:nvPr>
            <p:ph type="pic" idx="2"/>
          </p:nvPr>
        </p:nvSpPr>
        <p:spPr>
          <a:xfrm>
            <a:off x="896144" y="306388"/>
            <a:ext cx="2743200" cy="2057400"/>
          </a:xfrm>
          <a:prstGeom prst="rect">
            <a:avLst/>
          </a:prstGeom>
          <a:noFill/>
          <a:ln>
            <a:noFill/>
          </a:ln>
        </p:spPr>
      </p:sp>
      <p:sp>
        <p:nvSpPr>
          <p:cNvPr id="1297" name="Google Shape;1297;p170"/>
          <p:cNvSpPr txBox="1">
            <a:spLocks noGrp="1"/>
          </p:cNvSpPr>
          <p:nvPr>
            <p:ph type="body" idx="1"/>
          </p:nvPr>
        </p:nvSpPr>
        <p:spPr>
          <a:xfrm>
            <a:off x="896144" y="2683672"/>
            <a:ext cx="2743200" cy="402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marL="457200" lvl="0" indent="-228600" algn="l">
              <a:spcBef>
                <a:spcPts val="14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1pPr>
            <a:lvl2pPr marL="914400" lvl="1" indent="-228600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2pPr>
            <a:lvl3pPr marL="1371600" lvl="2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3pPr>
            <a:lvl4pPr marL="1828800" lvl="3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4pPr>
            <a:lvl5pPr marL="2286000" lvl="4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5pPr>
            <a:lvl6pPr marL="2743200" lvl="5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6pPr>
            <a:lvl7pPr marL="3200400" lvl="6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7pPr>
            <a:lvl8pPr marL="3657600" lvl="7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8pPr>
            <a:lvl9pPr marL="4114800" lvl="8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9pPr>
          </a:lstStyle>
          <a:p>
            <a:endParaRPr/>
          </a:p>
        </p:txBody>
      </p:sp>
      <p:sp>
        <p:nvSpPr>
          <p:cNvPr id="1298" name="Google Shape;1298;p170"/>
          <p:cNvSpPr txBox="1">
            <a:spLocks noGrp="1"/>
          </p:cNvSpPr>
          <p:nvPr>
            <p:ph type="dt" idx="10"/>
          </p:nvPr>
        </p:nvSpPr>
        <p:spPr>
          <a:xfrm>
            <a:off x="228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9" name="Google Shape;1299;p170"/>
          <p:cNvSpPr txBox="1">
            <a:spLocks noGrp="1"/>
          </p:cNvSpPr>
          <p:nvPr>
            <p:ph type="ftr" idx="11"/>
          </p:nvPr>
        </p:nvSpPr>
        <p:spPr>
          <a:xfrm>
            <a:off x="1562100" y="317818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0" name="Google Shape;1300;p170"/>
          <p:cNvSpPr txBox="1">
            <a:spLocks noGrp="1"/>
          </p:cNvSpPr>
          <p:nvPr>
            <p:ph type="sldNum" idx="12"/>
          </p:nvPr>
        </p:nvSpPr>
        <p:spPr>
          <a:xfrm>
            <a:off x="3276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2" name="Google Shape;1302;p171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3" name="Google Shape;1303;p171"/>
          <p:cNvSpPr txBox="1">
            <a:spLocks noGrp="1"/>
          </p:cNvSpPr>
          <p:nvPr>
            <p:ph type="body" idx="1"/>
          </p:nvPr>
        </p:nvSpPr>
        <p:spPr>
          <a:xfrm rot="5400000">
            <a:off x="1154509" y="-125809"/>
            <a:ext cx="2262982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04" name="Google Shape;1304;p171"/>
          <p:cNvSpPr txBox="1">
            <a:spLocks noGrp="1"/>
          </p:cNvSpPr>
          <p:nvPr>
            <p:ph type="dt" idx="10"/>
          </p:nvPr>
        </p:nvSpPr>
        <p:spPr>
          <a:xfrm>
            <a:off x="228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5" name="Google Shape;1305;p171"/>
          <p:cNvSpPr txBox="1">
            <a:spLocks noGrp="1"/>
          </p:cNvSpPr>
          <p:nvPr>
            <p:ph type="ftr" idx="11"/>
          </p:nvPr>
        </p:nvSpPr>
        <p:spPr>
          <a:xfrm>
            <a:off x="1562100" y="317818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6" name="Google Shape;1306;p171"/>
          <p:cNvSpPr txBox="1">
            <a:spLocks noGrp="1"/>
          </p:cNvSpPr>
          <p:nvPr>
            <p:ph type="sldNum" idx="12"/>
          </p:nvPr>
        </p:nvSpPr>
        <p:spPr>
          <a:xfrm>
            <a:off x="3276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8" name="Google Shape;1308;p172"/>
          <p:cNvSpPr txBox="1">
            <a:spLocks noGrp="1"/>
          </p:cNvSpPr>
          <p:nvPr>
            <p:ph type="title"/>
          </p:nvPr>
        </p:nvSpPr>
        <p:spPr>
          <a:xfrm rot="5400000">
            <a:off x="2366168" y="1085857"/>
            <a:ext cx="2925763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9" name="Google Shape;1309;p172"/>
          <p:cNvSpPr txBox="1">
            <a:spLocks noGrp="1"/>
          </p:cNvSpPr>
          <p:nvPr>
            <p:ph type="body" idx="1"/>
          </p:nvPr>
        </p:nvSpPr>
        <p:spPr>
          <a:xfrm rot="5400000">
            <a:off x="270668" y="95256"/>
            <a:ext cx="2925763" cy="30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10" name="Google Shape;1310;p172"/>
          <p:cNvSpPr txBox="1">
            <a:spLocks noGrp="1"/>
          </p:cNvSpPr>
          <p:nvPr>
            <p:ph type="dt" idx="10"/>
          </p:nvPr>
        </p:nvSpPr>
        <p:spPr>
          <a:xfrm>
            <a:off x="228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1" name="Google Shape;1311;p172"/>
          <p:cNvSpPr txBox="1">
            <a:spLocks noGrp="1"/>
          </p:cNvSpPr>
          <p:nvPr>
            <p:ph type="ftr" idx="11"/>
          </p:nvPr>
        </p:nvSpPr>
        <p:spPr>
          <a:xfrm>
            <a:off x="1562100" y="317818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2" name="Google Shape;1312;p172"/>
          <p:cNvSpPr txBox="1">
            <a:spLocks noGrp="1"/>
          </p:cNvSpPr>
          <p:nvPr>
            <p:ph type="sldNum" idx="12"/>
          </p:nvPr>
        </p:nvSpPr>
        <p:spPr>
          <a:xfrm>
            <a:off x="3276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63"/>
          <p:cNvSpPr txBox="1">
            <a:spLocks noGrp="1"/>
          </p:cNvSpPr>
          <p:nvPr>
            <p:ph type="ctrTitle"/>
          </p:nvPr>
        </p:nvSpPr>
        <p:spPr>
          <a:xfrm>
            <a:off x="342900" y="1065212"/>
            <a:ext cx="3886200" cy="735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0" name="Google Shape;500;p63"/>
          <p:cNvSpPr txBox="1">
            <a:spLocks noGrp="1"/>
          </p:cNvSpPr>
          <p:nvPr>
            <p:ph type="subTitle" idx="1"/>
          </p:nvPr>
        </p:nvSpPr>
        <p:spPr>
          <a:xfrm>
            <a:off x="685800" y="1943100"/>
            <a:ext cx="3200400" cy="8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lvl="0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24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01" name="Google Shape;501;p63"/>
          <p:cNvSpPr txBox="1">
            <a:spLocks noGrp="1"/>
          </p:cNvSpPr>
          <p:nvPr>
            <p:ph type="dt" idx="10"/>
          </p:nvPr>
        </p:nvSpPr>
        <p:spPr>
          <a:xfrm>
            <a:off x="228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2" name="Google Shape;502;p63"/>
          <p:cNvSpPr txBox="1">
            <a:spLocks noGrp="1"/>
          </p:cNvSpPr>
          <p:nvPr>
            <p:ph type="ftr" idx="11"/>
          </p:nvPr>
        </p:nvSpPr>
        <p:spPr>
          <a:xfrm>
            <a:off x="1562100" y="317818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3" name="Google Shape;503;p63"/>
          <p:cNvSpPr txBox="1">
            <a:spLocks noGrp="1"/>
          </p:cNvSpPr>
          <p:nvPr>
            <p:ph type="sldNum" idx="12"/>
          </p:nvPr>
        </p:nvSpPr>
        <p:spPr>
          <a:xfrm>
            <a:off x="3276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64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6" name="Google Shape;506;p64"/>
          <p:cNvSpPr txBox="1">
            <a:spLocks noGrp="1"/>
          </p:cNvSpPr>
          <p:nvPr>
            <p:ph type="body" idx="1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7" name="Google Shape;507;p64"/>
          <p:cNvSpPr txBox="1">
            <a:spLocks noGrp="1"/>
          </p:cNvSpPr>
          <p:nvPr>
            <p:ph type="dt" idx="10"/>
          </p:nvPr>
        </p:nvSpPr>
        <p:spPr>
          <a:xfrm>
            <a:off x="228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8" name="Google Shape;508;p64"/>
          <p:cNvSpPr txBox="1">
            <a:spLocks noGrp="1"/>
          </p:cNvSpPr>
          <p:nvPr>
            <p:ph type="ftr" idx="11"/>
          </p:nvPr>
        </p:nvSpPr>
        <p:spPr>
          <a:xfrm>
            <a:off x="1562100" y="317818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9" name="Google Shape;509;p64"/>
          <p:cNvSpPr txBox="1">
            <a:spLocks noGrp="1"/>
          </p:cNvSpPr>
          <p:nvPr>
            <p:ph type="sldNum" idx="12"/>
          </p:nvPr>
        </p:nvSpPr>
        <p:spPr>
          <a:xfrm>
            <a:off x="3276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65"/>
          <p:cNvSpPr txBox="1">
            <a:spLocks noGrp="1"/>
          </p:cNvSpPr>
          <p:nvPr>
            <p:ph type="title"/>
          </p:nvPr>
        </p:nvSpPr>
        <p:spPr>
          <a:xfrm>
            <a:off x="361157" y="2203450"/>
            <a:ext cx="3886200" cy="681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2" name="Google Shape;512;p65"/>
          <p:cNvSpPr txBox="1">
            <a:spLocks noGrp="1"/>
          </p:cNvSpPr>
          <p:nvPr>
            <p:ph type="body" idx="1"/>
          </p:nvPr>
        </p:nvSpPr>
        <p:spPr>
          <a:xfrm>
            <a:off x="361157" y="1453357"/>
            <a:ext cx="3886200" cy="750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b" anchorCtr="0">
            <a:normAutofit/>
          </a:bodyPr>
          <a:lstStyle>
            <a:lvl1pPr marL="457200" lvl="0" indent="-22860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 sz="1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180"/>
              </a:spcBef>
              <a:spcAft>
                <a:spcPts val="0"/>
              </a:spcAft>
              <a:buClr>
                <a:srgbClr val="888888"/>
              </a:buClr>
              <a:buSzPts val="900"/>
              <a:buNone/>
              <a:defRPr sz="9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60"/>
              </a:spcBef>
              <a:spcAft>
                <a:spcPts val="0"/>
              </a:spcAft>
              <a:buClr>
                <a:srgbClr val="888888"/>
              </a:buClr>
              <a:buSzPts val="800"/>
              <a:buNone/>
              <a:defRPr sz="8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13" name="Google Shape;513;p65"/>
          <p:cNvSpPr txBox="1">
            <a:spLocks noGrp="1"/>
          </p:cNvSpPr>
          <p:nvPr>
            <p:ph type="dt" idx="10"/>
          </p:nvPr>
        </p:nvSpPr>
        <p:spPr>
          <a:xfrm>
            <a:off x="228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4" name="Google Shape;514;p65"/>
          <p:cNvSpPr txBox="1">
            <a:spLocks noGrp="1"/>
          </p:cNvSpPr>
          <p:nvPr>
            <p:ph type="ftr" idx="11"/>
          </p:nvPr>
        </p:nvSpPr>
        <p:spPr>
          <a:xfrm>
            <a:off x="1562100" y="317818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5" name="Google Shape;515;p65"/>
          <p:cNvSpPr txBox="1">
            <a:spLocks noGrp="1"/>
          </p:cNvSpPr>
          <p:nvPr>
            <p:ph type="sldNum" idx="12"/>
          </p:nvPr>
        </p:nvSpPr>
        <p:spPr>
          <a:xfrm>
            <a:off x="3276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66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8" name="Google Shape;518;p66"/>
          <p:cNvSpPr txBox="1">
            <a:spLocks noGrp="1"/>
          </p:cNvSpPr>
          <p:nvPr>
            <p:ph type="body" idx="1"/>
          </p:nvPr>
        </p:nvSpPr>
        <p:spPr>
          <a:xfrm>
            <a:off x="228600" y="800100"/>
            <a:ext cx="2019300" cy="2262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marL="457200" lvl="0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1pPr>
            <a:lvl2pPr marL="914400" lvl="1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2pPr>
            <a:lvl3pPr marL="1371600" lvl="2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3pPr>
            <a:lvl4pPr marL="1828800" lvl="3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 sz="900"/>
            </a:lvl4pPr>
            <a:lvl5pPr marL="2286000" lvl="4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 sz="900"/>
            </a:lvl5pPr>
            <a:lvl6pPr marL="2743200" lvl="5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6pPr>
            <a:lvl7pPr marL="3200400" lvl="6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7pPr>
            <a:lvl8pPr marL="3657600" lvl="7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8pPr>
            <a:lvl9pPr marL="4114800" lvl="8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9pPr>
          </a:lstStyle>
          <a:p>
            <a:endParaRPr/>
          </a:p>
        </p:txBody>
      </p:sp>
      <p:sp>
        <p:nvSpPr>
          <p:cNvPr id="519" name="Google Shape;519;p66"/>
          <p:cNvSpPr txBox="1">
            <a:spLocks noGrp="1"/>
          </p:cNvSpPr>
          <p:nvPr>
            <p:ph type="body" idx="2"/>
          </p:nvPr>
        </p:nvSpPr>
        <p:spPr>
          <a:xfrm>
            <a:off x="2324100" y="800100"/>
            <a:ext cx="2019300" cy="2262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marL="457200" lvl="0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1pPr>
            <a:lvl2pPr marL="914400" lvl="1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2pPr>
            <a:lvl3pPr marL="1371600" lvl="2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3pPr>
            <a:lvl4pPr marL="1828800" lvl="3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 sz="900"/>
            </a:lvl4pPr>
            <a:lvl5pPr marL="2286000" lvl="4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 sz="900"/>
            </a:lvl5pPr>
            <a:lvl6pPr marL="2743200" lvl="5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6pPr>
            <a:lvl7pPr marL="3200400" lvl="6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7pPr>
            <a:lvl8pPr marL="3657600" lvl="7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8pPr>
            <a:lvl9pPr marL="4114800" lvl="8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9pPr>
          </a:lstStyle>
          <a:p>
            <a:endParaRPr/>
          </a:p>
        </p:txBody>
      </p:sp>
      <p:sp>
        <p:nvSpPr>
          <p:cNvPr id="520" name="Google Shape;520;p66"/>
          <p:cNvSpPr txBox="1">
            <a:spLocks noGrp="1"/>
          </p:cNvSpPr>
          <p:nvPr>
            <p:ph type="dt" idx="10"/>
          </p:nvPr>
        </p:nvSpPr>
        <p:spPr>
          <a:xfrm>
            <a:off x="228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1" name="Google Shape;521;p66"/>
          <p:cNvSpPr txBox="1">
            <a:spLocks noGrp="1"/>
          </p:cNvSpPr>
          <p:nvPr>
            <p:ph type="ftr" idx="11"/>
          </p:nvPr>
        </p:nvSpPr>
        <p:spPr>
          <a:xfrm>
            <a:off x="1562100" y="317818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2" name="Google Shape;522;p66"/>
          <p:cNvSpPr txBox="1">
            <a:spLocks noGrp="1"/>
          </p:cNvSpPr>
          <p:nvPr>
            <p:ph type="sldNum" idx="12"/>
          </p:nvPr>
        </p:nvSpPr>
        <p:spPr>
          <a:xfrm>
            <a:off x="3276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67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5" name="Google Shape;525;p67"/>
          <p:cNvSpPr txBox="1">
            <a:spLocks noGrp="1"/>
          </p:cNvSpPr>
          <p:nvPr>
            <p:ph type="body" idx="1"/>
          </p:nvPr>
        </p:nvSpPr>
        <p:spPr>
          <a:xfrm>
            <a:off x="228600" y="767556"/>
            <a:ext cx="2020094" cy="319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b" anchorCtr="0">
            <a:normAutofit/>
          </a:bodyPr>
          <a:lstStyle>
            <a:lvl1pPr marL="457200" lvl="0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1"/>
            </a:lvl2pPr>
            <a:lvl3pPr marL="1371600" lvl="2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3pPr>
            <a:lvl4pPr marL="1828800" lvl="3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4pPr>
            <a:lvl5pPr marL="2286000" lvl="4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5pPr>
            <a:lvl6pPr marL="2743200" lvl="5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6pPr>
            <a:lvl7pPr marL="3200400" lvl="6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7pPr>
            <a:lvl8pPr marL="3657600" lvl="7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8pPr>
            <a:lvl9pPr marL="4114800" lvl="8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9pPr>
          </a:lstStyle>
          <a:p>
            <a:endParaRPr/>
          </a:p>
        </p:txBody>
      </p:sp>
      <p:sp>
        <p:nvSpPr>
          <p:cNvPr id="526" name="Google Shape;526;p67"/>
          <p:cNvSpPr txBox="1">
            <a:spLocks noGrp="1"/>
          </p:cNvSpPr>
          <p:nvPr>
            <p:ph type="body" idx="2"/>
          </p:nvPr>
        </p:nvSpPr>
        <p:spPr>
          <a:xfrm>
            <a:off x="228600" y="1087438"/>
            <a:ext cx="2020094" cy="1975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marL="457200" lvl="0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1pPr>
            <a:lvl2pPr marL="914400" lvl="1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2pPr>
            <a:lvl3pPr marL="1371600" lvl="2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3pPr>
            <a:lvl4pPr marL="1828800" lvl="3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–"/>
              <a:defRPr sz="800"/>
            </a:lvl4pPr>
            <a:lvl5pPr marL="2286000" lvl="4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»"/>
              <a:defRPr sz="800"/>
            </a:lvl5pPr>
            <a:lvl6pPr marL="2743200" lvl="5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6pPr>
            <a:lvl7pPr marL="3200400" lvl="6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7pPr>
            <a:lvl8pPr marL="3657600" lvl="7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8pPr>
            <a:lvl9pPr marL="4114800" lvl="8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9pPr>
          </a:lstStyle>
          <a:p>
            <a:endParaRPr/>
          </a:p>
        </p:txBody>
      </p:sp>
      <p:sp>
        <p:nvSpPr>
          <p:cNvPr id="527" name="Google Shape;527;p67"/>
          <p:cNvSpPr txBox="1">
            <a:spLocks noGrp="1"/>
          </p:cNvSpPr>
          <p:nvPr>
            <p:ph type="body" idx="3"/>
          </p:nvPr>
        </p:nvSpPr>
        <p:spPr>
          <a:xfrm>
            <a:off x="2322513" y="767556"/>
            <a:ext cx="2020888" cy="319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b" anchorCtr="0">
            <a:normAutofit/>
          </a:bodyPr>
          <a:lstStyle>
            <a:lvl1pPr marL="457200" lvl="0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1"/>
            </a:lvl2pPr>
            <a:lvl3pPr marL="1371600" lvl="2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3pPr>
            <a:lvl4pPr marL="1828800" lvl="3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4pPr>
            <a:lvl5pPr marL="2286000" lvl="4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5pPr>
            <a:lvl6pPr marL="2743200" lvl="5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6pPr>
            <a:lvl7pPr marL="3200400" lvl="6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7pPr>
            <a:lvl8pPr marL="3657600" lvl="7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8pPr>
            <a:lvl9pPr marL="4114800" lvl="8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9pPr>
          </a:lstStyle>
          <a:p>
            <a:endParaRPr/>
          </a:p>
        </p:txBody>
      </p:sp>
      <p:sp>
        <p:nvSpPr>
          <p:cNvPr id="528" name="Google Shape;528;p67"/>
          <p:cNvSpPr txBox="1">
            <a:spLocks noGrp="1"/>
          </p:cNvSpPr>
          <p:nvPr>
            <p:ph type="body" idx="4"/>
          </p:nvPr>
        </p:nvSpPr>
        <p:spPr>
          <a:xfrm>
            <a:off x="2322513" y="1087438"/>
            <a:ext cx="2020888" cy="1975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marL="457200" lvl="0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1pPr>
            <a:lvl2pPr marL="914400" lvl="1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2pPr>
            <a:lvl3pPr marL="1371600" lvl="2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3pPr>
            <a:lvl4pPr marL="1828800" lvl="3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–"/>
              <a:defRPr sz="800"/>
            </a:lvl4pPr>
            <a:lvl5pPr marL="2286000" lvl="4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»"/>
              <a:defRPr sz="800"/>
            </a:lvl5pPr>
            <a:lvl6pPr marL="2743200" lvl="5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6pPr>
            <a:lvl7pPr marL="3200400" lvl="6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7pPr>
            <a:lvl8pPr marL="3657600" lvl="7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8pPr>
            <a:lvl9pPr marL="4114800" lvl="8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9pPr>
          </a:lstStyle>
          <a:p>
            <a:endParaRPr/>
          </a:p>
        </p:txBody>
      </p:sp>
      <p:sp>
        <p:nvSpPr>
          <p:cNvPr id="529" name="Google Shape;529;p67"/>
          <p:cNvSpPr txBox="1">
            <a:spLocks noGrp="1"/>
          </p:cNvSpPr>
          <p:nvPr>
            <p:ph type="dt" idx="10"/>
          </p:nvPr>
        </p:nvSpPr>
        <p:spPr>
          <a:xfrm>
            <a:off x="228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0" name="Google Shape;530;p67"/>
          <p:cNvSpPr txBox="1">
            <a:spLocks noGrp="1"/>
          </p:cNvSpPr>
          <p:nvPr>
            <p:ph type="ftr" idx="11"/>
          </p:nvPr>
        </p:nvSpPr>
        <p:spPr>
          <a:xfrm>
            <a:off x="1562100" y="317818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1" name="Google Shape;531;p67"/>
          <p:cNvSpPr txBox="1">
            <a:spLocks noGrp="1"/>
          </p:cNvSpPr>
          <p:nvPr>
            <p:ph type="sldNum" idx="12"/>
          </p:nvPr>
        </p:nvSpPr>
        <p:spPr>
          <a:xfrm>
            <a:off x="3276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68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4" name="Google Shape;534;p68"/>
          <p:cNvSpPr txBox="1">
            <a:spLocks noGrp="1"/>
          </p:cNvSpPr>
          <p:nvPr>
            <p:ph type="dt" idx="10"/>
          </p:nvPr>
        </p:nvSpPr>
        <p:spPr>
          <a:xfrm>
            <a:off x="228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5" name="Google Shape;535;p68"/>
          <p:cNvSpPr txBox="1">
            <a:spLocks noGrp="1"/>
          </p:cNvSpPr>
          <p:nvPr>
            <p:ph type="ftr" idx="11"/>
          </p:nvPr>
        </p:nvSpPr>
        <p:spPr>
          <a:xfrm>
            <a:off x="1562100" y="317818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6" name="Google Shape;536;p68"/>
          <p:cNvSpPr txBox="1">
            <a:spLocks noGrp="1"/>
          </p:cNvSpPr>
          <p:nvPr>
            <p:ph type="sldNum" idx="12"/>
          </p:nvPr>
        </p:nvSpPr>
        <p:spPr>
          <a:xfrm>
            <a:off x="3276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2"/>
          <p:cNvSpPr txBox="1">
            <a:spLocks noGrp="1"/>
          </p:cNvSpPr>
          <p:nvPr>
            <p:ph type="title"/>
          </p:nvPr>
        </p:nvSpPr>
        <p:spPr>
          <a:xfrm>
            <a:off x="941825" y="749825"/>
            <a:ext cx="4392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32"/>
          <p:cNvSpPr txBox="1">
            <a:spLocks noGrp="1"/>
          </p:cNvSpPr>
          <p:nvPr>
            <p:ph type="subTitle" idx="1"/>
          </p:nvPr>
        </p:nvSpPr>
        <p:spPr>
          <a:xfrm>
            <a:off x="941825" y="1717100"/>
            <a:ext cx="3287400" cy="291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2800"/>
              <a:buNone/>
              <a:defRPr sz="1600"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69"/>
          <p:cNvSpPr txBox="1">
            <a:spLocks noGrp="1"/>
          </p:cNvSpPr>
          <p:nvPr>
            <p:ph type="title"/>
          </p:nvPr>
        </p:nvSpPr>
        <p:spPr>
          <a:xfrm>
            <a:off x="228609" y="136527"/>
            <a:ext cx="1504157" cy="58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  <a:defRPr sz="1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9" name="Google Shape;539;p69"/>
          <p:cNvSpPr txBox="1">
            <a:spLocks noGrp="1"/>
          </p:cNvSpPr>
          <p:nvPr>
            <p:ph type="body" idx="1"/>
          </p:nvPr>
        </p:nvSpPr>
        <p:spPr>
          <a:xfrm>
            <a:off x="1787548" y="136527"/>
            <a:ext cx="2555875" cy="29265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marL="457200" lvl="0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1pPr>
            <a:lvl2pPr marL="914400" lvl="1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/>
            </a:lvl2pPr>
            <a:lvl3pPr marL="1371600" lvl="2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marL="1828800" lvl="3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4pPr>
            <a:lvl5pPr marL="2286000" lvl="4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»"/>
              <a:defRPr sz="1000"/>
            </a:lvl5pPr>
            <a:lvl6pPr marL="2743200" lvl="5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6pPr>
            <a:lvl7pPr marL="3200400" lvl="6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7pPr>
            <a:lvl8pPr marL="3657600" lvl="7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8pPr>
            <a:lvl9pPr marL="4114800" lvl="8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9pPr>
          </a:lstStyle>
          <a:p>
            <a:endParaRPr/>
          </a:p>
        </p:txBody>
      </p:sp>
      <p:sp>
        <p:nvSpPr>
          <p:cNvPr id="540" name="Google Shape;540;p69"/>
          <p:cNvSpPr txBox="1">
            <a:spLocks noGrp="1"/>
          </p:cNvSpPr>
          <p:nvPr>
            <p:ph type="body" idx="2"/>
          </p:nvPr>
        </p:nvSpPr>
        <p:spPr>
          <a:xfrm>
            <a:off x="228609" y="717550"/>
            <a:ext cx="1504157" cy="2345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marL="457200" lvl="0" indent="-228600" algn="l">
              <a:spcBef>
                <a:spcPts val="14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1pPr>
            <a:lvl2pPr marL="914400" lvl="1" indent="-228600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2pPr>
            <a:lvl3pPr marL="1371600" lvl="2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3pPr>
            <a:lvl4pPr marL="1828800" lvl="3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4pPr>
            <a:lvl5pPr marL="2286000" lvl="4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5pPr>
            <a:lvl6pPr marL="2743200" lvl="5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6pPr>
            <a:lvl7pPr marL="3200400" lvl="6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7pPr>
            <a:lvl8pPr marL="3657600" lvl="7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8pPr>
            <a:lvl9pPr marL="4114800" lvl="8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9pPr>
          </a:lstStyle>
          <a:p>
            <a:endParaRPr/>
          </a:p>
        </p:txBody>
      </p:sp>
      <p:sp>
        <p:nvSpPr>
          <p:cNvPr id="541" name="Google Shape;541;p69"/>
          <p:cNvSpPr txBox="1">
            <a:spLocks noGrp="1"/>
          </p:cNvSpPr>
          <p:nvPr>
            <p:ph type="dt" idx="10"/>
          </p:nvPr>
        </p:nvSpPr>
        <p:spPr>
          <a:xfrm>
            <a:off x="228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2" name="Google Shape;542;p69"/>
          <p:cNvSpPr txBox="1">
            <a:spLocks noGrp="1"/>
          </p:cNvSpPr>
          <p:nvPr>
            <p:ph type="ftr" idx="11"/>
          </p:nvPr>
        </p:nvSpPr>
        <p:spPr>
          <a:xfrm>
            <a:off x="1562100" y="317818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3" name="Google Shape;543;p69"/>
          <p:cNvSpPr txBox="1">
            <a:spLocks noGrp="1"/>
          </p:cNvSpPr>
          <p:nvPr>
            <p:ph type="sldNum" idx="12"/>
          </p:nvPr>
        </p:nvSpPr>
        <p:spPr>
          <a:xfrm>
            <a:off x="3276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70"/>
          <p:cNvSpPr txBox="1">
            <a:spLocks noGrp="1"/>
          </p:cNvSpPr>
          <p:nvPr>
            <p:ph type="title"/>
          </p:nvPr>
        </p:nvSpPr>
        <p:spPr>
          <a:xfrm>
            <a:off x="896144" y="2400323"/>
            <a:ext cx="2743200" cy="283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  <a:defRPr sz="1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6" name="Google Shape;546;p70"/>
          <p:cNvSpPr>
            <a:spLocks noGrp="1"/>
          </p:cNvSpPr>
          <p:nvPr>
            <p:ph type="pic" idx="2"/>
          </p:nvPr>
        </p:nvSpPr>
        <p:spPr>
          <a:xfrm>
            <a:off x="896144" y="306388"/>
            <a:ext cx="2743200" cy="2057400"/>
          </a:xfrm>
          <a:prstGeom prst="rect">
            <a:avLst/>
          </a:prstGeom>
          <a:noFill/>
          <a:ln>
            <a:noFill/>
          </a:ln>
        </p:spPr>
      </p:sp>
      <p:sp>
        <p:nvSpPr>
          <p:cNvPr id="547" name="Google Shape;547;p70"/>
          <p:cNvSpPr txBox="1">
            <a:spLocks noGrp="1"/>
          </p:cNvSpPr>
          <p:nvPr>
            <p:ph type="body" idx="1"/>
          </p:nvPr>
        </p:nvSpPr>
        <p:spPr>
          <a:xfrm>
            <a:off x="896144" y="2683672"/>
            <a:ext cx="2743200" cy="402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marL="457200" lvl="0" indent="-228600" algn="l">
              <a:spcBef>
                <a:spcPts val="14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1pPr>
            <a:lvl2pPr marL="914400" lvl="1" indent="-228600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2pPr>
            <a:lvl3pPr marL="1371600" lvl="2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3pPr>
            <a:lvl4pPr marL="1828800" lvl="3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4pPr>
            <a:lvl5pPr marL="2286000" lvl="4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5pPr>
            <a:lvl6pPr marL="2743200" lvl="5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6pPr>
            <a:lvl7pPr marL="3200400" lvl="6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7pPr>
            <a:lvl8pPr marL="3657600" lvl="7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8pPr>
            <a:lvl9pPr marL="4114800" lvl="8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9pPr>
          </a:lstStyle>
          <a:p>
            <a:endParaRPr/>
          </a:p>
        </p:txBody>
      </p:sp>
      <p:sp>
        <p:nvSpPr>
          <p:cNvPr id="548" name="Google Shape;548;p70"/>
          <p:cNvSpPr txBox="1">
            <a:spLocks noGrp="1"/>
          </p:cNvSpPr>
          <p:nvPr>
            <p:ph type="dt" idx="10"/>
          </p:nvPr>
        </p:nvSpPr>
        <p:spPr>
          <a:xfrm>
            <a:off x="228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9" name="Google Shape;549;p70"/>
          <p:cNvSpPr txBox="1">
            <a:spLocks noGrp="1"/>
          </p:cNvSpPr>
          <p:nvPr>
            <p:ph type="ftr" idx="11"/>
          </p:nvPr>
        </p:nvSpPr>
        <p:spPr>
          <a:xfrm>
            <a:off x="1562100" y="317818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0" name="Google Shape;550;p70"/>
          <p:cNvSpPr txBox="1">
            <a:spLocks noGrp="1"/>
          </p:cNvSpPr>
          <p:nvPr>
            <p:ph type="sldNum" idx="12"/>
          </p:nvPr>
        </p:nvSpPr>
        <p:spPr>
          <a:xfrm>
            <a:off x="3276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71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3" name="Google Shape;553;p71"/>
          <p:cNvSpPr txBox="1">
            <a:spLocks noGrp="1"/>
          </p:cNvSpPr>
          <p:nvPr>
            <p:ph type="body" idx="1"/>
          </p:nvPr>
        </p:nvSpPr>
        <p:spPr>
          <a:xfrm rot="5400000">
            <a:off x="1154509" y="-125809"/>
            <a:ext cx="2262982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4" name="Google Shape;554;p71"/>
          <p:cNvSpPr txBox="1">
            <a:spLocks noGrp="1"/>
          </p:cNvSpPr>
          <p:nvPr>
            <p:ph type="dt" idx="10"/>
          </p:nvPr>
        </p:nvSpPr>
        <p:spPr>
          <a:xfrm>
            <a:off x="228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5" name="Google Shape;555;p71"/>
          <p:cNvSpPr txBox="1">
            <a:spLocks noGrp="1"/>
          </p:cNvSpPr>
          <p:nvPr>
            <p:ph type="ftr" idx="11"/>
          </p:nvPr>
        </p:nvSpPr>
        <p:spPr>
          <a:xfrm>
            <a:off x="1562100" y="317818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6" name="Google Shape;556;p71"/>
          <p:cNvSpPr txBox="1">
            <a:spLocks noGrp="1"/>
          </p:cNvSpPr>
          <p:nvPr>
            <p:ph type="sldNum" idx="12"/>
          </p:nvPr>
        </p:nvSpPr>
        <p:spPr>
          <a:xfrm>
            <a:off x="3276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72"/>
          <p:cNvSpPr txBox="1">
            <a:spLocks noGrp="1"/>
          </p:cNvSpPr>
          <p:nvPr>
            <p:ph type="title"/>
          </p:nvPr>
        </p:nvSpPr>
        <p:spPr>
          <a:xfrm rot="5400000">
            <a:off x="2366168" y="1085857"/>
            <a:ext cx="2925763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9" name="Google Shape;559;p72"/>
          <p:cNvSpPr txBox="1">
            <a:spLocks noGrp="1"/>
          </p:cNvSpPr>
          <p:nvPr>
            <p:ph type="body" idx="1"/>
          </p:nvPr>
        </p:nvSpPr>
        <p:spPr>
          <a:xfrm rot="5400000">
            <a:off x="270668" y="95256"/>
            <a:ext cx="2925763" cy="30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0" name="Google Shape;560;p72"/>
          <p:cNvSpPr txBox="1">
            <a:spLocks noGrp="1"/>
          </p:cNvSpPr>
          <p:nvPr>
            <p:ph type="dt" idx="10"/>
          </p:nvPr>
        </p:nvSpPr>
        <p:spPr>
          <a:xfrm>
            <a:off x="228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1" name="Google Shape;561;p72"/>
          <p:cNvSpPr txBox="1">
            <a:spLocks noGrp="1"/>
          </p:cNvSpPr>
          <p:nvPr>
            <p:ph type="ftr" idx="11"/>
          </p:nvPr>
        </p:nvSpPr>
        <p:spPr>
          <a:xfrm>
            <a:off x="1562100" y="317818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2" name="Google Shape;562;p72"/>
          <p:cNvSpPr txBox="1">
            <a:spLocks noGrp="1"/>
          </p:cNvSpPr>
          <p:nvPr>
            <p:ph type="sldNum" idx="12"/>
          </p:nvPr>
        </p:nvSpPr>
        <p:spPr>
          <a:xfrm>
            <a:off x="3276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35"/>
          <p:cNvSpPr txBox="1">
            <a:spLocks noGrp="1"/>
          </p:cNvSpPr>
          <p:nvPr>
            <p:ph type="dt" idx="10"/>
          </p:nvPr>
        </p:nvSpPr>
        <p:spPr>
          <a:xfrm>
            <a:off x="228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1" name="Google Shape;571;p35"/>
          <p:cNvSpPr txBox="1">
            <a:spLocks noGrp="1"/>
          </p:cNvSpPr>
          <p:nvPr>
            <p:ph type="ftr" idx="11"/>
          </p:nvPr>
        </p:nvSpPr>
        <p:spPr>
          <a:xfrm>
            <a:off x="1562100" y="317818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2" name="Google Shape;572;p35"/>
          <p:cNvSpPr txBox="1">
            <a:spLocks noGrp="1"/>
          </p:cNvSpPr>
          <p:nvPr>
            <p:ph type="sldNum" idx="12"/>
          </p:nvPr>
        </p:nvSpPr>
        <p:spPr>
          <a:xfrm>
            <a:off x="3276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p73"/>
          <p:cNvSpPr txBox="1">
            <a:spLocks noGrp="1"/>
          </p:cNvSpPr>
          <p:nvPr>
            <p:ph type="ctrTitle"/>
          </p:nvPr>
        </p:nvSpPr>
        <p:spPr>
          <a:xfrm>
            <a:off x="342900" y="1065212"/>
            <a:ext cx="3886200" cy="735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5" name="Google Shape;575;p73"/>
          <p:cNvSpPr txBox="1">
            <a:spLocks noGrp="1"/>
          </p:cNvSpPr>
          <p:nvPr>
            <p:ph type="subTitle" idx="1"/>
          </p:nvPr>
        </p:nvSpPr>
        <p:spPr>
          <a:xfrm>
            <a:off x="685800" y="1943100"/>
            <a:ext cx="3200400" cy="8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lvl="0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24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76" name="Google Shape;576;p73"/>
          <p:cNvSpPr txBox="1">
            <a:spLocks noGrp="1"/>
          </p:cNvSpPr>
          <p:nvPr>
            <p:ph type="dt" idx="10"/>
          </p:nvPr>
        </p:nvSpPr>
        <p:spPr>
          <a:xfrm>
            <a:off x="228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7" name="Google Shape;577;p73"/>
          <p:cNvSpPr txBox="1">
            <a:spLocks noGrp="1"/>
          </p:cNvSpPr>
          <p:nvPr>
            <p:ph type="ftr" idx="11"/>
          </p:nvPr>
        </p:nvSpPr>
        <p:spPr>
          <a:xfrm>
            <a:off x="1562100" y="317818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8" name="Google Shape;578;p73"/>
          <p:cNvSpPr txBox="1">
            <a:spLocks noGrp="1"/>
          </p:cNvSpPr>
          <p:nvPr>
            <p:ph type="sldNum" idx="12"/>
          </p:nvPr>
        </p:nvSpPr>
        <p:spPr>
          <a:xfrm>
            <a:off x="3276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p74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1" name="Google Shape;581;p74"/>
          <p:cNvSpPr txBox="1">
            <a:spLocks noGrp="1"/>
          </p:cNvSpPr>
          <p:nvPr>
            <p:ph type="body" idx="1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2" name="Google Shape;582;p74"/>
          <p:cNvSpPr txBox="1">
            <a:spLocks noGrp="1"/>
          </p:cNvSpPr>
          <p:nvPr>
            <p:ph type="dt" idx="10"/>
          </p:nvPr>
        </p:nvSpPr>
        <p:spPr>
          <a:xfrm>
            <a:off x="228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3" name="Google Shape;583;p74"/>
          <p:cNvSpPr txBox="1">
            <a:spLocks noGrp="1"/>
          </p:cNvSpPr>
          <p:nvPr>
            <p:ph type="ftr" idx="11"/>
          </p:nvPr>
        </p:nvSpPr>
        <p:spPr>
          <a:xfrm>
            <a:off x="1562100" y="317818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4" name="Google Shape;584;p74"/>
          <p:cNvSpPr txBox="1">
            <a:spLocks noGrp="1"/>
          </p:cNvSpPr>
          <p:nvPr>
            <p:ph type="sldNum" idx="12"/>
          </p:nvPr>
        </p:nvSpPr>
        <p:spPr>
          <a:xfrm>
            <a:off x="3276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75"/>
          <p:cNvSpPr txBox="1">
            <a:spLocks noGrp="1"/>
          </p:cNvSpPr>
          <p:nvPr>
            <p:ph type="title"/>
          </p:nvPr>
        </p:nvSpPr>
        <p:spPr>
          <a:xfrm>
            <a:off x="361157" y="2203450"/>
            <a:ext cx="3886200" cy="681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7" name="Google Shape;587;p75"/>
          <p:cNvSpPr txBox="1">
            <a:spLocks noGrp="1"/>
          </p:cNvSpPr>
          <p:nvPr>
            <p:ph type="body" idx="1"/>
          </p:nvPr>
        </p:nvSpPr>
        <p:spPr>
          <a:xfrm>
            <a:off x="361157" y="1453357"/>
            <a:ext cx="3886200" cy="750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b" anchorCtr="0">
            <a:normAutofit/>
          </a:bodyPr>
          <a:lstStyle>
            <a:lvl1pPr marL="457200" lvl="0" indent="-22860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 sz="1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180"/>
              </a:spcBef>
              <a:spcAft>
                <a:spcPts val="0"/>
              </a:spcAft>
              <a:buClr>
                <a:srgbClr val="888888"/>
              </a:buClr>
              <a:buSzPts val="900"/>
              <a:buNone/>
              <a:defRPr sz="9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60"/>
              </a:spcBef>
              <a:spcAft>
                <a:spcPts val="0"/>
              </a:spcAft>
              <a:buClr>
                <a:srgbClr val="888888"/>
              </a:buClr>
              <a:buSzPts val="800"/>
              <a:buNone/>
              <a:defRPr sz="8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88" name="Google Shape;588;p75"/>
          <p:cNvSpPr txBox="1">
            <a:spLocks noGrp="1"/>
          </p:cNvSpPr>
          <p:nvPr>
            <p:ph type="dt" idx="10"/>
          </p:nvPr>
        </p:nvSpPr>
        <p:spPr>
          <a:xfrm>
            <a:off x="228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9" name="Google Shape;589;p75"/>
          <p:cNvSpPr txBox="1">
            <a:spLocks noGrp="1"/>
          </p:cNvSpPr>
          <p:nvPr>
            <p:ph type="ftr" idx="11"/>
          </p:nvPr>
        </p:nvSpPr>
        <p:spPr>
          <a:xfrm>
            <a:off x="1562100" y="317818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0" name="Google Shape;590;p75"/>
          <p:cNvSpPr txBox="1">
            <a:spLocks noGrp="1"/>
          </p:cNvSpPr>
          <p:nvPr>
            <p:ph type="sldNum" idx="12"/>
          </p:nvPr>
        </p:nvSpPr>
        <p:spPr>
          <a:xfrm>
            <a:off x="3276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p76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3" name="Google Shape;593;p76"/>
          <p:cNvSpPr txBox="1">
            <a:spLocks noGrp="1"/>
          </p:cNvSpPr>
          <p:nvPr>
            <p:ph type="body" idx="1"/>
          </p:nvPr>
        </p:nvSpPr>
        <p:spPr>
          <a:xfrm>
            <a:off x="228600" y="800100"/>
            <a:ext cx="2019300" cy="2262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marL="457200" lvl="0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1pPr>
            <a:lvl2pPr marL="914400" lvl="1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2pPr>
            <a:lvl3pPr marL="1371600" lvl="2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3pPr>
            <a:lvl4pPr marL="1828800" lvl="3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 sz="900"/>
            </a:lvl4pPr>
            <a:lvl5pPr marL="2286000" lvl="4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 sz="900"/>
            </a:lvl5pPr>
            <a:lvl6pPr marL="2743200" lvl="5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6pPr>
            <a:lvl7pPr marL="3200400" lvl="6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7pPr>
            <a:lvl8pPr marL="3657600" lvl="7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8pPr>
            <a:lvl9pPr marL="4114800" lvl="8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9pPr>
          </a:lstStyle>
          <a:p>
            <a:endParaRPr/>
          </a:p>
        </p:txBody>
      </p:sp>
      <p:sp>
        <p:nvSpPr>
          <p:cNvPr id="594" name="Google Shape;594;p76"/>
          <p:cNvSpPr txBox="1">
            <a:spLocks noGrp="1"/>
          </p:cNvSpPr>
          <p:nvPr>
            <p:ph type="body" idx="2"/>
          </p:nvPr>
        </p:nvSpPr>
        <p:spPr>
          <a:xfrm>
            <a:off x="2324100" y="800100"/>
            <a:ext cx="2019300" cy="2262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marL="457200" lvl="0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1pPr>
            <a:lvl2pPr marL="914400" lvl="1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2pPr>
            <a:lvl3pPr marL="1371600" lvl="2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3pPr>
            <a:lvl4pPr marL="1828800" lvl="3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 sz="900"/>
            </a:lvl4pPr>
            <a:lvl5pPr marL="2286000" lvl="4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 sz="900"/>
            </a:lvl5pPr>
            <a:lvl6pPr marL="2743200" lvl="5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6pPr>
            <a:lvl7pPr marL="3200400" lvl="6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7pPr>
            <a:lvl8pPr marL="3657600" lvl="7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8pPr>
            <a:lvl9pPr marL="4114800" lvl="8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9pPr>
          </a:lstStyle>
          <a:p>
            <a:endParaRPr/>
          </a:p>
        </p:txBody>
      </p:sp>
      <p:sp>
        <p:nvSpPr>
          <p:cNvPr id="595" name="Google Shape;595;p76"/>
          <p:cNvSpPr txBox="1">
            <a:spLocks noGrp="1"/>
          </p:cNvSpPr>
          <p:nvPr>
            <p:ph type="dt" idx="10"/>
          </p:nvPr>
        </p:nvSpPr>
        <p:spPr>
          <a:xfrm>
            <a:off x="228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6" name="Google Shape;596;p76"/>
          <p:cNvSpPr txBox="1">
            <a:spLocks noGrp="1"/>
          </p:cNvSpPr>
          <p:nvPr>
            <p:ph type="ftr" idx="11"/>
          </p:nvPr>
        </p:nvSpPr>
        <p:spPr>
          <a:xfrm>
            <a:off x="1562100" y="317818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7" name="Google Shape;597;p76"/>
          <p:cNvSpPr txBox="1">
            <a:spLocks noGrp="1"/>
          </p:cNvSpPr>
          <p:nvPr>
            <p:ph type="sldNum" idx="12"/>
          </p:nvPr>
        </p:nvSpPr>
        <p:spPr>
          <a:xfrm>
            <a:off x="3276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p77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0" name="Google Shape;600;p77"/>
          <p:cNvSpPr txBox="1">
            <a:spLocks noGrp="1"/>
          </p:cNvSpPr>
          <p:nvPr>
            <p:ph type="body" idx="1"/>
          </p:nvPr>
        </p:nvSpPr>
        <p:spPr>
          <a:xfrm>
            <a:off x="228600" y="767556"/>
            <a:ext cx="2020094" cy="319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b" anchorCtr="0">
            <a:normAutofit/>
          </a:bodyPr>
          <a:lstStyle>
            <a:lvl1pPr marL="457200" lvl="0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1"/>
            </a:lvl2pPr>
            <a:lvl3pPr marL="1371600" lvl="2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3pPr>
            <a:lvl4pPr marL="1828800" lvl="3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4pPr>
            <a:lvl5pPr marL="2286000" lvl="4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5pPr>
            <a:lvl6pPr marL="2743200" lvl="5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6pPr>
            <a:lvl7pPr marL="3200400" lvl="6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7pPr>
            <a:lvl8pPr marL="3657600" lvl="7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8pPr>
            <a:lvl9pPr marL="4114800" lvl="8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9pPr>
          </a:lstStyle>
          <a:p>
            <a:endParaRPr/>
          </a:p>
        </p:txBody>
      </p:sp>
      <p:sp>
        <p:nvSpPr>
          <p:cNvPr id="601" name="Google Shape;601;p77"/>
          <p:cNvSpPr txBox="1">
            <a:spLocks noGrp="1"/>
          </p:cNvSpPr>
          <p:nvPr>
            <p:ph type="body" idx="2"/>
          </p:nvPr>
        </p:nvSpPr>
        <p:spPr>
          <a:xfrm>
            <a:off x="228600" y="1087438"/>
            <a:ext cx="2020094" cy="1975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marL="457200" lvl="0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1pPr>
            <a:lvl2pPr marL="914400" lvl="1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2pPr>
            <a:lvl3pPr marL="1371600" lvl="2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3pPr>
            <a:lvl4pPr marL="1828800" lvl="3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–"/>
              <a:defRPr sz="800"/>
            </a:lvl4pPr>
            <a:lvl5pPr marL="2286000" lvl="4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»"/>
              <a:defRPr sz="800"/>
            </a:lvl5pPr>
            <a:lvl6pPr marL="2743200" lvl="5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6pPr>
            <a:lvl7pPr marL="3200400" lvl="6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7pPr>
            <a:lvl8pPr marL="3657600" lvl="7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8pPr>
            <a:lvl9pPr marL="4114800" lvl="8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9pPr>
          </a:lstStyle>
          <a:p>
            <a:endParaRPr/>
          </a:p>
        </p:txBody>
      </p:sp>
      <p:sp>
        <p:nvSpPr>
          <p:cNvPr id="602" name="Google Shape;602;p77"/>
          <p:cNvSpPr txBox="1">
            <a:spLocks noGrp="1"/>
          </p:cNvSpPr>
          <p:nvPr>
            <p:ph type="body" idx="3"/>
          </p:nvPr>
        </p:nvSpPr>
        <p:spPr>
          <a:xfrm>
            <a:off x="2322513" y="767556"/>
            <a:ext cx="2020888" cy="319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b" anchorCtr="0">
            <a:normAutofit/>
          </a:bodyPr>
          <a:lstStyle>
            <a:lvl1pPr marL="457200" lvl="0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1"/>
            </a:lvl2pPr>
            <a:lvl3pPr marL="1371600" lvl="2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3pPr>
            <a:lvl4pPr marL="1828800" lvl="3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4pPr>
            <a:lvl5pPr marL="2286000" lvl="4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5pPr>
            <a:lvl6pPr marL="2743200" lvl="5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6pPr>
            <a:lvl7pPr marL="3200400" lvl="6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7pPr>
            <a:lvl8pPr marL="3657600" lvl="7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8pPr>
            <a:lvl9pPr marL="4114800" lvl="8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9pPr>
          </a:lstStyle>
          <a:p>
            <a:endParaRPr/>
          </a:p>
        </p:txBody>
      </p:sp>
      <p:sp>
        <p:nvSpPr>
          <p:cNvPr id="603" name="Google Shape;603;p77"/>
          <p:cNvSpPr txBox="1">
            <a:spLocks noGrp="1"/>
          </p:cNvSpPr>
          <p:nvPr>
            <p:ph type="body" idx="4"/>
          </p:nvPr>
        </p:nvSpPr>
        <p:spPr>
          <a:xfrm>
            <a:off x="2322513" y="1087438"/>
            <a:ext cx="2020888" cy="1975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marL="457200" lvl="0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1pPr>
            <a:lvl2pPr marL="914400" lvl="1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2pPr>
            <a:lvl3pPr marL="1371600" lvl="2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3pPr>
            <a:lvl4pPr marL="1828800" lvl="3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–"/>
              <a:defRPr sz="800"/>
            </a:lvl4pPr>
            <a:lvl5pPr marL="2286000" lvl="4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»"/>
              <a:defRPr sz="800"/>
            </a:lvl5pPr>
            <a:lvl6pPr marL="2743200" lvl="5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6pPr>
            <a:lvl7pPr marL="3200400" lvl="6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7pPr>
            <a:lvl8pPr marL="3657600" lvl="7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8pPr>
            <a:lvl9pPr marL="4114800" lvl="8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9pPr>
          </a:lstStyle>
          <a:p>
            <a:endParaRPr/>
          </a:p>
        </p:txBody>
      </p:sp>
      <p:sp>
        <p:nvSpPr>
          <p:cNvPr id="604" name="Google Shape;604;p77"/>
          <p:cNvSpPr txBox="1">
            <a:spLocks noGrp="1"/>
          </p:cNvSpPr>
          <p:nvPr>
            <p:ph type="dt" idx="10"/>
          </p:nvPr>
        </p:nvSpPr>
        <p:spPr>
          <a:xfrm>
            <a:off x="228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5" name="Google Shape;605;p77"/>
          <p:cNvSpPr txBox="1">
            <a:spLocks noGrp="1"/>
          </p:cNvSpPr>
          <p:nvPr>
            <p:ph type="ftr" idx="11"/>
          </p:nvPr>
        </p:nvSpPr>
        <p:spPr>
          <a:xfrm>
            <a:off x="1562100" y="317818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6" name="Google Shape;606;p77"/>
          <p:cNvSpPr txBox="1">
            <a:spLocks noGrp="1"/>
          </p:cNvSpPr>
          <p:nvPr>
            <p:ph type="sldNum" idx="12"/>
          </p:nvPr>
        </p:nvSpPr>
        <p:spPr>
          <a:xfrm>
            <a:off x="3276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11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3"/>
          <p:cNvSpPr txBox="1">
            <a:spLocks noGrp="1"/>
          </p:cNvSpPr>
          <p:nvPr>
            <p:ph type="title"/>
          </p:nvPr>
        </p:nvSpPr>
        <p:spPr>
          <a:xfrm>
            <a:off x="713225" y="368825"/>
            <a:ext cx="7698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9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3"/>
          <p:cNvSpPr/>
          <p:nvPr/>
        </p:nvSpPr>
        <p:spPr>
          <a:xfrm flipH="1">
            <a:off x="7438323" y="123190"/>
            <a:ext cx="1723799" cy="440544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33"/>
          <p:cNvSpPr/>
          <p:nvPr/>
        </p:nvSpPr>
        <p:spPr>
          <a:xfrm>
            <a:off x="-484164" y="819165"/>
            <a:ext cx="1723799" cy="440544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" name="Google Shape;16;p33"/>
          <p:cNvGrpSpPr/>
          <p:nvPr/>
        </p:nvGrpSpPr>
        <p:grpSpPr>
          <a:xfrm rot="1325081">
            <a:off x="1036473" y="411132"/>
            <a:ext cx="729403" cy="386556"/>
            <a:chOff x="2468025" y="734125"/>
            <a:chExt cx="980825" cy="519800"/>
          </a:xfrm>
        </p:grpSpPr>
        <p:sp>
          <p:nvSpPr>
            <p:cNvPr id="17" name="Google Shape;17;p33"/>
            <p:cNvSpPr/>
            <p:nvPr/>
          </p:nvSpPr>
          <p:spPr>
            <a:xfrm>
              <a:off x="2831050" y="905000"/>
              <a:ext cx="617800" cy="140225"/>
            </a:xfrm>
            <a:custGeom>
              <a:avLst/>
              <a:gdLst/>
              <a:ahLst/>
              <a:cxnLst/>
              <a:rect l="l" t="t" r="r" b="b"/>
              <a:pathLst>
                <a:path w="24712" h="5609" extrusionOk="0">
                  <a:moveTo>
                    <a:pt x="18198" y="1"/>
                  </a:moveTo>
                  <a:cubicBezTo>
                    <a:pt x="15715" y="1"/>
                    <a:pt x="14485" y="2407"/>
                    <a:pt x="12052" y="2407"/>
                  </a:cubicBezTo>
                  <a:cubicBezTo>
                    <a:pt x="9710" y="2407"/>
                    <a:pt x="7709" y="668"/>
                    <a:pt x="5003" y="668"/>
                  </a:cubicBezTo>
                  <a:cubicBezTo>
                    <a:pt x="4711" y="668"/>
                    <a:pt x="4411" y="688"/>
                    <a:pt x="4101" y="733"/>
                  </a:cubicBezTo>
                  <a:cubicBezTo>
                    <a:pt x="1507" y="1131"/>
                    <a:pt x="0" y="5315"/>
                    <a:pt x="0" y="5315"/>
                  </a:cubicBezTo>
                  <a:cubicBezTo>
                    <a:pt x="0" y="5315"/>
                    <a:pt x="3060" y="2256"/>
                    <a:pt x="5465" y="2256"/>
                  </a:cubicBezTo>
                  <a:cubicBezTo>
                    <a:pt x="5520" y="2256"/>
                    <a:pt x="5574" y="2257"/>
                    <a:pt x="5629" y="2260"/>
                  </a:cubicBezTo>
                  <a:cubicBezTo>
                    <a:pt x="8077" y="2407"/>
                    <a:pt x="9918" y="5608"/>
                    <a:pt x="12199" y="5608"/>
                  </a:cubicBezTo>
                  <a:cubicBezTo>
                    <a:pt x="14398" y="5608"/>
                    <a:pt x="16189" y="1931"/>
                    <a:pt x="18903" y="1931"/>
                  </a:cubicBezTo>
                  <a:cubicBezTo>
                    <a:pt x="19003" y="1931"/>
                    <a:pt x="19105" y="1936"/>
                    <a:pt x="19208" y="1947"/>
                  </a:cubicBezTo>
                  <a:cubicBezTo>
                    <a:pt x="22116" y="2260"/>
                    <a:pt x="24711" y="4395"/>
                    <a:pt x="24711" y="4395"/>
                  </a:cubicBezTo>
                  <a:cubicBezTo>
                    <a:pt x="24711" y="4395"/>
                    <a:pt x="22409" y="880"/>
                    <a:pt x="19208" y="126"/>
                  </a:cubicBezTo>
                  <a:cubicBezTo>
                    <a:pt x="18848" y="39"/>
                    <a:pt x="18513" y="1"/>
                    <a:pt x="18198" y="1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;p33"/>
            <p:cNvSpPr/>
            <p:nvPr/>
          </p:nvSpPr>
          <p:spPr>
            <a:xfrm>
              <a:off x="2468025" y="1149000"/>
              <a:ext cx="463475" cy="104925"/>
            </a:xfrm>
            <a:custGeom>
              <a:avLst/>
              <a:gdLst/>
              <a:ahLst/>
              <a:cxnLst/>
              <a:rect l="l" t="t" r="r" b="b"/>
              <a:pathLst>
                <a:path w="18539" h="4197" extrusionOk="0">
                  <a:moveTo>
                    <a:pt x="13655" y="0"/>
                  </a:moveTo>
                  <a:cubicBezTo>
                    <a:pt x="11792" y="0"/>
                    <a:pt x="10877" y="1811"/>
                    <a:pt x="9039" y="1811"/>
                  </a:cubicBezTo>
                  <a:cubicBezTo>
                    <a:pt x="7276" y="1811"/>
                    <a:pt x="5771" y="489"/>
                    <a:pt x="3746" y="489"/>
                  </a:cubicBezTo>
                  <a:cubicBezTo>
                    <a:pt x="3535" y="489"/>
                    <a:pt x="3319" y="504"/>
                    <a:pt x="3097" y="535"/>
                  </a:cubicBezTo>
                  <a:cubicBezTo>
                    <a:pt x="1151" y="828"/>
                    <a:pt x="0" y="3967"/>
                    <a:pt x="0" y="3967"/>
                  </a:cubicBezTo>
                  <a:cubicBezTo>
                    <a:pt x="0" y="3967"/>
                    <a:pt x="2304" y="1683"/>
                    <a:pt x="4109" y="1683"/>
                  </a:cubicBezTo>
                  <a:cubicBezTo>
                    <a:pt x="4148" y="1683"/>
                    <a:pt x="4188" y="1684"/>
                    <a:pt x="4227" y="1686"/>
                  </a:cubicBezTo>
                  <a:cubicBezTo>
                    <a:pt x="6068" y="1811"/>
                    <a:pt x="7449" y="4197"/>
                    <a:pt x="9165" y="4197"/>
                  </a:cubicBezTo>
                  <a:cubicBezTo>
                    <a:pt x="10817" y="4197"/>
                    <a:pt x="12139" y="1443"/>
                    <a:pt x="14177" y="1443"/>
                  </a:cubicBezTo>
                  <a:cubicBezTo>
                    <a:pt x="14255" y="1443"/>
                    <a:pt x="14335" y="1447"/>
                    <a:pt x="14417" y="1456"/>
                  </a:cubicBezTo>
                  <a:cubicBezTo>
                    <a:pt x="16593" y="1686"/>
                    <a:pt x="18539" y="3297"/>
                    <a:pt x="18539" y="3297"/>
                  </a:cubicBezTo>
                  <a:cubicBezTo>
                    <a:pt x="18539" y="3297"/>
                    <a:pt x="16823" y="661"/>
                    <a:pt x="14417" y="96"/>
                  </a:cubicBezTo>
                  <a:cubicBezTo>
                    <a:pt x="14145" y="30"/>
                    <a:pt x="13892" y="0"/>
                    <a:pt x="1365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33"/>
            <p:cNvSpPr/>
            <p:nvPr/>
          </p:nvSpPr>
          <p:spPr>
            <a:xfrm>
              <a:off x="2565325" y="734125"/>
              <a:ext cx="290850" cy="66275"/>
            </a:xfrm>
            <a:custGeom>
              <a:avLst/>
              <a:gdLst/>
              <a:ahLst/>
              <a:cxnLst/>
              <a:rect l="l" t="t" r="r" b="b"/>
              <a:pathLst>
                <a:path w="11634" h="2651" extrusionOk="0">
                  <a:moveTo>
                    <a:pt x="8575" y="0"/>
                  </a:moveTo>
                  <a:cubicBezTo>
                    <a:pt x="7400" y="0"/>
                    <a:pt x="6825" y="1144"/>
                    <a:pt x="5670" y="1144"/>
                  </a:cubicBezTo>
                  <a:cubicBezTo>
                    <a:pt x="4579" y="1144"/>
                    <a:pt x="3640" y="316"/>
                    <a:pt x="2367" y="316"/>
                  </a:cubicBezTo>
                  <a:cubicBezTo>
                    <a:pt x="2224" y="316"/>
                    <a:pt x="2077" y="326"/>
                    <a:pt x="1925" y="349"/>
                  </a:cubicBezTo>
                  <a:cubicBezTo>
                    <a:pt x="711" y="538"/>
                    <a:pt x="0" y="2505"/>
                    <a:pt x="0" y="2505"/>
                  </a:cubicBezTo>
                  <a:cubicBezTo>
                    <a:pt x="0" y="2505"/>
                    <a:pt x="1445" y="1080"/>
                    <a:pt x="2585" y="1080"/>
                  </a:cubicBezTo>
                  <a:cubicBezTo>
                    <a:pt x="2610" y="1080"/>
                    <a:pt x="2634" y="1080"/>
                    <a:pt x="2657" y="1082"/>
                  </a:cubicBezTo>
                  <a:cubicBezTo>
                    <a:pt x="3808" y="1124"/>
                    <a:pt x="4666" y="2651"/>
                    <a:pt x="5733" y="2651"/>
                  </a:cubicBezTo>
                  <a:cubicBezTo>
                    <a:pt x="6780" y="2651"/>
                    <a:pt x="7614" y="906"/>
                    <a:pt x="8888" y="906"/>
                  </a:cubicBezTo>
                  <a:cubicBezTo>
                    <a:pt x="8938" y="906"/>
                    <a:pt x="8988" y="909"/>
                    <a:pt x="9039" y="914"/>
                  </a:cubicBezTo>
                  <a:cubicBezTo>
                    <a:pt x="10399" y="1061"/>
                    <a:pt x="11634" y="2065"/>
                    <a:pt x="11634" y="2065"/>
                  </a:cubicBezTo>
                  <a:cubicBezTo>
                    <a:pt x="11634" y="2065"/>
                    <a:pt x="10546" y="412"/>
                    <a:pt x="9039" y="56"/>
                  </a:cubicBezTo>
                  <a:cubicBezTo>
                    <a:pt x="8874" y="17"/>
                    <a:pt x="8720" y="0"/>
                    <a:pt x="857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p78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9" name="Google Shape;609;p78"/>
          <p:cNvSpPr txBox="1">
            <a:spLocks noGrp="1"/>
          </p:cNvSpPr>
          <p:nvPr>
            <p:ph type="dt" idx="10"/>
          </p:nvPr>
        </p:nvSpPr>
        <p:spPr>
          <a:xfrm>
            <a:off x="228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0" name="Google Shape;610;p78"/>
          <p:cNvSpPr txBox="1">
            <a:spLocks noGrp="1"/>
          </p:cNvSpPr>
          <p:nvPr>
            <p:ph type="ftr" idx="11"/>
          </p:nvPr>
        </p:nvSpPr>
        <p:spPr>
          <a:xfrm>
            <a:off x="1562100" y="317818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1" name="Google Shape;611;p78"/>
          <p:cNvSpPr txBox="1">
            <a:spLocks noGrp="1"/>
          </p:cNvSpPr>
          <p:nvPr>
            <p:ph type="sldNum" idx="12"/>
          </p:nvPr>
        </p:nvSpPr>
        <p:spPr>
          <a:xfrm>
            <a:off x="3276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p79"/>
          <p:cNvSpPr txBox="1">
            <a:spLocks noGrp="1"/>
          </p:cNvSpPr>
          <p:nvPr>
            <p:ph type="title"/>
          </p:nvPr>
        </p:nvSpPr>
        <p:spPr>
          <a:xfrm>
            <a:off x="228609" y="136527"/>
            <a:ext cx="1504157" cy="58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  <a:defRPr sz="1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4" name="Google Shape;614;p79"/>
          <p:cNvSpPr txBox="1">
            <a:spLocks noGrp="1"/>
          </p:cNvSpPr>
          <p:nvPr>
            <p:ph type="body" idx="1"/>
          </p:nvPr>
        </p:nvSpPr>
        <p:spPr>
          <a:xfrm>
            <a:off x="1787547" y="136527"/>
            <a:ext cx="2555875" cy="29265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marL="457200" lvl="0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1pPr>
            <a:lvl2pPr marL="914400" lvl="1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/>
            </a:lvl2pPr>
            <a:lvl3pPr marL="1371600" lvl="2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marL="1828800" lvl="3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4pPr>
            <a:lvl5pPr marL="2286000" lvl="4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»"/>
              <a:defRPr sz="1000"/>
            </a:lvl5pPr>
            <a:lvl6pPr marL="2743200" lvl="5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6pPr>
            <a:lvl7pPr marL="3200400" lvl="6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7pPr>
            <a:lvl8pPr marL="3657600" lvl="7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8pPr>
            <a:lvl9pPr marL="4114800" lvl="8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9pPr>
          </a:lstStyle>
          <a:p>
            <a:endParaRPr/>
          </a:p>
        </p:txBody>
      </p:sp>
      <p:sp>
        <p:nvSpPr>
          <p:cNvPr id="615" name="Google Shape;615;p79"/>
          <p:cNvSpPr txBox="1">
            <a:spLocks noGrp="1"/>
          </p:cNvSpPr>
          <p:nvPr>
            <p:ph type="body" idx="2"/>
          </p:nvPr>
        </p:nvSpPr>
        <p:spPr>
          <a:xfrm>
            <a:off x="228609" y="717550"/>
            <a:ext cx="1504157" cy="2345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marL="457200" lvl="0" indent="-228600" algn="l">
              <a:spcBef>
                <a:spcPts val="14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1pPr>
            <a:lvl2pPr marL="914400" lvl="1" indent="-228600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2pPr>
            <a:lvl3pPr marL="1371600" lvl="2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3pPr>
            <a:lvl4pPr marL="1828800" lvl="3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4pPr>
            <a:lvl5pPr marL="2286000" lvl="4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5pPr>
            <a:lvl6pPr marL="2743200" lvl="5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6pPr>
            <a:lvl7pPr marL="3200400" lvl="6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7pPr>
            <a:lvl8pPr marL="3657600" lvl="7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8pPr>
            <a:lvl9pPr marL="4114800" lvl="8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9pPr>
          </a:lstStyle>
          <a:p>
            <a:endParaRPr/>
          </a:p>
        </p:txBody>
      </p:sp>
      <p:sp>
        <p:nvSpPr>
          <p:cNvPr id="616" name="Google Shape;616;p79"/>
          <p:cNvSpPr txBox="1">
            <a:spLocks noGrp="1"/>
          </p:cNvSpPr>
          <p:nvPr>
            <p:ph type="dt" idx="10"/>
          </p:nvPr>
        </p:nvSpPr>
        <p:spPr>
          <a:xfrm>
            <a:off x="228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7" name="Google Shape;617;p79"/>
          <p:cNvSpPr txBox="1">
            <a:spLocks noGrp="1"/>
          </p:cNvSpPr>
          <p:nvPr>
            <p:ph type="ftr" idx="11"/>
          </p:nvPr>
        </p:nvSpPr>
        <p:spPr>
          <a:xfrm>
            <a:off x="1562100" y="317818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8" name="Google Shape;618;p79"/>
          <p:cNvSpPr txBox="1">
            <a:spLocks noGrp="1"/>
          </p:cNvSpPr>
          <p:nvPr>
            <p:ph type="sldNum" idx="12"/>
          </p:nvPr>
        </p:nvSpPr>
        <p:spPr>
          <a:xfrm>
            <a:off x="3276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p80"/>
          <p:cNvSpPr txBox="1">
            <a:spLocks noGrp="1"/>
          </p:cNvSpPr>
          <p:nvPr>
            <p:ph type="title"/>
          </p:nvPr>
        </p:nvSpPr>
        <p:spPr>
          <a:xfrm>
            <a:off x="896144" y="2400322"/>
            <a:ext cx="2743200" cy="283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  <a:defRPr sz="1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1" name="Google Shape;621;p80"/>
          <p:cNvSpPr>
            <a:spLocks noGrp="1"/>
          </p:cNvSpPr>
          <p:nvPr>
            <p:ph type="pic" idx="2"/>
          </p:nvPr>
        </p:nvSpPr>
        <p:spPr>
          <a:xfrm>
            <a:off x="896144" y="306388"/>
            <a:ext cx="2743200" cy="2057400"/>
          </a:xfrm>
          <a:prstGeom prst="rect">
            <a:avLst/>
          </a:prstGeom>
          <a:noFill/>
          <a:ln>
            <a:noFill/>
          </a:ln>
        </p:spPr>
      </p:sp>
      <p:sp>
        <p:nvSpPr>
          <p:cNvPr id="622" name="Google Shape;622;p80"/>
          <p:cNvSpPr txBox="1">
            <a:spLocks noGrp="1"/>
          </p:cNvSpPr>
          <p:nvPr>
            <p:ph type="body" idx="1"/>
          </p:nvPr>
        </p:nvSpPr>
        <p:spPr>
          <a:xfrm>
            <a:off x="896144" y="2683672"/>
            <a:ext cx="2743200" cy="402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marL="457200" lvl="0" indent="-228600" algn="l">
              <a:spcBef>
                <a:spcPts val="14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1pPr>
            <a:lvl2pPr marL="914400" lvl="1" indent="-228600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2pPr>
            <a:lvl3pPr marL="1371600" lvl="2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3pPr>
            <a:lvl4pPr marL="1828800" lvl="3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4pPr>
            <a:lvl5pPr marL="2286000" lvl="4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5pPr>
            <a:lvl6pPr marL="2743200" lvl="5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6pPr>
            <a:lvl7pPr marL="3200400" lvl="6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7pPr>
            <a:lvl8pPr marL="3657600" lvl="7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8pPr>
            <a:lvl9pPr marL="4114800" lvl="8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9pPr>
          </a:lstStyle>
          <a:p>
            <a:endParaRPr/>
          </a:p>
        </p:txBody>
      </p:sp>
      <p:sp>
        <p:nvSpPr>
          <p:cNvPr id="623" name="Google Shape;623;p80"/>
          <p:cNvSpPr txBox="1">
            <a:spLocks noGrp="1"/>
          </p:cNvSpPr>
          <p:nvPr>
            <p:ph type="dt" idx="10"/>
          </p:nvPr>
        </p:nvSpPr>
        <p:spPr>
          <a:xfrm>
            <a:off x="228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4" name="Google Shape;624;p80"/>
          <p:cNvSpPr txBox="1">
            <a:spLocks noGrp="1"/>
          </p:cNvSpPr>
          <p:nvPr>
            <p:ph type="ftr" idx="11"/>
          </p:nvPr>
        </p:nvSpPr>
        <p:spPr>
          <a:xfrm>
            <a:off x="1562100" y="317818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5" name="Google Shape;625;p80"/>
          <p:cNvSpPr txBox="1">
            <a:spLocks noGrp="1"/>
          </p:cNvSpPr>
          <p:nvPr>
            <p:ph type="sldNum" idx="12"/>
          </p:nvPr>
        </p:nvSpPr>
        <p:spPr>
          <a:xfrm>
            <a:off x="3276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p81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8" name="Google Shape;628;p81"/>
          <p:cNvSpPr txBox="1">
            <a:spLocks noGrp="1"/>
          </p:cNvSpPr>
          <p:nvPr>
            <p:ph type="body" idx="1"/>
          </p:nvPr>
        </p:nvSpPr>
        <p:spPr>
          <a:xfrm rot="5400000">
            <a:off x="1154509" y="-125809"/>
            <a:ext cx="2262982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9" name="Google Shape;629;p81"/>
          <p:cNvSpPr txBox="1">
            <a:spLocks noGrp="1"/>
          </p:cNvSpPr>
          <p:nvPr>
            <p:ph type="dt" idx="10"/>
          </p:nvPr>
        </p:nvSpPr>
        <p:spPr>
          <a:xfrm>
            <a:off x="228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0" name="Google Shape;630;p81"/>
          <p:cNvSpPr txBox="1">
            <a:spLocks noGrp="1"/>
          </p:cNvSpPr>
          <p:nvPr>
            <p:ph type="ftr" idx="11"/>
          </p:nvPr>
        </p:nvSpPr>
        <p:spPr>
          <a:xfrm>
            <a:off x="1562100" y="317818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1" name="Google Shape;631;p81"/>
          <p:cNvSpPr txBox="1">
            <a:spLocks noGrp="1"/>
          </p:cNvSpPr>
          <p:nvPr>
            <p:ph type="sldNum" idx="12"/>
          </p:nvPr>
        </p:nvSpPr>
        <p:spPr>
          <a:xfrm>
            <a:off x="3276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p82"/>
          <p:cNvSpPr txBox="1">
            <a:spLocks noGrp="1"/>
          </p:cNvSpPr>
          <p:nvPr>
            <p:ph type="title"/>
          </p:nvPr>
        </p:nvSpPr>
        <p:spPr>
          <a:xfrm rot="5400000">
            <a:off x="2366168" y="1085857"/>
            <a:ext cx="2925763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4" name="Google Shape;634;p82"/>
          <p:cNvSpPr txBox="1">
            <a:spLocks noGrp="1"/>
          </p:cNvSpPr>
          <p:nvPr>
            <p:ph type="body" idx="1"/>
          </p:nvPr>
        </p:nvSpPr>
        <p:spPr>
          <a:xfrm rot="5400000">
            <a:off x="270668" y="95256"/>
            <a:ext cx="2925763" cy="30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5" name="Google Shape;635;p82"/>
          <p:cNvSpPr txBox="1">
            <a:spLocks noGrp="1"/>
          </p:cNvSpPr>
          <p:nvPr>
            <p:ph type="dt" idx="10"/>
          </p:nvPr>
        </p:nvSpPr>
        <p:spPr>
          <a:xfrm>
            <a:off x="228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6" name="Google Shape;636;p82"/>
          <p:cNvSpPr txBox="1">
            <a:spLocks noGrp="1"/>
          </p:cNvSpPr>
          <p:nvPr>
            <p:ph type="ftr" idx="11"/>
          </p:nvPr>
        </p:nvSpPr>
        <p:spPr>
          <a:xfrm>
            <a:off x="1562100" y="317818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7" name="Google Shape;637;p82"/>
          <p:cNvSpPr txBox="1">
            <a:spLocks noGrp="1"/>
          </p:cNvSpPr>
          <p:nvPr>
            <p:ph type="sldNum" idx="12"/>
          </p:nvPr>
        </p:nvSpPr>
        <p:spPr>
          <a:xfrm>
            <a:off x="3276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p37"/>
          <p:cNvSpPr txBox="1">
            <a:spLocks noGrp="1"/>
          </p:cNvSpPr>
          <p:nvPr>
            <p:ph type="dt" idx="10"/>
          </p:nvPr>
        </p:nvSpPr>
        <p:spPr>
          <a:xfrm>
            <a:off x="228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6" name="Google Shape;646;p37"/>
          <p:cNvSpPr txBox="1">
            <a:spLocks noGrp="1"/>
          </p:cNvSpPr>
          <p:nvPr>
            <p:ph type="ftr" idx="11"/>
          </p:nvPr>
        </p:nvSpPr>
        <p:spPr>
          <a:xfrm>
            <a:off x="1562100" y="317818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7" name="Google Shape;647;p37"/>
          <p:cNvSpPr txBox="1">
            <a:spLocks noGrp="1"/>
          </p:cNvSpPr>
          <p:nvPr>
            <p:ph type="sldNum" idx="12"/>
          </p:nvPr>
        </p:nvSpPr>
        <p:spPr>
          <a:xfrm>
            <a:off x="3276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p83"/>
          <p:cNvSpPr txBox="1">
            <a:spLocks noGrp="1"/>
          </p:cNvSpPr>
          <p:nvPr>
            <p:ph type="ctrTitle"/>
          </p:nvPr>
        </p:nvSpPr>
        <p:spPr>
          <a:xfrm>
            <a:off x="342900" y="1065212"/>
            <a:ext cx="3886200" cy="735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0" name="Google Shape;650;p83"/>
          <p:cNvSpPr txBox="1">
            <a:spLocks noGrp="1"/>
          </p:cNvSpPr>
          <p:nvPr>
            <p:ph type="subTitle" idx="1"/>
          </p:nvPr>
        </p:nvSpPr>
        <p:spPr>
          <a:xfrm>
            <a:off x="685800" y="1943100"/>
            <a:ext cx="3200400" cy="8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lvl="0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24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51" name="Google Shape;651;p83"/>
          <p:cNvSpPr txBox="1">
            <a:spLocks noGrp="1"/>
          </p:cNvSpPr>
          <p:nvPr>
            <p:ph type="dt" idx="10"/>
          </p:nvPr>
        </p:nvSpPr>
        <p:spPr>
          <a:xfrm>
            <a:off x="228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2" name="Google Shape;652;p83"/>
          <p:cNvSpPr txBox="1">
            <a:spLocks noGrp="1"/>
          </p:cNvSpPr>
          <p:nvPr>
            <p:ph type="ftr" idx="11"/>
          </p:nvPr>
        </p:nvSpPr>
        <p:spPr>
          <a:xfrm>
            <a:off x="1562100" y="317818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3" name="Google Shape;653;p83"/>
          <p:cNvSpPr txBox="1">
            <a:spLocks noGrp="1"/>
          </p:cNvSpPr>
          <p:nvPr>
            <p:ph type="sldNum" idx="12"/>
          </p:nvPr>
        </p:nvSpPr>
        <p:spPr>
          <a:xfrm>
            <a:off x="3276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p84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6" name="Google Shape;656;p84"/>
          <p:cNvSpPr txBox="1">
            <a:spLocks noGrp="1"/>
          </p:cNvSpPr>
          <p:nvPr>
            <p:ph type="body" idx="1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7" name="Google Shape;657;p84"/>
          <p:cNvSpPr txBox="1">
            <a:spLocks noGrp="1"/>
          </p:cNvSpPr>
          <p:nvPr>
            <p:ph type="dt" idx="10"/>
          </p:nvPr>
        </p:nvSpPr>
        <p:spPr>
          <a:xfrm>
            <a:off x="228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8" name="Google Shape;658;p84"/>
          <p:cNvSpPr txBox="1">
            <a:spLocks noGrp="1"/>
          </p:cNvSpPr>
          <p:nvPr>
            <p:ph type="ftr" idx="11"/>
          </p:nvPr>
        </p:nvSpPr>
        <p:spPr>
          <a:xfrm>
            <a:off x="1562100" y="317818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9" name="Google Shape;659;p84"/>
          <p:cNvSpPr txBox="1">
            <a:spLocks noGrp="1"/>
          </p:cNvSpPr>
          <p:nvPr>
            <p:ph type="sldNum" idx="12"/>
          </p:nvPr>
        </p:nvSpPr>
        <p:spPr>
          <a:xfrm>
            <a:off x="3276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p85"/>
          <p:cNvSpPr txBox="1">
            <a:spLocks noGrp="1"/>
          </p:cNvSpPr>
          <p:nvPr>
            <p:ph type="title"/>
          </p:nvPr>
        </p:nvSpPr>
        <p:spPr>
          <a:xfrm>
            <a:off x="361157" y="2203450"/>
            <a:ext cx="3886200" cy="681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2" name="Google Shape;662;p85"/>
          <p:cNvSpPr txBox="1">
            <a:spLocks noGrp="1"/>
          </p:cNvSpPr>
          <p:nvPr>
            <p:ph type="body" idx="1"/>
          </p:nvPr>
        </p:nvSpPr>
        <p:spPr>
          <a:xfrm>
            <a:off x="361157" y="1453357"/>
            <a:ext cx="3886200" cy="750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b" anchorCtr="0">
            <a:normAutofit/>
          </a:bodyPr>
          <a:lstStyle>
            <a:lvl1pPr marL="457200" lvl="0" indent="-22860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 sz="1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180"/>
              </a:spcBef>
              <a:spcAft>
                <a:spcPts val="0"/>
              </a:spcAft>
              <a:buClr>
                <a:srgbClr val="888888"/>
              </a:buClr>
              <a:buSzPts val="900"/>
              <a:buNone/>
              <a:defRPr sz="9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60"/>
              </a:spcBef>
              <a:spcAft>
                <a:spcPts val="0"/>
              </a:spcAft>
              <a:buClr>
                <a:srgbClr val="888888"/>
              </a:buClr>
              <a:buSzPts val="800"/>
              <a:buNone/>
              <a:defRPr sz="8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63" name="Google Shape;663;p85"/>
          <p:cNvSpPr txBox="1">
            <a:spLocks noGrp="1"/>
          </p:cNvSpPr>
          <p:nvPr>
            <p:ph type="dt" idx="10"/>
          </p:nvPr>
        </p:nvSpPr>
        <p:spPr>
          <a:xfrm>
            <a:off x="228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4" name="Google Shape;664;p85"/>
          <p:cNvSpPr txBox="1">
            <a:spLocks noGrp="1"/>
          </p:cNvSpPr>
          <p:nvPr>
            <p:ph type="ftr" idx="11"/>
          </p:nvPr>
        </p:nvSpPr>
        <p:spPr>
          <a:xfrm>
            <a:off x="1562100" y="317818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5" name="Google Shape;665;p85"/>
          <p:cNvSpPr txBox="1">
            <a:spLocks noGrp="1"/>
          </p:cNvSpPr>
          <p:nvPr>
            <p:ph type="sldNum" idx="12"/>
          </p:nvPr>
        </p:nvSpPr>
        <p:spPr>
          <a:xfrm>
            <a:off x="3276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p86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8" name="Google Shape;668;p86"/>
          <p:cNvSpPr txBox="1">
            <a:spLocks noGrp="1"/>
          </p:cNvSpPr>
          <p:nvPr>
            <p:ph type="body" idx="1"/>
          </p:nvPr>
        </p:nvSpPr>
        <p:spPr>
          <a:xfrm>
            <a:off x="228600" y="800100"/>
            <a:ext cx="2019300" cy="2262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marL="457200" lvl="0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1pPr>
            <a:lvl2pPr marL="914400" lvl="1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2pPr>
            <a:lvl3pPr marL="1371600" lvl="2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3pPr>
            <a:lvl4pPr marL="1828800" lvl="3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 sz="900"/>
            </a:lvl4pPr>
            <a:lvl5pPr marL="2286000" lvl="4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 sz="900"/>
            </a:lvl5pPr>
            <a:lvl6pPr marL="2743200" lvl="5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6pPr>
            <a:lvl7pPr marL="3200400" lvl="6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7pPr>
            <a:lvl8pPr marL="3657600" lvl="7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8pPr>
            <a:lvl9pPr marL="4114800" lvl="8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9pPr>
          </a:lstStyle>
          <a:p>
            <a:endParaRPr/>
          </a:p>
        </p:txBody>
      </p:sp>
      <p:sp>
        <p:nvSpPr>
          <p:cNvPr id="669" name="Google Shape;669;p86"/>
          <p:cNvSpPr txBox="1">
            <a:spLocks noGrp="1"/>
          </p:cNvSpPr>
          <p:nvPr>
            <p:ph type="body" idx="2"/>
          </p:nvPr>
        </p:nvSpPr>
        <p:spPr>
          <a:xfrm>
            <a:off x="2324100" y="800100"/>
            <a:ext cx="2019300" cy="2262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marL="457200" lvl="0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1pPr>
            <a:lvl2pPr marL="914400" lvl="1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2pPr>
            <a:lvl3pPr marL="1371600" lvl="2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3pPr>
            <a:lvl4pPr marL="1828800" lvl="3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 sz="900"/>
            </a:lvl4pPr>
            <a:lvl5pPr marL="2286000" lvl="4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 sz="900"/>
            </a:lvl5pPr>
            <a:lvl6pPr marL="2743200" lvl="5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6pPr>
            <a:lvl7pPr marL="3200400" lvl="6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7pPr>
            <a:lvl8pPr marL="3657600" lvl="7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8pPr>
            <a:lvl9pPr marL="4114800" lvl="8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9pPr>
          </a:lstStyle>
          <a:p>
            <a:endParaRPr/>
          </a:p>
        </p:txBody>
      </p:sp>
      <p:sp>
        <p:nvSpPr>
          <p:cNvPr id="670" name="Google Shape;670;p86"/>
          <p:cNvSpPr txBox="1">
            <a:spLocks noGrp="1"/>
          </p:cNvSpPr>
          <p:nvPr>
            <p:ph type="dt" idx="10"/>
          </p:nvPr>
        </p:nvSpPr>
        <p:spPr>
          <a:xfrm>
            <a:off x="228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1" name="Google Shape;671;p86"/>
          <p:cNvSpPr txBox="1">
            <a:spLocks noGrp="1"/>
          </p:cNvSpPr>
          <p:nvPr>
            <p:ph type="ftr" idx="11"/>
          </p:nvPr>
        </p:nvSpPr>
        <p:spPr>
          <a:xfrm>
            <a:off x="1562100" y="317818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2" name="Google Shape;672;p86"/>
          <p:cNvSpPr txBox="1">
            <a:spLocks noGrp="1"/>
          </p:cNvSpPr>
          <p:nvPr>
            <p:ph type="sldNum" idx="12"/>
          </p:nvPr>
        </p:nvSpPr>
        <p:spPr>
          <a:xfrm>
            <a:off x="3276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CUSTOM_18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oogle Shape;21;p38"/>
          <p:cNvGrpSpPr/>
          <p:nvPr/>
        </p:nvGrpSpPr>
        <p:grpSpPr>
          <a:xfrm flipH="1">
            <a:off x="6616870" y="1321243"/>
            <a:ext cx="2574448" cy="1658326"/>
            <a:chOff x="6311450" y="1575061"/>
            <a:chExt cx="2170332" cy="1398016"/>
          </a:xfrm>
        </p:grpSpPr>
        <p:grpSp>
          <p:nvGrpSpPr>
            <p:cNvPr id="22" name="Google Shape;22;p38"/>
            <p:cNvGrpSpPr/>
            <p:nvPr/>
          </p:nvGrpSpPr>
          <p:grpSpPr>
            <a:xfrm flipH="1">
              <a:off x="7725899" y="1800005"/>
              <a:ext cx="680855" cy="1028840"/>
              <a:chOff x="7986824" y="1570968"/>
              <a:chExt cx="680855" cy="1028840"/>
            </a:xfrm>
          </p:grpSpPr>
          <p:grpSp>
            <p:nvGrpSpPr>
              <p:cNvPr id="23" name="Google Shape;23;p38"/>
              <p:cNvGrpSpPr/>
              <p:nvPr/>
            </p:nvGrpSpPr>
            <p:grpSpPr>
              <a:xfrm>
                <a:off x="7986824" y="1570968"/>
                <a:ext cx="680855" cy="991066"/>
                <a:chOff x="7730849" y="1571630"/>
                <a:chExt cx="680855" cy="991066"/>
              </a:xfrm>
            </p:grpSpPr>
            <p:sp>
              <p:nvSpPr>
                <p:cNvPr id="24" name="Google Shape;24;p38"/>
                <p:cNvSpPr/>
                <p:nvPr/>
              </p:nvSpPr>
              <p:spPr>
                <a:xfrm flipH="1">
                  <a:off x="7891829" y="1863713"/>
                  <a:ext cx="195451" cy="6989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00" h="35405" extrusionOk="0">
                      <a:moveTo>
                        <a:pt x="0" y="0"/>
                      </a:moveTo>
                      <a:cubicBezTo>
                        <a:pt x="0" y="1"/>
                        <a:pt x="2164" y="9265"/>
                        <a:pt x="2481" y="13785"/>
                      </a:cubicBezTo>
                      <a:cubicBezTo>
                        <a:pt x="2799" y="18304"/>
                        <a:pt x="3484" y="35405"/>
                        <a:pt x="3484" y="35405"/>
                      </a:cubicBezTo>
                      <a:cubicBezTo>
                        <a:pt x="4688" y="34884"/>
                        <a:pt x="5560" y="34276"/>
                        <a:pt x="6802" y="34276"/>
                      </a:cubicBezTo>
                      <a:cubicBezTo>
                        <a:pt x="6834" y="34276"/>
                        <a:pt x="6867" y="34276"/>
                        <a:pt x="6901" y="34277"/>
                      </a:cubicBezTo>
                      <a:cubicBezTo>
                        <a:pt x="7469" y="34284"/>
                        <a:pt x="7935" y="35302"/>
                        <a:pt x="8361" y="35302"/>
                      </a:cubicBezTo>
                      <a:cubicBezTo>
                        <a:pt x="8424" y="35302"/>
                        <a:pt x="8485" y="35280"/>
                        <a:pt x="8546" y="35229"/>
                      </a:cubicBezTo>
                      <a:cubicBezTo>
                        <a:pt x="9014" y="34837"/>
                        <a:pt x="9900" y="34419"/>
                        <a:pt x="9900" y="34419"/>
                      </a:cubicBezTo>
                      <a:cubicBezTo>
                        <a:pt x="9064" y="17269"/>
                        <a:pt x="1" y="2"/>
                        <a:pt x="0" y="0"/>
                      </a:cubicBezTo>
                      <a:close/>
                    </a:path>
                  </a:pathLst>
                </a:custGeom>
                <a:solidFill>
                  <a:srgbClr val="754C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" name="Google Shape;25;p38"/>
                <p:cNvSpPr/>
                <p:nvPr/>
              </p:nvSpPr>
              <p:spPr>
                <a:xfrm flipH="1">
                  <a:off x="8096002" y="1655455"/>
                  <a:ext cx="252191" cy="2147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74" h="10876" extrusionOk="0">
                      <a:moveTo>
                        <a:pt x="271" y="1"/>
                      </a:moveTo>
                      <a:cubicBezTo>
                        <a:pt x="96" y="1"/>
                        <a:pt x="0" y="7"/>
                        <a:pt x="0" y="7"/>
                      </a:cubicBezTo>
                      <a:lnTo>
                        <a:pt x="3567" y="4576"/>
                      </a:lnTo>
                      <a:lnTo>
                        <a:pt x="7878" y="5361"/>
                      </a:lnTo>
                      <a:lnTo>
                        <a:pt x="5129" y="6673"/>
                      </a:lnTo>
                      <a:lnTo>
                        <a:pt x="5129" y="6673"/>
                      </a:lnTo>
                      <a:lnTo>
                        <a:pt x="9315" y="6331"/>
                      </a:lnTo>
                      <a:lnTo>
                        <a:pt x="7427" y="7935"/>
                      </a:lnTo>
                      <a:cubicBezTo>
                        <a:pt x="9532" y="8745"/>
                        <a:pt x="12773" y="10875"/>
                        <a:pt x="12773" y="10875"/>
                      </a:cubicBezTo>
                      <a:cubicBezTo>
                        <a:pt x="10614" y="499"/>
                        <a:pt x="1921" y="1"/>
                        <a:pt x="271" y="1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" name="Google Shape;26;p38"/>
                <p:cNvSpPr/>
                <p:nvPr/>
              </p:nvSpPr>
              <p:spPr>
                <a:xfrm flipH="1">
                  <a:off x="8096001" y="1845669"/>
                  <a:ext cx="315702" cy="1155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91" h="5852" extrusionOk="0">
                      <a:moveTo>
                        <a:pt x="10295" y="0"/>
                      </a:moveTo>
                      <a:cubicBezTo>
                        <a:pt x="3432" y="0"/>
                        <a:pt x="1" y="5852"/>
                        <a:pt x="1" y="5852"/>
                      </a:cubicBezTo>
                      <a:lnTo>
                        <a:pt x="5715" y="5426"/>
                      </a:lnTo>
                      <a:lnTo>
                        <a:pt x="8773" y="2251"/>
                      </a:lnTo>
                      <a:lnTo>
                        <a:pt x="8296" y="5309"/>
                      </a:lnTo>
                      <a:lnTo>
                        <a:pt x="10351" y="1591"/>
                      </a:lnTo>
                      <a:lnTo>
                        <a:pt x="10610" y="4081"/>
                      </a:lnTo>
                      <a:cubicBezTo>
                        <a:pt x="12440" y="2769"/>
                        <a:pt x="15990" y="1240"/>
                        <a:pt x="15990" y="1240"/>
                      </a:cubicBezTo>
                      <a:cubicBezTo>
                        <a:pt x="13884" y="355"/>
                        <a:pt x="11985" y="0"/>
                        <a:pt x="10295" y="0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" name="Google Shape;27;p38"/>
                <p:cNvSpPr/>
                <p:nvPr/>
              </p:nvSpPr>
              <p:spPr>
                <a:xfrm flipH="1">
                  <a:off x="7730849" y="1824683"/>
                  <a:ext cx="357260" cy="1035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96" h="5244" extrusionOk="0">
                      <a:moveTo>
                        <a:pt x="7764" y="0"/>
                      </a:moveTo>
                      <a:cubicBezTo>
                        <a:pt x="5399" y="0"/>
                        <a:pt x="2762" y="656"/>
                        <a:pt x="0" y="2479"/>
                      </a:cubicBezTo>
                      <a:cubicBezTo>
                        <a:pt x="0" y="2479"/>
                        <a:pt x="4169" y="3398"/>
                        <a:pt x="6475" y="4408"/>
                      </a:cubicBezTo>
                      <a:lnTo>
                        <a:pt x="5999" y="1819"/>
                      </a:lnTo>
                      <a:lnTo>
                        <a:pt x="9265" y="5244"/>
                      </a:lnTo>
                      <a:lnTo>
                        <a:pt x="7862" y="2211"/>
                      </a:lnTo>
                      <a:lnTo>
                        <a:pt x="11997" y="4901"/>
                      </a:lnTo>
                      <a:lnTo>
                        <a:pt x="18095" y="4300"/>
                      </a:lnTo>
                      <a:cubicBezTo>
                        <a:pt x="18095" y="4300"/>
                        <a:pt x="13822" y="0"/>
                        <a:pt x="7764" y="0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" name="Google Shape;28;p38"/>
                <p:cNvSpPr/>
                <p:nvPr/>
              </p:nvSpPr>
              <p:spPr>
                <a:xfrm flipH="1">
                  <a:off x="7886873" y="1571630"/>
                  <a:ext cx="219221" cy="302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04" h="15297" extrusionOk="0">
                      <a:moveTo>
                        <a:pt x="11103" y="0"/>
                      </a:moveTo>
                      <a:cubicBezTo>
                        <a:pt x="11103" y="1"/>
                        <a:pt x="1" y="3392"/>
                        <a:pt x="911" y="15297"/>
                      </a:cubicBezTo>
                      <a:cubicBezTo>
                        <a:pt x="911" y="15297"/>
                        <a:pt x="3685" y="12022"/>
                        <a:pt x="5657" y="10443"/>
                      </a:cubicBezTo>
                      <a:lnTo>
                        <a:pt x="3192" y="9616"/>
                      </a:lnTo>
                      <a:lnTo>
                        <a:pt x="7703" y="8354"/>
                      </a:lnTo>
                      <a:lnTo>
                        <a:pt x="4420" y="8146"/>
                      </a:lnTo>
                      <a:lnTo>
                        <a:pt x="8714" y="5748"/>
                      </a:lnTo>
                      <a:lnTo>
                        <a:pt x="11103" y="0"/>
                      </a:ln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" name="Google Shape;29;p38"/>
                <p:cNvSpPr/>
                <p:nvPr/>
              </p:nvSpPr>
              <p:spPr>
                <a:xfrm flipH="1">
                  <a:off x="8090732" y="1874098"/>
                  <a:ext cx="194464" cy="3127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50" h="15840" extrusionOk="0">
                      <a:moveTo>
                        <a:pt x="9850" y="1"/>
                      </a:moveTo>
                      <a:lnTo>
                        <a:pt x="9850" y="1"/>
                      </a:lnTo>
                      <a:cubicBezTo>
                        <a:pt x="0" y="6074"/>
                        <a:pt x="4035" y="15840"/>
                        <a:pt x="4035" y="15840"/>
                      </a:cubicBezTo>
                      <a:lnTo>
                        <a:pt x="7085" y="10911"/>
                      </a:lnTo>
                      <a:lnTo>
                        <a:pt x="6374" y="6517"/>
                      </a:lnTo>
                      <a:lnTo>
                        <a:pt x="8505" y="8722"/>
                      </a:lnTo>
                      <a:lnTo>
                        <a:pt x="6784" y="4821"/>
                      </a:lnTo>
                      <a:lnTo>
                        <a:pt x="8906" y="6107"/>
                      </a:lnTo>
                      <a:cubicBezTo>
                        <a:pt x="8956" y="3819"/>
                        <a:pt x="9850" y="1"/>
                        <a:pt x="9850" y="1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" name="Google Shape;30;p38"/>
                <p:cNvSpPr/>
                <p:nvPr/>
              </p:nvSpPr>
              <p:spPr>
                <a:xfrm flipH="1">
                  <a:off x="8090730" y="1842688"/>
                  <a:ext cx="320974" cy="1185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58" h="6003" extrusionOk="0">
                      <a:moveTo>
                        <a:pt x="10097" y="1"/>
                      </a:moveTo>
                      <a:cubicBezTo>
                        <a:pt x="3453" y="1"/>
                        <a:pt x="1" y="6003"/>
                        <a:pt x="1" y="6003"/>
                      </a:cubicBezTo>
                      <a:cubicBezTo>
                        <a:pt x="5302" y="1956"/>
                        <a:pt x="9815" y="1079"/>
                        <a:pt x="12731" y="1079"/>
                      </a:cubicBezTo>
                      <a:cubicBezTo>
                        <a:pt x="14962" y="1079"/>
                        <a:pt x="16258" y="1592"/>
                        <a:pt x="16258" y="1592"/>
                      </a:cubicBezTo>
                      <a:cubicBezTo>
                        <a:pt x="13969" y="449"/>
                        <a:pt x="11914" y="1"/>
                        <a:pt x="10097" y="1"/>
                      </a:cubicBezTo>
                      <a:close/>
                    </a:path>
                  </a:pathLst>
                </a:custGeom>
                <a:solidFill>
                  <a:srgbClr val="78A3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" name="Google Shape;31;p38"/>
                <p:cNvSpPr/>
                <p:nvPr/>
              </p:nvSpPr>
              <p:spPr>
                <a:xfrm flipH="1">
                  <a:off x="8090731" y="1655573"/>
                  <a:ext cx="257462" cy="2185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41" h="11070" extrusionOk="0">
                      <a:moveTo>
                        <a:pt x="91" y="0"/>
                      </a:moveTo>
                      <a:cubicBezTo>
                        <a:pt x="61" y="0"/>
                        <a:pt x="31" y="0"/>
                        <a:pt x="0" y="1"/>
                      </a:cubicBezTo>
                      <a:cubicBezTo>
                        <a:pt x="0" y="1"/>
                        <a:pt x="10050" y="3250"/>
                        <a:pt x="13041" y="11070"/>
                      </a:cubicBezTo>
                      <a:cubicBezTo>
                        <a:pt x="13041" y="11070"/>
                        <a:pt x="11636" y="0"/>
                        <a:pt x="91" y="0"/>
                      </a:cubicBezTo>
                      <a:close/>
                    </a:path>
                  </a:pathLst>
                </a:custGeom>
                <a:solidFill>
                  <a:srgbClr val="78A3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" name="Google Shape;32;p38"/>
                <p:cNvSpPr/>
                <p:nvPr/>
              </p:nvSpPr>
              <p:spPr>
                <a:xfrm flipH="1">
                  <a:off x="7886873" y="1571788"/>
                  <a:ext cx="248400" cy="2919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82" h="14788" extrusionOk="0">
                      <a:moveTo>
                        <a:pt x="12581" y="1"/>
                      </a:moveTo>
                      <a:cubicBezTo>
                        <a:pt x="0" y="4094"/>
                        <a:pt x="2431" y="14787"/>
                        <a:pt x="2431" y="14787"/>
                      </a:cubicBezTo>
                      <a:cubicBezTo>
                        <a:pt x="4645" y="5306"/>
                        <a:pt x="12581" y="1"/>
                        <a:pt x="12581" y="1"/>
                      </a:cubicBezTo>
                      <a:close/>
                    </a:path>
                  </a:pathLst>
                </a:custGeom>
                <a:solidFill>
                  <a:srgbClr val="78A3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33" name="Google Shape;33;p38"/>
              <p:cNvSpPr/>
              <p:nvPr/>
            </p:nvSpPr>
            <p:spPr>
              <a:xfrm>
                <a:off x="8109708" y="2500208"/>
                <a:ext cx="201250" cy="99600"/>
              </a:xfrm>
              <a:custGeom>
                <a:avLst/>
                <a:gdLst/>
                <a:ahLst/>
                <a:cxnLst/>
                <a:rect l="l" t="t" r="r" b="b"/>
                <a:pathLst>
                  <a:path w="8050" h="3984" extrusionOk="0">
                    <a:moveTo>
                      <a:pt x="748" y="73"/>
                    </a:moveTo>
                    <a:cubicBezTo>
                      <a:pt x="1097" y="-229"/>
                      <a:pt x="1533" y="549"/>
                      <a:pt x="2176" y="692"/>
                    </a:cubicBezTo>
                    <a:cubicBezTo>
                      <a:pt x="2819" y="835"/>
                      <a:pt x="3907" y="946"/>
                      <a:pt x="4605" y="930"/>
                    </a:cubicBezTo>
                    <a:cubicBezTo>
                      <a:pt x="5304" y="914"/>
                      <a:pt x="5907" y="692"/>
                      <a:pt x="6367" y="597"/>
                    </a:cubicBezTo>
                    <a:cubicBezTo>
                      <a:pt x="6827" y="502"/>
                      <a:pt x="7089" y="192"/>
                      <a:pt x="7367" y="359"/>
                    </a:cubicBezTo>
                    <a:cubicBezTo>
                      <a:pt x="7645" y="526"/>
                      <a:pt x="8098" y="1081"/>
                      <a:pt x="8034" y="1597"/>
                    </a:cubicBezTo>
                    <a:cubicBezTo>
                      <a:pt x="7971" y="2113"/>
                      <a:pt x="7907" y="3065"/>
                      <a:pt x="6986" y="3454"/>
                    </a:cubicBezTo>
                    <a:cubicBezTo>
                      <a:pt x="6065" y="3843"/>
                      <a:pt x="3661" y="4089"/>
                      <a:pt x="2510" y="3930"/>
                    </a:cubicBezTo>
                    <a:cubicBezTo>
                      <a:pt x="1359" y="3771"/>
                      <a:pt x="375" y="3145"/>
                      <a:pt x="81" y="2502"/>
                    </a:cubicBezTo>
                    <a:cubicBezTo>
                      <a:pt x="-213" y="1859"/>
                      <a:pt x="399" y="375"/>
                      <a:pt x="748" y="73"/>
                    </a:cubicBezTo>
                    <a:close/>
                  </a:path>
                </a:pathLst>
              </a:custGeom>
              <a:solidFill>
                <a:srgbClr val="FBE5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4" name="Google Shape;34;p38"/>
            <p:cNvSpPr/>
            <p:nvPr/>
          </p:nvSpPr>
          <p:spPr>
            <a:xfrm>
              <a:off x="6311450" y="2400375"/>
              <a:ext cx="2170332" cy="572702"/>
            </a:xfrm>
            <a:custGeom>
              <a:avLst/>
              <a:gdLst/>
              <a:ahLst/>
              <a:cxnLst/>
              <a:rect l="l" t="t" r="r" b="b"/>
              <a:pathLst>
                <a:path w="49000" h="12930" extrusionOk="0">
                  <a:moveTo>
                    <a:pt x="31172" y="0"/>
                  </a:moveTo>
                  <a:cubicBezTo>
                    <a:pt x="26676" y="0"/>
                    <a:pt x="23110" y="2068"/>
                    <a:pt x="20810" y="3533"/>
                  </a:cubicBezTo>
                  <a:cubicBezTo>
                    <a:pt x="17140" y="5913"/>
                    <a:pt x="13309" y="6679"/>
                    <a:pt x="7905" y="7002"/>
                  </a:cubicBezTo>
                  <a:cubicBezTo>
                    <a:pt x="2500" y="7364"/>
                    <a:pt x="0" y="12930"/>
                    <a:pt x="0" y="12930"/>
                  </a:cubicBezTo>
                  <a:lnTo>
                    <a:pt x="49000" y="12930"/>
                  </a:lnTo>
                  <a:cubicBezTo>
                    <a:pt x="49000" y="12930"/>
                    <a:pt x="48879" y="8171"/>
                    <a:pt x="40127" y="2767"/>
                  </a:cubicBezTo>
                  <a:cubicBezTo>
                    <a:pt x="36860" y="734"/>
                    <a:pt x="33851" y="0"/>
                    <a:pt x="311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5" name="Google Shape;35;p38"/>
            <p:cNvGrpSpPr/>
            <p:nvPr/>
          </p:nvGrpSpPr>
          <p:grpSpPr>
            <a:xfrm>
              <a:off x="6835317" y="1575061"/>
              <a:ext cx="880141" cy="1329982"/>
              <a:chOff x="7986824" y="1570968"/>
              <a:chExt cx="680855" cy="1028840"/>
            </a:xfrm>
          </p:grpSpPr>
          <p:grpSp>
            <p:nvGrpSpPr>
              <p:cNvPr id="36" name="Google Shape;36;p38"/>
              <p:cNvGrpSpPr/>
              <p:nvPr/>
            </p:nvGrpSpPr>
            <p:grpSpPr>
              <a:xfrm>
                <a:off x="7986824" y="1570968"/>
                <a:ext cx="680855" cy="991066"/>
                <a:chOff x="7730849" y="1571630"/>
                <a:chExt cx="680855" cy="991066"/>
              </a:xfrm>
            </p:grpSpPr>
            <p:sp>
              <p:nvSpPr>
                <p:cNvPr id="37" name="Google Shape;37;p38"/>
                <p:cNvSpPr/>
                <p:nvPr/>
              </p:nvSpPr>
              <p:spPr>
                <a:xfrm flipH="1">
                  <a:off x="7891829" y="1863713"/>
                  <a:ext cx="195451" cy="6989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00" h="35405" extrusionOk="0">
                      <a:moveTo>
                        <a:pt x="0" y="0"/>
                      </a:moveTo>
                      <a:cubicBezTo>
                        <a:pt x="0" y="1"/>
                        <a:pt x="2164" y="9265"/>
                        <a:pt x="2481" y="13785"/>
                      </a:cubicBezTo>
                      <a:cubicBezTo>
                        <a:pt x="2799" y="18304"/>
                        <a:pt x="3484" y="35405"/>
                        <a:pt x="3484" y="35405"/>
                      </a:cubicBezTo>
                      <a:cubicBezTo>
                        <a:pt x="4688" y="34884"/>
                        <a:pt x="5560" y="34276"/>
                        <a:pt x="6802" y="34276"/>
                      </a:cubicBezTo>
                      <a:cubicBezTo>
                        <a:pt x="6834" y="34276"/>
                        <a:pt x="6867" y="34276"/>
                        <a:pt x="6901" y="34277"/>
                      </a:cubicBezTo>
                      <a:cubicBezTo>
                        <a:pt x="7469" y="34284"/>
                        <a:pt x="7935" y="35302"/>
                        <a:pt x="8361" y="35302"/>
                      </a:cubicBezTo>
                      <a:cubicBezTo>
                        <a:pt x="8424" y="35302"/>
                        <a:pt x="8485" y="35280"/>
                        <a:pt x="8546" y="35229"/>
                      </a:cubicBezTo>
                      <a:cubicBezTo>
                        <a:pt x="9014" y="34837"/>
                        <a:pt x="9900" y="34419"/>
                        <a:pt x="9900" y="34419"/>
                      </a:cubicBezTo>
                      <a:cubicBezTo>
                        <a:pt x="9064" y="17269"/>
                        <a:pt x="1" y="2"/>
                        <a:pt x="0" y="0"/>
                      </a:cubicBezTo>
                      <a:close/>
                    </a:path>
                  </a:pathLst>
                </a:custGeom>
                <a:solidFill>
                  <a:srgbClr val="754C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8" name="Google Shape;38;p38"/>
                <p:cNvSpPr/>
                <p:nvPr/>
              </p:nvSpPr>
              <p:spPr>
                <a:xfrm flipH="1">
                  <a:off x="8096002" y="1655455"/>
                  <a:ext cx="252191" cy="2147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74" h="10876" extrusionOk="0">
                      <a:moveTo>
                        <a:pt x="271" y="1"/>
                      </a:moveTo>
                      <a:cubicBezTo>
                        <a:pt x="96" y="1"/>
                        <a:pt x="0" y="7"/>
                        <a:pt x="0" y="7"/>
                      </a:cubicBezTo>
                      <a:lnTo>
                        <a:pt x="3567" y="4576"/>
                      </a:lnTo>
                      <a:lnTo>
                        <a:pt x="7878" y="5361"/>
                      </a:lnTo>
                      <a:lnTo>
                        <a:pt x="5129" y="6673"/>
                      </a:lnTo>
                      <a:lnTo>
                        <a:pt x="5129" y="6673"/>
                      </a:lnTo>
                      <a:lnTo>
                        <a:pt x="9315" y="6331"/>
                      </a:lnTo>
                      <a:lnTo>
                        <a:pt x="7427" y="7935"/>
                      </a:lnTo>
                      <a:cubicBezTo>
                        <a:pt x="9532" y="8745"/>
                        <a:pt x="12773" y="10875"/>
                        <a:pt x="12773" y="10875"/>
                      </a:cubicBezTo>
                      <a:cubicBezTo>
                        <a:pt x="10614" y="499"/>
                        <a:pt x="1921" y="1"/>
                        <a:pt x="271" y="1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9" name="Google Shape;39;p38"/>
                <p:cNvSpPr/>
                <p:nvPr/>
              </p:nvSpPr>
              <p:spPr>
                <a:xfrm flipH="1">
                  <a:off x="8096001" y="1845669"/>
                  <a:ext cx="315702" cy="1155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91" h="5852" extrusionOk="0">
                      <a:moveTo>
                        <a:pt x="10295" y="0"/>
                      </a:moveTo>
                      <a:cubicBezTo>
                        <a:pt x="3432" y="0"/>
                        <a:pt x="1" y="5852"/>
                        <a:pt x="1" y="5852"/>
                      </a:cubicBezTo>
                      <a:lnTo>
                        <a:pt x="5715" y="5426"/>
                      </a:lnTo>
                      <a:lnTo>
                        <a:pt x="8773" y="2251"/>
                      </a:lnTo>
                      <a:lnTo>
                        <a:pt x="8296" y="5309"/>
                      </a:lnTo>
                      <a:lnTo>
                        <a:pt x="10351" y="1591"/>
                      </a:lnTo>
                      <a:lnTo>
                        <a:pt x="10610" y="4081"/>
                      </a:lnTo>
                      <a:cubicBezTo>
                        <a:pt x="12440" y="2769"/>
                        <a:pt x="15990" y="1240"/>
                        <a:pt x="15990" y="1240"/>
                      </a:cubicBezTo>
                      <a:cubicBezTo>
                        <a:pt x="13884" y="355"/>
                        <a:pt x="11985" y="0"/>
                        <a:pt x="10295" y="0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0" name="Google Shape;40;p38"/>
                <p:cNvSpPr/>
                <p:nvPr/>
              </p:nvSpPr>
              <p:spPr>
                <a:xfrm flipH="1">
                  <a:off x="7730849" y="1824683"/>
                  <a:ext cx="357260" cy="1035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96" h="5244" extrusionOk="0">
                      <a:moveTo>
                        <a:pt x="7764" y="0"/>
                      </a:moveTo>
                      <a:cubicBezTo>
                        <a:pt x="5399" y="0"/>
                        <a:pt x="2762" y="656"/>
                        <a:pt x="0" y="2479"/>
                      </a:cubicBezTo>
                      <a:cubicBezTo>
                        <a:pt x="0" y="2479"/>
                        <a:pt x="4169" y="3398"/>
                        <a:pt x="6475" y="4408"/>
                      </a:cubicBezTo>
                      <a:lnTo>
                        <a:pt x="5999" y="1819"/>
                      </a:lnTo>
                      <a:lnTo>
                        <a:pt x="9265" y="5244"/>
                      </a:lnTo>
                      <a:lnTo>
                        <a:pt x="7862" y="2211"/>
                      </a:lnTo>
                      <a:lnTo>
                        <a:pt x="11997" y="4901"/>
                      </a:lnTo>
                      <a:lnTo>
                        <a:pt x="18095" y="4300"/>
                      </a:lnTo>
                      <a:cubicBezTo>
                        <a:pt x="18095" y="4300"/>
                        <a:pt x="13822" y="0"/>
                        <a:pt x="7764" y="0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1" name="Google Shape;41;p38"/>
                <p:cNvSpPr/>
                <p:nvPr/>
              </p:nvSpPr>
              <p:spPr>
                <a:xfrm flipH="1">
                  <a:off x="7886873" y="1571630"/>
                  <a:ext cx="219221" cy="302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04" h="15297" extrusionOk="0">
                      <a:moveTo>
                        <a:pt x="11103" y="0"/>
                      </a:moveTo>
                      <a:cubicBezTo>
                        <a:pt x="11103" y="1"/>
                        <a:pt x="1" y="3392"/>
                        <a:pt x="911" y="15297"/>
                      </a:cubicBezTo>
                      <a:cubicBezTo>
                        <a:pt x="911" y="15297"/>
                        <a:pt x="3685" y="12022"/>
                        <a:pt x="5657" y="10443"/>
                      </a:cubicBezTo>
                      <a:lnTo>
                        <a:pt x="3192" y="9616"/>
                      </a:lnTo>
                      <a:lnTo>
                        <a:pt x="7703" y="8354"/>
                      </a:lnTo>
                      <a:lnTo>
                        <a:pt x="4420" y="8146"/>
                      </a:lnTo>
                      <a:lnTo>
                        <a:pt x="8714" y="5748"/>
                      </a:lnTo>
                      <a:lnTo>
                        <a:pt x="11103" y="0"/>
                      </a:ln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2" name="Google Shape;42;p38"/>
                <p:cNvSpPr/>
                <p:nvPr/>
              </p:nvSpPr>
              <p:spPr>
                <a:xfrm flipH="1">
                  <a:off x="8090732" y="1874098"/>
                  <a:ext cx="194464" cy="3127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50" h="15840" extrusionOk="0">
                      <a:moveTo>
                        <a:pt x="9850" y="1"/>
                      </a:moveTo>
                      <a:lnTo>
                        <a:pt x="9850" y="1"/>
                      </a:lnTo>
                      <a:cubicBezTo>
                        <a:pt x="0" y="6074"/>
                        <a:pt x="4035" y="15840"/>
                        <a:pt x="4035" y="15840"/>
                      </a:cubicBezTo>
                      <a:lnTo>
                        <a:pt x="7085" y="10911"/>
                      </a:lnTo>
                      <a:lnTo>
                        <a:pt x="6374" y="6517"/>
                      </a:lnTo>
                      <a:lnTo>
                        <a:pt x="8505" y="8722"/>
                      </a:lnTo>
                      <a:lnTo>
                        <a:pt x="6784" y="4821"/>
                      </a:lnTo>
                      <a:lnTo>
                        <a:pt x="8906" y="6107"/>
                      </a:lnTo>
                      <a:cubicBezTo>
                        <a:pt x="8956" y="3819"/>
                        <a:pt x="9850" y="1"/>
                        <a:pt x="9850" y="1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3" name="Google Shape;43;p38"/>
                <p:cNvSpPr/>
                <p:nvPr/>
              </p:nvSpPr>
              <p:spPr>
                <a:xfrm flipH="1">
                  <a:off x="8090730" y="1842688"/>
                  <a:ext cx="320974" cy="1185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58" h="6003" extrusionOk="0">
                      <a:moveTo>
                        <a:pt x="10097" y="1"/>
                      </a:moveTo>
                      <a:cubicBezTo>
                        <a:pt x="3453" y="1"/>
                        <a:pt x="1" y="6003"/>
                        <a:pt x="1" y="6003"/>
                      </a:cubicBezTo>
                      <a:cubicBezTo>
                        <a:pt x="5302" y="1956"/>
                        <a:pt x="9815" y="1079"/>
                        <a:pt x="12731" y="1079"/>
                      </a:cubicBezTo>
                      <a:cubicBezTo>
                        <a:pt x="14962" y="1079"/>
                        <a:pt x="16258" y="1592"/>
                        <a:pt x="16258" y="1592"/>
                      </a:cubicBezTo>
                      <a:cubicBezTo>
                        <a:pt x="13969" y="449"/>
                        <a:pt x="11914" y="1"/>
                        <a:pt x="10097" y="1"/>
                      </a:cubicBezTo>
                      <a:close/>
                    </a:path>
                  </a:pathLst>
                </a:custGeom>
                <a:solidFill>
                  <a:srgbClr val="78A3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" name="Google Shape;44;p38"/>
                <p:cNvSpPr/>
                <p:nvPr/>
              </p:nvSpPr>
              <p:spPr>
                <a:xfrm flipH="1">
                  <a:off x="8090731" y="1655573"/>
                  <a:ext cx="257462" cy="2185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41" h="11070" extrusionOk="0">
                      <a:moveTo>
                        <a:pt x="91" y="0"/>
                      </a:moveTo>
                      <a:cubicBezTo>
                        <a:pt x="61" y="0"/>
                        <a:pt x="31" y="0"/>
                        <a:pt x="0" y="1"/>
                      </a:cubicBezTo>
                      <a:cubicBezTo>
                        <a:pt x="0" y="1"/>
                        <a:pt x="10050" y="3250"/>
                        <a:pt x="13041" y="11070"/>
                      </a:cubicBezTo>
                      <a:cubicBezTo>
                        <a:pt x="13041" y="11070"/>
                        <a:pt x="11636" y="0"/>
                        <a:pt x="91" y="0"/>
                      </a:cubicBezTo>
                      <a:close/>
                    </a:path>
                  </a:pathLst>
                </a:custGeom>
                <a:solidFill>
                  <a:srgbClr val="78A3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" name="Google Shape;45;p38"/>
                <p:cNvSpPr/>
                <p:nvPr/>
              </p:nvSpPr>
              <p:spPr>
                <a:xfrm flipH="1">
                  <a:off x="7886873" y="1571788"/>
                  <a:ext cx="248400" cy="2919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82" h="14788" extrusionOk="0">
                      <a:moveTo>
                        <a:pt x="12581" y="1"/>
                      </a:moveTo>
                      <a:cubicBezTo>
                        <a:pt x="0" y="4094"/>
                        <a:pt x="2431" y="14787"/>
                        <a:pt x="2431" y="14787"/>
                      </a:cubicBezTo>
                      <a:cubicBezTo>
                        <a:pt x="4645" y="5306"/>
                        <a:pt x="12581" y="1"/>
                        <a:pt x="12581" y="1"/>
                      </a:cubicBezTo>
                      <a:close/>
                    </a:path>
                  </a:pathLst>
                </a:custGeom>
                <a:solidFill>
                  <a:srgbClr val="78A3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46" name="Google Shape;46;p38"/>
              <p:cNvSpPr/>
              <p:nvPr/>
            </p:nvSpPr>
            <p:spPr>
              <a:xfrm>
                <a:off x="8109708" y="2500208"/>
                <a:ext cx="201250" cy="99600"/>
              </a:xfrm>
              <a:custGeom>
                <a:avLst/>
                <a:gdLst/>
                <a:ahLst/>
                <a:cxnLst/>
                <a:rect l="l" t="t" r="r" b="b"/>
                <a:pathLst>
                  <a:path w="8050" h="3984" extrusionOk="0">
                    <a:moveTo>
                      <a:pt x="748" y="73"/>
                    </a:moveTo>
                    <a:cubicBezTo>
                      <a:pt x="1097" y="-229"/>
                      <a:pt x="1533" y="549"/>
                      <a:pt x="2176" y="692"/>
                    </a:cubicBezTo>
                    <a:cubicBezTo>
                      <a:pt x="2819" y="835"/>
                      <a:pt x="3907" y="946"/>
                      <a:pt x="4605" y="930"/>
                    </a:cubicBezTo>
                    <a:cubicBezTo>
                      <a:pt x="5304" y="914"/>
                      <a:pt x="5907" y="692"/>
                      <a:pt x="6367" y="597"/>
                    </a:cubicBezTo>
                    <a:cubicBezTo>
                      <a:pt x="6827" y="502"/>
                      <a:pt x="7089" y="192"/>
                      <a:pt x="7367" y="359"/>
                    </a:cubicBezTo>
                    <a:cubicBezTo>
                      <a:pt x="7645" y="526"/>
                      <a:pt x="8098" y="1081"/>
                      <a:pt x="8034" y="1597"/>
                    </a:cubicBezTo>
                    <a:cubicBezTo>
                      <a:pt x="7971" y="2113"/>
                      <a:pt x="7907" y="3065"/>
                      <a:pt x="6986" y="3454"/>
                    </a:cubicBezTo>
                    <a:cubicBezTo>
                      <a:pt x="6065" y="3843"/>
                      <a:pt x="3661" y="4089"/>
                      <a:pt x="2510" y="3930"/>
                    </a:cubicBezTo>
                    <a:cubicBezTo>
                      <a:pt x="1359" y="3771"/>
                      <a:pt x="375" y="3145"/>
                      <a:pt x="81" y="2502"/>
                    </a:cubicBezTo>
                    <a:cubicBezTo>
                      <a:pt x="-213" y="1859"/>
                      <a:pt x="399" y="375"/>
                      <a:pt x="748" y="73"/>
                    </a:cubicBezTo>
                    <a:close/>
                  </a:path>
                </a:pathLst>
              </a:custGeom>
              <a:solidFill>
                <a:srgbClr val="FBE5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7" name="Google Shape;47;p38"/>
          <p:cNvSpPr/>
          <p:nvPr/>
        </p:nvSpPr>
        <p:spPr>
          <a:xfrm flipH="1">
            <a:off x="-5" y="2911758"/>
            <a:ext cx="9144180" cy="2390815"/>
          </a:xfrm>
          <a:custGeom>
            <a:avLst/>
            <a:gdLst/>
            <a:ahLst/>
            <a:cxnLst/>
            <a:rect l="l" t="t" r="r" b="b"/>
            <a:pathLst>
              <a:path w="209237" h="68003" extrusionOk="0">
                <a:moveTo>
                  <a:pt x="1737" y="0"/>
                </a:moveTo>
                <a:cubicBezTo>
                  <a:pt x="1569" y="544"/>
                  <a:pt x="1109" y="984"/>
                  <a:pt x="565" y="1151"/>
                </a:cubicBezTo>
                <a:lnTo>
                  <a:pt x="0" y="1151"/>
                </a:lnTo>
                <a:lnTo>
                  <a:pt x="0" y="68002"/>
                </a:lnTo>
                <a:lnTo>
                  <a:pt x="209236" y="68002"/>
                </a:lnTo>
                <a:lnTo>
                  <a:pt x="209236" y="1214"/>
                </a:lnTo>
                <a:lnTo>
                  <a:pt x="209236" y="1151"/>
                </a:lnTo>
                <a:lnTo>
                  <a:pt x="208776" y="1151"/>
                </a:lnTo>
                <a:cubicBezTo>
                  <a:pt x="208211" y="1026"/>
                  <a:pt x="207332" y="733"/>
                  <a:pt x="207060" y="0"/>
                </a:cubicBezTo>
                <a:cubicBezTo>
                  <a:pt x="206893" y="544"/>
                  <a:pt x="206432" y="984"/>
                  <a:pt x="205888" y="1151"/>
                </a:cubicBezTo>
                <a:lnTo>
                  <a:pt x="205847" y="1151"/>
                </a:lnTo>
                <a:cubicBezTo>
                  <a:pt x="205282" y="1026"/>
                  <a:pt x="204382" y="733"/>
                  <a:pt x="204131" y="0"/>
                </a:cubicBezTo>
                <a:cubicBezTo>
                  <a:pt x="203942" y="544"/>
                  <a:pt x="203503" y="984"/>
                  <a:pt x="202959" y="1151"/>
                </a:cubicBezTo>
                <a:lnTo>
                  <a:pt x="202896" y="1151"/>
                </a:lnTo>
                <a:cubicBezTo>
                  <a:pt x="202352" y="1026"/>
                  <a:pt x="201453" y="733"/>
                  <a:pt x="201201" y="0"/>
                </a:cubicBezTo>
                <a:cubicBezTo>
                  <a:pt x="201013" y="544"/>
                  <a:pt x="200574" y="984"/>
                  <a:pt x="200009" y="1151"/>
                </a:cubicBezTo>
                <a:lnTo>
                  <a:pt x="199967" y="1151"/>
                </a:lnTo>
                <a:cubicBezTo>
                  <a:pt x="199423" y="1026"/>
                  <a:pt x="198523" y="733"/>
                  <a:pt x="198272" y="0"/>
                </a:cubicBezTo>
                <a:cubicBezTo>
                  <a:pt x="198084" y="544"/>
                  <a:pt x="197644" y="984"/>
                  <a:pt x="197080" y="1151"/>
                </a:cubicBezTo>
                <a:lnTo>
                  <a:pt x="197038" y="1151"/>
                </a:lnTo>
                <a:cubicBezTo>
                  <a:pt x="196494" y="1026"/>
                  <a:pt x="195594" y="733"/>
                  <a:pt x="195343" y="0"/>
                </a:cubicBezTo>
                <a:cubicBezTo>
                  <a:pt x="195155" y="544"/>
                  <a:pt x="194715" y="984"/>
                  <a:pt x="194150" y="1151"/>
                </a:cubicBezTo>
                <a:lnTo>
                  <a:pt x="194108" y="1151"/>
                </a:lnTo>
                <a:cubicBezTo>
                  <a:pt x="193543" y="1026"/>
                  <a:pt x="192665" y="733"/>
                  <a:pt x="192414" y="0"/>
                </a:cubicBezTo>
                <a:cubicBezTo>
                  <a:pt x="192225" y="544"/>
                  <a:pt x="191786" y="984"/>
                  <a:pt x="191221" y="1151"/>
                </a:cubicBezTo>
                <a:lnTo>
                  <a:pt x="191179" y="1151"/>
                </a:lnTo>
                <a:cubicBezTo>
                  <a:pt x="190614" y="1026"/>
                  <a:pt x="189735" y="733"/>
                  <a:pt x="189484" y="0"/>
                </a:cubicBezTo>
                <a:cubicBezTo>
                  <a:pt x="189296" y="544"/>
                  <a:pt x="188857" y="984"/>
                  <a:pt x="188292" y="1151"/>
                </a:cubicBezTo>
                <a:lnTo>
                  <a:pt x="188250" y="1151"/>
                </a:lnTo>
                <a:cubicBezTo>
                  <a:pt x="187685" y="1026"/>
                  <a:pt x="186806" y="733"/>
                  <a:pt x="186534" y="0"/>
                </a:cubicBezTo>
                <a:cubicBezTo>
                  <a:pt x="186367" y="544"/>
                  <a:pt x="185906" y="984"/>
                  <a:pt x="185362" y="1151"/>
                </a:cubicBezTo>
                <a:lnTo>
                  <a:pt x="185320" y="1151"/>
                </a:lnTo>
                <a:cubicBezTo>
                  <a:pt x="184756" y="1026"/>
                  <a:pt x="183877" y="733"/>
                  <a:pt x="183605" y="0"/>
                </a:cubicBezTo>
                <a:cubicBezTo>
                  <a:pt x="183416" y="544"/>
                  <a:pt x="182977" y="984"/>
                  <a:pt x="182433" y="1151"/>
                </a:cubicBezTo>
                <a:lnTo>
                  <a:pt x="182391" y="1151"/>
                </a:lnTo>
                <a:cubicBezTo>
                  <a:pt x="181826" y="1026"/>
                  <a:pt x="180927" y="733"/>
                  <a:pt x="180675" y="0"/>
                </a:cubicBezTo>
                <a:cubicBezTo>
                  <a:pt x="180487" y="544"/>
                  <a:pt x="180048" y="984"/>
                  <a:pt x="179504" y="1151"/>
                </a:cubicBezTo>
                <a:lnTo>
                  <a:pt x="179441" y="1151"/>
                </a:lnTo>
                <a:cubicBezTo>
                  <a:pt x="178897" y="1026"/>
                  <a:pt x="177997" y="733"/>
                  <a:pt x="177746" y="0"/>
                </a:cubicBezTo>
                <a:cubicBezTo>
                  <a:pt x="177558" y="544"/>
                  <a:pt x="177118" y="984"/>
                  <a:pt x="176553" y="1151"/>
                </a:cubicBezTo>
                <a:lnTo>
                  <a:pt x="176512" y="1151"/>
                </a:lnTo>
                <a:cubicBezTo>
                  <a:pt x="175968" y="1026"/>
                  <a:pt x="175068" y="733"/>
                  <a:pt x="174817" y="0"/>
                </a:cubicBezTo>
                <a:cubicBezTo>
                  <a:pt x="174628" y="544"/>
                  <a:pt x="174189" y="984"/>
                  <a:pt x="173624" y="1151"/>
                </a:cubicBezTo>
                <a:lnTo>
                  <a:pt x="173582" y="1151"/>
                </a:lnTo>
                <a:cubicBezTo>
                  <a:pt x="173038" y="1026"/>
                  <a:pt x="172139" y="733"/>
                  <a:pt x="171888" y="0"/>
                </a:cubicBezTo>
                <a:cubicBezTo>
                  <a:pt x="171699" y="544"/>
                  <a:pt x="171260" y="984"/>
                  <a:pt x="170695" y="1151"/>
                </a:cubicBezTo>
                <a:lnTo>
                  <a:pt x="170653" y="1151"/>
                </a:lnTo>
                <a:cubicBezTo>
                  <a:pt x="170088" y="1026"/>
                  <a:pt x="169209" y="733"/>
                  <a:pt x="168958" y="0"/>
                </a:cubicBezTo>
                <a:cubicBezTo>
                  <a:pt x="168770" y="544"/>
                  <a:pt x="168330" y="984"/>
                  <a:pt x="167766" y="1151"/>
                </a:cubicBezTo>
                <a:lnTo>
                  <a:pt x="167724" y="1151"/>
                </a:lnTo>
                <a:cubicBezTo>
                  <a:pt x="167159" y="1026"/>
                  <a:pt x="166280" y="733"/>
                  <a:pt x="166029" y="0"/>
                </a:cubicBezTo>
                <a:cubicBezTo>
                  <a:pt x="165841" y="544"/>
                  <a:pt x="165401" y="984"/>
                  <a:pt x="164836" y="1151"/>
                </a:cubicBezTo>
                <a:lnTo>
                  <a:pt x="164773" y="1151"/>
                </a:lnTo>
                <a:cubicBezTo>
                  <a:pt x="164209" y="1026"/>
                  <a:pt x="163330" y="733"/>
                  <a:pt x="163079" y="0"/>
                </a:cubicBezTo>
                <a:cubicBezTo>
                  <a:pt x="162890" y="544"/>
                  <a:pt x="162451" y="984"/>
                  <a:pt x="161886" y="1151"/>
                </a:cubicBezTo>
                <a:lnTo>
                  <a:pt x="161844" y="1151"/>
                </a:lnTo>
                <a:cubicBezTo>
                  <a:pt x="161279" y="1026"/>
                  <a:pt x="160400" y="733"/>
                  <a:pt x="160149" y="0"/>
                </a:cubicBezTo>
                <a:cubicBezTo>
                  <a:pt x="159961" y="544"/>
                  <a:pt x="159522" y="984"/>
                  <a:pt x="158957" y="1151"/>
                </a:cubicBezTo>
                <a:lnTo>
                  <a:pt x="158915" y="1151"/>
                </a:lnTo>
                <a:cubicBezTo>
                  <a:pt x="158350" y="1026"/>
                  <a:pt x="157471" y="733"/>
                  <a:pt x="157199" y="0"/>
                </a:cubicBezTo>
                <a:cubicBezTo>
                  <a:pt x="157032" y="544"/>
                  <a:pt x="156571" y="984"/>
                  <a:pt x="156027" y="1151"/>
                </a:cubicBezTo>
                <a:lnTo>
                  <a:pt x="155986" y="1151"/>
                </a:lnTo>
                <a:cubicBezTo>
                  <a:pt x="155421" y="1026"/>
                  <a:pt x="154542" y="733"/>
                  <a:pt x="154270" y="0"/>
                </a:cubicBezTo>
                <a:cubicBezTo>
                  <a:pt x="154082" y="544"/>
                  <a:pt x="153642" y="984"/>
                  <a:pt x="153098" y="1151"/>
                </a:cubicBezTo>
                <a:lnTo>
                  <a:pt x="153056" y="1151"/>
                </a:lnTo>
                <a:cubicBezTo>
                  <a:pt x="152491" y="1026"/>
                  <a:pt x="151592" y="733"/>
                  <a:pt x="151341" y="0"/>
                </a:cubicBezTo>
                <a:cubicBezTo>
                  <a:pt x="151152" y="544"/>
                  <a:pt x="150713" y="984"/>
                  <a:pt x="150169" y="1151"/>
                </a:cubicBezTo>
                <a:lnTo>
                  <a:pt x="150106" y="1151"/>
                </a:lnTo>
                <a:cubicBezTo>
                  <a:pt x="149562" y="1026"/>
                  <a:pt x="148662" y="733"/>
                  <a:pt x="148411" y="0"/>
                </a:cubicBezTo>
                <a:cubicBezTo>
                  <a:pt x="148223" y="544"/>
                  <a:pt x="147783" y="984"/>
                  <a:pt x="147219" y="1151"/>
                </a:cubicBezTo>
                <a:lnTo>
                  <a:pt x="147177" y="1151"/>
                </a:lnTo>
                <a:cubicBezTo>
                  <a:pt x="146633" y="1026"/>
                  <a:pt x="145733" y="733"/>
                  <a:pt x="145482" y="0"/>
                </a:cubicBezTo>
                <a:cubicBezTo>
                  <a:pt x="145294" y="544"/>
                  <a:pt x="144854" y="984"/>
                  <a:pt x="144289" y="1151"/>
                </a:cubicBezTo>
                <a:lnTo>
                  <a:pt x="144247" y="1151"/>
                </a:lnTo>
                <a:cubicBezTo>
                  <a:pt x="143703" y="1026"/>
                  <a:pt x="142804" y="733"/>
                  <a:pt x="142553" y="0"/>
                </a:cubicBezTo>
                <a:cubicBezTo>
                  <a:pt x="142364" y="544"/>
                  <a:pt x="141925" y="984"/>
                  <a:pt x="141360" y="1151"/>
                </a:cubicBezTo>
                <a:lnTo>
                  <a:pt x="141318" y="1151"/>
                </a:lnTo>
                <a:cubicBezTo>
                  <a:pt x="140753" y="1026"/>
                  <a:pt x="139874" y="733"/>
                  <a:pt x="139623" y="0"/>
                </a:cubicBezTo>
                <a:cubicBezTo>
                  <a:pt x="139435" y="544"/>
                  <a:pt x="138996" y="984"/>
                  <a:pt x="138431" y="1151"/>
                </a:cubicBezTo>
                <a:lnTo>
                  <a:pt x="138389" y="1151"/>
                </a:lnTo>
                <a:cubicBezTo>
                  <a:pt x="137824" y="1026"/>
                  <a:pt x="136945" y="733"/>
                  <a:pt x="136694" y="0"/>
                </a:cubicBezTo>
                <a:cubicBezTo>
                  <a:pt x="136506" y="544"/>
                  <a:pt x="136066" y="984"/>
                  <a:pt x="135501" y="1151"/>
                </a:cubicBezTo>
                <a:lnTo>
                  <a:pt x="135459" y="1151"/>
                </a:lnTo>
                <a:cubicBezTo>
                  <a:pt x="134895" y="1026"/>
                  <a:pt x="134016" y="733"/>
                  <a:pt x="133744" y="0"/>
                </a:cubicBezTo>
                <a:cubicBezTo>
                  <a:pt x="133576" y="544"/>
                  <a:pt x="133116" y="984"/>
                  <a:pt x="132572" y="1151"/>
                </a:cubicBezTo>
                <a:lnTo>
                  <a:pt x="132530" y="1151"/>
                </a:lnTo>
                <a:cubicBezTo>
                  <a:pt x="131965" y="1026"/>
                  <a:pt x="131086" y="733"/>
                  <a:pt x="130814" y="0"/>
                </a:cubicBezTo>
                <a:cubicBezTo>
                  <a:pt x="130626" y="544"/>
                  <a:pt x="130187" y="984"/>
                  <a:pt x="129643" y="1151"/>
                </a:cubicBezTo>
                <a:lnTo>
                  <a:pt x="129601" y="1151"/>
                </a:lnTo>
                <a:cubicBezTo>
                  <a:pt x="129036" y="1026"/>
                  <a:pt x="128136" y="733"/>
                  <a:pt x="127885" y="0"/>
                </a:cubicBezTo>
                <a:cubicBezTo>
                  <a:pt x="127697" y="544"/>
                  <a:pt x="127257" y="984"/>
                  <a:pt x="126713" y="1151"/>
                </a:cubicBezTo>
                <a:lnTo>
                  <a:pt x="126651" y="1151"/>
                </a:lnTo>
                <a:cubicBezTo>
                  <a:pt x="126107" y="1026"/>
                  <a:pt x="125207" y="733"/>
                  <a:pt x="124956" y="0"/>
                </a:cubicBezTo>
                <a:cubicBezTo>
                  <a:pt x="124768" y="544"/>
                  <a:pt x="124328" y="984"/>
                  <a:pt x="123763" y="1151"/>
                </a:cubicBezTo>
                <a:lnTo>
                  <a:pt x="123721" y="1151"/>
                </a:lnTo>
                <a:cubicBezTo>
                  <a:pt x="123156" y="1026"/>
                  <a:pt x="122257" y="733"/>
                  <a:pt x="122006" y="0"/>
                </a:cubicBezTo>
                <a:cubicBezTo>
                  <a:pt x="121817" y="544"/>
                  <a:pt x="121378" y="984"/>
                  <a:pt x="120834" y="1151"/>
                </a:cubicBezTo>
                <a:lnTo>
                  <a:pt x="120771" y="1151"/>
                </a:lnTo>
                <a:cubicBezTo>
                  <a:pt x="120227" y="1026"/>
                  <a:pt x="119327" y="733"/>
                  <a:pt x="119076" y="0"/>
                </a:cubicBezTo>
                <a:cubicBezTo>
                  <a:pt x="118888" y="544"/>
                  <a:pt x="118449" y="984"/>
                  <a:pt x="117884" y="1151"/>
                </a:cubicBezTo>
                <a:lnTo>
                  <a:pt x="117842" y="1151"/>
                </a:lnTo>
                <a:cubicBezTo>
                  <a:pt x="117298" y="1026"/>
                  <a:pt x="116398" y="733"/>
                  <a:pt x="116147" y="0"/>
                </a:cubicBezTo>
                <a:cubicBezTo>
                  <a:pt x="115959" y="544"/>
                  <a:pt x="115519" y="984"/>
                  <a:pt x="114954" y="1151"/>
                </a:cubicBezTo>
                <a:lnTo>
                  <a:pt x="114912" y="1151"/>
                </a:lnTo>
                <a:cubicBezTo>
                  <a:pt x="114368" y="1026"/>
                  <a:pt x="113469" y="733"/>
                  <a:pt x="113218" y="0"/>
                </a:cubicBezTo>
                <a:cubicBezTo>
                  <a:pt x="113029" y="544"/>
                  <a:pt x="112590" y="984"/>
                  <a:pt x="112025" y="1151"/>
                </a:cubicBezTo>
                <a:lnTo>
                  <a:pt x="111983" y="1151"/>
                </a:lnTo>
                <a:cubicBezTo>
                  <a:pt x="111418" y="1026"/>
                  <a:pt x="110539" y="733"/>
                  <a:pt x="110288" y="0"/>
                </a:cubicBezTo>
                <a:cubicBezTo>
                  <a:pt x="110100" y="544"/>
                  <a:pt x="109661" y="984"/>
                  <a:pt x="109096" y="1151"/>
                </a:cubicBezTo>
                <a:lnTo>
                  <a:pt x="109054" y="1151"/>
                </a:lnTo>
                <a:cubicBezTo>
                  <a:pt x="108489" y="1026"/>
                  <a:pt x="107610" y="733"/>
                  <a:pt x="107359" y="0"/>
                </a:cubicBezTo>
                <a:cubicBezTo>
                  <a:pt x="107171" y="544"/>
                  <a:pt x="106731" y="984"/>
                  <a:pt x="106166" y="1151"/>
                </a:cubicBezTo>
                <a:lnTo>
                  <a:pt x="106125" y="1151"/>
                </a:lnTo>
                <a:cubicBezTo>
                  <a:pt x="105560" y="1026"/>
                  <a:pt x="104681" y="733"/>
                  <a:pt x="104409" y="0"/>
                </a:cubicBezTo>
                <a:cubicBezTo>
                  <a:pt x="104221" y="544"/>
                  <a:pt x="103781" y="984"/>
                  <a:pt x="103237" y="1151"/>
                </a:cubicBezTo>
                <a:lnTo>
                  <a:pt x="103195" y="1151"/>
                </a:lnTo>
                <a:cubicBezTo>
                  <a:pt x="102630" y="1026"/>
                  <a:pt x="101731" y="733"/>
                  <a:pt x="101480" y="0"/>
                </a:cubicBezTo>
                <a:cubicBezTo>
                  <a:pt x="101291" y="544"/>
                  <a:pt x="100852" y="984"/>
                  <a:pt x="100308" y="1151"/>
                </a:cubicBezTo>
                <a:lnTo>
                  <a:pt x="100245" y="1151"/>
                </a:lnTo>
                <a:cubicBezTo>
                  <a:pt x="99701" y="1026"/>
                  <a:pt x="98801" y="733"/>
                  <a:pt x="98550" y="0"/>
                </a:cubicBezTo>
                <a:cubicBezTo>
                  <a:pt x="98362" y="544"/>
                  <a:pt x="97923" y="984"/>
                  <a:pt x="97358" y="1151"/>
                </a:cubicBezTo>
                <a:lnTo>
                  <a:pt x="97316" y="1151"/>
                </a:lnTo>
                <a:cubicBezTo>
                  <a:pt x="96772" y="1026"/>
                  <a:pt x="95872" y="733"/>
                  <a:pt x="95621" y="0"/>
                </a:cubicBezTo>
                <a:cubicBezTo>
                  <a:pt x="95433" y="544"/>
                  <a:pt x="94993" y="984"/>
                  <a:pt x="94428" y="1151"/>
                </a:cubicBezTo>
                <a:lnTo>
                  <a:pt x="94386" y="1151"/>
                </a:lnTo>
                <a:cubicBezTo>
                  <a:pt x="93842" y="1026"/>
                  <a:pt x="92943" y="733"/>
                  <a:pt x="92692" y="0"/>
                </a:cubicBezTo>
                <a:cubicBezTo>
                  <a:pt x="92503" y="544"/>
                  <a:pt x="92064" y="984"/>
                  <a:pt x="91499" y="1151"/>
                </a:cubicBezTo>
                <a:lnTo>
                  <a:pt x="91457" y="1151"/>
                </a:lnTo>
                <a:cubicBezTo>
                  <a:pt x="90892" y="1026"/>
                  <a:pt x="90013" y="733"/>
                  <a:pt x="89762" y="0"/>
                </a:cubicBezTo>
                <a:cubicBezTo>
                  <a:pt x="89574" y="544"/>
                  <a:pt x="89135" y="984"/>
                  <a:pt x="88570" y="1151"/>
                </a:cubicBezTo>
                <a:lnTo>
                  <a:pt x="88528" y="1151"/>
                </a:lnTo>
                <a:cubicBezTo>
                  <a:pt x="87963" y="1026"/>
                  <a:pt x="87084" y="733"/>
                  <a:pt x="86833" y="0"/>
                </a:cubicBezTo>
                <a:cubicBezTo>
                  <a:pt x="86645" y="544"/>
                  <a:pt x="86205" y="984"/>
                  <a:pt x="85640" y="1151"/>
                </a:cubicBezTo>
                <a:lnTo>
                  <a:pt x="85599" y="1151"/>
                </a:lnTo>
                <a:cubicBezTo>
                  <a:pt x="85034" y="1026"/>
                  <a:pt x="84155" y="733"/>
                  <a:pt x="83883" y="0"/>
                </a:cubicBezTo>
                <a:cubicBezTo>
                  <a:pt x="83715" y="544"/>
                  <a:pt x="83255" y="984"/>
                  <a:pt x="82711" y="1151"/>
                </a:cubicBezTo>
                <a:lnTo>
                  <a:pt x="82648" y="1151"/>
                </a:lnTo>
                <a:cubicBezTo>
                  <a:pt x="82083" y="1026"/>
                  <a:pt x="81205" y="733"/>
                  <a:pt x="80953" y="0"/>
                </a:cubicBezTo>
                <a:cubicBezTo>
                  <a:pt x="80765" y="544"/>
                  <a:pt x="80326" y="984"/>
                  <a:pt x="79761" y="1151"/>
                </a:cubicBezTo>
                <a:lnTo>
                  <a:pt x="79719" y="1151"/>
                </a:lnTo>
                <a:cubicBezTo>
                  <a:pt x="79154" y="1026"/>
                  <a:pt x="78275" y="733"/>
                  <a:pt x="78024" y="0"/>
                </a:cubicBezTo>
                <a:cubicBezTo>
                  <a:pt x="77836" y="544"/>
                  <a:pt x="77396" y="984"/>
                  <a:pt x="76832" y="1151"/>
                </a:cubicBezTo>
                <a:lnTo>
                  <a:pt x="76790" y="1151"/>
                </a:lnTo>
                <a:cubicBezTo>
                  <a:pt x="76225" y="1026"/>
                  <a:pt x="75346" y="733"/>
                  <a:pt x="75074" y="0"/>
                </a:cubicBezTo>
                <a:cubicBezTo>
                  <a:pt x="74907" y="544"/>
                  <a:pt x="74446" y="984"/>
                  <a:pt x="73902" y="1151"/>
                </a:cubicBezTo>
                <a:lnTo>
                  <a:pt x="73860" y="1151"/>
                </a:lnTo>
                <a:cubicBezTo>
                  <a:pt x="73295" y="1026"/>
                  <a:pt x="72417" y="733"/>
                  <a:pt x="72145" y="0"/>
                </a:cubicBezTo>
                <a:cubicBezTo>
                  <a:pt x="71956" y="544"/>
                  <a:pt x="71517" y="984"/>
                  <a:pt x="70973" y="1151"/>
                </a:cubicBezTo>
                <a:lnTo>
                  <a:pt x="70931" y="1151"/>
                </a:lnTo>
                <a:cubicBezTo>
                  <a:pt x="70366" y="1026"/>
                  <a:pt x="69466" y="733"/>
                  <a:pt x="69215" y="0"/>
                </a:cubicBezTo>
                <a:cubicBezTo>
                  <a:pt x="69027" y="544"/>
                  <a:pt x="68588" y="984"/>
                  <a:pt x="68044" y="1151"/>
                </a:cubicBezTo>
                <a:lnTo>
                  <a:pt x="67981" y="1151"/>
                </a:lnTo>
                <a:cubicBezTo>
                  <a:pt x="67437" y="1026"/>
                  <a:pt x="66537" y="733"/>
                  <a:pt x="66286" y="0"/>
                </a:cubicBezTo>
                <a:cubicBezTo>
                  <a:pt x="66098" y="544"/>
                  <a:pt x="65658" y="984"/>
                  <a:pt x="65093" y="1151"/>
                </a:cubicBezTo>
                <a:lnTo>
                  <a:pt x="65052" y="1151"/>
                </a:lnTo>
                <a:cubicBezTo>
                  <a:pt x="64508" y="1026"/>
                  <a:pt x="63608" y="733"/>
                  <a:pt x="63357" y="0"/>
                </a:cubicBezTo>
                <a:cubicBezTo>
                  <a:pt x="63168" y="544"/>
                  <a:pt x="62729" y="984"/>
                  <a:pt x="62164" y="1151"/>
                </a:cubicBezTo>
                <a:lnTo>
                  <a:pt x="62122" y="1151"/>
                </a:lnTo>
                <a:cubicBezTo>
                  <a:pt x="61578" y="1026"/>
                  <a:pt x="60678" y="733"/>
                  <a:pt x="60427" y="0"/>
                </a:cubicBezTo>
                <a:cubicBezTo>
                  <a:pt x="60239" y="544"/>
                  <a:pt x="59800" y="984"/>
                  <a:pt x="59235" y="1151"/>
                </a:cubicBezTo>
                <a:lnTo>
                  <a:pt x="59193" y="1151"/>
                </a:lnTo>
                <a:cubicBezTo>
                  <a:pt x="58628" y="1026"/>
                  <a:pt x="57749" y="733"/>
                  <a:pt x="57498" y="0"/>
                </a:cubicBezTo>
                <a:cubicBezTo>
                  <a:pt x="57310" y="544"/>
                  <a:pt x="56870" y="984"/>
                  <a:pt x="56305" y="1151"/>
                </a:cubicBezTo>
                <a:lnTo>
                  <a:pt x="56243" y="1151"/>
                </a:lnTo>
                <a:cubicBezTo>
                  <a:pt x="55678" y="1026"/>
                  <a:pt x="54778" y="733"/>
                  <a:pt x="54527" y="0"/>
                </a:cubicBezTo>
                <a:cubicBezTo>
                  <a:pt x="54339" y="544"/>
                  <a:pt x="53899" y="984"/>
                  <a:pt x="53355" y="1151"/>
                </a:cubicBezTo>
                <a:lnTo>
                  <a:pt x="53292" y="1151"/>
                </a:lnTo>
                <a:cubicBezTo>
                  <a:pt x="52748" y="1026"/>
                  <a:pt x="51849" y="733"/>
                  <a:pt x="51598" y="0"/>
                </a:cubicBezTo>
                <a:cubicBezTo>
                  <a:pt x="51409" y="544"/>
                  <a:pt x="50970" y="984"/>
                  <a:pt x="50405" y="1151"/>
                </a:cubicBezTo>
                <a:lnTo>
                  <a:pt x="50363" y="1151"/>
                </a:lnTo>
                <a:cubicBezTo>
                  <a:pt x="49819" y="1026"/>
                  <a:pt x="48919" y="733"/>
                  <a:pt x="48668" y="0"/>
                </a:cubicBezTo>
                <a:cubicBezTo>
                  <a:pt x="48480" y="544"/>
                  <a:pt x="48041" y="984"/>
                  <a:pt x="47476" y="1151"/>
                </a:cubicBezTo>
                <a:lnTo>
                  <a:pt x="47434" y="1151"/>
                </a:lnTo>
                <a:cubicBezTo>
                  <a:pt x="46890" y="1026"/>
                  <a:pt x="45990" y="733"/>
                  <a:pt x="45739" y="0"/>
                </a:cubicBezTo>
                <a:cubicBezTo>
                  <a:pt x="45551" y="544"/>
                  <a:pt x="45111" y="984"/>
                  <a:pt x="44546" y="1151"/>
                </a:cubicBezTo>
                <a:lnTo>
                  <a:pt x="44505" y="1151"/>
                </a:lnTo>
                <a:cubicBezTo>
                  <a:pt x="43940" y="1026"/>
                  <a:pt x="43061" y="733"/>
                  <a:pt x="42810" y="0"/>
                </a:cubicBezTo>
                <a:cubicBezTo>
                  <a:pt x="42621" y="544"/>
                  <a:pt x="42182" y="984"/>
                  <a:pt x="41617" y="1151"/>
                </a:cubicBezTo>
                <a:lnTo>
                  <a:pt x="41596" y="1151"/>
                </a:lnTo>
                <a:cubicBezTo>
                  <a:pt x="41031" y="1026"/>
                  <a:pt x="40131" y="733"/>
                  <a:pt x="39880" y="0"/>
                </a:cubicBezTo>
                <a:cubicBezTo>
                  <a:pt x="39692" y="544"/>
                  <a:pt x="39253" y="984"/>
                  <a:pt x="38709" y="1151"/>
                </a:cubicBezTo>
                <a:lnTo>
                  <a:pt x="38646" y="1151"/>
                </a:lnTo>
                <a:cubicBezTo>
                  <a:pt x="38102" y="1026"/>
                  <a:pt x="37202" y="733"/>
                  <a:pt x="36951" y="0"/>
                </a:cubicBezTo>
                <a:cubicBezTo>
                  <a:pt x="36763" y="544"/>
                  <a:pt x="36323" y="984"/>
                  <a:pt x="35758" y="1151"/>
                </a:cubicBezTo>
                <a:lnTo>
                  <a:pt x="35717" y="1151"/>
                </a:lnTo>
                <a:cubicBezTo>
                  <a:pt x="35173" y="1026"/>
                  <a:pt x="34273" y="733"/>
                  <a:pt x="34022" y="0"/>
                </a:cubicBezTo>
                <a:cubicBezTo>
                  <a:pt x="33833" y="544"/>
                  <a:pt x="33394" y="984"/>
                  <a:pt x="32829" y="1151"/>
                </a:cubicBezTo>
                <a:lnTo>
                  <a:pt x="32787" y="1151"/>
                </a:lnTo>
                <a:cubicBezTo>
                  <a:pt x="32243" y="1026"/>
                  <a:pt x="31344" y="733"/>
                  <a:pt x="31092" y="0"/>
                </a:cubicBezTo>
                <a:cubicBezTo>
                  <a:pt x="30904" y="544"/>
                  <a:pt x="30465" y="984"/>
                  <a:pt x="29900" y="1151"/>
                </a:cubicBezTo>
                <a:lnTo>
                  <a:pt x="29858" y="1151"/>
                </a:lnTo>
                <a:cubicBezTo>
                  <a:pt x="29293" y="1026"/>
                  <a:pt x="28414" y="733"/>
                  <a:pt x="28163" y="0"/>
                </a:cubicBezTo>
                <a:cubicBezTo>
                  <a:pt x="27975" y="544"/>
                  <a:pt x="27535" y="984"/>
                  <a:pt x="26971" y="1151"/>
                </a:cubicBezTo>
                <a:lnTo>
                  <a:pt x="26929" y="1151"/>
                </a:lnTo>
                <a:cubicBezTo>
                  <a:pt x="26364" y="1026"/>
                  <a:pt x="25485" y="733"/>
                  <a:pt x="25234" y="0"/>
                </a:cubicBezTo>
                <a:cubicBezTo>
                  <a:pt x="25046" y="544"/>
                  <a:pt x="24606" y="984"/>
                  <a:pt x="24041" y="1151"/>
                </a:cubicBezTo>
                <a:lnTo>
                  <a:pt x="23999" y="1151"/>
                </a:lnTo>
                <a:cubicBezTo>
                  <a:pt x="23434" y="1026"/>
                  <a:pt x="22556" y="733"/>
                  <a:pt x="22284" y="0"/>
                </a:cubicBezTo>
                <a:cubicBezTo>
                  <a:pt x="22116" y="544"/>
                  <a:pt x="21656" y="984"/>
                  <a:pt x="21112" y="1151"/>
                </a:cubicBezTo>
                <a:lnTo>
                  <a:pt x="21070" y="1151"/>
                </a:lnTo>
                <a:cubicBezTo>
                  <a:pt x="20505" y="1026"/>
                  <a:pt x="19626" y="733"/>
                  <a:pt x="19354" y="0"/>
                </a:cubicBezTo>
                <a:cubicBezTo>
                  <a:pt x="19166" y="544"/>
                  <a:pt x="18727" y="984"/>
                  <a:pt x="18183" y="1151"/>
                </a:cubicBezTo>
                <a:lnTo>
                  <a:pt x="18141" y="1151"/>
                </a:lnTo>
                <a:cubicBezTo>
                  <a:pt x="17576" y="1026"/>
                  <a:pt x="16676" y="733"/>
                  <a:pt x="16425" y="0"/>
                </a:cubicBezTo>
                <a:cubicBezTo>
                  <a:pt x="16237" y="544"/>
                  <a:pt x="15797" y="984"/>
                  <a:pt x="15253" y="1151"/>
                </a:cubicBezTo>
                <a:lnTo>
                  <a:pt x="15170" y="1151"/>
                </a:lnTo>
                <a:cubicBezTo>
                  <a:pt x="14605" y="1026"/>
                  <a:pt x="13726" y="733"/>
                  <a:pt x="13475" y="0"/>
                </a:cubicBezTo>
                <a:cubicBezTo>
                  <a:pt x="13286" y="544"/>
                  <a:pt x="12847" y="984"/>
                  <a:pt x="12282" y="1151"/>
                </a:cubicBezTo>
                <a:lnTo>
                  <a:pt x="12240" y="1151"/>
                </a:lnTo>
                <a:cubicBezTo>
                  <a:pt x="11675" y="1026"/>
                  <a:pt x="10797" y="733"/>
                  <a:pt x="10546" y="0"/>
                </a:cubicBezTo>
                <a:cubicBezTo>
                  <a:pt x="10357" y="544"/>
                  <a:pt x="9918" y="984"/>
                  <a:pt x="9353" y="1151"/>
                </a:cubicBezTo>
                <a:lnTo>
                  <a:pt x="9311" y="1151"/>
                </a:lnTo>
                <a:cubicBezTo>
                  <a:pt x="8746" y="1026"/>
                  <a:pt x="7867" y="733"/>
                  <a:pt x="7616" y="0"/>
                </a:cubicBezTo>
                <a:cubicBezTo>
                  <a:pt x="7428" y="544"/>
                  <a:pt x="6988" y="984"/>
                  <a:pt x="6424" y="1151"/>
                </a:cubicBezTo>
                <a:lnTo>
                  <a:pt x="6382" y="1151"/>
                </a:lnTo>
                <a:cubicBezTo>
                  <a:pt x="5817" y="1026"/>
                  <a:pt x="4938" y="733"/>
                  <a:pt x="4687" y="0"/>
                </a:cubicBezTo>
                <a:cubicBezTo>
                  <a:pt x="4499" y="544"/>
                  <a:pt x="4059" y="984"/>
                  <a:pt x="3494" y="1151"/>
                </a:cubicBezTo>
                <a:lnTo>
                  <a:pt x="3452" y="1151"/>
                </a:lnTo>
                <a:cubicBezTo>
                  <a:pt x="2887" y="1026"/>
                  <a:pt x="2009" y="733"/>
                  <a:pt x="1737" y="0"/>
                </a:cubicBezTo>
                <a:close/>
              </a:path>
            </a:pathLst>
          </a:custGeom>
          <a:solidFill>
            <a:srgbClr val="00A5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38"/>
          <p:cNvSpPr/>
          <p:nvPr/>
        </p:nvSpPr>
        <p:spPr>
          <a:xfrm flipH="1">
            <a:off x="2323032" y="4678362"/>
            <a:ext cx="7528218" cy="730294"/>
          </a:xfrm>
          <a:custGeom>
            <a:avLst/>
            <a:gdLst/>
            <a:ahLst/>
            <a:cxnLst/>
            <a:rect l="l" t="t" r="r" b="b"/>
            <a:pathLst>
              <a:path w="143265" h="14805" extrusionOk="0">
                <a:moveTo>
                  <a:pt x="102822" y="68"/>
                </a:moveTo>
                <a:lnTo>
                  <a:pt x="24445" y="93"/>
                </a:lnTo>
                <a:cubicBezTo>
                  <a:pt x="24445" y="93"/>
                  <a:pt x="18371" y="1"/>
                  <a:pt x="18246" y="2399"/>
                </a:cubicBezTo>
                <a:cubicBezTo>
                  <a:pt x="18121" y="4796"/>
                  <a:pt x="28989" y="4696"/>
                  <a:pt x="28989" y="4696"/>
                </a:cubicBezTo>
                <a:lnTo>
                  <a:pt x="74452" y="4587"/>
                </a:lnTo>
                <a:cubicBezTo>
                  <a:pt x="74452" y="4587"/>
                  <a:pt x="80634" y="4521"/>
                  <a:pt x="80450" y="6667"/>
                </a:cubicBezTo>
                <a:cubicBezTo>
                  <a:pt x="80267" y="8806"/>
                  <a:pt x="69339" y="7929"/>
                  <a:pt x="59891" y="7937"/>
                </a:cubicBezTo>
                <a:lnTo>
                  <a:pt x="8706" y="7854"/>
                </a:lnTo>
                <a:cubicBezTo>
                  <a:pt x="8706" y="7854"/>
                  <a:pt x="1" y="7820"/>
                  <a:pt x="1087" y="11312"/>
                </a:cubicBezTo>
                <a:cubicBezTo>
                  <a:pt x="2173" y="14804"/>
                  <a:pt x="13676" y="13902"/>
                  <a:pt x="18981" y="14103"/>
                </a:cubicBezTo>
                <a:lnTo>
                  <a:pt x="85839" y="14261"/>
                </a:lnTo>
                <a:lnTo>
                  <a:pt x="123449" y="14261"/>
                </a:lnTo>
                <a:cubicBezTo>
                  <a:pt x="123449" y="14261"/>
                  <a:pt x="129397" y="13961"/>
                  <a:pt x="128845" y="11880"/>
                </a:cubicBezTo>
                <a:cubicBezTo>
                  <a:pt x="128294" y="9809"/>
                  <a:pt x="120115" y="10335"/>
                  <a:pt x="113173" y="10368"/>
                </a:cubicBezTo>
                <a:cubicBezTo>
                  <a:pt x="106223" y="10393"/>
                  <a:pt x="95437" y="8447"/>
                  <a:pt x="107726" y="7703"/>
                </a:cubicBezTo>
                <a:lnTo>
                  <a:pt x="131961" y="8021"/>
                </a:lnTo>
                <a:cubicBezTo>
                  <a:pt x="131961" y="8021"/>
                  <a:pt x="143264" y="8556"/>
                  <a:pt x="142538" y="6567"/>
                </a:cubicBezTo>
                <a:cubicBezTo>
                  <a:pt x="141811" y="4587"/>
                  <a:pt x="138227" y="4729"/>
                  <a:pt x="131961" y="4637"/>
                </a:cubicBezTo>
                <a:cubicBezTo>
                  <a:pt x="125704" y="4537"/>
                  <a:pt x="92881" y="4111"/>
                  <a:pt x="92881" y="4111"/>
                </a:cubicBezTo>
                <a:cubicBezTo>
                  <a:pt x="92881" y="4111"/>
                  <a:pt x="86532" y="3485"/>
                  <a:pt x="91052" y="2106"/>
                </a:cubicBezTo>
                <a:lnTo>
                  <a:pt x="120124" y="2190"/>
                </a:lnTo>
                <a:cubicBezTo>
                  <a:pt x="120124" y="2190"/>
                  <a:pt x="132195" y="126"/>
                  <a:pt x="102822" y="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38"/>
          <p:cNvSpPr txBox="1">
            <a:spLocks noGrp="1"/>
          </p:cNvSpPr>
          <p:nvPr>
            <p:ph type="title"/>
          </p:nvPr>
        </p:nvSpPr>
        <p:spPr>
          <a:xfrm>
            <a:off x="713225" y="368825"/>
            <a:ext cx="7698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9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38"/>
          <p:cNvSpPr/>
          <p:nvPr/>
        </p:nvSpPr>
        <p:spPr>
          <a:xfrm>
            <a:off x="49238" y="123190"/>
            <a:ext cx="1723799" cy="440544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38"/>
          <p:cNvSpPr/>
          <p:nvPr/>
        </p:nvSpPr>
        <p:spPr>
          <a:xfrm flipH="1">
            <a:off x="8152708" y="434902"/>
            <a:ext cx="1723799" cy="440544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2" name="Google Shape;52;p38"/>
          <p:cNvGrpSpPr/>
          <p:nvPr/>
        </p:nvGrpSpPr>
        <p:grpSpPr>
          <a:xfrm rot="-1325081" flipH="1">
            <a:off x="7445498" y="411132"/>
            <a:ext cx="729403" cy="386556"/>
            <a:chOff x="2468025" y="734125"/>
            <a:chExt cx="980825" cy="519800"/>
          </a:xfrm>
        </p:grpSpPr>
        <p:sp>
          <p:nvSpPr>
            <p:cNvPr id="53" name="Google Shape;53;p38"/>
            <p:cNvSpPr/>
            <p:nvPr/>
          </p:nvSpPr>
          <p:spPr>
            <a:xfrm>
              <a:off x="2831050" y="905000"/>
              <a:ext cx="617800" cy="140225"/>
            </a:xfrm>
            <a:custGeom>
              <a:avLst/>
              <a:gdLst/>
              <a:ahLst/>
              <a:cxnLst/>
              <a:rect l="l" t="t" r="r" b="b"/>
              <a:pathLst>
                <a:path w="24712" h="5609" extrusionOk="0">
                  <a:moveTo>
                    <a:pt x="18198" y="1"/>
                  </a:moveTo>
                  <a:cubicBezTo>
                    <a:pt x="15715" y="1"/>
                    <a:pt x="14485" y="2407"/>
                    <a:pt x="12052" y="2407"/>
                  </a:cubicBezTo>
                  <a:cubicBezTo>
                    <a:pt x="9710" y="2407"/>
                    <a:pt x="7709" y="668"/>
                    <a:pt x="5003" y="668"/>
                  </a:cubicBezTo>
                  <a:cubicBezTo>
                    <a:pt x="4711" y="668"/>
                    <a:pt x="4411" y="688"/>
                    <a:pt x="4101" y="733"/>
                  </a:cubicBezTo>
                  <a:cubicBezTo>
                    <a:pt x="1507" y="1131"/>
                    <a:pt x="0" y="5315"/>
                    <a:pt x="0" y="5315"/>
                  </a:cubicBezTo>
                  <a:cubicBezTo>
                    <a:pt x="0" y="5315"/>
                    <a:pt x="3060" y="2256"/>
                    <a:pt x="5465" y="2256"/>
                  </a:cubicBezTo>
                  <a:cubicBezTo>
                    <a:pt x="5520" y="2256"/>
                    <a:pt x="5574" y="2257"/>
                    <a:pt x="5629" y="2260"/>
                  </a:cubicBezTo>
                  <a:cubicBezTo>
                    <a:pt x="8077" y="2407"/>
                    <a:pt x="9918" y="5608"/>
                    <a:pt x="12199" y="5608"/>
                  </a:cubicBezTo>
                  <a:cubicBezTo>
                    <a:pt x="14398" y="5608"/>
                    <a:pt x="16189" y="1931"/>
                    <a:pt x="18903" y="1931"/>
                  </a:cubicBezTo>
                  <a:cubicBezTo>
                    <a:pt x="19003" y="1931"/>
                    <a:pt x="19105" y="1936"/>
                    <a:pt x="19208" y="1947"/>
                  </a:cubicBezTo>
                  <a:cubicBezTo>
                    <a:pt x="22116" y="2260"/>
                    <a:pt x="24711" y="4395"/>
                    <a:pt x="24711" y="4395"/>
                  </a:cubicBezTo>
                  <a:cubicBezTo>
                    <a:pt x="24711" y="4395"/>
                    <a:pt x="22409" y="880"/>
                    <a:pt x="19208" y="126"/>
                  </a:cubicBezTo>
                  <a:cubicBezTo>
                    <a:pt x="18848" y="39"/>
                    <a:pt x="18513" y="1"/>
                    <a:pt x="18198" y="1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54;p38"/>
            <p:cNvSpPr/>
            <p:nvPr/>
          </p:nvSpPr>
          <p:spPr>
            <a:xfrm>
              <a:off x="2468025" y="1149000"/>
              <a:ext cx="463475" cy="104925"/>
            </a:xfrm>
            <a:custGeom>
              <a:avLst/>
              <a:gdLst/>
              <a:ahLst/>
              <a:cxnLst/>
              <a:rect l="l" t="t" r="r" b="b"/>
              <a:pathLst>
                <a:path w="18539" h="4197" extrusionOk="0">
                  <a:moveTo>
                    <a:pt x="13655" y="0"/>
                  </a:moveTo>
                  <a:cubicBezTo>
                    <a:pt x="11792" y="0"/>
                    <a:pt x="10877" y="1811"/>
                    <a:pt x="9039" y="1811"/>
                  </a:cubicBezTo>
                  <a:cubicBezTo>
                    <a:pt x="7276" y="1811"/>
                    <a:pt x="5771" y="489"/>
                    <a:pt x="3746" y="489"/>
                  </a:cubicBezTo>
                  <a:cubicBezTo>
                    <a:pt x="3535" y="489"/>
                    <a:pt x="3319" y="504"/>
                    <a:pt x="3097" y="535"/>
                  </a:cubicBezTo>
                  <a:cubicBezTo>
                    <a:pt x="1151" y="828"/>
                    <a:pt x="0" y="3967"/>
                    <a:pt x="0" y="3967"/>
                  </a:cubicBezTo>
                  <a:cubicBezTo>
                    <a:pt x="0" y="3967"/>
                    <a:pt x="2304" y="1683"/>
                    <a:pt x="4109" y="1683"/>
                  </a:cubicBezTo>
                  <a:cubicBezTo>
                    <a:pt x="4148" y="1683"/>
                    <a:pt x="4188" y="1684"/>
                    <a:pt x="4227" y="1686"/>
                  </a:cubicBezTo>
                  <a:cubicBezTo>
                    <a:pt x="6068" y="1811"/>
                    <a:pt x="7449" y="4197"/>
                    <a:pt x="9165" y="4197"/>
                  </a:cubicBezTo>
                  <a:cubicBezTo>
                    <a:pt x="10817" y="4197"/>
                    <a:pt x="12139" y="1443"/>
                    <a:pt x="14177" y="1443"/>
                  </a:cubicBezTo>
                  <a:cubicBezTo>
                    <a:pt x="14255" y="1443"/>
                    <a:pt x="14335" y="1447"/>
                    <a:pt x="14417" y="1456"/>
                  </a:cubicBezTo>
                  <a:cubicBezTo>
                    <a:pt x="16593" y="1686"/>
                    <a:pt x="18539" y="3297"/>
                    <a:pt x="18539" y="3297"/>
                  </a:cubicBezTo>
                  <a:cubicBezTo>
                    <a:pt x="18539" y="3297"/>
                    <a:pt x="16823" y="661"/>
                    <a:pt x="14417" y="96"/>
                  </a:cubicBezTo>
                  <a:cubicBezTo>
                    <a:pt x="14145" y="30"/>
                    <a:pt x="13892" y="0"/>
                    <a:pt x="1365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55;p38"/>
            <p:cNvSpPr/>
            <p:nvPr/>
          </p:nvSpPr>
          <p:spPr>
            <a:xfrm>
              <a:off x="2565325" y="734125"/>
              <a:ext cx="290850" cy="66275"/>
            </a:xfrm>
            <a:custGeom>
              <a:avLst/>
              <a:gdLst/>
              <a:ahLst/>
              <a:cxnLst/>
              <a:rect l="l" t="t" r="r" b="b"/>
              <a:pathLst>
                <a:path w="11634" h="2651" extrusionOk="0">
                  <a:moveTo>
                    <a:pt x="8575" y="0"/>
                  </a:moveTo>
                  <a:cubicBezTo>
                    <a:pt x="7400" y="0"/>
                    <a:pt x="6825" y="1144"/>
                    <a:pt x="5670" y="1144"/>
                  </a:cubicBezTo>
                  <a:cubicBezTo>
                    <a:pt x="4579" y="1144"/>
                    <a:pt x="3640" y="316"/>
                    <a:pt x="2367" y="316"/>
                  </a:cubicBezTo>
                  <a:cubicBezTo>
                    <a:pt x="2224" y="316"/>
                    <a:pt x="2077" y="326"/>
                    <a:pt x="1925" y="349"/>
                  </a:cubicBezTo>
                  <a:cubicBezTo>
                    <a:pt x="711" y="538"/>
                    <a:pt x="0" y="2505"/>
                    <a:pt x="0" y="2505"/>
                  </a:cubicBezTo>
                  <a:cubicBezTo>
                    <a:pt x="0" y="2505"/>
                    <a:pt x="1445" y="1080"/>
                    <a:pt x="2585" y="1080"/>
                  </a:cubicBezTo>
                  <a:cubicBezTo>
                    <a:pt x="2610" y="1080"/>
                    <a:pt x="2634" y="1080"/>
                    <a:pt x="2657" y="1082"/>
                  </a:cubicBezTo>
                  <a:cubicBezTo>
                    <a:pt x="3808" y="1124"/>
                    <a:pt x="4666" y="2651"/>
                    <a:pt x="5733" y="2651"/>
                  </a:cubicBezTo>
                  <a:cubicBezTo>
                    <a:pt x="6780" y="2651"/>
                    <a:pt x="7614" y="906"/>
                    <a:pt x="8888" y="906"/>
                  </a:cubicBezTo>
                  <a:cubicBezTo>
                    <a:pt x="8938" y="906"/>
                    <a:pt x="8988" y="909"/>
                    <a:pt x="9039" y="914"/>
                  </a:cubicBezTo>
                  <a:cubicBezTo>
                    <a:pt x="10399" y="1061"/>
                    <a:pt x="11634" y="2065"/>
                    <a:pt x="11634" y="2065"/>
                  </a:cubicBezTo>
                  <a:cubicBezTo>
                    <a:pt x="11634" y="2065"/>
                    <a:pt x="10546" y="412"/>
                    <a:pt x="9039" y="56"/>
                  </a:cubicBezTo>
                  <a:cubicBezTo>
                    <a:pt x="8874" y="17"/>
                    <a:pt x="8720" y="0"/>
                    <a:pt x="857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p87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5" name="Google Shape;675;p87"/>
          <p:cNvSpPr txBox="1">
            <a:spLocks noGrp="1"/>
          </p:cNvSpPr>
          <p:nvPr>
            <p:ph type="body" idx="1"/>
          </p:nvPr>
        </p:nvSpPr>
        <p:spPr>
          <a:xfrm>
            <a:off x="228600" y="767556"/>
            <a:ext cx="2020094" cy="319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b" anchorCtr="0">
            <a:normAutofit/>
          </a:bodyPr>
          <a:lstStyle>
            <a:lvl1pPr marL="457200" lvl="0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1"/>
            </a:lvl2pPr>
            <a:lvl3pPr marL="1371600" lvl="2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3pPr>
            <a:lvl4pPr marL="1828800" lvl="3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4pPr>
            <a:lvl5pPr marL="2286000" lvl="4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5pPr>
            <a:lvl6pPr marL="2743200" lvl="5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6pPr>
            <a:lvl7pPr marL="3200400" lvl="6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7pPr>
            <a:lvl8pPr marL="3657600" lvl="7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8pPr>
            <a:lvl9pPr marL="4114800" lvl="8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9pPr>
          </a:lstStyle>
          <a:p>
            <a:endParaRPr/>
          </a:p>
        </p:txBody>
      </p:sp>
      <p:sp>
        <p:nvSpPr>
          <p:cNvPr id="676" name="Google Shape;676;p87"/>
          <p:cNvSpPr txBox="1">
            <a:spLocks noGrp="1"/>
          </p:cNvSpPr>
          <p:nvPr>
            <p:ph type="body" idx="2"/>
          </p:nvPr>
        </p:nvSpPr>
        <p:spPr>
          <a:xfrm>
            <a:off x="228600" y="1087438"/>
            <a:ext cx="2020094" cy="1975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marL="457200" lvl="0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1pPr>
            <a:lvl2pPr marL="914400" lvl="1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2pPr>
            <a:lvl3pPr marL="1371600" lvl="2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3pPr>
            <a:lvl4pPr marL="1828800" lvl="3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–"/>
              <a:defRPr sz="800"/>
            </a:lvl4pPr>
            <a:lvl5pPr marL="2286000" lvl="4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»"/>
              <a:defRPr sz="800"/>
            </a:lvl5pPr>
            <a:lvl6pPr marL="2743200" lvl="5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6pPr>
            <a:lvl7pPr marL="3200400" lvl="6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7pPr>
            <a:lvl8pPr marL="3657600" lvl="7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8pPr>
            <a:lvl9pPr marL="4114800" lvl="8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9pPr>
          </a:lstStyle>
          <a:p>
            <a:endParaRPr/>
          </a:p>
        </p:txBody>
      </p:sp>
      <p:sp>
        <p:nvSpPr>
          <p:cNvPr id="677" name="Google Shape;677;p87"/>
          <p:cNvSpPr txBox="1">
            <a:spLocks noGrp="1"/>
          </p:cNvSpPr>
          <p:nvPr>
            <p:ph type="body" idx="3"/>
          </p:nvPr>
        </p:nvSpPr>
        <p:spPr>
          <a:xfrm>
            <a:off x="2322513" y="767556"/>
            <a:ext cx="2020888" cy="319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b" anchorCtr="0">
            <a:normAutofit/>
          </a:bodyPr>
          <a:lstStyle>
            <a:lvl1pPr marL="457200" lvl="0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1"/>
            </a:lvl2pPr>
            <a:lvl3pPr marL="1371600" lvl="2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3pPr>
            <a:lvl4pPr marL="1828800" lvl="3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4pPr>
            <a:lvl5pPr marL="2286000" lvl="4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5pPr>
            <a:lvl6pPr marL="2743200" lvl="5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6pPr>
            <a:lvl7pPr marL="3200400" lvl="6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7pPr>
            <a:lvl8pPr marL="3657600" lvl="7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8pPr>
            <a:lvl9pPr marL="4114800" lvl="8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9pPr>
          </a:lstStyle>
          <a:p>
            <a:endParaRPr/>
          </a:p>
        </p:txBody>
      </p:sp>
      <p:sp>
        <p:nvSpPr>
          <p:cNvPr id="678" name="Google Shape;678;p87"/>
          <p:cNvSpPr txBox="1">
            <a:spLocks noGrp="1"/>
          </p:cNvSpPr>
          <p:nvPr>
            <p:ph type="body" idx="4"/>
          </p:nvPr>
        </p:nvSpPr>
        <p:spPr>
          <a:xfrm>
            <a:off x="2322513" y="1087438"/>
            <a:ext cx="2020888" cy="1975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marL="457200" lvl="0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1pPr>
            <a:lvl2pPr marL="914400" lvl="1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2pPr>
            <a:lvl3pPr marL="1371600" lvl="2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3pPr>
            <a:lvl4pPr marL="1828800" lvl="3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–"/>
              <a:defRPr sz="800"/>
            </a:lvl4pPr>
            <a:lvl5pPr marL="2286000" lvl="4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»"/>
              <a:defRPr sz="800"/>
            </a:lvl5pPr>
            <a:lvl6pPr marL="2743200" lvl="5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6pPr>
            <a:lvl7pPr marL="3200400" lvl="6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7pPr>
            <a:lvl8pPr marL="3657600" lvl="7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8pPr>
            <a:lvl9pPr marL="4114800" lvl="8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9pPr>
          </a:lstStyle>
          <a:p>
            <a:endParaRPr/>
          </a:p>
        </p:txBody>
      </p:sp>
      <p:sp>
        <p:nvSpPr>
          <p:cNvPr id="679" name="Google Shape;679;p87"/>
          <p:cNvSpPr txBox="1">
            <a:spLocks noGrp="1"/>
          </p:cNvSpPr>
          <p:nvPr>
            <p:ph type="dt" idx="10"/>
          </p:nvPr>
        </p:nvSpPr>
        <p:spPr>
          <a:xfrm>
            <a:off x="228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0" name="Google Shape;680;p87"/>
          <p:cNvSpPr txBox="1">
            <a:spLocks noGrp="1"/>
          </p:cNvSpPr>
          <p:nvPr>
            <p:ph type="ftr" idx="11"/>
          </p:nvPr>
        </p:nvSpPr>
        <p:spPr>
          <a:xfrm>
            <a:off x="1562100" y="317818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1" name="Google Shape;681;p87"/>
          <p:cNvSpPr txBox="1">
            <a:spLocks noGrp="1"/>
          </p:cNvSpPr>
          <p:nvPr>
            <p:ph type="sldNum" idx="12"/>
          </p:nvPr>
        </p:nvSpPr>
        <p:spPr>
          <a:xfrm>
            <a:off x="3276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p88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4" name="Google Shape;684;p88"/>
          <p:cNvSpPr txBox="1">
            <a:spLocks noGrp="1"/>
          </p:cNvSpPr>
          <p:nvPr>
            <p:ph type="dt" idx="10"/>
          </p:nvPr>
        </p:nvSpPr>
        <p:spPr>
          <a:xfrm>
            <a:off x="228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5" name="Google Shape;685;p88"/>
          <p:cNvSpPr txBox="1">
            <a:spLocks noGrp="1"/>
          </p:cNvSpPr>
          <p:nvPr>
            <p:ph type="ftr" idx="11"/>
          </p:nvPr>
        </p:nvSpPr>
        <p:spPr>
          <a:xfrm>
            <a:off x="1562100" y="317818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6" name="Google Shape;686;p88"/>
          <p:cNvSpPr txBox="1">
            <a:spLocks noGrp="1"/>
          </p:cNvSpPr>
          <p:nvPr>
            <p:ph type="sldNum" idx="12"/>
          </p:nvPr>
        </p:nvSpPr>
        <p:spPr>
          <a:xfrm>
            <a:off x="3276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Google Shape;688;p89"/>
          <p:cNvSpPr txBox="1">
            <a:spLocks noGrp="1"/>
          </p:cNvSpPr>
          <p:nvPr>
            <p:ph type="title"/>
          </p:nvPr>
        </p:nvSpPr>
        <p:spPr>
          <a:xfrm>
            <a:off x="228609" y="136527"/>
            <a:ext cx="1504157" cy="58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  <a:defRPr sz="1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9" name="Google Shape;689;p89"/>
          <p:cNvSpPr txBox="1">
            <a:spLocks noGrp="1"/>
          </p:cNvSpPr>
          <p:nvPr>
            <p:ph type="body" idx="1"/>
          </p:nvPr>
        </p:nvSpPr>
        <p:spPr>
          <a:xfrm>
            <a:off x="1787548" y="136527"/>
            <a:ext cx="2555875" cy="29265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marL="457200" lvl="0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1pPr>
            <a:lvl2pPr marL="914400" lvl="1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/>
            </a:lvl2pPr>
            <a:lvl3pPr marL="1371600" lvl="2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marL="1828800" lvl="3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4pPr>
            <a:lvl5pPr marL="2286000" lvl="4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»"/>
              <a:defRPr sz="1000"/>
            </a:lvl5pPr>
            <a:lvl6pPr marL="2743200" lvl="5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6pPr>
            <a:lvl7pPr marL="3200400" lvl="6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7pPr>
            <a:lvl8pPr marL="3657600" lvl="7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8pPr>
            <a:lvl9pPr marL="4114800" lvl="8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9pPr>
          </a:lstStyle>
          <a:p>
            <a:endParaRPr/>
          </a:p>
        </p:txBody>
      </p:sp>
      <p:sp>
        <p:nvSpPr>
          <p:cNvPr id="690" name="Google Shape;690;p89"/>
          <p:cNvSpPr txBox="1">
            <a:spLocks noGrp="1"/>
          </p:cNvSpPr>
          <p:nvPr>
            <p:ph type="body" idx="2"/>
          </p:nvPr>
        </p:nvSpPr>
        <p:spPr>
          <a:xfrm>
            <a:off x="228609" y="717550"/>
            <a:ext cx="1504157" cy="2345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marL="457200" lvl="0" indent="-228600" algn="l">
              <a:spcBef>
                <a:spcPts val="14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1pPr>
            <a:lvl2pPr marL="914400" lvl="1" indent="-228600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2pPr>
            <a:lvl3pPr marL="1371600" lvl="2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3pPr>
            <a:lvl4pPr marL="1828800" lvl="3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4pPr>
            <a:lvl5pPr marL="2286000" lvl="4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5pPr>
            <a:lvl6pPr marL="2743200" lvl="5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6pPr>
            <a:lvl7pPr marL="3200400" lvl="6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7pPr>
            <a:lvl8pPr marL="3657600" lvl="7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8pPr>
            <a:lvl9pPr marL="4114800" lvl="8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9pPr>
          </a:lstStyle>
          <a:p>
            <a:endParaRPr/>
          </a:p>
        </p:txBody>
      </p:sp>
      <p:sp>
        <p:nvSpPr>
          <p:cNvPr id="691" name="Google Shape;691;p89"/>
          <p:cNvSpPr txBox="1">
            <a:spLocks noGrp="1"/>
          </p:cNvSpPr>
          <p:nvPr>
            <p:ph type="dt" idx="10"/>
          </p:nvPr>
        </p:nvSpPr>
        <p:spPr>
          <a:xfrm>
            <a:off x="228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2" name="Google Shape;692;p89"/>
          <p:cNvSpPr txBox="1">
            <a:spLocks noGrp="1"/>
          </p:cNvSpPr>
          <p:nvPr>
            <p:ph type="ftr" idx="11"/>
          </p:nvPr>
        </p:nvSpPr>
        <p:spPr>
          <a:xfrm>
            <a:off x="1562100" y="317818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3" name="Google Shape;693;p89"/>
          <p:cNvSpPr txBox="1">
            <a:spLocks noGrp="1"/>
          </p:cNvSpPr>
          <p:nvPr>
            <p:ph type="sldNum" idx="12"/>
          </p:nvPr>
        </p:nvSpPr>
        <p:spPr>
          <a:xfrm>
            <a:off x="3276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Google Shape;695;p90"/>
          <p:cNvSpPr txBox="1">
            <a:spLocks noGrp="1"/>
          </p:cNvSpPr>
          <p:nvPr>
            <p:ph type="title"/>
          </p:nvPr>
        </p:nvSpPr>
        <p:spPr>
          <a:xfrm>
            <a:off x="896144" y="2400323"/>
            <a:ext cx="2743200" cy="283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  <a:defRPr sz="1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6" name="Google Shape;696;p90"/>
          <p:cNvSpPr>
            <a:spLocks noGrp="1"/>
          </p:cNvSpPr>
          <p:nvPr>
            <p:ph type="pic" idx="2"/>
          </p:nvPr>
        </p:nvSpPr>
        <p:spPr>
          <a:xfrm>
            <a:off x="896144" y="306388"/>
            <a:ext cx="2743200" cy="2057400"/>
          </a:xfrm>
          <a:prstGeom prst="rect">
            <a:avLst/>
          </a:prstGeom>
          <a:noFill/>
          <a:ln>
            <a:noFill/>
          </a:ln>
        </p:spPr>
      </p:sp>
      <p:sp>
        <p:nvSpPr>
          <p:cNvPr id="697" name="Google Shape;697;p90"/>
          <p:cNvSpPr txBox="1">
            <a:spLocks noGrp="1"/>
          </p:cNvSpPr>
          <p:nvPr>
            <p:ph type="body" idx="1"/>
          </p:nvPr>
        </p:nvSpPr>
        <p:spPr>
          <a:xfrm>
            <a:off x="896144" y="2683672"/>
            <a:ext cx="2743200" cy="402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marL="457200" lvl="0" indent="-228600" algn="l">
              <a:spcBef>
                <a:spcPts val="14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1pPr>
            <a:lvl2pPr marL="914400" lvl="1" indent="-228600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2pPr>
            <a:lvl3pPr marL="1371600" lvl="2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3pPr>
            <a:lvl4pPr marL="1828800" lvl="3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4pPr>
            <a:lvl5pPr marL="2286000" lvl="4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5pPr>
            <a:lvl6pPr marL="2743200" lvl="5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6pPr>
            <a:lvl7pPr marL="3200400" lvl="6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7pPr>
            <a:lvl8pPr marL="3657600" lvl="7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8pPr>
            <a:lvl9pPr marL="4114800" lvl="8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9pPr>
          </a:lstStyle>
          <a:p>
            <a:endParaRPr/>
          </a:p>
        </p:txBody>
      </p:sp>
      <p:sp>
        <p:nvSpPr>
          <p:cNvPr id="698" name="Google Shape;698;p90"/>
          <p:cNvSpPr txBox="1">
            <a:spLocks noGrp="1"/>
          </p:cNvSpPr>
          <p:nvPr>
            <p:ph type="dt" idx="10"/>
          </p:nvPr>
        </p:nvSpPr>
        <p:spPr>
          <a:xfrm>
            <a:off x="228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9" name="Google Shape;699;p90"/>
          <p:cNvSpPr txBox="1">
            <a:spLocks noGrp="1"/>
          </p:cNvSpPr>
          <p:nvPr>
            <p:ph type="ftr" idx="11"/>
          </p:nvPr>
        </p:nvSpPr>
        <p:spPr>
          <a:xfrm>
            <a:off x="1562100" y="317818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0" name="Google Shape;700;p90"/>
          <p:cNvSpPr txBox="1">
            <a:spLocks noGrp="1"/>
          </p:cNvSpPr>
          <p:nvPr>
            <p:ph type="sldNum" idx="12"/>
          </p:nvPr>
        </p:nvSpPr>
        <p:spPr>
          <a:xfrm>
            <a:off x="3276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p91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3" name="Google Shape;703;p91"/>
          <p:cNvSpPr txBox="1">
            <a:spLocks noGrp="1"/>
          </p:cNvSpPr>
          <p:nvPr>
            <p:ph type="body" idx="1"/>
          </p:nvPr>
        </p:nvSpPr>
        <p:spPr>
          <a:xfrm rot="5400000">
            <a:off x="1154509" y="-125809"/>
            <a:ext cx="2262982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4" name="Google Shape;704;p91"/>
          <p:cNvSpPr txBox="1">
            <a:spLocks noGrp="1"/>
          </p:cNvSpPr>
          <p:nvPr>
            <p:ph type="dt" idx="10"/>
          </p:nvPr>
        </p:nvSpPr>
        <p:spPr>
          <a:xfrm>
            <a:off x="228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5" name="Google Shape;705;p91"/>
          <p:cNvSpPr txBox="1">
            <a:spLocks noGrp="1"/>
          </p:cNvSpPr>
          <p:nvPr>
            <p:ph type="ftr" idx="11"/>
          </p:nvPr>
        </p:nvSpPr>
        <p:spPr>
          <a:xfrm>
            <a:off x="1562100" y="317818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6" name="Google Shape;706;p91"/>
          <p:cNvSpPr txBox="1">
            <a:spLocks noGrp="1"/>
          </p:cNvSpPr>
          <p:nvPr>
            <p:ph type="sldNum" idx="12"/>
          </p:nvPr>
        </p:nvSpPr>
        <p:spPr>
          <a:xfrm>
            <a:off x="3276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p92"/>
          <p:cNvSpPr txBox="1">
            <a:spLocks noGrp="1"/>
          </p:cNvSpPr>
          <p:nvPr>
            <p:ph type="title"/>
          </p:nvPr>
        </p:nvSpPr>
        <p:spPr>
          <a:xfrm rot="5400000">
            <a:off x="2366168" y="1085857"/>
            <a:ext cx="2925763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9" name="Google Shape;709;p92"/>
          <p:cNvSpPr txBox="1">
            <a:spLocks noGrp="1"/>
          </p:cNvSpPr>
          <p:nvPr>
            <p:ph type="body" idx="1"/>
          </p:nvPr>
        </p:nvSpPr>
        <p:spPr>
          <a:xfrm rot="5400000">
            <a:off x="270668" y="95256"/>
            <a:ext cx="2925763" cy="30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0" name="Google Shape;710;p92"/>
          <p:cNvSpPr txBox="1">
            <a:spLocks noGrp="1"/>
          </p:cNvSpPr>
          <p:nvPr>
            <p:ph type="dt" idx="10"/>
          </p:nvPr>
        </p:nvSpPr>
        <p:spPr>
          <a:xfrm>
            <a:off x="228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1" name="Google Shape;711;p92"/>
          <p:cNvSpPr txBox="1">
            <a:spLocks noGrp="1"/>
          </p:cNvSpPr>
          <p:nvPr>
            <p:ph type="ftr" idx="11"/>
          </p:nvPr>
        </p:nvSpPr>
        <p:spPr>
          <a:xfrm>
            <a:off x="1562100" y="317818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2" name="Google Shape;712;p92"/>
          <p:cNvSpPr txBox="1">
            <a:spLocks noGrp="1"/>
          </p:cNvSpPr>
          <p:nvPr>
            <p:ph type="sldNum" idx="12"/>
          </p:nvPr>
        </p:nvSpPr>
        <p:spPr>
          <a:xfrm>
            <a:off x="3276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Google Shape;720;p40"/>
          <p:cNvSpPr txBox="1">
            <a:spLocks noGrp="1"/>
          </p:cNvSpPr>
          <p:nvPr>
            <p:ph type="dt" idx="10"/>
          </p:nvPr>
        </p:nvSpPr>
        <p:spPr>
          <a:xfrm>
            <a:off x="228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1" name="Google Shape;721;p40"/>
          <p:cNvSpPr txBox="1">
            <a:spLocks noGrp="1"/>
          </p:cNvSpPr>
          <p:nvPr>
            <p:ph type="ftr" idx="11"/>
          </p:nvPr>
        </p:nvSpPr>
        <p:spPr>
          <a:xfrm>
            <a:off x="1562100" y="317818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2" name="Google Shape;722;p40"/>
          <p:cNvSpPr txBox="1">
            <a:spLocks noGrp="1"/>
          </p:cNvSpPr>
          <p:nvPr>
            <p:ph type="sldNum" idx="12"/>
          </p:nvPr>
        </p:nvSpPr>
        <p:spPr>
          <a:xfrm>
            <a:off x="3276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Google Shape;724;p93"/>
          <p:cNvSpPr txBox="1">
            <a:spLocks noGrp="1"/>
          </p:cNvSpPr>
          <p:nvPr>
            <p:ph type="ctrTitle"/>
          </p:nvPr>
        </p:nvSpPr>
        <p:spPr>
          <a:xfrm>
            <a:off x="342900" y="1065212"/>
            <a:ext cx="3886200" cy="735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5" name="Google Shape;725;p93"/>
          <p:cNvSpPr txBox="1">
            <a:spLocks noGrp="1"/>
          </p:cNvSpPr>
          <p:nvPr>
            <p:ph type="subTitle" idx="1"/>
          </p:nvPr>
        </p:nvSpPr>
        <p:spPr>
          <a:xfrm>
            <a:off x="685800" y="1943100"/>
            <a:ext cx="3200400" cy="8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lvl="0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24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26" name="Google Shape;726;p93"/>
          <p:cNvSpPr txBox="1">
            <a:spLocks noGrp="1"/>
          </p:cNvSpPr>
          <p:nvPr>
            <p:ph type="dt" idx="10"/>
          </p:nvPr>
        </p:nvSpPr>
        <p:spPr>
          <a:xfrm>
            <a:off x="228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7" name="Google Shape;727;p93"/>
          <p:cNvSpPr txBox="1">
            <a:spLocks noGrp="1"/>
          </p:cNvSpPr>
          <p:nvPr>
            <p:ph type="ftr" idx="11"/>
          </p:nvPr>
        </p:nvSpPr>
        <p:spPr>
          <a:xfrm>
            <a:off x="1562100" y="317818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8" name="Google Shape;728;p93"/>
          <p:cNvSpPr txBox="1">
            <a:spLocks noGrp="1"/>
          </p:cNvSpPr>
          <p:nvPr>
            <p:ph type="sldNum" idx="12"/>
          </p:nvPr>
        </p:nvSpPr>
        <p:spPr>
          <a:xfrm>
            <a:off x="3276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Google Shape;730;p94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1" name="Google Shape;731;p94"/>
          <p:cNvSpPr txBox="1">
            <a:spLocks noGrp="1"/>
          </p:cNvSpPr>
          <p:nvPr>
            <p:ph type="body" idx="1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2" name="Google Shape;732;p94"/>
          <p:cNvSpPr txBox="1">
            <a:spLocks noGrp="1"/>
          </p:cNvSpPr>
          <p:nvPr>
            <p:ph type="dt" idx="10"/>
          </p:nvPr>
        </p:nvSpPr>
        <p:spPr>
          <a:xfrm>
            <a:off x="228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3" name="Google Shape;733;p94"/>
          <p:cNvSpPr txBox="1">
            <a:spLocks noGrp="1"/>
          </p:cNvSpPr>
          <p:nvPr>
            <p:ph type="ftr" idx="11"/>
          </p:nvPr>
        </p:nvSpPr>
        <p:spPr>
          <a:xfrm>
            <a:off x="1562100" y="317818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4" name="Google Shape;734;p94"/>
          <p:cNvSpPr txBox="1">
            <a:spLocks noGrp="1"/>
          </p:cNvSpPr>
          <p:nvPr>
            <p:ph type="sldNum" idx="12"/>
          </p:nvPr>
        </p:nvSpPr>
        <p:spPr>
          <a:xfrm>
            <a:off x="3276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p95"/>
          <p:cNvSpPr txBox="1">
            <a:spLocks noGrp="1"/>
          </p:cNvSpPr>
          <p:nvPr>
            <p:ph type="title"/>
          </p:nvPr>
        </p:nvSpPr>
        <p:spPr>
          <a:xfrm>
            <a:off x="361157" y="2203450"/>
            <a:ext cx="3886200" cy="681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7" name="Google Shape;737;p95"/>
          <p:cNvSpPr txBox="1">
            <a:spLocks noGrp="1"/>
          </p:cNvSpPr>
          <p:nvPr>
            <p:ph type="body" idx="1"/>
          </p:nvPr>
        </p:nvSpPr>
        <p:spPr>
          <a:xfrm>
            <a:off x="361157" y="1453357"/>
            <a:ext cx="3886200" cy="750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b" anchorCtr="0">
            <a:normAutofit/>
          </a:bodyPr>
          <a:lstStyle>
            <a:lvl1pPr marL="457200" lvl="0" indent="-22860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 sz="1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180"/>
              </a:spcBef>
              <a:spcAft>
                <a:spcPts val="0"/>
              </a:spcAft>
              <a:buClr>
                <a:srgbClr val="888888"/>
              </a:buClr>
              <a:buSzPts val="900"/>
              <a:buNone/>
              <a:defRPr sz="9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60"/>
              </a:spcBef>
              <a:spcAft>
                <a:spcPts val="0"/>
              </a:spcAft>
              <a:buClr>
                <a:srgbClr val="888888"/>
              </a:buClr>
              <a:buSzPts val="800"/>
              <a:buNone/>
              <a:defRPr sz="8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38" name="Google Shape;738;p95"/>
          <p:cNvSpPr txBox="1">
            <a:spLocks noGrp="1"/>
          </p:cNvSpPr>
          <p:nvPr>
            <p:ph type="dt" idx="10"/>
          </p:nvPr>
        </p:nvSpPr>
        <p:spPr>
          <a:xfrm>
            <a:off x="228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9" name="Google Shape;739;p95"/>
          <p:cNvSpPr txBox="1">
            <a:spLocks noGrp="1"/>
          </p:cNvSpPr>
          <p:nvPr>
            <p:ph type="ftr" idx="11"/>
          </p:nvPr>
        </p:nvSpPr>
        <p:spPr>
          <a:xfrm>
            <a:off x="1562100" y="317818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0" name="Google Shape;740;p95"/>
          <p:cNvSpPr txBox="1">
            <a:spLocks noGrp="1"/>
          </p:cNvSpPr>
          <p:nvPr>
            <p:ph type="sldNum" idx="12"/>
          </p:nvPr>
        </p:nvSpPr>
        <p:spPr>
          <a:xfrm>
            <a:off x="3276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55"/>
          <p:cNvGrpSpPr/>
          <p:nvPr/>
        </p:nvGrpSpPr>
        <p:grpSpPr>
          <a:xfrm>
            <a:off x="392162" y="82464"/>
            <a:ext cx="8684882" cy="2098270"/>
            <a:chOff x="335036" y="320140"/>
            <a:chExt cx="9419612" cy="2275781"/>
          </a:xfrm>
        </p:grpSpPr>
        <p:sp>
          <p:nvSpPr>
            <p:cNvPr id="58" name="Google Shape;58;p55"/>
            <p:cNvSpPr/>
            <p:nvPr/>
          </p:nvSpPr>
          <p:spPr>
            <a:xfrm>
              <a:off x="6945841" y="1955107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9;p55"/>
            <p:cNvSpPr/>
            <p:nvPr/>
          </p:nvSpPr>
          <p:spPr>
            <a:xfrm>
              <a:off x="335036" y="320140"/>
              <a:ext cx="1723799" cy="440544"/>
            </a:xfrm>
            <a:custGeom>
              <a:avLst/>
              <a:gdLst/>
              <a:ahLst/>
              <a:cxnLst/>
              <a:rect l="l" t="t" r="r" b="b"/>
              <a:pathLst>
                <a:path w="34946" h="8931" extrusionOk="0">
                  <a:moveTo>
                    <a:pt x="12941" y="0"/>
                  </a:moveTo>
                  <a:cubicBezTo>
                    <a:pt x="10778" y="0"/>
                    <a:pt x="8956" y="1621"/>
                    <a:pt x="8631" y="3751"/>
                  </a:cubicBezTo>
                  <a:cubicBezTo>
                    <a:pt x="8376" y="3699"/>
                    <a:pt x="8114" y="3666"/>
                    <a:pt x="7851" y="3666"/>
                  </a:cubicBezTo>
                  <a:cubicBezTo>
                    <a:pt x="7822" y="3666"/>
                    <a:pt x="7792" y="3667"/>
                    <a:pt x="7762" y="3668"/>
                  </a:cubicBezTo>
                  <a:cubicBezTo>
                    <a:pt x="5623" y="3668"/>
                    <a:pt x="3852" y="5230"/>
                    <a:pt x="3468" y="7310"/>
                  </a:cubicBezTo>
                  <a:cubicBezTo>
                    <a:pt x="2181" y="7502"/>
                    <a:pt x="978" y="8070"/>
                    <a:pt x="1" y="8931"/>
                  </a:cubicBezTo>
                  <a:lnTo>
                    <a:pt x="12064" y="8931"/>
                  </a:lnTo>
                  <a:cubicBezTo>
                    <a:pt x="12064" y="8905"/>
                    <a:pt x="12073" y="8872"/>
                    <a:pt x="12073" y="8839"/>
                  </a:cubicBezTo>
                  <a:lnTo>
                    <a:pt x="12190" y="8864"/>
                  </a:lnTo>
                  <a:cubicBezTo>
                    <a:pt x="12190" y="8889"/>
                    <a:pt x="12198" y="8905"/>
                    <a:pt x="12206" y="8931"/>
                  </a:cubicBezTo>
                  <a:lnTo>
                    <a:pt x="34946" y="8931"/>
                  </a:lnTo>
                  <a:cubicBezTo>
                    <a:pt x="33151" y="8049"/>
                    <a:pt x="31891" y="7761"/>
                    <a:pt x="31007" y="7761"/>
                  </a:cubicBezTo>
                  <a:cubicBezTo>
                    <a:pt x="30995" y="7761"/>
                    <a:pt x="30982" y="7761"/>
                    <a:pt x="30969" y="7761"/>
                  </a:cubicBezTo>
                  <a:cubicBezTo>
                    <a:pt x="30786" y="4520"/>
                    <a:pt x="28154" y="1947"/>
                    <a:pt x="24938" y="1947"/>
                  </a:cubicBezTo>
                  <a:cubicBezTo>
                    <a:pt x="22899" y="1955"/>
                    <a:pt x="21003" y="2982"/>
                    <a:pt x="19900" y="4695"/>
                  </a:cubicBezTo>
                  <a:cubicBezTo>
                    <a:pt x="19758" y="3952"/>
                    <a:pt x="19107" y="3409"/>
                    <a:pt x="18346" y="3409"/>
                  </a:cubicBezTo>
                  <a:cubicBezTo>
                    <a:pt x="17987" y="3409"/>
                    <a:pt x="17636" y="3525"/>
                    <a:pt x="17361" y="3751"/>
                  </a:cubicBezTo>
                  <a:lnTo>
                    <a:pt x="17252" y="3734"/>
                  </a:lnTo>
                  <a:cubicBezTo>
                    <a:pt x="16910" y="1612"/>
                    <a:pt x="15113" y="0"/>
                    <a:pt x="129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0" name="Google Shape;60;p55"/>
          <p:cNvSpPr txBox="1">
            <a:spLocks noGrp="1"/>
          </p:cNvSpPr>
          <p:nvPr>
            <p:ph type="title"/>
          </p:nvPr>
        </p:nvSpPr>
        <p:spPr>
          <a:xfrm rot="-470071">
            <a:off x="2088380" y="1666929"/>
            <a:ext cx="4967265" cy="25692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61" name="Google Shape;61;p55"/>
          <p:cNvGrpSpPr/>
          <p:nvPr/>
        </p:nvGrpSpPr>
        <p:grpSpPr>
          <a:xfrm flipH="1">
            <a:off x="6277463" y="74273"/>
            <a:ext cx="3046850" cy="5435712"/>
            <a:chOff x="3734250" y="74249"/>
            <a:chExt cx="3046850" cy="5435712"/>
          </a:xfrm>
        </p:grpSpPr>
        <p:grpSp>
          <p:nvGrpSpPr>
            <p:cNvPr id="62" name="Google Shape;62;p55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63" name="Google Shape;63;p55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" name="Google Shape;64;p55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" name="Google Shape;65;p55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" name="Google Shape;66;p55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" name="Google Shape;67;p55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" name="Google Shape;68;p55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" name="Google Shape;69;p55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" name="Google Shape;70;p55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1" name="Google Shape;71;p55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2" name="Google Shape;72;p55"/>
          <p:cNvGrpSpPr/>
          <p:nvPr/>
        </p:nvGrpSpPr>
        <p:grpSpPr>
          <a:xfrm>
            <a:off x="-171000" y="82489"/>
            <a:ext cx="3046850" cy="5435712"/>
            <a:chOff x="3734250" y="74249"/>
            <a:chExt cx="3046850" cy="5435712"/>
          </a:xfrm>
        </p:grpSpPr>
        <p:grpSp>
          <p:nvGrpSpPr>
            <p:cNvPr id="73" name="Google Shape;73;p55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74" name="Google Shape;74;p55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" name="Google Shape;75;p55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" name="Google Shape;76;p55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" name="Google Shape;77;p55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" name="Google Shape;78;p55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" name="Google Shape;79;p55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" name="Google Shape;80;p55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" name="Google Shape;81;p55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82" name="Google Shape;82;p55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3" name="Google Shape;83;p55"/>
          <p:cNvSpPr/>
          <p:nvPr/>
        </p:nvSpPr>
        <p:spPr>
          <a:xfrm flipH="1">
            <a:off x="-92" y="4838903"/>
            <a:ext cx="9144180" cy="1935365"/>
          </a:xfrm>
          <a:custGeom>
            <a:avLst/>
            <a:gdLst/>
            <a:ahLst/>
            <a:cxnLst/>
            <a:rect l="l" t="t" r="r" b="b"/>
            <a:pathLst>
              <a:path w="209237" h="68003" extrusionOk="0">
                <a:moveTo>
                  <a:pt x="1737" y="0"/>
                </a:moveTo>
                <a:cubicBezTo>
                  <a:pt x="1569" y="544"/>
                  <a:pt x="1109" y="984"/>
                  <a:pt x="565" y="1151"/>
                </a:cubicBezTo>
                <a:lnTo>
                  <a:pt x="0" y="1151"/>
                </a:lnTo>
                <a:lnTo>
                  <a:pt x="0" y="68002"/>
                </a:lnTo>
                <a:lnTo>
                  <a:pt x="209236" y="68002"/>
                </a:lnTo>
                <a:lnTo>
                  <a:pt x="209236" y="1214"/>
                </a:lnTo>
                <a:lnTo>
                  <a:pt x="209236" y="1151"/>
                </a:lnTo>
                <a:lnTo>
                  <a:pt x="208776" y="1151"/>
                </a:lnTo>
                <a:cubicBezTo>
                  <a:pt x="208211" y="1026"/>
                  <a:pt x="207332" y="733"/>
                  <a:pt x="207060" y="0"/>
                </a:cubicBezTo>
                <a:cubicBezTo>
                  <a:pt x="206893" y="544"/>
                  <a:pt x="206432" y="984"/>
                  <a:pt x="205888" y="1151"/>
                </a:cubicBezTo>
                <a:lnTo>
                  <a:pt x="205847" y="1151"/>
                </a:lnTo>
                <a:cubicBezTo>
                  <a:pt x="205282" y="1026"/>
                  <a:pt x="204382" y="733"/>
                  <a:pt x="204131" y="0"/>
                </a:cubicBezTo>
                <a:cubicBezTo>
                  <a:pt x="203942" y="544"/>
                  <a:pt x="203503" y="984"/>
                  <a:pt x="202959" y="1151"/>
                </a:cubicBezTo>
                <a:lnTo>
                  <a:pt x="202896" y="1151"/>
                </a:lnTo>
                <a:cubicBezTo>
                  <a:pt x="202352" y="1026"/>
                  <a:pt x="201453" y="733"/>
                  <a:pt x="201201" y="0"/>
                </a:cubicBezTo>
                <a:cubicBezTo>
                  <a:pt x="201013" y="544"/>
                  <a:pt x="200574" y="984"/>
                  <a:pt x="200009" y="1151"/>
                </a:cubicBezTo>
                <a:lnTo>
                  <a:pt x="199967" y="1151"/>
                </a:lnTo>
                <a:cubicBezTo>
                  <a:pt x="199423" y="1026"/>
                  <a:pt x="198523" y="733"/>
                  <a:pt x="198272" y="0"/>
                </a:cubicBezTo>
                <a:cubicBezTo>
                  <a:pt x="198084" y="544"/>
                  <a:pt x="197644" y="984"/>
                  <a:pt x="197080" y="1151"/>
                </a:cubicBezTo>
                <a:lnTo>
                  <a:pt x="197038" y="1151"/>
                </a:lnTo>
                <a:cubicBezTo>
                  <a:pt x="196494" y="1026"/>
                  <a:pt x="195594" y="733"/>
                  <a:pt x="195343" y="0"/>
                </a:cubicBezTo>
                <a:cubicBezTo>
                  <a:pt x="195155" y="544"/>
                  <a:pt x="194715" y="984"/>
                  <a:pt x="194150" y="1151"/>
                </a:cubicBezTo>
                <a:lnTo>
                  <a:pt x="194108" y="1151"/>
                </a:lnTo>
                <a:cubicBezTo>
                  <a:pt x="193543" y="1026"/>
                  <a:pt x="192665" y="733"/>
                  <a:pt x="192414" y="0"/>
                </a:cubicBezTo>
                <a:cubicBezTo>
                  <a:pt x="192225" y="544"/>
                  <a:pt x="191786" y="984"/>
                  <a:pt x="191221" y="1151"/>
                </a:cubicBezTo>
                <a:lnTo>
                  <a:pt x="191179" y="1151"/>
                </a:lnTo>
                <a:cubicBezTo>
                  <a:pt x="190614" y="1026"/>
                  <a:pt x="189735" y="733"/>
                  <a:pt x="189484" y="0"/>
                </a:cubicBezTo>
                <a:cubicBezTo>
                  <a:pt x="189296" y="544"/>
                  <a:pt x="188857" y="984"/>
                  <a:pt x="188292" y="1151"/>
                </a:cubicBezTo>
                <a:lnTo>
                  <a:pt x="188250" y="1151"/>
                </a:lnTo>
                <a:cubicBezTo>
                  <a:pt x="187685" y="1026"/>
                  <a:pt x="186806" y="733"/>
                  <a:pt x="186534" y="0"/>
                </a:cubicBezTo>
                <a:cubicBezTo>
                  <a:pt x="186367" y="544"/>
                  <a:pt x="185906" y="984"/>
                  <a:pt x="185362" y="1151"/>
                </a:cubicBezTo>
                <a:lnTo>
                  <a:pt x="185320" y="1151"/>
                </a:lnTo>
                <a:cubicBezTo>
                  <a:pt x="184756" y="1026"/>
                  <a:pt x="183877" y="733"/>
                  <a:pt x="183605" y="0"/>
                </a:cubicBezTo>
                <a:cubicBezTo>
                  <a:pt x="183416" y="544"/>
                  <a:pt x="182977" y="984"/>
                  <a:pt x="182433" y="1151"/>
                </a:cubicBezTo>
                <a:lnTo>
                  <a:pt x="182391" y="1151"/>
                </a:lnTo>
                <a:cubicBezTo>
                  <a:pt x="181826" y="1026"/>
                  <a:pt x="180927" y="733"/>
                  <a:pt x="180675" y="0"/>
                </a:cubicBezTo>
                <a:cubicBezTo>
                  <a:pt x="180487" y="544"/>
                  <a:pt x="180048" y="984"/>
                  <a:pt x="179504" y="1151"/>
                </a:cubicBezTo>
                <a:lnTo>
                  <a:pt x="179441" y="1151"/>
                </a:lnTo>
                <a:cubicBezTo>
                  <a:pt x="178897" y="1026"/>
                  <a:pt x="177997" y="733"/>
                  <a:pt x="177746" y="0"/>
                </a:cubicBezTo>
                <a:cubicBezTo>
                  <a:pt x="177558" y="544"/>
                  <a:pt x="177118" y="984"/>
                  <a:pt x="176553" y="1151"/>
                </a:cubicBezTo>
                <a:lnTo>
                  <a:pt x="176512" y="1151"/>
                </a:lnTo>
                <a:cubicBezTo>
                  <a:pt x="175968" y="1026"/>
                  <a:pt x="175068" y="733"/>
                  <a:pt x="174817" y="0"/>
                </a:cubicBezTo>
                <a:cubicBezTo>
                  <a:pt x="174628" y="544"/>
                  <a:pt x="174189" y="984"/>
                  <a:pt x="173624" y="1151"/>
                </a:cubicBezTo>
                <a:lnTo>
                  <a:pt x="173582" y="1151"/>
                </a:lnTo>
                <a:cubicBezTo>
                  <a:pt x="173038" y="1026"/>
                  <a:pt x="172139" y="733"/>
                  <a:pt x="171888" y="0"/>
                </a:cubicBezTo>
                <a:cubicBezTo>
                  <a:pt x="171699" y="544"/>
                  <a:pt x="171260" y="984"/>
                  <a:pt x="170695" y="1151"/>
                </a:cubicBezTo>
                <a:lnTo>
                  <a:pt x="170653" y="1151"/>
                </a:lnTo>
                <a:cubicBezTo>
                  <a:pt x="170088" y="1026"/>
                  <a:pt x="169209" y="733"/>
                  <a:pt x="168958" y="0"/>
                </a:cubicBezTo>
                <a:cubicBezTo>
                  <a:pt x="168770" y="544"/>
                  <a:pt x="168330" y="984"/>
                  <a:pt x="167766" y="1151"/>
                </a:cubicBezTo>
                <a:lnTo>
                  <a:pt x="167724" y="1151"/>
                </a:lnTo>
                <a:cubicBezTo>
                  <a:pt x="167159" y="1026"/>
                  <a:pt x="166280" y="733"/>
                  <a:pt x="166029" y="0"/>
                </a:cubicBezTo>
                <a:cubicBezTo>
                  <a:pt x="165841" y="544"/>
                  <a:pt x="165401" y="984"/>
                  <a:pt x="164836" y="1151"/>
                </a:cubicBezTo>
                <a:lnTo>
                  <a:pt x="164773" y="1151"/>
                </a:lnTo>
                <a:cubicBezTo>
                  <a:pt x="164209" y="1026"/>
                  <a:pt x="163330" y="733"/>
                  <a:pt x="163079" y="0"/>
                </a:cubicBezTo>
                <a:cubicBezTo>
                  <a:pt x="162890" y="544"/>
                  <a:pt x="162451" y="984"/>
                  <a:pt x="161886" y="1151"/>
                </a:cubicBezTo>
                <a:lnTo>
                  <a:pt x="161844" y="1151"/>
                </a:lnTo>
                <a:cubicBezTo>
                  <a:pt x="161279" y="1026"/>
                  <a:pt x="160400" y="733"/>
                  <a:pt x="160149" y="0"/>
                </a:cubicBezTo>
                <a:cubicBezTo>
                  <a:pt x="159961" y="544"/>
                  <a:pt x="159522" y="984"/>
                  <a:pt x="158957" y="1151"/>
                </a:cubicBezTo>
                <a:lnTo>
                  <a:pt x="158915" y="1151"/>
                </a:lnTo>
                <a:cubicBezTo>
                  <a:pt x="158350" y="1026"/>
                  <a:pt x="157471" y="733"/>
                  <a:pt x="157199" y="0"/>
                </a:cubicBezTo>
                <a:cubicBezTo>
                  <a:pt x="157032" y="544"/>
                  <a:pt x="156571" y="984"/>
                  <a:pt x="156027" y="1151"/>
                </a:cubicBezTo>
                <a:lnTo>
                  <a:pt x="155986" y="1151"/>
                </a:lnTo>
                <a:cubicBezTo>
                  <a:pt x="155421" y="1026"/>
                  <a:pt x="154542" y="733"/>
                  <a:pt x="154270" y="0"/>
                </a:cubicBezTo>
                <a:cubicBezTo>
                  <a:pt x="154082" y="544"/>
                  <a:pt x="153642" y="984"/>
                  <a:pt x="153098" y="1151"/>
                </a:cubicBezTo>
                <a:lnTo>
                  <a:pt x="153056" y="1151"/>
                </a:lnTo>
                <a:cubicBezTo>
                  <a:pt x="152491" y="1026"/>
                  <a:pt x="151592" y="733"/>
                  <a:pt x="151341" y="0"/>
                </a:cubicBezTo>
                <a:cubicBezTo>
                  <a:pt x="151152" y="544"/>
                  <a:pt x="150713" y="984"/>
                  <a:pt x="150169" y="1151"/>
                </a:cubicBezTo>
                <a:lnTo>
                  <a:pt x="150106" y="1151"/>
                </a:lnTo>
                <a:cubicBezTo>
                  <a:pt x="149562" y="1026"/>
                  <a:pt x="148662" y="733"/>
                  <a:pt x="148411" y="0"/>
                </a:cubicBezTo>
                <a:cubicBezTo>
                  <a:pt x="148223" y="544"/>
                  <a:pt x="147783" y="984"/>
                  <a:pt x="147219" y="1151"/>
                </a:cubicBezTo>
                <a:lnTo>
                  <a:pt x="147177" y="1151"/>
                </a:lnTo>
                <a:cubicBezTo>
                  <a:pt x="146633" y="1026"/>
                  <a:pt x="145733" y="733"/>
                  <a:pt x="145482" y="0"/>
                </a:cubicBezTo>
                <a:cubicBezTo>
                  <a:pt x="145294" y="544"/>
                  <a:pt x="144854" y="984"/>
                  <a:pt x="144289" y="1151"/>
                </a:cubicBezTo>
                <a:lnTo>
                  <a:pt x="144247" y="1151"/>
                </a:lnTo>
                <a:cubicBezTo>
                  <a:pt x="143703" y="1026"/>
                  <a:pt x="142804" y="733"/>
                  <a:pt x="142553" y="0"/>
                </a:cubicBezTo>
                <a:cubicBezTo>
                  <a:pt x="142364" y="544"/>
                  <a:pt x="141925" y="984"/>
                  <a:pt x="141360" y="1151"/>
                </a:cubicBezTo>
                <a:lnTo>
                  <a:pt x="141318" y="1151"/>
                </a:lnTo>
                <a:cubicBezTo>
                  <a:pt x="140753" y="1026"/>
                  <a:pt x="139874" y="733"/>
                  <a:pt x="139623" y="0"/>
                </a:cubicBezTo>
                <a:cubicBezTo>
                  <a:pt x="139435" y="544"/>
                  <a:pt x="138996" y="984"/>
                  <a:pt x="138431" y="1151"/>
                </a:cubicBezTo>
                <a:lnTo>
                  <a:pt x="138389" y="1151"/>
                </a:lnTo>
                <a:cubicBezTo>
                  <a:pt x="137824" y="1026"/>
                  <a:pt x="136945" y="733"/>
                  <a:pt x="136694" y="0"/>
                </a:cubicBezTo>
                <a:cubicBezTo>
                  <a:pt x="136506" y="544"/>
                  <a:pt x="136066" y="984"/>
                  <a:pt x="135501" y="1151"/>
                </a:cubicBezTo>
                <a:lnTo>
                  <a:pt x="135459" y="1151"/>
                </a:lnTo>
                <a:cubicBezTo>
                  <a:pt x="134895" y="1026"/>
                  <a:pt x="134016" y="733"/>
                  <a:pt x="133744" y="0"/>
                </a:cubicBezTo>
                <a:cubicBezTo>
                  <a:pt x="133576" y="544"/>
                  <a:pt x="133116" y="984"/>
                  <a:pt x="132572" y="1151"/>
                </a:cubicBezTo>
                <a:lnTo>
                  <a:pt x="132530" y="1151"/>
                </a:lnTo>
                <a:cubicBezTo>
                  <a:pt x="131965" y="1026"/>
                  <a:pt x="131086" y="733"/>
                  <a:pt x="130814" y="0"/>
                </a:cubicBezTo>
                <a:cubicBezTo>
                  <a:pt x="130626" y="544"/>
                  <a:pt x="130187" y="984"/>
                  <a:pt x="129643" y="1151"/>
                </a:cubicBezTo>
                <a:lnTo>
                  <a:pt x="129601" y="1151"/>
                </a:lnTo>
                <a:cubicBezTo>
                  <a:pt x="129036" y="1026"/>
                  <a:pt x="128136" y="733"/>
                  <a:pt x="127885" y="0"/>
                </a:cubicBezTo>
                <a:cubicBezTo>
                  <a:pt x="127697" y="544"/>
                  <a:pt x="127257" y="984"/>
                  <a:pt x="126713" y="1151"/>
                </a:cubicBezTo>
                <a:lnTo>
                  <a:pt x="126651" y="1151"/>
                </a:lnTo>
                <a:cubicBezTo>
                  <a:pt x="126107" y="1026"/>
                  <a:pt x="125207" y="733"/>
                  <a:pt x="124956" y="0"/>
                </a:cubicBezTo>
                <a:cubicBezTo>
                  <a:pt x="124768" y="544"/>
                  <a:pt x="124328" y="984"/>
                  <a:pt x="123763" y="1151"/>
                </a:cubicBezTo>
                <a:lnTo>
                  <a:pt x="123721" y="1151"/>
                </a:lnTo>
                <a:cubicBezTo>
                  <a:pt x="123156" y="1026"/>
                  <a:pt x="122257" y="733"/>
                  <a:pt x="122006" y="0"/>
                </a:cubicBezTo>
                <a:cubicBezTo>
                  <a:pt x="121817" y="544"/>
                  <a:pt x="121378" y="984"/>
                  <a:pt x="120834" y="1151"/>
                </a:cubicBezTo>
                <a:lnTo>
                  <a:pt x="120771" y="1151"/>
                </a:lnTo>
                <a:cubicBezTo>
                  <a:pt x="120227" y="1026"/>
                  <a:pt x="119327" y="733"/>
                  <a:pt x="119076" y="0"/>
                </a:cubicBezTo>
                <a:cubicBezTo>
                  <a:pt x="118888" y="544"/>
                  <a:pt x="118449" y="984"/>
                  <a:pt x="117884" y="1151"/>
                </a:cubicBezTo>
                <a:lnTo>
                  <a:pt x="117842" y="1151"/>
                </a:lnTo>
                <a:cubicBezTo>
                  <a:pt x="117298" y="1026"/>
                  <a:pt x="116398" y="733"/>
                  <a:pt x="116147" y="0"/>
                </a:cubicBezTo>
                <a:cubicBezTo>
                  <a:pt x="115959" y="544"/>
                  <a:pt x="115519" y="984"/>
                  <a:pt x="114954" y="1151"/>
                </a:cubicBezTo>
                <a:lnTo>
                  <a:pt x="114912" y="1151"/>
                </a:lnTo>
                <a:cubicBezTo>
                  <a:pt x="114368" y="1026"/>
                  <a:pt x="113469" y="733"/>
                  <a:pt x="113218" y="0"/>
                </a:cubicBezTo>
                <a:cubicBezTo>
                  <a:pt x="113029" y="544"/>
                  <a:pt x="112590" y="984"/>
                  <a:pt x="112025" y="1151"/>
                </a:cubicBezTo>
                <a:lnTo>
                  <a:pt x="111983" y="1151"/>
                </a:lnTo>
                <a:cubicBezTo>
                  <a:pt x="111418" y="1026"/>
                  <a:pt x="110539" y="733"/>
                  <a:pt x="110288" y="0"/>
                </a:cubicBezTo>
                <a:cubicBezTo>
                  <a:pt x="110100" y="544"/>
                  <a:pt x="109661" y="984"/>
                  <a:pt x="109096" y="1151"/>
                </a:cubicBezTo>
                <a:lnTo>
                  <a:pt x="109054" y="1151"/>
                </a:lnTo>
                <a:cubicBezTo>
                  <a:pt x="108489" y="1026"/>
                  <a:pt x="107610" y="733"/>
                  <a:pt x="107359" y="0"/>
                </a:cubicBezTo>
                <a:cubicBezTo>
                  <a:pt x="107171" y="544"/>
                  <a:pt x="106731" y="984"/>
                  <a:pt x="106166" y="1151"/>
                </a:cubicBezTo>
                <a:lnTo>
                  <a:pt x="106125" y="1151"/>
                </a:lnTo>
                <a:cubicBezTo>
                  <a:pt x="105560" y="1026"/>
                  <a:pt x="104681" y="733"/>
                  <a:pt x="104409" y="0"/>
                </a:cubicBezTo>
                <a:cubicBezTo>
                  <a:pt x="104221" y="544"/>
                  <a:pt x="103781" y="984"/>
                  <a:pt x="103237" y="1151"/>
                </a:cubicBezTo>
                <a:lnTo>
                  <a:pt x="103195" y="1151"/>
                </a:lnTo>
                <a:cubicBezTo>
                  <a:pt x="102630" y="1026"/>
                  <a:pt x="101731" y="733"/>
                  <a:pt x="101480" y="0"/>
                </a:cubicBezTo>
                <a:cubicBezTo>
                  <a:pt x="101291" y="544"/>
                  <a:pt x="100852" y="984"/>
                  <a:pt x="100308" y="1151"/>
                </a:cubicBezTo>
                <a:lnTo>
                  <a:pt x="100245" y="1151"/>
                </a:lnTo>
                <a:cubicBezTo>
                  <a:pt x="99701" y="1026"/>
                  <a:pt x="98801" y="733"/>
                  <a:pt x="98550" y="0"/>
                </a:cubicBezTo>
                <a:cubicBezTo>
                  <a:pt x="98362" y="544"/>
                  <a:pt x="97923" y="984"/>
                  <a:pt x="97358" y="1151"/>
                </a:cubicBezTo>
                <a:lnTo>
                  <a:pt x="97316" y="1151"/>
                </a:lnTo>
                <a:cubicBezTo>
                  <a:pt x="96772" y="1026"/>
                  <a:pt x="95872" y="733"/>
                  <a:pt x="95621" y="0"/>
                </a:cubicBezTo>
                <a:cubicBezTo>
                  <a:pt x="95433" y="544"/>
                  <a:pt x="94993" y="984"/>
                  <a:pt x="94428" y="1151"/>
                </a:cubicBezTo>
                <a:lnTo>
                  <a:pt x="94386" y="1151"/>
                </a:lnTo>
                <a:cubicBezTo>
                  <a:pt x="93842" y="1026"/>
                  <a:pt x="92943" y="733"/>
                  <a:pt x="92692" y="0"/>
                </a:cubicBezTo>
                <a:cubicBezTo>
                  <a:pt x="92503" y="544"/>
                  <a:pt x="92064" y="984"/>
                  <a:pt x="91499" y="1151"/>
                </a:cubicBezTo>
                <a:lnTo>
                  <a:pt x="91457" y="1151"/>
                </a:lnTo>
                <a:cubicBezTo>
                  <a:pt x="90892" y="1026"/>
                  <a:pt x="90013" y="733"/>
                  <a:pt x="89762" y="0"/>
                </a:cubicBezTo>
                <a:cubicBezTo>
                  <a:pt x="89574" y="544"/>
                  <a:pt x="89135" y="984"/>
                  <a:pt x="88570" y="1151"/>
                </a:cubicBezTo>
                <a:lnTo>
                  <a:pt x="88528" y="1151"/>
                </a:lnTo>
                <a:cubicBezTo>
                  <a:pt x="87963" y="1026"/>
                  <a:pt x="87084" y="733"/>
                  <a:pt x="86833" y="0"/>
                </a:cubicBezTo>
                <a:cubicBezTo>
                  <a:pt x="86645" y="544"/>
                  <a:pt x="86205" y="984"/>
                  <a:pt x="85640" y="1151"/>
                </a:cubicBezTo>
                <a:lnTo>
                  <a:pt x="85599" y="1151"/>
                </a:lnTo>
                <a:cubicBezTo>
                  <a:pt x="85034" y="1026"/>
                  <a:pt x="84155" y="733"/>
                  <a:pt x="83883" y="0"/>
                </a:cubicBezTo>
                <a:cubicBezTo>
                  <a:pt x="83715" y="544"/>
                  <a:pt x="83255" y="984"/>
                  <a:pt x="82711" y="1151"/>
                </a:cubicBezTo>
                <a:lnTo>
                  <a:pt x="82648" y="1151"/>
                </a:lnTo>
                <a:cubicBezTo>
                  <a:pt x="82083" y="1026"/>
                  <a:pt x="81205" y="733"/>
                  <a:pt x="80953" y="0"/>
                </a:cubicBezTo>
                <a:cubicBezTo>
                  <a:pt x="80765" y="544"/>
                  <a:pt x="80326" y="984"/>
                  <a:pt x="79761" y="1151"/>
                </a:cubicBezTo>
                <a:lnTo>
                  <a:pt x="79719" y="1151"/>
                </a:lnTo>
                <a:cubicBezTo>
                  <a:pt x="79154" y="1026"/>
                  <a:pt x="78275" y="733"/>
                  <a:pt x="78024" y="0"/>
                </a:cubicBezTo>
                <a:cubicBezTo>
                  <a:pt x="77836" y="544"/>
                  <a:pt x="77396" y="984"/>
                  <a:pt x="76832" y="1151"/>
                </a:cubicBezTo>
                <a:lnTo>
                  <a:pt x="76790" y="1151"/>
                </a:lnTo>
                <a:cubicBezTo>
                  <a:pt x="76225" y="1026"/>
                  <a:pt x="75346" y="733"/>
                  <a:pt x="75074" y="0"/>
                </a:cubicBezTo>
                <a:cubicBezTo>
                  <a:pt x="74907" y="544"/>
                  <a:pt x="74446" y="984"/>
                  <a:pt x="73902" y="1151"/>
                </a:cubicBezTo>
                <a:lnTo>
                  <a:pt x="73860" y="1151"/>
                </a:lnTo>
                <a:cubicBezTo>
                  <a:pt x="73295" y="1026"/>
                  <a:pt x="72417" y="733"/>
                  <a:pt x="72145" y="0"/>
                </a:cubicBezTo>
                <a:cubicBezTo>
                  <a:pt x="71956" y="544"/>
                  <a:pt x="71517" y="984"/>
                  <a:pt x="70973" y="1151"/>
                </a:cubicBezTo>
                <a:lnTo>
                  <a:pt x="70931" y="1151"/>
                </a:lnTo>
                <a:cubicBezTo>
                  <a:pt x="70366" y="1026"/>
                  <a:pt x="69466" y="733"/>
                  <a:pt x="69215" y="0"/>
                </a:cubicBezTo>
                <a:cubicBezTo>
                  <a:pt x="69027" y="544"/>
                  <a:pt x="68588" y="984"/>
                  <a:pt x="68044" y="1151"/>
                </a:cubicBezTo>
                <a:lnTo>
                  <a:pt x="67981" y="1151"/>
                </a:lnTo>
                <a:cubicBezTo>
                  <a:pt x="67437" y="1026"/>
                  <a:pt x="66537" y="733"/>
                  <a:pt x="66286" y="0"/>
                </a:cubicBezTo>
                <a:cubicBezTo>
                  <a:pt x="66098" y="544"/>
                  <a:pt x="65658" y="984"/>
                  <a:pt x="65093" y="1151"/>
                </a:cubicBezTo>
                <a:lnTo>
                  <a:pt x="65052" y="1151"/>
                </a:lnTo>
                <a:cubicBezTo>
                  <a:pt x="64508" y="1026"/>
                  <a:pt x="63608" y="733"/>
                  <a:pt x="63357" y="0"/>
                </a:cubicBezTo>
                <a:cubicBezTo>
                  <a:pt x="63168" y="544"/>
                  <a:pt x="62729" y="984"/>
                  <a:pt x="62164" y="1151"/>
                </a:cubicBezTo>
                <a:lnTo>
                  <a:pt x="62122" y="1151"/>
                </a:lnTo>
                <a:cubicBezTo>
                  <a:pt x="61578" y="1026"/>
                  <a:pt x="60678" y="733"/>
                  <a:pt x="60427" y="0"/>
                </a:cubicBezTo>
                <a:cubicBezTo>
                  <a:pt x="60239" y="544"/>
                  <a:pt x="59800" y="984"/>
                  <a:pt x="59235" y="1151"/>
                </a:cubicBezTo>
                <a:lnTo>
                  <a:pt x="59193" y="1151"/>
                </a:lnTo>
                <a:cubicBezTo>
                  <a:pt x="58628" y="1026"/>
                  <a:pt x="57749" y="733"/>
                  <a:pt x="57498" y="0"/>
                </a:cubicBezTo>
                <a:cubicBezTo>
                  <a:pt x="57310" y="544"/>
                  <a:pt x="56870" y="984"/>
                  <a:pt x="56305" y="1151"/>
                </a:cubicBezTo>
                <a:lnTo>
                  <a:pt x="56243" y="1151"/>
                </a:lnTo>
                <a:cubicBezTo>
                  <a:pt x="55678" y="1026"/>
                  <a:pt x="54778" y="733"/>
                  <a:pt x="54527" y="0"/>
                </a:cubicBezTo>
                <a:cubicBezTo>
                  <a:pt x="54339" y="544"/>
                  <a:pt x="53899" y="984"/>
                  <a:pt x="53355" y="1151"/>
                </a:cubicBezTo>
                <a:lnTo>
                  <a:pt x="53292" y="1151"/>
                </a:lnTo>
                <a:cubicBezTo>
                  <a:pt x="52748" y="1026"/>
                  <a:pt x="51849" y="733"/>
                  <a:pt x="51598" y="0"/>
                </a:cubicBezTo>
                <a:cubicBezTo>
                  <a:pt x="51409" y="544"/>
                  <a:pt x="50970" y="984"/>
                  <a:pt x="50405" y="1151"/>
                </a:cubicBezTo>
                <a:lnTo>
                  <a:pt x="50363" y="1151"/>
                </a:lnTo>
                <a:cubicBezTo>
                  <a:pt x="49819" y="1026"/>
                  <a:pt x="48919" y="733"/>
                  <a:pt x="48668" y="0"/>
                </a:cubicBezTo>
                <a:cubicBezTo>
                  <a:pt x="48480" y="544"/>
                  <a:pt x="48041" y="984"/>
                  <a:pt x="47476" y="1151"/>
                </a:cubicBezTo>
                <a:lnTo>
                  <a:pt x="47434" y="1151"/>
                </a:lnTo>
                <a:cubicBezTo>
                  <a:pt x="46890" y="1026"/>
                  <a:pt x="45990" y="733"/>
                  <a:pt x="45739" y="0"/>
                </a:cubicBezTo>
                <a:cubicBezTo>
                  <a:pt x="45551" y="544"/>
                  <a:pt x="45111" y="984"/>
                  <a:pt x="44546" y="1151"/>
                </a:cubicBezTo>
                <a:lnTo>
                  <a:pt x="44505" y="1151"/>
                </a:lnTo>
                <a:cubicBezTo>
                  <a:pt x="43940" y="1026"/>
                  <a:pt x="43061" y="733"/>
                  <a:pt x="42810" y="0"/>
                </a:cubicBezTo>
                <a:cubicBezTo>
                  <a:pt x="42621" y="544"/>
                  <a:pt x="42182" y="984"/>
                  <a:pt x="41617" y="1151"/>
                </a:cubicBezTo>
                <a:lnTo>
                  <a:pt x="41596" y="1151"/>
                </a:lnTo>
                <a:cubicBezTo>
                  <a:pt x="41031" y="1026"/>
                  <a:pt x="40131" y="733"/>
                  <a:pt x="39880" y="0"/>
                </a:cubicBezTo>
                <a:cubicBezTo>
                  <a:pt x="39692" y="544"/>
                  <a:pt x="39253" y="984"/>
                  <a:pt x="38709" y="1151"/>
                </a:cubicBezTo>
                <a:lnTo>
                  <a:pt x="38646" y="1151"/>
                </a:lnTo>
                <a:cubicBezTo>
                  <a:pt x="38102" y="1026"/>
                  <a:pt x="37202" y="733"/>
                  <a:pt x="36951" y="0"/>
                </a:cubicBezTo>
                <a:cubicBezTo>
                  <a:pt x="36763" y="544"/>
                  <a:pt x="36323" y="984"/>
                  <a:pt x="35758" y="1151"/>
                </a:cubicBezTo>
                <a:lnTo>
                  <a:pt x="35717" y="1151"/>
                </a:lnTo>
                <a:cubicBezTo>
                  <a:pt x="35173" y="1026"/>
                  <a:pt x="34273" y="733"/>
                  <a:pt x="34022" y="0"/>
                </a:cubicBezTo>
                <a:cubicBezTo>
                  <a:pt x="33833" y="544"/>
                  <a:pt x="33394" y="984"/>
                  <a:pt x="32829" y="1151"/>
                </a:cubicBezTo>
                <a:lnTo>
                  <a:pt x="32787" y="1151"/>
                </a:lnTo>
                <a:cubicBezTo>
                  <a:pt x="32243" y="1026"/>
                  <a:pt x="31344" y="733"/>
                  <a:pt x="31092" y="0"/>
                </a:cubicBezTo>
                <a:cubicBezTo>
                  <a:pt x="30904" y="544"/>
                  <a:pt x="30465" y="984"/>
                  <a:pt x="29900" y="1151"/>
                </a:cubicBezTo>
                <a:lnTo>
                  <a:pt x="29858" y="1151"/>
                </a:lnTo>
                <a:cubicBezTo>
                  <a:pt x="29293" y="1026"/>
                  <a:pt x="28414" y="733"/>
                  <a:pt x="28163" y="0"/>
                </a:cubicBezTo>
                <a:cubicBezTo>
                  <a:pt x="27975" y="544"/>
                  <a:pt x="27535" y="984"/>
                  <a:pt x="26971" y="1151"/>
                </a:cubicBezTo>
                <a:lnTo>
                  <a:pt x="26929" y="1151"/>
                </a:lnTo>
                <a:cubicBezTo>
                  <a:pt x="26364" y="1026"/>
                  <a:pt x="25485" y="733"/>
                  <a:pt x="25234" y="0"/>
                </a:cubicBezTo>
                <a:cubicBezTo>
                  <a:pt x="25046" y="544"/>
                  <a:pt x="24606" y="984"/>
                  <a:pt x="24041" y="1151"/>
                </a:cubicBezTo>
                <a:lnTo>
                  <a:pt x="23999" y="1151"/>
                </a:lnTo>
                <a:cubicBezTo>
                  <a:pt x="23434" y="1026"/>
                  <a:pt x="22556" y="733"/>
                  <a:pt x="22284" y="0"/>
                </a:cubicBezTo>
                <a:cubicBezTo>
                  <a:pt x="22116" y="544"/>
                  <a:pt x="21656" y="984"/>
                  <a:pt x="21112" y="1151"/>
                </a:cubicBezTo>
                <a:lnTo>
                  <a:pt x="21070" y="1151"/>
                </a:lnTo>
                <a:cubicBezTo>
                  <a:pt x="20505" y="1026"/>
                  <a:pt x="19626" y="733"/>
                  <a:pt x="19354" y="0"/>
                </a:cubicBezTo>
                <a:cubicBezTo>
                  <a:pt x="19166" y="544"/>
                  <a:pt x="18727" y="984"/>
                  <a:pt x="18183" y="1151"/>
                </a:cubicBezTo>
                <a:lnTo>
                  <a:pt x="18141" y="1151"/>
                </a:lnTo>
                <a:cubicBezTo>
                  <a:pt x="17576" y="1026"/>
                  <a:pt x="16676" y="733"/>
                  <a:pt x="16425" y="0"/>
                </a:cubicBezTo>
                <a:cubicBezTo>
                  <a:pt x="16237" y="544"/>
                  <a:pt x="15797" y="984"/>
                  <a:pt x="15253" y="1151"/>
                </a:cubicBezTo>
                <a:lnTo>
                  <a:pt x="15170" y="1151"/>
                </a:lnTo>
                <a:cubicBezTo>
                  <a:pt x="14605" y="1026"/>
                  <a:pt x="13726" y="733"/>
                  <a:pt x="13475" y="0"/>
                </a:cubicBezTo>
                <a:cubicBezTo>
                  <a:pt x="13286" y="544"/>
                  <a:pt x="12847" y="984"/>
                  <a:pt x="12282" y="1151"/>
                </a:cubicBezTo>
                <a:lnTo>
                  <a:pt x="12240" y="1151"/>
                </a:lnTo>
                <a:cubicBezTo>
                  <a:pt x="11675" y="1026"/>
                  <a:pt x="10797" y="733"/>
                  <a:pt x="10546" y="0"/>
                </a:cubicBezTo>
                <a:cubicBezTo>
                  <a:pt x="10357" y="544"/>
                  <a:pt x="9918" y="984"/>
                  <a:pt x="9353" y="1151"/>
                </a:cubicBezTo>
                <a:lnTo>
                  <a:pt x="9311" y="1151"/>
                </a:lnTo>
                <a:cubicBezTo>
                  <a:pt x="8746" y="1026"/>
                  <a:pt x="7867" y="733"/>
                  <a:pt x="7616" y="0"/>
                </a:cubicBezTo>
                <a:cubicBezTo>
                  <a:pt x="7428" y="544"/>
                  <a:pt x="6988" y="984"/>
                  <a:pt x="6424" y="1151"/>
                </a:cubicBezTo>
                <a:lnTo>
                  <a:pt x="6382" y="1151"/>
                </a:lnTo>
                <a:cubicBezTo>
                  <a:pt x="5817" y="1026"/>
                  <a:pt x="4938" y="733"/>
                  <a:pt x="4687" y="0"/>
                </a:cubicBezTo>
                <a:cubicBezTo>
                  <a:pt x="4499" y="544"/>
                  <a:pt x="4059" y="984"/>
                  <a:pt x="3494" y="1151"/>
                </a:cubicBezTo>
                <a:lnTo>
                  <a:pt x="3452" y="1151"/>
                </a:lnTo>
                <a:cubicBezTo>
                  <a:pt x="2887" y="1026"/>
                  <a:pt x="2009" y="733"/>
                  <a:pt x="1737" y="0"/>
                </a:cubicBezTo>
                <a:close/>
              </a:path>
            </a:pathLst>
          </a:custGeom>
          <a:solidFill>
            <a:srgbClr val="00A5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55"/>
          <p:cNvSpPr/>
          <p:nvPr/>
        </p:nvSpPr>
        <p:spPr>
          <a:xfrm>
            <a:off x="3981450" y="187850"/>
            <a:ext cx="1181100" cy="1181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55"/>
          <p:cNvSpPr/>
          <p:nvPr/>
        </p:nvSpPr>
        <p:spPr>
          <a:xfrm flipH="1">
            <a:off x="-1967534" y="4219498"/>
            <a:ext cx="5020934" cy="1181217"/>
          </a:xfrm>
          <a:custGeom>
            <a:avLst/>
            <a:gdLst/>
            <a:ahLst/>
            <a:cxnLst/>
            <a:rect l="l" t="t" r="r" b="b"/>
            <a:pathLst>
              <a:path w="150170" h="16915" extrusionOk="0">
                <a:moveTo>
                  <a:pt x="69788" y="1"/>
                </a:moveTo>
                <a:cubicBezTo>
                  <a:pt x="58612" y="1"/>
                  <a:pt x="48908" y="7870"/>
                  <a:pt x="41401" y="7870"/>
                </a:cubicBezTo>
                <a:cubicBezTo>
                  <a:pt x="40796" y="7870"/>
                  <a:pt x="40206" y="7819"/>
                  <a:pt x="39630" y="7709"/>
                </a:cubicBezTo>
                <a:cubicBezTo>
                  <a:pt x="39094" y="7605"/>
                  <a:pt x="38452" y="7556"/>
                  <a:pt x="37720" y="7556"/>
                </a:cubicBezTo>
                <a:cubicBezTo>
                  <a:pt x="27549" y="7556"/>
                  <a:pt x="0" y="16915"/>
                  <a:pt x="0" y="16915"/>
                </a:cubicBezTo>
                <a:lnTo>
                  <a:pt x="150169" y="14153"/>
                </a:lnTo>
                <a:lnTo>
                  <a:pt x="150169" y="9759"/>
                </a:lnTo>
                <a:cubicBezTo>
                  <a:pt x="150169" y="9759"/>
                  <a:pt x="132133" y="7918"/>
                  <a:pt x="120625" y="7541"/>
                </a:cubicBezTo>
                <a:cubicBezTo>
                  <a:pt x="101271" y="6934"/>
                  <a:pt x="83548" y="636"/>
                  <a:pt x="70952" y="30"/>
                </a:cubicBezTo>
                <a:cubicBezTo>
                  <a:pt x="70562" y="10"/>
                  <a:pt x="70174" y="1"/>
                  <a:pt x="69788" y="1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55"/>
          <p:cNvSpPr/>
          <p:nvPr/>
        </p:nvSpPr>
        <p:spPr>
          <a:xfrm>
            <a:off x="5338138" y="4110872"/>
            <a:ext cx="5020934" cy="1289853"/>
          </a:xfrm>
          <a:custGeom>
            <a:avLst/>
            <a:gdLst/>
            <a:ahLst/>
            <a:cxnLst/>
            <a:rect l="l" t="t" r="r" b="b"/>
            <a:pathLst>
              <a:path w="150170" h="16915" extrusionOk="0">
                <a:moveTo>
                  <a:pt x="69788" y="1"/>
                </a:moveTo>
                <a:cubicBezTo>
                  <a:pt x="58612" y="1"/>
                  <a:pt x="48908" y="7870"/>
                  <a:pt x="41401" y="7870"/>
                </a:cubicBezTo>
                <a:cubicBezTo>
                  <a:pt x="40796" y="7870"/>
                  <a:pt x="40206" y="7819"/>
                  <a:pt x="39630" y="7709"/>
                </a:cubicBezTo>
                <a:cubicBezTo>
                  <a:pt x="39094" y="7605"/>
                  <a:pt x="38452" y="7556"/>
                  <a:pt x="37720" y="7556"/>
                </a:cubicBezTo>
                <a:cubicBezTo>
                  <a:pt x="27549" y="7556"/>
                  <a:pt x="0" y="16915"/>
                  <a:pt x="0" y="16915"/>
                </a:cubicBezTo>
                <a:lnTo>
                  <a:pt x="150169" y="14153"/>
                </a:lnTo>
                <a:lnTo>
                  <a:pt x="150169" y="9759"/>
                </a:lnTo>
                <a:cubicBezTo>
                  <a:pt x="150169" y="9759"/>
                  <a:pt x="132133" y="7918"/>
                  <a:pt x="120625" y="7541"/>
                </a:cubicBezTo>
                <a:cubicBezTo>
                  <a:pt x="101271" y="6934"/>
                  <a:pt x="83548" y="636"/>
                  <a:pt x="70952" y="30"/>
                </a:cubicBezTo>
                <a:cubicBezTo>
                  <a:pt x="70562" y="10"/>
                  <a:pt x="70174" y="1"/>
                  <a:pt x="69788" y="1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Google Shape;742;p96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3" name="Google Shape;743;p96"/>
          <p:cNvSpPr txBox="1">
            <a:spLocks noGrp="1"/>
          </p:cNvSpPr>
          <p:nvPr>
            <p:ph type="body" idx="1"/>
          </p:nvPr>
        </p:nvSpPr>
        <p:spPr>
          <a:xfrm>
            <a:off x="228600" y="800100"/>
            <a:ext cx="2019300" cy="2262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marL="457200" lvl="0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1pPr>
            <a:lvl2pPr marL="914400" lvl="1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2pPr>
            <a:lvl3pPr marL="1371600" lvl="2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3pPr>
            <a:lvl4pPr marL="1828800" lvl="3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 sz="900"/>
            </a:lvl4pPr>
            <a:lvl5pPr marL="2286000" lvl="4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 sz="900"/>
            </a:lvl5pPr>
            <a:lvl6pPr marL="2743200" lvl="5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6pPr>
            <a:lvl7pPr marL="3200400" lvl="6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7pPr>
            <a:lvl8pPr marL="3657600" lvl="7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8pPr>
            <a:lvl9pPr marL="4114800" lvl="8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9pPr>
          </a:lstStyle>
          <a:p>
            <a:endParaRPr/>
          </a:p>
        </p:txBody>
      </p:sp>
      <p:sp>
        <p:nvSpPr>
          <p:cNvPr id="744" name="Google Shape;744;p96"/>
          <p:cNvSpPr txBox="1">
            <a:spLocks noGrp="1"/>
          </p:cNvSpPr>
          <p:nvPr>
            <p:ph type="body" idx="2"/>
          </p:nvPr>
        </p:nvSpPr>
        <p:spPr>
          <a:xfrm>
            <a:off x="2324100" y="800100"/>
            <a:ext cx="2019300" cy="2262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marL="457200" lvl="0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1pPr>
            <a:lvl2pPr marL="914400" lvl="1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2pPr>
            <a:lvl3pPr marL="1371600" lvl="2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3pPr>
            <a:lvl4pPr marL="1828800" lvl="3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 sz="900"/>
            </a:lvl4pPr>
            <a:lvl5pPr marL="2286000" lvl="4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 sz="900"/>
            </a:lvl5pPr>
            <a:lvl6pPr marL="2743200" lvl="5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6pPr>
            <a:lvl7pPr marL="3200400" lvl="6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7pPr>
            <a:lvl8pPr marL="3657600" lvl="7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8pPr>
            <a:lvl9pPr marL="4114800" lvl="8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9pPr>
          </a:lstStyle>
          <a:p>
            <a:endParaRPr/>
          </a:p>
        </p:txBody>
      </p:sp>
      <p:sp>
        <p:nvSpPr>
          <p:cNvPr id="745" name="Google Shape;745;p96"/>
          <p:cNvSpPr txBox="1">
            <a:spLocks noGrp="1"/>
          </p:cNvSpPr>
          <p:nvPr>
            <p:ph type="dt" idx="10"/>
          </p:nvPr>
        </p:nvSpPr>
        <p:spPr>
          <a:xfrm>
            <a:off x="228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6" name="Google Shape;746;p96"/>
          <p:cNvSpPr txBox="1">
            <a:spLocks noGrp="1"/>
          </p:cNvSpPr>
          <p:nvPr>
            <p:ph type="ftr" idx="11"/>
          </p:nvPr>
        </p:nvSpPr>
        <p:spPr>
          <a:xfrm>
            <a:off x="1562100" y="317818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7" name="Google Shape;747;p96"/>
          <p:cNvSpPr txBox="1">
            <a:spLocks noGrp="1"/>
          </p:cNvSpPr>
          <p:nvPr>
            <p:ph type="sldNum" idx="12"/>
          </p:nvPr>
        </p:nvSpPr>
        <p:spPr>
          <a:xfrm>
            <a:off x="3276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Google Shape;749;p97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0" name="Google Shape;750;p97"/>
          <p:cNvSpPr txBox="1">
            <a:spLocks noGrp="1"/>
          </p:cNvSpPr>
          <p:nvPr>
            <p:ph type="body" idx="1"/>
          </p:nvPr>
        </p:nvSpPr>
        <p:spPr>
          <a:xfrm>
            <a:off x="228600" y="767556"/>
            <a:ext cx="2020094" cy="319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b" anchorCtr="0">
            <a:normAutofit/>
          </a:bodyPr>
          <a:lstStyle>
            <a:lvl1pPr marL="457200" lvl="0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1"/>
            </a:lvl2pPr>
            <a:lvl3pPr marL="1371600" lvl="2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3pPr>
            <a:lvl4pPr marL="1828800" lvl="3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4pPr>
            <a:lvl5pPr marL="2286000" lvl="4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5pPr>
            <a:lvl6pPr marL="2743200" lvl="5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6pPr>
            <a:lvl7pPr marL="3200400" lvl="6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7pPr>
            <a:lvl8pPr marL="3657600" lvl="7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8pPr>
            <a:lvl9pPr marL="4114800" lvl="8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9pPr>
          </a:lstStyle>
          <a:p>
            <a:endParaRPr/>
          </a:p>
        </p:txBody>
      </p:sp>
      <p:sp>
        <p:nvSpPr>
          <p:cNvPr id="751" name="Google Shape;751;p97"/>
          <p:cNvSpPr txBox="1">
            <a:spLocks noGrp="1"/>
          </p:cNvSpPr>
          <p:nvPr>
            <p:ph type="body" idx="2"/>
          </p:nvPr>
        </p:nvSpPr>
        <p:spPr>
          <a:xfrm>
            <a:off x="228600" y="1087438"/>
            <a:ext cx="2020094" cy="1975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marL="457200" lvl="0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1pPr>
            <a:lvl2pPr marL="914400" lvl="1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2pPr>
            <a:lvl3pPr marL="1371600" lvl="2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3pPr>
            <a:lvl4pPr marL="1828800" lvl="3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–"/>
              <a:defRPr sz="800"/>
            </a:lvl4pPr>
            <a:lvl5pPr marL="2286000" lvl="4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»"/>
              <a:defRPr sz="800"/>
            </a:lvl5pPr>
            <a:lvl6pPr marL="2743200" lvl="5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6pPr>
            <a:lvl7pPr marL="3200400" lvl="6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7pPr>
            <a:lvl8pPr marL="3657600" lvl="7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8pPr>
            <a:lvl9pPr marL="4114800" lvl="8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9pPr>
          </a:lstStyle>
          <a:p>
            <a:endParaRPr/>
          </a:p>
        </p:txBody>
      </p:sp>
      <p:sp>
        <p:nvSpPr>
          <p:cNvPr id="752" name="Google Shape;752;p97"/>
          <p:cNvSpPr txBox="1">
            <a:spLocks noGrp="1"/>
          </p:cNvSpPr>
          <p:nvPr>
            <p:ph type="body" idx="3"/>
          </p:nvPr>
        </p:nvSpPr>
        <p:spPr>
          <a:xfrm>
            <a:off x="2322513" y="767556"/>
            <a:ext cx="2020888" cy="319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b" anchorCtr="0">
            <a:normAutofit/>
          </a:bodyPr>
          <a:lstStyle>
            <a:lvl1pPr marL="457200" lvl="0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1"/>
            </a:lvl2pPr>
            <a:lvl3pPr marL="1371600" lvl="2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3pPr>
            <a:lvl4pPr marL="1828800" lvl="3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4pPr>
            <a:lvl5pPr marL="2286000" lvl="4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5pPr>
            <a:lvl6pPr marL="2743200" lvl="5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6pPr>
            <a:lvl7pPr marL="3200400" lvl="6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7pPr>
            <a:lvl8pPr marL="3657600" lvl="7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8pPr>
            <a:lvl9pPr marL="4114800" lvl="8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9pPr>
          </a:lstStyle>
          <a:p>
            <a:endParaRPr/>
          </a:p>
        </p:txBody>
      </p:sp>
      <p:sp>
        <p:nvSpPr>
          <p:cNvPr id="753" name="Google Shape;753;p97"/>
          <p:cNvSpPr txBox="1">
            <a:spLocks noGrp="1"/>
          </p:cNvSpPr>
          <p:nvPr>
            <p:ph type="body" idx="4"/>
          </p:nvPr>
        </p:nvSpPr>
        <p:spPr>
          <a:xfrm>
            <a:off x="2322513" y="1087438"/>
            <a:ext cx="2020888" cy="1975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marL="457200" lvl="0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1pPr>
            <a:lvl2pPr marL="914400" lvl="1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2pPr>
            <a:lvl3pPr marL="1371600" lvl="2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3pPr>
            <a:lvl4pPr marL="1828800" lvl="3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–"/>
              <a:defRPr sz="800"/>
            </a:lvl4pPr>
            <a:lvl5pPr marL="2286000" lvl="4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»"/>
              <a:defRPr sz="800"/>
            </a:lvl5pPr>
            <a:lvl6pPr marL="2743200" lvl="5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6pPr>
            <a:lvl7pPr marL="3200400" lvl="6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7pPr>
            <a:lvl8pPr marL="3657600" lvl="7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8pPr>
            <a:lvl9pPr marL="4114800" lvl="8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9pPr>
          </a:lstStyle>
          <a:p>
            <a:endParaRPr/>
          </a:p>
        </p:txBody>
      </p:sp>
      <p:sp>
        <p:nvSpPr>
          <p:cNvPr id="754" name="Google Shape;754;p97"/>
          <p:cNvSpPr txBox="1">
            <a:spLocks noGrp="1"/>
          </p:cNvSpPr>
          <p:nvPr>
            <p:ph type="dt" idx="10"/>
          </p:nvPr>
        </p:nvSpPr>
        <p:spPr>
          <a:xfrm>
            <a:off x="228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5" name="Google Shape;755;p97"/>
          <p:cNvSpPr txBox="1">
            <a:spLocks noGrp="1"/>
          </p:cNvSpPr>
          <p:nvPr>
            <p:ph type="ftr" idx="11"/>
          </p:nvPr>
        </p:nvSpPr>
        <p:spPr>
          <a:xfrm>
            <a:off x="1562100" y="317818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6" name="Google Shape;756;p97"/>
          <p:cNvSpPr txBox="1">
            <a:spLocks noGrp="1"/>
          </p:cNvSpPr>
          <p:nvPr>
            <p:ph type="sldNum" idx="12"/>
          </p:nvPr>
        </p:nvSpPr>
        <p:spPr>
          <a:xfrm>
            <a:off x="3276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Google Shape;758;p98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9" name="Google Shape;759;p98"/>
          <p:cNvSpPr txBox="1">
            <a:spLocks noGrp="1"/>
          </p:cNvSpPr>
          <p:nvPr>
            <p:ph type="dt" idx="10"/>
          </p:nvPr>
        </p:nvSpPr>
        <p:spPr>
          <a:xfrm>
            <a:off x="228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0" name="Google Shape;760;p98"/>
          <p:cNvSpPr txBox="1">
            <a:spLocks noGrp="1"/>
          </p:cNvSpPr>
          <p:nvPr>
            <p:ph type="ftr" idx="11"/>
          </p:nvPr>
        </p:nvSpPr>
        <p:spPr>
          <a:xfrm>
            <a:off x="1562100" y="317818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1" name="Google Shape;761;p98"/>
          <p:cNvSpPr txBox="1">
            <a:spLocks noGrp="1"/>
          </p:cNvSpPr>
          <p:nvPr>
            <p:ph type="sldNum" idx="12"/>
          </p:nvPr>
        </p:nvSpPr>
        <p:spPr>
          <a:xfrm>
            <a:off x="3276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Google Shape;763;p99"/>
          <p:cNvSpPr txBox="1">
            <a:spLocks noGrp="1"/>
          </p:cNvSpPr>
          <p:nvPr>
            <p:ph type="title"/>
          </p:nvPr>
        </p:nvSpPr>
        <p:spPr>
          <a:xfrm>
            <a:off x="228609" y="136527"/>
            <a:ext cx="1504157" cy="58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  <a:defRPr sz="1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4" name="Google Shape;764;p99"/>
          <p:cNvSpPr txBox="1">
            <a:spLocks noGrp="1"/>
          </p:cNvSpPr>
          <p:nvPr>
            <p:ph type="body" idx="1"/>
          </p:nvPr>
        </p:nvSpPr>
        <p:spPr>
          <a:xfrm>
            <a:off x="1787544" y="136527"/>
            <a:ext cx="2555875" cy="29265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marL="457200" lvl="0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1pPr>
            <a:lvl2pPr marL="914400" lvl="1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/>
            </a:lvl2pPr>
            <a:lvl3pPr marL="1371600" lvl="2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marL="1828800" lvl="3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4pPr>
            <a:lvl5pPr marL="2286000" lvl="4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»"/>
              <a:defRPr sz="1000"/>
            </a:lvl5pPr>
            <a:lvl6pPr marL="2743200" lvl="5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6pPr>
            <a:lvl7pPr marL="3200400" lvl="6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7pPr>
            <a:lvl8pPr marL="3657600" lvl="7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8pPr>
            <a:lvl9pPr marL="4114800" lvl="8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9pPr>
          </a:lstStyle>
          <a:p>
            <a:endParaRPr/>
          </a:p>
        </p:txBody>
      </p:sp>
      <p:sp>
        <p:nvSpPr>
          <p:cNvPr id="765" name="Google Shape;765;p99"/>
          <p:cNvSpPr txBox="1">
            <a:spLocks noGrp="1"/>
          </p:cNvSpPr>
          <p:nvPr>
            <p:ph type="body" idx="2"/>
          </p:nvPr>
        </p:nvSpPr>
        <p:spPr>
          <a:xfrm>
            <a:off x="228609" y="717550"/>
            <a:ext cx="1504157" cy="2345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marL="457200" lvl="0" indent="-228600" algn="l">
              <a:spcBef>
                <a:spcPts val="14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1pPr>
            <a:lvl2pPr marL="914400" lvl="1" indent="-228600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2pPr>
            <a:lvl3pPr marL="1371600" lvl="2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3pPr>
            <a:lvl4pPr marL="1828800" lvl="3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4pPr>
            <a:lvl5pPr marL="2286000" lvl="4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5pPr>
            <a:lvl6pPr marL="2743200" lvl="5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6pPr>
            <a:lvl7pPr marL="3200400" lvl="6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7pPr>
            <a:lvl8pPr marL="3657600" lvl="7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8pPr>
            <a:lvl9pPr marL="4114800" lvl="8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9pPr>
          </a:lstStyle>
          <a:p>
            <a:endParaRPr/>
          </a:p>
        </p:txBody>
      </p:sp>
      <p:sp>
        <p:nvSpPr>
          <p:cNvPr id="766" name="Google Shape;766;p99"/>
          <p:cNvSpPr txBox="1">
            <a:spLocks noGrp="1"/>
          </p:cNvSpPr>
          <p:nvPr>
            <p:ph type="dt" idx="10"/>
          </p:nvPr>
        </p:nvSpPr>
        <p:spPr>
          <a:xfrm>
            <a:off x="228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7" name="Google Shape;767;p99"/>
          <p:cNvSpPr txBox="1">
            <a:spLocks noGrp="1"/>
          </p:cNvSpPr>
          <p:nvPr>
            <p:ph type="ftr" idx="11"/>
          </p:nvPr>
        </p:nvSpPr>
        <p:spPr>
          <a:xfrm>
            <a:off x="1562100" y="317818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8" name="Google Shape;768;p99"/>
          <p:cNvSpPr txBox="1">
            <a:spLocks noGrp="1"/>
          </p:cNvSpPr>
          <p:nvPr>
            <p:ph type="sldNum" idx="12"/>
          </p:nvPr>
        </p:nvSpPr>
        <p:spPr>
          <a:xfrm>
            <a:off x="3276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Google Shape;770;p100"/>
          <p:cNvSpPr txBox="1">
            <a:spLocks noGrp="1"/>
          </p:cNvSpPr>
          <p:nvPr>
            <p:ph type="title"/>
          </p:nvPr>
        </p:nvSpPr>
        <p:spPr>
          <a:xfrm>
            <a:off x="896144" y="2400319"/>
            <a:ext cx="2743200" cy="283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  <a:defRPr sz="1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1" name="Google Shape;771;p100"/>
          <p:cNvSpPr>
            <a:spLocks noGrp="1"/>
          </p:cNvSpPr>
          <p:nvPr>
            <p:ph type="pic" idx="2"/>
          </p:nvPr>
        </p:nvSpPr>
        <p:spPr>
          <a:xfrm>
            <a:off x="896144" y="306388"/>
            <a:ext cx="2743200" cy="2057400"/>
          </a:xfrm>
          <a:prstGeom prst="rect">
            <a:avLst/>
          </a:prstGeom>
          <a:noFill/>
          <a:ln>
            <a:noFill/>
          </a:ln>
        </p:spPr>
      </p:sp>
      <p:sp>
        <p:nvSpPr>
          <p:cNvPr id="772" name="Google Shape;772;p100"/>
          <p:cNvSpPr txBox="1">
            <a:spLocks noGrp="1"/>
          </p:cNvSpPr>
          <p:nvPr>
            <p:ph type="body" idx="1"/>
          </p:nvPr>
        </p:nvSpPr>
        <p:spPr>
          <a:xfrm>
            <a:off x="896144" y="2683672"/>
            <a:ext cx="2743200" cy="402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marL="457200" lvl="0" indent="-228600" algn="l">
              <a:spcBef>
                <a:spcPts val="14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1pPr>
            <a:lvl2pPr marL="914400" lvl="1" indent="-228600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2pPr>
            <a:lvl3pPr marL="1371600" lvl="2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3pPr>
            <a:lvl4pPr marL="1828800" lvl="3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4pPr>
            <a:lvl5pPr marL="2286000" lvl="4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5pPr>
            <a:lvl6pPr marL="2743200" lvl="5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6pPr>
            <a:lvl7pPr marL="3200400" lvl="6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7pPr>
            <a:lvl8pPr marL="3657600" lvl="7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8pPr>
            <a:lvl9pPr marL="4114800" lvl="8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9pPr>
          </a:lstStyle>
          <a:p>
            <a:endParaRPr/>
          </a:p>
        </p:txBody>
      </p:sp>
      <p:sp>
        <p:nvSpPr>
          <p:cNvPr id="773" name="Google Shape;773;p100"/>
          <p:cNvSpPr txBox="1">
            <a:spLocks noGrp="1"/>
          </p:cNvSpPr>
          <p:nvPr>
            <p:ph type="dt" idx="10"/>
          </p:nvPr>
        </p:nvSpPr>
        <p:spPr>
          <a:xfrm>
            <a:off x="228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4" name="Google Shape;774;p100"/>
          <p:cNvSpPr txBox="1">
            <a:spLocks noGrp="1"/>
          </p:cNvSpPr>
          <p:nvPr>
            <p:ph type="ftr" idx="11"/>
          </p:nvPr>
        </p:nvSpPr>
        <p:spPr>
          <a:xfrm>
            <a:off x="1562100" y="317818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5" name="Google Shape;775;p100"/>
          <p:cNvSpPr txBox="1">
            <a:spLocks noGrp="1"/>
          </p:cNvSpPr>
          <p:nvPr>
            <p:ph type="sldNum" idx="12"/>
          </p:nvPr>
        </p:nvSpPr>
        <p:spPr>
          <a:xfrm>
            <a:off x="3276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Google Shape;777;p101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8" name="Google Shape;778;p101"/>
          <p:cNvSpPr txBox="1">
            <a:spLocks noGrp="1"/>
          </p:cNvSpPr>
          <p:nvPr>
            <p:ph type="body" idx="1"/>
          </p:nvPr>
        </p:nvSpPr>
        <p:spPr>
          <a:xfrm rot="5400000">
            <a:off x="1154509" y="-125809"/>
            <a:ext cx="2262982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9" name="Google Shape;779;p101"/>
          <p:cNvSpPr txBox="1">
            <a:spLocks noGrp="1"/>
          </p:cNvSpPr>
          <p:nvPr>
            <p:ph type="dt" idx="10"/>
          </p:nvPr>
        </p:nvSpPr>
        <p:spPr>
          <a:xfrm>
            <a:off x="228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0" name="Google Shape;780;p101"/>
          <p:cNvSpPr txBox="1">
            <a:spLocks noGrp="1"/>
          </p:cNvSpPr>
          <p:nvPr>
            <p:ph type="ftr" idx="11"/>
          </p:nvPr>
        </p:nvSpPr>
        <p:spPr>
          <a:xfrm>
            <a:off x="1562100" y="317818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1" name="Google Shape;781;p101"/>
          <p:cNvSpPr txBox="1">
            <a:spLocks noGrp="1"/>
          </p:cNvSpPr>
          <p:nvPr>
            <p:ph type="sldNum" idx="12"/>
          </p:nvPr>
        </p:nvSpPr>
        <p:spPr>
          <a:xfrm>
            <a:off x="3276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Google Shape;783;p102"/>
          <p:cNvSpPr txBox="1">
            <a:spLocks noGrp="1"/>
          </p:cNvSpPr>
          <p:nvPr>
            <p:ph type="title"/>
          </p:nvPr>
        </p:nvSpPr>
        <p:spPr>
          <a:xfrm rot="5400000">
            <a:off x="2366168" y="1085857"/>
            <a:ext cx="2925763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4" name="Google Shape;784;p102"/>
          <p:cNvSpPr txBox="1">
            <a:spLocks noGrp="1"/>
          </p:cNvSpPr>
          <p:nvPr>
            <p:ph type="body" idx="1"/>
          </p:nvPr>
        </p:nvSpPr>
        <p:spPr>
          <a:xfrm rot="5400000">
            <a:off x="270668" y="95256"/>
            <a:ext cx="2925763" cy="30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5" name="Google Shape;785;p102"/>
          <p:cNvSpPr txBox="1">
            <a:spLocks noGrp="1"/>
          </p:cNvSpPr>
          <p:nvPr>
            <p:ph type="dt" idx="10"/>
          </p:nvPr>
        </p:nvSpPr>
        <p:spPr>
          <a:xfrm>
            <a:off x="228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6" name="Google Shape;786;p102"/>
          <p:cNvSpPr txBox="1">
            <a:spLocks noGrp="1"/>
          </p:cNvSpPr>
          <p:nvPr>
            <p:ph type="ftr" idx="11"/>
          </p:nvPr>
        </p:nvSpPr>
        <p:spPr>
          <a:xfrm>
            <a:off x="1562100" y="317818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7" name="Google Shape;787;p102"/>
          <p:cNvSpPr txBox="1">
            <a:spLocks noGrp="1"/>
          </p:cNvSpPr>
          <p:nvPr>
            <p:ph type="sldNum" idx="12"/>
          </p:nvPr>
        </p:nvSpPr>
        <p:spPr>
          <a:xfrm>
            <a:off x="3276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Google Shape;795;p42"/>
          <p:cNvSpPr txBox="1">
            <a:spLocks noGrp="1"/>
          </p:cNvSpPr>
          <p:nvPr>
            <p:ph type="dt" idx="10"/>
          </p:nvPr>
        </p:nvSpPr>
        <p:spPr>
          <a:xfrm>
            <a:off x="228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6" name="Google Shape;796;p42"/>
          <p:cNvSpPr txBox="1">
            <a:spLocks noGrp="1"/>
          </p:cNvSpPr>
          <p:nvPr>
            <p:ph type="ftr" idx="11"/>
          </p:nvPr>
        </p:nvSpPr>
        <p:spPr>
          <a:xfrm>
            <a:off x="1562100" y="317818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7" name="Google Shape;797;p42"/>
          <p:cNvSpPr txBox="1">
            <a:spLocks noGrp="1"/>
          </p:cNvSpPr>
          <p:nvPr>
            <p:ph type="sldNum" idx="12"/>
          </p:nvPr>
        </p:nvSpPr>
        <p:spPr>
          <a:xfrm>
            <a:off x="3276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799;p103"/>
          <p:cNvSpPr txBox="1">
            <a:spLocks noGrp="1"/>
          </p:cNvSpPr>
          <p:nvPr>
            <p:ph type="ctrTitle"/>
          </p:nvPr>
        </p:nvSpPr>
        <p:spPr>
          <a:xfrm>
            <a:off x="342900" y="1065212"/>
            <a:ext cx="3886200" cy="735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0" name="Google Shape;800;p103"/>
          <p:cNvSpPr txBox="1">
            <a:spLocks noGrp="1"/>
          </p:cNvSpPr>
          <p:nvPr>
            <p:ph type="subTitle" idx="1"/>
          </p:nvPr>
        </p:nvSpPr>
        <p:spPr>
          <a:xfrm>
            <a:off x="685800" y="1943100"/>
            <a:ext cx="3200400" cy="8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lvl="0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24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801" name="Google Shape;801;p103"/>
          <p:cNvSpPr txBox="1">
            <a:spLocks noGrp="1"/>
          </p:cNvSpPr>
          <p:nvPr>
            <p:ph type="dt" idx="10"/>
          </p:nvPr>
        </p:nvSpPr>
        <p:spPr>
          <a:xfrm>
            <a:off x="228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2" name="Google Shape;802;p103"/>
          <p:cNvSpPr txBox="1">
            <a:spLocks noGrp="1"/>
          </p:cNvSpPr>
          <p:nvPr>
            <p:ph type="ftr" idx="11"/>
          </p:nvPr>
        </p:nvSpPr>
        <p:spPr>
          <a:xfrm>
            <a:off x="1562100" y="317818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3" name="Google Shape;803;p103"/>
          <p:cNvSpPr txBox="1">
            <a:spLocks noGrp="1"/>
          </p:cNvSpPr>
          <p:nvPr>
            <p:ph type="sldNum" idx="12"/>
          </p:nvPr>
        </p:nvSpPr>
        <p:spPr>
          <a:xfrm>
            <a:off x="3276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" name="Google Shape;805;p104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6" name="Google Shape;806;p104"/>
          <p:cNvSpPr txBox="1">
            <a:spLocks noGrp="1"/>
          </p:cNvSpPr>
          <p:nvPr>
            <p:ph type="body" idx="1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7" name="Google Shape;807;p104"/>
          <p:cNvSpPr txBox="1">
            <a:spLocks noGrp="1"/>
          </p:cNvSpPr>
          <p:nvPr>
            <p:ph type="dt" idx="10"/>
          </p:nvPr>
        </p:nvSpPr>
        <p:spPr>
          <a:xfrm>
            <a:off x="228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8" name="Google Shape;808;p104"/>
          <p:cNvSpPr txBox="1">
            <a:spLocks noGrp="1"/>
          </p:cNvSpPr>
          <p:nvPr>
            <p:ph type="ftr" idx="11"/>
          </p:nvPr>
        </p:nvSpPr>
        <p:spPr>
          <a:xfrm>
            <a:off x="1562100" y="317818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9" name="Google Shape;809;p104"/>
          <p:cNvSpPr txBox="1">
            <a:spLocks noGrp="1"/>
          </p:cNvSpPr>
          <p:nvPr>
            <p:ph type="sldNum" idx="12"/>
          </p:nvPr>
        </p:nvSpPr>
        <p:spPr>
          <a:xfrm>
            <a:off x="3276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56"/>
          <p:cNvSpPr txBox="1">
            <a:spLocks noGrp="1"/>
          </p:cNvSpPr>
          <p:nvPr>
            <p:ph type="title" hasCustomPrompt="1"/>
          </p:nvPr>
        </p:nvSpPr>
        <p:spPr>
          <a:xfrm>
            <a:off x="713225" y="1487125"/>
            <a:ext cx="7698600" cy="14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89" name="Google Shape;89;p56"/>
          <p:cNvSpPr txBox="1">
            <a:spLocks noGrp="1"/>
          </p:cNvSpPr>
          <p:nvPr>
            <p:ph type="subTitle" idx="1"/>
          </p:nvPr>
        </p:nvSpPr>
        <p:spPr>
          <a:xfrm>
            <a:off x="5124425" y="2669600"/>
            <a:ext cx="3287400" cy="8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2800"/>
              <a:buNone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90" name="Google Shape;90;p56"/>
          <p:cNvGrpSpPr/>
          <p:nvPr/>
        </p:nvGrpSpPr>
        <p:grpSpPr>
          <a:xfrm rot="-1325315" flipH="1">
            <a:off x="3388533" y="3372384"/>
            <a:ext cx="483319" cy="256140"/>
            <a:chOff x="2468025" y="734125"/>
            <a:chExt cx="980825" cy="519800"/>
          </a:xfrm>
        </p:grpSpPr>
        <p:sp>
          <p:nvSpPr>
            <p:cNvPr id="91" name="Google Shape;91;p56"/>
            <p:cNvSpPr/>
            <p:nvPr/>
          </p:nvSpPr>
          <p:spPr>
            <a:xfrm>
              <a:off x="2831050" y="905000"/>
              <a:ext cx="617800" cy="140225"/>
            </a:xfrm>
            <a:custGeom>
              <a:avLst/>
              <a:gdLst/>
              <a:ahLst/>
              <a:cxnLst/>
              <a:rect l="l" t="t" r="r" b="b"/>
              <a:pathLst>
                <a:path w="24712" h="5609" extrusionOk="0">
                  <a:moveTo>
                    <a:pt x="18198" y="1"/>
                  </a:moveTo>
                  <a:cubicBezTo>
                    <a:pt x="15715" y="1"/>
                    <a:pt x="14485" y="2407"/>
                    <a:pt x="12052" y="2407"/>
                  </a:cubicBezTo>
                  <a:cubicBezTo>
                    <a:pt x="9710" y="2407"/>
                    <a:pt x="7709" y="668"/>
                    <a:pt x="5003" y="668"/>
                  </a:cubicBezTo>
                  <a:cubicBezTo>
                    <a:pt x="4711" y="668"/>
                    <a:pt x="4411" y="688"/>
                    <a:pt x="4101" y="733"/>
                  </a:cubicBezTo>
                  <a:cubicBezTo>
                    <a:pt x="1507" y="1131"/>
                    <a:pt x="0" y="5315"/>
                    <a:pt x="0" y="5315"/>
                  </a:cubicBezTo>
                  <a:cubicBezTo>
                    <a:pt x="0" y="5315"/>
                    <a:pt x="3060" y="2256"/>
                    <a:pt x="5465" y="2256"/>
                  </a:cubicBezTo>
                  <a:cubicBezTo>
                    <a:pt x="5520" y="2256"/>
                    <a:pt x="5574" y="2257"/>
                    <a:pt x="5629" y="2260"/>
                  </a:cubicBezTo>
                  <a:cubicBezTo>
                    <a:pt x="8077" y="2407"/>
                    <a:pt x="9918" y="5608"/>
                    <a:pt x="12199" y="5608"/>
                  </a:cubicBezTo>
                  <a:cubicBezTo>
                    <a:pt x="14398" y="5608"/>
                    <a:pt x="16189" y="1931"/>
                    <a:pt x="18903" y="1931"/>
                  </a:cubicBezTo>
                  <a:cubicBezTo>
                    <a:pt x="19003" y="1931"/>
                    <a:pt x="19105" y="1936"/>
                    <a:pt x="19208" y="1947"/>
                  </a:cubicBezTo>
                  <a:cubicBezTo>
                    <a:pt x="22116" y="2260"/>
                    <a:pt x="24711" y="4395"/>
                    <a:pt x="24711" y="4395"/>
                  </a:cubicBezTo>
                  <a:cubicBezTo>
                    <a:pt x="24711" y="4395"/>
                    <a:pt x="22409" y="880"/>
                    <a:pt x="19208" y="126"/>
                  </a:cubicBezTo>
                  <a:cubicBezTo>
                    <a:pt x="18848" y="39"/>
                    <a:pt x="18513" y="1"/>
                    <a:pt x="18198" y="1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56"/>
            <p:cNvSpPr/>
            <p:nvPr/>
          </p:nvSpPr>
          <p:spPr>
            <a:xfrm>
              <a:off x="2468025" y="1149000"/>
              <a:ext cx="463475" cy="104925"/>
            </a:xfrm>
            <a:custGeom>
              <a:avLst/>
              <a:gdLst/>
              <a:ahLst/>
              <a:cxnLst/>
              <a:rect l="l" t="t" r="r" b="b"/>
              <a:pathLst>
                <a:path w="18539" h="4197" extrusionOk="0">
                  <a:moveTo>
                    <a:pt x="13655" y="0"/>
                  </a:moveTo>
                  <a:cubicBezTo>
                    <a:pt x="11792" y="0"/>
                    <a:pt x="10877" y="1811"/>
                    <a:pt x="9039" y="1811"/>
                  </a:cubicBezTo>
                  <a:cubicBezTo>
                    <a:pt x="7276" y="1811"/>
                    <a:pt x="5771" y="489"/>
                    <a:pt x="3746" y="489"/>
                  </a:cubicBezTo>
                  <a:cubicBezTo>
                    <a:pt x="3535" y="489"/>
                    <a:pt x="3319" y="504"/>
                    <a:pt x="3097" y="535"/>
                  </a:cubicBezTo>
                  <a:cubicBezTo>
                    <a:pt x="1151" y="828"/>
                    <a:pt x="0" y="3967"/>
                    <a:pt x="0" y="3967"/>
                  </a:cubicBezTo>
                  <a:cubicBezTo>
                    <a:pt x="0" y="3967"/>
                    <a:pt x="2304" y="1683"/>
                    <a:pt x="4109" y="1683"/>
                  </a:cubicBezTo>
                  <a:cubicBezTo>
                    <a:pt x="4148" y="1683"/>
                    <a:pt x="4188" y="1684"/>
                    <a:pt x="4227" y="1686"/>
                  </a:cubicBezTo>
                  <a:cubicBezTo>
                    <a:pt x="6068" y="1811"/>
                    <a:pt x="7449" y="4197"/>
                    <a:pt x="9165" y="4197"/>
                  </a:cubicBezTo>
                  <a:cubicBezTo>
                    <a:pt x="10817" y="4197"/>
                    <a:pt x="12139" y="1443"/>
                    <a:pt x="14177" y="1443"/>
                  </a:cubicBezTo>
                  <a:cubicBezTo>
                    <a:pt x="14255" y="1443"/>
                    <a:pt x="14335" y="1447"/>
                    <a:pt x="14417" y="1456"/>
                  </a:cubicBezTo>
                  <a:cubicBezTo>
                    <a:pt x="16593" y="1686"/>
                    <a:pt x="18539" y="3297"/>
                    <a:pt x="18539" y="3297"/>
                  </a:cubicBezTo>
                  <a:cubicBezTo>
                    <a:pt x="18539" y="3297"/>
                    <a:pt x="16823" y="661"/>
                    <a:pt x="14417" y="96"/>
                  </a:cubicBezTo>
                  <a:cubicBezTo>
                    <a:pt x="14145" y="30"/>
                    <a:pt x="13892" y="0"/>
                    <a:pt x="1365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p56"/>
            <p:cNvSpPr/>
            <p:nvPr/>
          </p:nvSpPr>
          <p:spPr>
            <a:xfrm>
              <a:off x="2565325" y="734125"/>
              <a:ext cx="290850" cy="66275"/>
            </a:xfrm>
            <a:custGeom>
              <a:avLst/>
              <a:gdLst/>
              <a:ahLst/>
              <a:cxnLst/>
              <a:rect l="l" t="t" r="r" b="b"/>
              <a:pathLst>
                <a:path w="11634" h="2651" extrusionOk="0">
                  <a:moveTo>
                    <a:pt x="8575" y="0"/>
                  </a:moveTo>
                  <a:cubicBezTo>
                    <a:pt x="7400" y="0"/>
                    <a:pt x="6825" y="1144"/>
                    <a:pt x="5670" y="1144"/>
                  </a:cubicBezTo>
                  <a:cubicBezTo>
                    <a:pt x="4579" y="1144"/>
                    <a:pt x="3640" y="316"/>
                    <a:pt x="2367" y="316"/>
                  </a:cubicBezTo>
                  <a:cubicBezTo>
                    <a:pt x="2224" y="316"/>
                    <a:pt x="2077" y="326"/>
                    <a:pt x="1925" y="349"/>
                  </a:cubicBezTo>
                  <a:cubicBezTo>
                    <a:pt x="711" y="538"/>
                    <a:pt x="0" y="2505"/>
                    <a:pt x="0" y="2505"/>
                  </a:cubicBezTo>
                  <a:cubicBezTo>
                    <a:pt x="0" y="2505"/>
                    <a:pt x="1445" y="1080"/>
                    <a:pt x="2585" y="1080"/>
                  </a:cubicBezTo>
                  <a:cubicBezTo>
                    <a:pt x="2610" y="1080"/>
                    <a:pt x="2634" y="1080"/>
                    <a:pt x="2657" y="1082"/>
                  </a:cubicBezTo>
                  <a:cubicBezTo>
                    <a:pt x="3808" y="1124"/>
                    <a:pt x="4666" y="2651"/>
                    <a:pt x="5733" y="2651"/>
                  </a:cubicBezTo>
                  <a:cubicBezTo>
                    <a:pt x="6780" y="2651"/>
                    <a:pt x="7614" y="906"/>
                    <a:pt x="8888" y="906"/>
                  </a:cubicBezTo>
                  <a:cubicBezTo>
                    <a:pt x="8938" y="906"/>
                    <a:pt x="8988" y="909"/>
                    <a:pt x="9039" y="914"/>
                  </a:cubicBezTo>
                  <a:cubicBezTo>
                    <a:pt x="10399" y="1061"/>
                    <a:pt x="11634" y="2065"/>
                    <a:pt x="11634" y="2065"/>
                  </a:cubicBezTo>
                  <a:cubicBezTo>
                    <a:pt x="11634" y="2065"/>
                    <a:pt x="10546" y="412"/>
                    <a:pt x="9039" y="56"/>
                  </a:cubicBezTo>
                  <a:cubicBezTo>
                    <a:pt x="8874" y="17"/>
                    <a:pt x="8720" y="0"/>
                    <a:pt x="857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4" name="Google Shape;94;p56"/>
          <p:cNvGrpSpPr/>
          <p:nvPr/>
        </p:nvGrpSpPr>
        <p:grpSpPr>
          <a:xfrm flipH="1">
            <a:off x="1237666" y="2864536"/>
            <a:ext cx="544168" cy="970818"/>
            <a:chOff x="3734250" y="74249"/>
            <a:chExt cx="3046850" cy="5435712"/>
          </a:xfrm>
        </p:grpSpPr>
        <p:grpSp>
          <p:nvGrpSpPr>
            <p:cNvPr id="95" name="Google Shape;95;p56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96" name="Google Shape;96;p56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" name="Google Shape;97;p56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" name="Google Shape;98;p56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" name="Google Shape;99;p56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" name="Google Shape;100;p56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" name="Google Shape;101;p56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" name="Google Shape;102;p56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" name="Google Shape;103;p56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4" name="Google Shape;104;p56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5" name="Google Shape;105;p56"/>
          <p:cNvSpPr/>
          <p:nvPr/>
        </p:nvSpPr>
        <p:spPr>
          <a:xfrm flipH="1">
            <a:off x="2137901" y="3144288"/>
            <a:ext cx="1070343" cy="1069873"/>
          </a:xfrm>
          <a:custGeom>
            <a:avLst/>
            <a:gdLst/>
            <a:ahLst/>
            <a:cxnLst/>
            <a:rect l="l" t="t" r="r" b="b"/>
            <a:pathLst>
              <a:path w="47874" h="47853" extrusionOk="0">
                <a:moveTo>
                  <a:pt x="23937" y="0"/>
                </a:moveTo>
                <a:cubicBezTo>
                  <a:pt x="10713" y="0"/>
                  <a:pt x="0" y="10713"/>
                  <a:pt x="0" y="23937"/>
                </a:cubicBezTo>
                <a:cubicBezTo>
                  <a:pt x="0" y="37140"/>
                  <a:pt x="10713" y="47853"/>
                  <a:pt x="23937" y="47853"/>
                </a:cubicBezTo>
                <a:cubicBezTo>
                  <a:pt x="37161" y="47853"/>
                  <a:pt x="47873" y="37140"/>
                  <a:pt x="47873" y="23937"/>
                </a:cubicBezTo>
                <a:cubicBezTo>
                  <a:pt x="47873" y="10713"/>
                  <a:pt x="37161" y="0"/>
                  <a:pt x="23937" y="0"/>
                </a:cubicBezTo>
                <a:close/>
              </a:path>
            </a:pathLst>
          </a:custGeom>
          <a:solidFill>
            <a:srgbClr val="F7A92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56"/>
          <p:cNvSpPr/>
          <p:nvPr/>
        </p:nvSpPr>
        <p:spPr>
          <a:xfrm flipH="1">
            <a:off x="-16433" y="3580140"/>
            <a:ext cx="4512233" cy="629111"/>
          </a:xfrm>
          <a:custGeom>
            <a:avLst/>
            <a:gdLst/>
            <a:ahLst/>
            <a:cxnLst/>
            <a:rect l="l" t="t" r="r" b="b"/>
            <a:pathLst>
              <a:path w="150170" h="16915" extrusionOk="0">
                <a:moveTo>
                  <a:pt x="69788" y="1"/>
                </a:moveTo>
                <a:cubicBezTo>
                  <a:pt x="58612" y="1"/>
                  <a:pt x="48908" y="7870"/>
                  <a:pt x="41401" y="7870"/>
                </a:cubicBezTo>
                <a:cubicBezTo>
                  <a:pt x="40796" y="7870"/>
                  <a:pt x="40206" y="7819"/>
                  <a:pt x="39630" y="7709"/>
                </a:cubicBezTo>
                <a:cubicBezTo>
                  <a:pt x="39094" y="7605"/>
                  <a:pt x="38452" y="7556"/>
                  <a:pt x="37720" y="7556"/>
                </a:cubicBezTo>
                <a:cubicBezTo>
                  <a:pt x="27549" y="7556"/>
                  <a:pt x="0" y="16915"/>
                  <a:pt x="0" y="16915"/>
                </a:cubicBezTo>
                <a:lnTo>
                  <a:pt x="150169" y="14153"/>
                </a:lnTo>
                <a:lnTo>
                  <a:pt x="150169" y="9759"/>
                </a:lnTo>
                <a:cubicBezTo>
                  <a:pt x="150169" y="9759"/>
                  <a:pt x="132133" y="7918"/>
                  <a:pt x="120625" y="7541"/>
                </a:cubicBezTo>
                <a:cubicBezTo>
                  <a:pt x="101271" y="6934"/>
                  <a:pt x="83548" y="636"/>
                  <a:pt x="70952" y="30"/>
                </a:cubicBezTo>
                <a:cubicBezTo>
                  <a:pt x="70562" y="10"/>
                  <a:pt x="70174" y="1"/>
                  <a:pt x="69788" y="1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56"/>
          <p:cNvSpPr/>
          <p:nvPr/>
        </p:nvSpPr>
        <p:spPr>
          <a:xfrm flipH="1">
            <a:off x="-85506" y="4046423"/>
            <a:ext cx="9315231" cy="1935365"/>
          </a:xfrm>
          <a:custGeom>
            <a:avLst/>
            <a:gdLst/>
            <a:ahLst/>
            <a:cxnLst/>
            <a:rect l="l" t="t" r="r" b="b"/>
            <a:pathLst>
              <a:path w="209237" h="68003" extrusionOk="0">
                <a:moveTo>
                  <a:pt x="1737" y="0"/>
                </a:moveTo>
                <a:cubicBezTo>
                  <a:pt x="1569" y="544"/>
                  <a:pt x="1109" y="984"/>
                  <a:pt x="565" y="1151"/>
                </a:cubicBezTo>
                <a:lnTo>
                  <a:pt x="0" y="1151"/>
                </a:lnTo>
                <a:lnTo>
                  <a:pt x="0" y="68002"/>
                </a:lnTo>
                <a:lnTo>
                  <a:pt x="209236" y="68002"/>
                </a:lnTo>
                <a:lnTo>
                  <a:pt x="209236" y="1214"/>
                </a:lnTo>
                <a:lnTo>
                  <a:pt x="209236" y="1151"/>
                </a:lnTo>
                <a:lnTo>
                  <a:pt x="208776" y="1151"/>
                </a:lnTo>
                <a:cubicBezTo>
                  <a:pt x="208211" y="1026"/>
                  <a:pt x="207332" y="733"/>
                  <a:pt x="207060" y="0"/>
                </a:cubicBezTo>
                <a:cubicBezTo>
                  <a:pt x="206893" y="544"/>
                  <a:pt x="206432" y="984"/>
                  <a:pt x="205888" y="1151"/>
                </a:cubicBezTo>
                <a:lnTo>
                  <a:pt x="205847" y="1151"/>
                </a:lnTo>
                <a:cubicBezTo>
                  <a:pt x="205282" y="1026"/>
                  <a:pt x="204382" y="733"/>
                  <a:pt x="204131" y="0"/>
                </a:cubicBezTo>
                <a:cubicBezTo>
                  <a:pt x="203942" y="544"/>
                  <a:pt x="203503" y="984"/>
                  <a:pt x="202959" y="1151"/>
                </a:cubicBezTo>
                <a:lnTo>
                  <a:pt x="202896" y="1151"/>
                </a:lnTo>
                <a:cubicBezTo>
                  <a:pt x="202352" y="1026"/>
                  <a:pt x="201453" y="733"/>
                  <a:pt x="201201" y="0"/>
                </a:cubicBezTo>
                <a:cubicBezTo>
                  <a:pt x="201013" y="544"/>
                  <a:pt x="200574" y="984"/>
                  <a:pt x="200009" y="1151"/>
                </a:cubicBezTo>
                <a:lnTo>
                  <a:pt x="199967" y="1151"/>
                </a:lnTo>
                <a:cubicBezTo>
                  <a:pt x="199423" y="1026"/>
                  <a:pt x="198523" y="733"/>
                  <a:pt x="198272" y="0"/>
                </a:cubicBezTo>
                <a:cubicBezTo>
                  <a:pt x="198084" y="544"/>
                  <a:pt x="197644" y="984"/>
                  <a:pt x="197080" y="1151"/>
                </a:cubicBezTo>
                <a:lnTo>
                  <a:pt x="197038" y="1151"/>
                </a:lnTo>
                <a:cubicBezTo>
                  <a:pt x="196494" y="1026"/>
                  <a:pt x="195594" y="733"/>
                  <a:pt x="195343" y="0"/>
                </a:cubicBezTo>
                <a:cubicBezTo>
                  <a:pt x="195155" y="544"/>
                  <a:pt x="194715" y="984"/>
                  <a:pt x="194150" y="1151"/>
                </a:cubicBezTo>
                <a:lnTo>
                  <a:pt x="194108" y="1151"/>
                </a:lnTo>
                <a:cubicBezTo>
                  <a:pt x="193543" y="1026"/>
                  <a:pt x="192665" y="733"/>
                  <a:pt x="192414" y="0"/>
                </a:cubicBezTo>
                <a:cubicBezTo>
                  <a:pt x="192225" y="544"/>
                  <a:pt x="191786" y="984"/>
                  <a:pt x="191221" y="1151"/>
                </a:cubicBezTo>
                <a:lnTo>
                  <a:pt x="191179" y="1151"/>
                </a:lnTo>
                <a:cubicBezTo>
                  <a:pt x="190614" y="1026"/>
                  <a:pt x="189735" y="733"/>
                  <a:pt x="189484" y="0"/>
                </a:cubicBezTo>
                <a:cubicBezTo>
                  <a:pt x="189296" y="544"/>
                  <a:pt x="188857" y="984"/>
                  <a:pt x="188292" y="1151"/>
                </a:cubicBezTo>
                <a:lnTo>
                  <a:pt x="188250" y="1151"/>
                </a:lnTo>
                <a:cubicBezTo>
                  <a:pt x="187685" y="1026"/>
                  <a:pt x="186806" y="733"/>
                  <a:pt x="186534" y="0"/>
                </a:cubicBezTo>
                <a:cubicBezTo>
                  <a:pt x="186367" y="544"/>
                  <a:pt x="185906" y="984"/>
                  <a:pt x="185362" y="1151"/>
                </a:cubicBezTo>
                <a:lnTo>
                  <a:pt x="185320" y="1151"/>
                </a:lnTo>
                <a:cubicBezTo>
                  <a:pt x="184756" y="1026"/>
                  <a:pt x="183877" y="733"/>
                  <a:pt x="183605" y="0"/>
                </a:cubicBezTo>
                <a:cubicBezTo>
                  <a:pt x="183416" y="544"/>
                  <a:pt x="182977" y="984"/>
                  <a:pt x="182433" y="1151"/>
                </a:cubicBezTo>
                <a:lnTo>
                  <a:pt x="182391" y="1151"/>
                </a:lnTo>
                <a:cubicBezTo>
                  <a:pt x="181826" y="1026"/>
                  <a:pt x="180927" y="733"/>
                  <a:pt x="180675" y="0"/>
                </a:cubicBezTo>
                <a:cubicBezTo>
                  <a:pt x="180487" y="544"/>
                  <a:pt x="180048" y="984"/>
                  <a:pt x="179504" y="1151"/>
                </a:cubicBezTo>
                <a:lnTo>
                  <a:pt x="179441" y="1151"/>
                </a:lnTo>
                <a:cubicBezTo>
                  <a:pt x="178897" y="1026"/>
                  <a:pt x="177997" y="733"/>
                  <a:pt x="177746" y="0"/>
                </a:cubicBezTo>
                <a:cubicBezTo>
                  <a:pt x="177558" y="544"/>
                  <a:pt x="177118" y="984"/>
                  <a:pt x="176553" y="1151"/>
                </a:cubicBezTo>
                <a:lnTo>
                  <a:pt x="176512" y="1151"/>
                </a:lnTo>
                <a:cubicBezTo>
                  <a:pt x="175968" y="1026"/>
                  <a:pt x="175068" y="733"/>
                  <a:pt x="174817" y="0"/>
                </a:cubicBezTo>
                <a:cubicBezTo>
                  <a:pt x="174628" y="544"/>
                  <a:pt x="174189" y="984"/>
                  <a:pt x="173624" y="1151"/>
                </a:cubicBezTo>
                <a:lnTo>
                  <a:pt x="173582" y="1151"/>
                </a:lnTo>
                <a:cubicBezTo>
                  <a:pt x="173038" y="1026"/>
                  <a:pt x="172139" y="733"/>
                  <a:pt x="171888" y="0"/>
                </a:cubicBezTo>
                <a:cubicBezTo>
                  <a:pt x="171699" y="544"/>
                  <a:pt x="171260" y="984"/>
                  <a:pt x="170695" y="1151"/>
                </a:cubicBezTo>
                <a:lnTo>
                  <a:pt x="170653" y="1151"/>
                </a:lnTo>
                <a:cubicBezTo>
                  <a:pt x="170088" y="1026"/>
                  <a:pt x="169209" y="733"/>
                  <a:pt x="168958" y="0"/>
                </a:cubicBezTo>
                <a:cubicBezTo>
                  <a:pt x="168770" y="544"/>
                  <a:pt x="168330" y="984"/>
                  <a:pt x="167766" y="1151"/>
                </a:cubicBezTo>
                <a:lnTo>
                  <a:pt x="167724" y="1151"/>
                </a:lnTo>
                <a:cubicBezTo>
                  <a:pt x="167159" y="1026"/>
                  <a:pt x="166280" y="733"/>
                  <a:pt x="166029" y="0"/>
                </a:cubicBezTo>
                <a:cubicBezTo>
                  <a:pt x="165841" y="544"/>
                  <a:pt x="165401" y="984"/>
                  <a:pt x="164836" y="1151"/>
                </a:cubicBezTo>
                <a:lnTo>
                  <a:pt x="164773" y="1151"/>
                </a:lnTo>
                <a:cubicBezTo>
                  <a:pt x="164209" y="1026"/>
                  <a:pt x="163330" y="733"/>
                  <a:pt x="163079" y="0"/>
                </a:cubicBezTo>
                <a:cubicBezTo>
                  <a:pt x="162890" y="544"/>
                  <a:pt x="162451" y="984"/>
                  <a:pt x="161886" y="1151"/>
                </a:cubicBezTo>
                <a:lnTo>
                  <a:pt x="161844" y="1151"/>
                </a:lnTo>
                <a:cubicBezTo>
                  <a:pt x="161279" y="1026"/>
                  <a:pt x="160400" y="733"/>
                  <a:pt x="160149" y="0"/>
                </a:cubicBezTo>
                <a:cubicBezTo>
                  <a:pt x="159961" y="544"/>
                  <a:pt x="159522" y="984"/>
                  <a:pt x="158957" y="1151"/>
                </a:cubicBezTo>
                <a:lnTo>
                  <a:pt x="158915" y="1151"/>
                </a:lnTo>
                <a:cubicBezTo>
                  <a:pt x="158350" y="1026"/>
                  <a:pt x="157471" y="733"/>
                  <a:pt x="157199" y="0"/>
                </a:cubicBezTo>
                <a:cubicBezTo>
                  <a:pt x="157032" y="544"/>
                  <a:pt x="156571" y="984"/>
                  <a:pt x="156027" y="1151"/>
                </a:cubicBezTo>
                <a:lnTo>
                  <a:pt x="155986" y="1151"/>
                </a:lnTo>
                <a:cubicBezTo>
                  <a:pt x="155421" y="1026"/>
                  <a:pt x="154542" y="733"/>
                  <a:pt x="154270" y="0"/>
                </a:cubicBezTo>
                <a:cubicBezTo>
                  <a:pt x="154082" y="544"/>
                  <a:pt x="153642" y="984"/>
                  <a:pt x="153098" y="1151"/>
                </a:cubicBezTo>
                <a:lnTo>
                  <a:pt x="153056" y="1151"/>
                </a:lnTo>
                <a:cubicBezTo>
                  <a:pt x="152491" y="1026"/>
                  <a:pt x="151592" y="733"/>
                  <a:pt x="151341" y="0"/>
                </a:cubicBezTo>
                <a:cubicBezTo>
                  <a:pt x="151152" y="544"/>
                  <a:pt x="150713" y="984"/>
                  <a:pt x="150169" y="1151"/>
                </a:cubicBezTo>
                <a:lnTo>
                  <a:pt x="150106" y="1151"/>
                </a:lnTo>
                <a:cubicBezTo>
                  <a:pt x="149562" y="1026"/>
                  <a:pt x="148662" y="733"/>
                  <a:pt x="148411" y="0"/>
                </a:cubicBezTo>
                <a:cubicBezTo>
                  <a:pt x="148223" y="544"/>
                  <a:pt x="147783" y="984"/>
                  <a:pt x="147219" y="1151"/>
                </a:cubicBezTo>
                <a:lnTo>
                  <a:pt x="147177" y="1151"/>
                </a:lnTo>
                <a:cubicBezTo>
                  <a:pt x="146633" y="1026"/>
                  <a:pt x="145733" y="733"/>
                  <a:pt x="145482" y="0"/>
                </a:cubicBezTo>
                <a:cubicBezTo>
                  <a:pt x="145294" y="544"/>
                  <a:pt x="144854" y="984"/>
                  <a:pt x="144289" y="1151"/>
                </a:cubicBezTo>
                <a:lnTo>
                  <a:pt x="144247" y="1151"/>
                </a:lnTo>
                <a:cubicBezTo>
                  <a:pt x="143703" y="1026"/>
                  <a:pt x="142804" y="733"/>
                  <a:pt x="142553" y="0"/>
                </a:cubicBezTo>
                <a:cubicBezTo>
                  <a:pt x="142364" y="544"/>
                  <a:pt x="141925" y="984"/>
                  <a:pt x="141360" y="1151"/>
                </a:cubicBezTo>
                <a:lnTo>
                  <a:pt x="141318" y="1151"/>
                </a:lnTo>
                <a:cubicBezTo>
                  <a:pt x="140753" y="1026"/>
                  <a:pt x="139874" y="733"/>
                  <a:pt x="139623" y="0"/>
                </a:cubicBezTo>
                <a:cubicBezTo>
                  <a:pt x="139435" y="544"/>
                  <a:pt x="138996" y="984"/>
                  <a:pt x="138431" y="1151"/>
                </a:cubicBezTo>
                <a:lnTo>
                  <a:pt x="138389" y="1151"/>
                </a:lnTo>
                <a:cubicBezTo>
                  <a:pt x="137824" y="1026"/>
                  <a:pt x="136945" y="733"/>
                  <a:pt x="136694" y="0"/>
                </a:cubicBezTo>
                <a:cubicBezTo>
                  <a:pt x="136506" y="544"/>
                  <a:pt x="136066" y="984"/>
                  <a:pt x="135501" y="1151"/>
                </a:cubicBezTo>
                <a:lnTo>
                  <a:pt x="135459" y="1151"/>
                </a:lnTo>
                <a:cubicBezTo>
                  <a:pt x="134895" y="1026"/>
                  <a:pt x="134016" y="733"/>
                  <a:pt x="133744" y="0"/>
                </a:cubicBezTo>
                <a:cubicBezTo>
                  <a:pt x="133576" y="544"/>
                  <a:pt x="133116" y="984"/>
                  <a:pt x="132572" y="1151"/>
                </a:cubicBezTo>
                <a:lnTo>
                  <a:pt x="132530" y="1151"/>
                </a:lnTo>
                <a:cubicBezTo>
                  <a:pt x="131965" y="1026"/>
                  <a:pt x="131086" y="733"/>
                  <a:pt x="130814" y="0"/>
                </a:cubicBezTo>
                <a:cubicBezTo>
                  <a:pt x="130626" y="544"/>
                  <a:pt x="130187" y="984"/>
                  <a:pt x="129643" y="1151"/>
                </a:cubicBezTo>
                <a:lnTo>
                  <a:pt x="129601" y="1151"/>
                </a:lnTo>
                <a:cubicBezTo>
                  <a:pt x="129036" y="1026"/>
                  <a:pt x="128136" y="733"/>
                  <a:pt x="127885" y="0"/>
                </a:cubicBezTo>
                <a:cubicBezTo>
                  <a:pt x="127697" y="544"/>
                  <a:pt x="127257" y="984"/>
                  <a:pt x="126713" y="1151"/>
                </a:cubicBezTo>
                <a:lnTo>
                  <a:pt x="126651" y="1151"/>
                </a:lnTo>
                <a:cubicBezTo>
                  <a:pt x="126107" y="1026"/>
                  <a:pt x="125207" y="733"/>
                  <a:pt x="124956" y="0"/>
                </a:cubicBezTo>
                <a:cubicBezTo>
                  <a:pt x="124768" y="544"/>
                  <a:pt x="124328" y="984"/>
                  <a:pt x="123763" y="1151"/>
                </a:cubicBezTo>
                <a:lnTo>
                  <a:pt x="123721" y="1151"/>
                </a:lnTo>
                <a:cubicBezTo>
                  <a:pt x="123156" y="1026"/>
                  <a:pt x="122257" y="733"/>
                  <a:pt x="122006" y="0"/>
                </a:cubicBezTo>
                <a:cubicBezTo>
                  <a:pt x="121817" y="544"/>
                  <a:pt x="121378" y="984"/>
                  <a:pt x="120834" y="1151"/>
                </a:cubicBezTo>
                <a:lnTo>
                  <a:pt x="120771" y="1151"/>
                </a:lnTo>
                <a:cubicBezTo>
                  <a:pt x="120227" y="1026"/>
                  <a:pt x="119327" y="733"/>
                  <a:pt x="119076" y="0"/>
                </a:cubicBezTo>
                <a:cubicBezTo>
                  <a:pt x="118888" y="544"/>
                  <a:pt x="118449" y="984"/>
                  <a:pt x="117884" y="1151"/>
                </a:cubicBezTo>
                <a:lnTo>
                  <a:pt x="117842" y="1151"/>
                </a:lnTo>
                <a:cubicBezTo>
                  <a:pt x="117298" y="1026"/>
                  <a:pt x="116398" y="733"/>
                  <a:pt x="116147" y="0"/>
                </a:cubicBezTo>
                <a:cubicBezTo>
                  <a:pt x="115959" y="544"/>
                  <a:pt x="115519" y="984"/>
                  <a:pt x="114954" y="1151"/>
                </a:cubicBezTo>
                <a:lnTo>
                  <a:pt x="114912" y="1151"/>
                </a:lnTo>
                <a:cubicBezTo>
                  <a:pt x="114368" y="1026"/>
                  <a:pt x="113469" y="733"/>
                  <a:pt x="113218" y="0"/>
                </a:cubicBezTo>
                <a:cubicBezTo>
                  <a:pt x="113029" y="544"/>
                  <a:pt x="112590" y="984"/>
                  <a:pt x="112025" y="1151"/>
                </a:cubicBezTo>
                <a:lnTo>
                  <a:pt x="111983" y="1151"/>
                </a:lnTo>
                <a:cubicBezTo>
                  <a:pt x="111418" y="1026"/>
                  <a:pt x="110539" y="733"/>
                  <a:pt x="110288" y="0"/>
                </a:cubicBezTo>
                <a:cubicBezTo>
                  <a:pt x="110100" y="544"/>
                  <a:pt x="109661" y="984"/>
                  <a:pt x="109096" y="1151"/>
                </a:cubicBezTo>
                <a:lnTo>
                  <a:pt x="109054" y="1151"/>
                </a:lnTo>
                <a:cubicBezTo>
                  <a:pt x="108489" y="1026"/>
                  <a:pt x="107610" y="733"/>
                  <a:pt x="107359" y="0"/>
                </a:cubicBezTo>
                <a:cubicBezTo>
                  <a:pt x="107171" y="544"/>
                  <a:pt x="106731" y="984"/>
                  <a:pt x="106166" y="1151"/>
                </a:cubicBezTo>
                <a:lnTo>
                  <a:pt x="106125" y="1151"/>
                </a:lnTo>
                <a:cubicBezTo>
                  <a:pt x="105560" y="1026"/>
                  <a:pt x="104681" y="733"/>
                  <a:pt x="104409" y="0"/>
                </a:cubicBezTo>
                <a:cubicBezTo>
                  <a:pt x="104221" y="544"/>
                  <a:pt x="103781" y="984"/>
                  <a:pt x="103237" y="1151"/>
                </a:cubicBezTo>
                <a:lnTo>
                  <a:pt x="103195" y="1151"/>
                </a:lnTo>
                <a:cubicBezTo>
                  <a:pt x="102630" y="1026"/>
                  <a:pt x="101731" y="733"/>
                  <a:pt x="101480" y="0"/>
                </a:cubicBezTo>
                <a:cubicBezTo>
                  <a:pt x="101291" y="544"/>
                  <a:pt x="100852" y="984"/>
                  <a:pt x="100308" y="1151"/>
                </a:cubicBezTo>
                <a:lnTo>
                  <a:pt x="100245" y="1151"/>
                </a:lnTo>
                <a:cubicBezTo>
                  <a:pt x="99701" y="1026"/>
                  <a:pt x="98801" y="733"/>
                  <a:pt x="98550" y="0"/>
                </a:cubicBezTo>
                <a:cubicBezTo>
                  <a:pt x="98362" y="544"/>
                  <a:pt x="97923" y="984"/>
                  <a:pt x="97358" y="1151"/>
                </a:cubicBezTo>
                <a:lnTo>
                  <a:pt x="97316" y="1151"/>
                </a:lnTo>
                <a:cubicBezTo>
                  <a:pt x="96772" y="1026"/>
                  <a:pt x="95872" y="733"/>
                  <a:pt x="95621" y="0"/>
                </a:cubicBezTo>
                <a:cubicBezTo>
                  <a:pt x="95433" y="544"/>
                  <a:pt x="94993" y="984"/>
                  <a:pt x="94428" y="1151"/>
                </a:cubicBezTo>
                <a:lnTo>
                  <a:pt x="94386" y="1151"/>
                </a:lnTo>
                <a:cubicBezTo>
                  <a:pt x="93842" y="1026"/>
                  <a:pt x="92943" y="733"/>
                  <a:pt x="92692" y="0"/>
                </a:cubicBezTo>
                <a:cubicBezTo>
                  <a:pt x="92503" y="544"/>
                  <a:pt x="92064" y="984"/>
                  <a:pt x="91499" y="1151"/>
                </a:cubicBezTo>
                <a:lnTo>
                  <a:pt x="91457" y="1151"/>
                </a:lnTo>
                <a:cubicBezTo>
                  <a:pt x="90892" y="1026"/>
                  <a:pt x="90013" y="733"/>
                  <a:pt x="89762" y="0"/>
                </a:cubicBezTo>
                <a:cubicBezTo>
                  <a:pt x="89574" y="544"/>
                  <a:pt x="89135" y="984"/>
                  <a:pt x="88570" y="1151"/>
                </a:cubicBezTo>
                <a:lnTo>
                  <a:pt x="88528" y="1151"/>
                </a:lnTo>
                <a:cubicBezTo>
                  <a:pt x="87963" y="1026"/>
                  <a:pt x="87084" y="733"/>
                  <a:pt x="86833" y="0"/>
                </a:cubicBezTo>
                <a:cubicBezTo>
                  <a:pt x="86645" y="544"/>
                  <a:pt x="86205" y="984"/>
                  <a:pt x="85640" y="1151"/>
                </a:cubicBezTo>
                <a:lnTo>
                  <a:pt x="85599" y="1151"/>
                </a:lnTo>
                <a:cubicBezTo>
                  <a:pt x="85034" y="1026"/>
                  <a:pt x="84155" y="733"/>
                  <a:pt x="83883" y="0"/>
                </a:cubicBezTo>
                <a:cubicBezTo>
                  <a:pt x="83715" y="544"/>
                  <a:pt x="83255" y="984"/>
                  <a:pt x="82711" y="1151"/>
                </a:cubicBezTo>
                <a:lnTo>
                  <a:pt x="82648" y="1151"/>
                </a:lnTo>
                <a:cubicBezTo>
                  <a:pt x="82083" y="1026"/>
                  <a:pt x="81205" y="733"/>
                  <a:pt x="80953" y="0"/>
                </a:cubicBezTo>
                <a:cubicBezTo>
                  <a:pt x="80765" y="544"/>
                  <a:pt x="80326" y="984"/>
                  <a:pt x="79761" y="1151"/>
                </a:cubicBezTo>
                <a:lnTo>
                  <a:pt x="79719" y="1151"/>
                </a:lnTo>
                <a:cubicBezTo>
                  <a:pt x="79154" y="1026"/>
                  <a:pt x="78275" y="733"/>
                  <a:pt x="78024" y="0"/>
                </a:cubicBezTo>
                <a:cubicBezTo>
                  <a:pt x="77836" y="544"/>
                  <a:pt x="77396" y="984"/>
                  <a:pt x="76832" y="1151"/>
                </a:cubicBezTo>
                <a:lnTo>
                  <a:pt x="76790" y="1151"/>
                </a:lnTo>
                <a:cubicBezTo>
                  <a:pt x="76225" y="1026"/>
                  <a:pt x="75346" y="733"/>
                  <a:pt x="75074" y="0"/>
                </a:cubicBezTo>
                <a:cubicBezTo>
                  <a:pt x="74907" y="544"/>
                  <a:pt x="74446" y="984"/>
                  <a:pt x="73902" y="1151"/>
                </a:cubicBezTo>
                <a:lnTo>
                  <a:pt x="73860" y="1151"/>
                </a:lnTo>
                <a:cubicBezTo>
                  <a:pt x="73295" y="1026"/>
                  <a:pt x="72417" y="733"/>
                  <a:pt x="72145" y="0"/>
                </a:cubicBezTo>
                <a:cubicBezTo>
                  <a:pt x="71956" y="544"/>
                  <a:pt x="71517" y="984"/>
                  <a:pt x="70973" y="1151"/>
                </a:cubicBezTo>
                <a:lnTo>
                  <a:pt x="70931" y="1151"/>
                </a:lnTo>
                <a:cubicBezTo>
                  <a:pt x="70366" y="1026"/>
                  <a:pt x="69466" y="733"/>
                  <a:pt x="69215" y="0"/>
                </a:cubicBezTo>
                <a:cubicBezTo>
                  <a:pt x="69027" y="544"/>
                  <a:pt x="68588" y="984"/>
                  <a:pt x="68044" y="1151"/>
                </a:cubicBezTo>
                <a:lnTo>
                  <a:pt x="67981" y="1151"/>
                </a:lnTo>
                <a:cubicBezTo>
                  <a:pt x="67437" y="1026"/>
                  <a:pt x="66537" y="733"/>
                  <a:pt x="66286" y="0"/>
                </a:cubicBezTo>
                <a:cubicBezTo>
                  <a:pt x="66098" y="544"/>
                  <a:pt x="65658" y="984"/>
                  <a:pt x="65093" y="1151"/>
                </a:cubicBezTo>
                <a:lnTo>
                  <a:pt x="65052" y="1151"/>
                </a:lnTo>
                <a:cubicBezTo>
                  <a:pt x="64508" y="1026"/>
                  <a:pt x="63608" y="733"/>
                  <a:pt x="63357" y="0"/>
                </a:cubicBezTo>
                <a:cubicBezTo>
                  <a:pt x="63168" y="544"/>
                  <a:pt x="62729" y="984"/>
                  <a:pt x="62164" y="1151"/>
                </a:cubicBezTo>
                <a:lnTo>
                  <a:pt x="62122" y="1151"/>
                </a:lnTo>
                <a:cubicBezTo>
                  <a:pt x="61578" y="1026"/>
                  <a:pt x="60678" y="733"/>
                  <a:pt x="60427" y="0"/>
                </a:cubicBezTo>
                <a:cubicBezTo>
                  <a:pt x="60239" y="544"/>
                  <a:pt x="59800" y="984"/>
                  <a:pt x="59235" y="1151"/>
                </a:cubicBezTo>
                <a:lnTo>
                  <a:pt x="59193" y="1151"/>
                </a:lnTo>
                <a:cubicBezTo>
                  <a:pt x="58628" y="1026"/>
                  <a:pt x="57749" y="733"/>
                  <a:pt x="57498" y="0"/>
                </a:cubicBezTo>
                <a:cubicBezTo>
                  <a:pt x="57310" y="544"/>
                  <a:pt x="56870" y="984"/>
                  <a:pt x="56305" y="1151"/>
                </a:cubicBezTo>
                <a:lnTo>
                  <a:pt x="56243" y="1151"/>
                </a:lnTo>
                <a:cubicBezTo>
                  <a:pt x="55678" y="1026"/>
                  <a:pt x="54778" y="733"/>
                  <a:pt x="54527" y="0"/>
                </a:cubicBezTo>
                <a:cubicBezTo>
                  <a:pt x="54339" y="544"/>
                  <a:pt x="53899" y="984"/>
                  <a:pt x="53355" y="1151"/>
                </a:cubicBezTo>
                <a:lnTo>
                  <a:pt x="53292" y="1151"/>
                </a:lnTo>
                <a:cubicBezTo>
                  <a:pt x="52748" y="1026"/>
                  <a:pt x="51849" y="733"/>
                  <a:pt x="51598" y="0"/>
                </a:cubicBezTo>
                <a:cubicBezTo>
                  <a:pt x="51409" y="544"/>
                  <a:pt x="50970" y="984"/>
                  <a:pt x="50405" y="1151"/>
                </a:cubicBezTo>
                <a:lnTo>
                  <a:pt x="50363" y="1151"/>
                </a:lnTo>
                <a:cubicBezTo>
                  <a:pt x="49819" y="1026"/>
                  <a:pt x="48919" y="733"/>
                  <a:pt x="48668" y="0"/>
                </a:cubicBezTo>
                <a:cubicBezTo>
                  <a:pt x="48480" y="544"/>
                  <a:pt x="48041" y="984"/>
                  <a:pt x="47476" y="1151"/>
                </a:cubicBezTo>
                <a:lnTo>
                  <a:pt x="47434" y="1151"/>
                </a:lnTo>
                <a:cubicBezTo>
                  <a:pt x="46890" y="1026"/>
                  <a:pt x="45990" y="733"/>
                  <a:pt x="45739" y="0"/>
                </a:cubicBezTo>
                <a:cubicBezTo>
                  <a:pt x="45551" y="544"/>
                  <a:pt x="45111" y="984"/>
                  <a:pt x="44546" y="1151"/>
                </a:cubicBezTo>
                <a:lnTo>
                  <a:pt x="44505" y="1151"/>
                </a:lnTo>
                <a:cubicBezTo>
                  <a:pt x="43940" y="1026"/>
                  <a:pt x="43061" y="733"/>
                  <a:pt x="42810" y="0"/>
                </a:cubicBezTo>
                <a:cubicBezTo>
                  <a:pt x="42621" y="544"/>
                  <a:pt x="42182" y="984"/>
                  <a:pt x="41617" y="1151"/>
                </a:cubicBezTo>
                <a:lnTo>
                  <a:pt x="41596" y="1151"/>
                </a:lnTo>
                <a:cubicBezTo>
                  <a:pt x="41031" y="1026"/>
                  <a:pt x="40131" y="733"/>
                  <a:pt x="39880" y="0"/>
                </a:cubicBezTo>
                <a:cubicBezTo>
                  <a:pt x="39692" y="544"/>
                  <a:pt x="39253" y="984"/>
                  <a:pt x="38709" y="1151"/>
                </a:cubicBezTo>
                <a:lnTo>
                  <a:pt x="38646" y="1151"/>
                </a:lnTo>
                <a:cubicBezTo>
                  <a:pt x="38102" y="1026"/>
                  <a:pt x="37202" y="733"/>
                  <a:pt x="36951" y="0"/>
                </a:cubicBezTo>
                <a:cubicBezTo>
                  <a:pt x="36763" y="544"/>
                  <a:pt x="36323" y="984"/>
                  <a:pt x="35758" y="1151"/>
                </a:cubicBezTo>
                <a:lnTo>
                  <a:pt x="35717" y="1151"/>
                </a:lnTo>
                <a:cubicBezTo>
                  <a:pt x="35173" y="1026"/>
                  <a:pt x="34273" y="733"/>
                  <a:pt x="34022" y="0"/>
                </a:cubicBezTo>
                <a:cubicBezTo>
                  <a:pt x="33833" y="544"/>
                  <a:pt x="33394" y="984"/>
                  <a:pt x="32829" y="1151"/>
                </a:cubicBezTo>
                <a:lnTo>
                  <a:pt x="32787" y="1151"/>
                </a:lnTo>
                <a:cubicBezTo>
                  <a:pt x="32243" y="1026"/>
                  <a:pt x="31344" y="733"/>
                  <a:pt x="31092" y="0"/>
                </a:cubicBezTo>
                <a:cubicBezTo>
                  <a:pt x="30904" y="544"/>
                  <a:pt x="30465" y="984"/>
                  <a:pt x="29900" y="1151"/>
                </a:cubicBezTo>
                <a:lnTo>
                  <a:pt x="29858" y="1151"/>
                </a:lnTo>
                <a:cubicBezTo>
                  <a:pt x="29293" y="1026"/>
                  <a:pt x="28414" y="733"/>
                  <a:pt x="28163" y="0"/>
                </a:cubicBezTo>
                <a:cubicBezTo>
                  <a:pt x="27975" y="544"/>
                  <a:pt x="27535" y="984"/>
                  <a:pt x="26971" y="1151"/>
                </a:cubicBezTo>
                <a:lnTo>
                  <a:pt x="26929" y="1151"/>
                </a:lnTo>
                <a:cubicBezTo>
                  <a:pt x="26364" y="1026"/>
                  <a:pt x="25485" y="733"/>
                  <a:pt x="25234" y="0"/>
                </a:cubicBezTo>
                <a:cubicBezTo>
                  <a:pt x="25046" y="544"/>
                  <a:pt x="24606" y="984"/>
                  <a:pt x="24041" y="1151"/>
                </a:cubicBezTo>
                <a:lnTo>
                  <a:pt x="23999" y="1151"/>
                </a:lnTo>
                <a:cubicBezTo>
                  <a:pt x="23434" y="1026"/>
                  <a:pt x="22556" y="733"/>
                  <a:pt x="22284" y="0"/>
                </a:cubicBezTo>
                <a:cubicBezTo>
                  <a:pt x="22116" y="544"/>
                  <a:pt x="21656" y="984"/>
                  <a:pt x="21112" y="1151"/>
                </a:cubicBezTo>
                <a:lnTo>
                  <a:pt x="21070" y="1151"/>
                </a:lnTo>
                <a:cubicBezTo>
                  <a:pt x="20505" y="1026"/>
                  <a:pt x="19626" y="733"/>
                  <a:pt x="19354" y="0"/>
                </a:cubicBezTo>
                <a:cubicBezTo>
                  <a:pt x="19166" y="544"/>
                  <a:pt x="18727" y="984"/>
                  <a:pt x="18183" y="1151"/>
                </a:cubicBezTo>
                <a:lnTo>
                  <a:pt x="18141" y="1151"/>
                </a:lnTo>
                <a:cubicBezTo>
                  <a:pt x="17576" y="1026"/>
                  <a:pt x="16676" y="733"/>
                  <a:pt x="16425" y="0"/>
                </a:cubicBezTo>
                <a:cubicBezTo>
                  <a:pt x="16237" y="544"/>
                  <a:pt x="15797" y="984"/>
                  <a:pt x="15253" y="1151"/>
                </a:cubicBezTo>
                <a:lnTo>
                  <a:pt x="15170" y="1151"/>
                </a:lnTo>
                <a:cubicBezTo>
                  <a:pt x="14605" y="1026"/>
                  <a:pt x="13726" y="733"/>
                  <a:pt x="13475" y="0"/>
                </a:cubicBezTo>
                <a:cubicBezTo>
                  <a:pt x="13286" y="544"/>
                  <a:pt x="12847" y="984"/>
                  <a:pt x="12282" y="1151"/>
                </a:cubicBezTo>
                <a:lnTo>
                  <a:pt x="12240" y="1151"/>
                </a:lnTo>
                <a:cubicBezTo>
                  <a:pt x="11675" y="1026"/>
                  <a:pt x="10797" y="733"/>
                  <a:pt x="10546" y="0"/>
                </a:cubicBezTo>
                <a:cubicBezTo>
                  <a:pt x="10357" y="544"/>
                  <a:pt x="9918" y="984"/>
                  <a:pt x="9353" y="1151"/>
                </a:cubicBezTo>
                <a:lnTo>
                  <a:pt x="9311" y="1151"/>
                </a:lnTo>
                <a:cubicBezTo>
                  <a:pt x="8746" y="1026"/>
                  <a:pt x="7867" y="733"/>
                  <a:pt x="7616" y="0"/>
                </a:cubicBezTo>
                <a:cubicBezTo>
                  <a:pt x="7428" y="544"/>
                  <a:pt x="6988" y="984"/>
                  <a:pt x="6424" y="1151"/>
                </a:cubicBezTo>
                <a:lnTo>
                  <a:pt x="6382" y="1151"/>
                </a:lnTo>
                <a:cubicBezTo>
                  <a:pt x="5817" y="1026"/>
                  <a:pt x="4938" y="733"/>
                  <a:pt x="4687" y="0"/>
                </a:cubicBezTo>
                <a:cubicBezTo>
                  <a:pt x="4499" y="544"/>
                  <a:pt x="4059" y="984"/>
                  <a:pt x="3494" y="1151"/>
                </a:cubicBezTo>
                <a:lnTo>
                  <a:pt x="3452" y="1151"/>
                </a:lnTo>
                <a:cubicBezTo>
                  <a:pt x="2887" y="1026"/>
                  <a:pt x="2009" y="733"/>
                  <a:pt x="1737" y="0"/>
                </a:cubicBezTo>
                <a:close/>
              </a:path>
            </a:pathLst>
          </a:custGeom>
          <a:solidFill>
            <a:srgbClr val="00A5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56"/>
          <p:cNvSpPr/>
          <p:nvPr/>
        </p:nvSpPr>
        <p:spPr>
          <a:xfrm flipH="1">
            <a:off x="1307364" y="4030054"/>
            <a:ext cx="3188459" cy="2020765"/>
          </a:xfrm>
          <a:custGeom>
            <a:avLst/>
            <a:gdLst/>
            <a:ahLst/>
            <a:cxnLst/>
            <a:rect l="l" t="t" r="r" b="b"/>
            <a:pathLst>
              <a:path w="97798" h="67982" extrusionOk="0">
                <a:moveTo>
                  <a:pt x="27326" y="0"/>
                </a:moveTo>
                <a:cubicBezTo>
                  <a:pt x="27138" y="565"/>
                  <a:pt x="26699" y="984"/>
                  <a:pt x="26134" y="1151"/>
                </a:cubicBezTo>
                <a:lnTo>
                  <a:pt x="26092" y="1151"/>
                </a:lnTo>
                <a:cubicBezTo>
                  <a:pt x="25548" y="1067"/>
                  <a:pt x="25046" y="816"/>
                  <a:pt x="24648" y="419"/>
                </a:cubicBezTo>
                <a:cubicBezTo>
                  <a:pt x="24397" y="523"/>
                  <a:pt x="24251" y="628"/>
                  <a:pt x="24251" y="754"/>
                </a:cubicBezTo>
                <a:cubicBezTo>
                  <a:pt x="23979" y="2637"/>
                  <a:pt x="43165" y="1528"/>
                  <a:pt x="43207" y="3348"/>
                </a:cubicBezTo>
                <a:cubicBezTo>
                  <a:pt x="43228" y="5148"/>
                  <a:pt x="23916" y="5210"/>
                  <a:pt x="24146" y="7365"/>
                </a:cubicBezTo>
                <a:cubicBezTo>
                  <a:pt x="24231" y="8129"/>
                  <a:pt x="26580" y="8335"/>
                  <a:pt x="29751" y="8335"/>
                </a:cubicBezTo>
                <a:cubicBezTo>
                  <a:pt x="33491" y="8335"/>
                  <a:pt x="38374" y="8048"/>
                  <a:pt x="42041" y="8048"/>
                </a:cubicBezTo>
                <a:cubicBezTo>
                  <a:pt x="45152" y="8048"/>
                  <a:pt x="47387" y="8255"/>
                  <a:pt x="47308" y="9018"/>
                </a:cubicBezTo>
                <a:cubicBezTo>
                  <a:pt x="47036" y="11446"/>
                  <a:pt x="20401" y="9521"/>
                  <a:pt x="20401" y="12471"/>
                </a:cubicBezTo>
                <a:cubicBezTo>
                  <a:pt x="20401" y="13416"/>
                  <a:pt x="22547" y="13672"/>
                  <a:pt x="25456" y="13672"/>
                </a:cubicBezTo>
                <a:cubicBezTo>
                  <a:pt x="28894" y="13672"/>
                  <a:pt x="33395" y="13314"/>
                  <a:pt x="36679" y="13314"/>
                </a:cubicBezTo>
                <a:cubicBezTo>
                  <a:pt x="39293" y="13314"/>
                  <a:pt x="41134" y="13541"/>
                  <a:pt x="41052" y="14354"/>
                </a:cubicBezTo>
                <a:cubicBezTo>
                  <a:pt x="40801" y="17032"/>
                  <a:pt x="26301" y="14605"/>
                  <a:pt x="26301" y="17032"/>
                </a:cubicBezTo>
                <a:cubicBezTo>
                  <a:pt x="26301" y="17721"/>
                  <a:pt x="28000" y="17924"/>
                  <a:pt x="30434" y="17924"/>
                </a:cubicBezTo>
                <a:cubicBezTo>
                  <a:pt x="33957" y="17924"/>
                  <a:pt x="39019" y="17498"/>
                  <a:pt x="42699" y="17498"/>
                </a:cubicBezTo>
                <a:cubicBezTo>
                  <a:pt x="45439" y="17498"/>
                  <a:pt x="47413" y="17734"/>
                  <a:pt x="47413" y="18560"/>
                </a:cubicBezTo>
                <a:cubicBezTo>
                  <a:pt x="47413" y="19395"/>
                  <a:pt x="44543" y="19612"/>
                  <a:pt x="40604" y="19612"/>
                </a:cubicBezTo>
                <a:cubicBezTo>
                  <a:pt x="36377" y="19612"/>
                  <a:pt x="30920" y="19363"/>
                  <a:pt x="26452" y="19363"/>
                </a:cubicBezTo>
                <a:cubicBezTo>
                  <a:pt x="21740" y="19363"/>
                  <a:pt x="18128" y="19640"/>
                  <a:pt x="18225" y="20777"/>
                </a:cubicBezTo>
                <a:cubicBezTo>
                  <a:pt x="18346" y="22220"/>
                  <a:pt x="22772" y="22421"/>
                  <a:pt x="27622" y="22421"/>
                </a:cubicBezTo>
                <a:cubicBezTo>
                  <a:pt x="29498" y="22421"/>
                  <a:pt x="31437" y="22391"/>
                  <a:pt x="33216" y="22391"/>
                </a:cubicBezTo>
                <a:cubicBezTo>
                  <a:pt x="37111" y="22391"/>
                  <a:pt x="40236" y="22535"/>
                  <a:pt x="40236" y="23456"/>
                </a:cubicBezTo>
                <a:cubicBezTo>
                  <a:pt x="40236" y="25883"/>
                  <a:pt x="24146" y="25360"/>
                  <a:pt x="24146" y="27222"/>
                </a:cubicBezTo>
                <a:cubicBezTo>
                  <a:pt x="24146" y="27890"/>
                  <a:pt x="27209" y="27998"/>
                  <a:pt x="31112" y="27998"/>
                </a:cubicBezTo>
                <a:cubicBezTo>
                  <a:pt x="32980" y="27998"/>
                  <a:pt x="35040" y="27973"/>
                  <a:pt x="37049" y="27973"/>
                </a:cubicBezTo>
                <a:cubicBezTo>
                  <a:pt x="42549" y="27973"/>
                  <a:pt x="47669" y="28159"/>
                  <a:pt x="47413" y="29544"/>
                </a:cubicBezTo>
                <a:cubicBezTo>
                  <a:pt x="47242" y="30470"/>
                  <a:pt x="44144" y="30692"/>
                  <a:pt x="39957" y="30692"/>
                </a:cubicBezTo>
                <a:cubicBezTo>
                  <a:pt x="36133" y="30692"/>
                  <a:pt x="31401" y="30507"/>
                  <a:pt x="27160" y="30507"/>
                </a:cubicBezTo>
                <a:cubicBezTo>
                  <a:pt x="21252" y="30507"/>
                  <a:pt x="16299" y="30865"/>
                  <a:pt x="16090" y="32578"/>
                </a:cubicBezTo>
                <a:cubicBezTo>
                  <a:pt x="15894" y="34138"/>
                  <a:pt x="18895" y="34536"/>
                  <a:pt x="22793" y="34536"/>
                </a:cubicBezTo>
                <a:cubicBezTo>
                  <a:pt x="26865" y="34536"/>
                  <a:pt x="31915" y="34102"/>
                  <a:pt x="35322" y="34102"/>
                </a:cubicBezTo>
                <a:cubicBezTo>
                  <a:pt x="37671" y="34102"/>
                  <a:pt x="39240" y="34308"/>
                  <a:pt x="39169" y="35006"/>
                </a:cubicBezTo>
                <a:cubicBezTo>
                  <a:pt x="38897" y="37684"/>
                  <a:pt x="12052" y="35257"/>
                  <a:pt x="11801" y="39295"/>
                </a:cubicBezTo>
                <a:cubicBezTo>
                  <a:pt x="11749" y="40045"/>
                  <a:pt x="12885" y="40332"/>
                  <a:pt x="14751" y="40332"/>
                </a:cubicBezTo>
                <a:cubicBezTo>
                  <a:pt x="20813" y="40332"/>
                  <a:pt x="34577" y="37303"/>
                  <a:pt x="40283" y="37303"/>
                </a:cubicBezTo>
                <a:cubicBezTo>
                  <a:pt x="41931" y="37303"/>
                  <a:pt x="42906" y="37556"/>
                  <a:pt x="42831" y="38207"/>
                </a:cubicBezTo>
                <a:cubicBezTo>
                  <a:pt x="42433" y="41806"/>
                  <a:pt x="6947" y="41806"/>
                  <a:pt x="6424" y="45739"/>
                </a:cubicBezTo>
                <a:cubicBezTo>
                  <a:pt x="6292" y="46715"/>
                  <a:pt x="8727" y="47059"/>
                  <a:pt x="12480" y="47059"/>
                </a:cubicBezTo>
                <a:cubicBezTo>
                  <a:pt x="21440" y="47059"/>
                  <a:pt x="37908" y="45099"/>
                  <a:pt x="44851" y="45099"/>
                </a:cubicBezTo>
                <a:cubicBezTo>
                  <a:pt x="46974" y="45099"/>
                  <a:pt x="48206" y="45282"/>
                  <a:pt x="48062" y="45760"/>
                </a:cubicBezTo>
                <a:cubicBezTo>
                  <a:pt x="47267" y="48438"/>
                  <a:pt x="13412" y="48690"/>
                  <a:pt x="13412" y="51368"/>
                </a:cubicBezTo>
                <a:cubicBezTo>
                  <a:pt x="13412" y="51832"/>
                  <a:pt x="14275" y="52015"/>
                  <a:pt x="15699" y="52015"/>
                </a:cubicBezTo>
                <a:cubicBezTo>
                  <a:pt x="20951" y="52015"/>
                  <a:pt x="33843" y="49533"/>
                  <a:pt x="39321" y="49533"/>
                </a:cubicBezTo>
                <a:cubicBezTo>
                  <a:pt x="40929" y="49533"/>
                  <a:pt x="41898" y="49747"/>
                  <a:pt x="41847" y="50301"/>
                </a:cubicBezTo>
                <a:cubicBezTo>
                  <a:pt x="41596" y="53251"/>
                  <a:pt x="0" y="52435"/>
                  <a:pt x="0" y="56201"/>
                </a:cubicBezTo>
                <a:cubicBezTo>
                  <a:pt x="0" y="57055"/>
                  <a:pt x="2093" y="57366"/>
                  <a:pt x="5318" y="57366"/>
                </a:cubicBezTo>
                <a:cubicBezTo>
                  <a:pt x="13981" y="57366"/>
                  <a:pt x="30813" y="55121"/>
                  <a:pt x="37189" y="55121"/>
                </a:cubicBezTo>
                <a:cubicBezTo>
                  <a:pt x="38849" y="55121"/>
                  <a:pt x="39800" y="55273"/>
                  <a:pt x="39713" y="55657"/>
                </a:cubicBezTo>
                <a:cubicBezTo>
                  <a:pt x="39190" y="58084"/>
                  <a:pt x="5921" y="58084"/>
                  <a:pt x="6173" y="59946"/>
                </a:cubicBezTo>
                <a:cubicBezTo>
                  <a:pt x="6277" y="60672"/>
                  <a:pt x="12403" y="60758"/>
                  <a:pt x="19897" y="60758"/>
                </a:cubicBezTo>
                <a:cubicBezTo>
                  <a:pt x="22223" y="60758"/>
                  <a:pt x="24681" y="60749"/>
                  <a:pt x="27132" y="60749"/>
                </a:cubicBezTo>
                <a:cubicBezTo>
                  <a:pt x="37284" y="60749"/>
                  <a:pt x="47308" y="60891"/>
                  <a:pt x="47308" y="62353"/>
                </a:cubicBezTo>
                <a:cubicBezTo>
                  <a:pt x="47308" y="65324"/>
                  <a:pt x="251" y="64257"/>
                  <a:pt x="251" y="67458"/>
                </a:cubicBezTo>
                <a:cubicBezTo>
                  <a:pt x="251" y="67667"/>
                  <a:pt x="419" y="67856"/>
                  <a:pt x="732" y="67981"/>
                </a:cubicBezTo>
                <a:lnTo>
                  <a:pt x="70262" y="67981"/>
                </a:lnTo>
                <a:cubicBezTo>
                  <a:pt x="63064" y="67500"/>
                  <a:pt x="57289" y="66872"/>
                  <a:pt x="57289" y="65763"/>
                </a:cubicBezTo>
                <a:cubicBezTo>
                  <a:pt x="57289" y="64623"/>
                  <a:pt x="62311" y="64358"/>
                  <a:pt x="68514" y="64358"/>
                </a:cubicBezTo>
                <a:cubicBezTo>
                  <a:pt x="73896" y="64358"/>
                  <a:pt x="80168" y="64557"/>
                  <a:pt x="84818" y="64557"/>
                </a:cubicBezTo>
                <a:cubicBezTo>
                  <a:pt x="88771" y="64557"/>
                  <a:pt x="91554" y="64413"/>
                  <a:pt x="91625" y="63880"/>
                </a:cubicBezTo>
                <a:cubicBezTo>
                  <a:pt x="91897" y="61997"/>
                  <a:pt x="58628" y="61997"/>
                  <a:pt x="58084" y="59591"/>
                </a:cubicBezTo>
                <a:cubicBezTo>
                  <a:pt x="58000" y="59202"/>
                  <a:pt x="58964" y="59048"/>
                  <a:pt x="60641" y="59048"/>
                </a:cubicBezTo>
                <a:cubicBezTo>
                  <a:pt x="67036" y="59048"/>
                  <a:pt x="83805" y="61288"/>
                  <a:pt x="92460" y="61288"/>
                </a:cubicBezTo>
                <a:cubicBezTo>
                  <a:pt x="95696" y="61288"/>
                  <a:pt x="97797" y="60975"/>
                  <a:pt x="97797" y="60114"/>
                </a:cubicBezTo>
                <a:cubicBezTo>
                  <a:pt x="97797" y="56369"/>
                  <a:pt x="48334" y="56682"/>
                  <a:pt x="48062" y="53732"/>
                </a:cubicBezTo>
                <a:cubicBezTo>
                  <a:pt x="48014" y="53213"/>
                  <a:pt x="49106" y="53008"/>
                  <a:pt x="50940" y="53008"/>
                </a:cubicBezTo>
                <a:cubicBezTo>
                  <a:pt x="57839" y="53008"/>
                  <a:pt x="75226" y="55911"/>
                  <a:pt x="81807" y="55911"/>
                </a:cubicBezTo>
                <a:cubicBezTo>
                  <a:pt x="83421" y="55911"/>
                  <a:pt x="84385" y="55736"/>
                  <a:pt x="84385" y="55301"/>
                </a:cubicBezTo>
                <a:cubicBezTo>
                  <a:pt x="84385" y="52623"/>
                  <a:pt x="56473" y="51807"/>
                  <a:pt x="55678" y="49129"/>
                </a:cubicBezTo>
                <a:cubicBezTo>
                  <a:pt x="55544" y="48691"/>
                  <a:pt x="56424" y="48518"/>
                  <a:pt x="57987" y="48518"/>
                </a:cubicBezTo>
                <a:cubicBezTo>
                  <a:pt x="63800" y="48518"/>
                  <a:pt x="79060" y="50907"/>
                  <a:pt x="86766" y="50907"/>
                </a:cubicBezTo>
                <a:cubicBezTo>
                  <a:pt x="89650" y="50907"/>
                  <a:pt x="91477" y="50572"/>
                  <a:pt x="91353" y="49652"/>
                </a:cubicBezTo>
                <a:cubicBezTo>
                  <a:pt x="90829" y="45677"/>
                  <a:pt x="55929" y="45635"/>
                  <a:pt x="54883" y="42517"/>
                </a:cubicBezTo>
                <a:lnTo>
                  <a:pt x="54883" y="42224"/>
                </a:lnTo>
                <a:cubicBezTo>
                  <a:pt x="55043" y="41802"/>
                  <a:pt x="55922" y="41632"/>
                  <a:pt x="57290" y="41632"/>
                </a:cubicBezTo>
                <a:cubicBezTo>
                  <a:pt x="62791" y="41632"/>
                  <a:pt x="76193" y="44369"/>
                  <a:pt x="82547" y="44369"/>
                </a:cubicBezTo>
                <a:cubicBezTo>
                  <a:pt x="84705" y="44369"/>
                  <a:pt x="86050" y="44053"/>
                  <a:pt x="85996" y="43208"/>
                </a:cubicBezTo>
                <a:cubicBezTo>
                  <a:pt x="85724" y="39190"/>
                  <a:pt x="49233" y="41115"/>
                  <a:pt x="48961" y="38437"/>
                </a:cubicBezTo>
                <a:cubicBezTo>
                  <a:pt x="48902" y="37804"/>
                  <a:pt x="50700" y="37598"/>
                  <a:pt x="53479" y="37598"/>
                </a:cubicBezTo>
                <a:cubicBezTo>
                  <a:pt x="58674" y="37598"/>
                  <a:pt x="67300" y="38318"/>
                  <a:pt x="73649" y="38318"/>
                </a:cubicBezTo>
                <a:cubicBezTo>
                  <a:pt x="78392" y="38318"/>
                  <a:pt x="81864" y="37916"/>
                  <a:pt x="81686" y="36512"/>
                </a:cubicBezTo>
                <a:cubicBezTo>
                  <a:pt x="81465" y="34704"/>
                  <a:pt x="76852" y="34372"/>
                  <a:pt x="71550" y="34372"/>
                </a:cubicBezTo>
                <a:cubicBezTo>
                  <a:pt x="68477" y="34372"/>
                  <a:pt x="65172" y="34483"/>
                  <a:pt x="62357" y="34483"/>
                </a:cubicBezTo>
                <a:cubicBezTo>
                  <a:pt x="58511" y="34483"/>
                  <a:pt x="55580" y="34275"/>
                  <a:pt x="55406" y="33290"/>
                </a:cubicBezTo>
                <a:cubicBezTo>
                  <a:pt x="55175" y="32036"/>
                  <a:pt x="58436" y="31802"/>
                  <a:pt x="62263" y="31802"/>
                </a:cubicBezTo>
                <a:cubicBezTo>
                  <a:pt x="64532" y="31802"/>
                  <a:pt x="66999" y="31884"/>
                  <a:pt x="69055" y="31884"/>
                </a:cubicBezTo>
                <a:cubicBezTo>
                  <a:pt x="71691" y="31884"/>
                  <a:pt x="73651" y="31750"/>
                  <a:pt x="73651" y="31135"/>
                </a:cubicBezTo>
                <a:cubicBezTo>
                  <a:pt x="73651" y="29252"/>
                  <a:pt x="57540" y="29796"/>
                  <a:pt x="57540" y="27389"/>
                </a:cubicBezTo>
                <a:cubicBezTo>
                  <a:pt x="57540" y="26461"/>
                  <a:pt x="60722" y="26319"/>
                  <a:pt x="64667" y="26319"/>
                </a:cubicBezTo>
                <a:cubicBezTo>
                  <a:pt x="66396" y="26319"/>
                  <a:pt x="68270" y="26346"/>
                  <a:pt x="70088" y="26346"/>
                </a:cubicBezTo>
                <a:cubicBezTo>
                  <a:pt x="74964" y="26346"/>
                  <a:pt x="79429" y="26151"/>
                  <a:pt x="79552" y="24711"/>
                </a:cubicBezTo>
                <a:cubicBezTo>
                  <a:pt x="79639" y="23681"/>
                  <a:pt x="76653" y="23395"/>
                  <a:pt x="72549" y="23395"/>
                </a:cubicBezTo>
                <a:cubicBezTo>
                  <a:pt x="67417" y="23395"/>
                  <a:pt x="60537" y="23843"/>
                  <a:pt x="55733" y="23843"/>
                </a:cubicBezTo>
                <a:cubicBezTo>
                  <a:pt x="52358" y="23843"/>
                  <a:pt x="50008" y="23622"/>
                  <a:pt x="50008" y="22870"/>
                </a:cubicBezTo>
                <a:cubicBezTo>
                  <a:pt x="50008" y="21945"/>
                  <a:pt x="52567" y="21719"/>
                  <a:pt x="55920" y="21719"/>
                </a:cubicBezTo>
                <a:cubicBezTo>
                  <a:pt x="59141" y="21719"/>
                  <a:pt x="63094" y="21928"/>
                  <a:pt x="66212" y="21928"/>
                </a:cubicBezTo>
                <a:cubicBezTo>
                  <a:pt x="69251" y="21928"/>
                  <a:pt x="71496" y="21729"/>
                  <a:pt x="71496" y="20945"/>
                </a:cubicBezTo>
                <a:cubicBezTo>
                  <a:pt x="71496" y="18539"/>
                  <a:pt x="57017" y="20945"/>
                  <a:pt x="56745" y="18267"/>
                </a:cubicBezTo>
                <a:cubicBezTo>
                  <a:pt x="56663" y="17461"/>
                  <a:pt x="58501" y="17236"/>
                  <a:pt x="61111" y="17236"/>
                </a:cubicBezTo>
                <a:cubicBezTo>
                  <a:pt x="64383" y="17236"/>
                  <a:pt x="68868" y="17589"/>
                  <a:pt x="72302" y="17589"/>
                </a:cubicBezTo>
                <a:cubicBezTo>
                  <a:pt x="75231" y="17589"/>
                  <a:pt x="77397" y="17333"/>
                  <a:pt x="77397" y="16384"/>
                </a:cubicBezTo>
                <a:cubicBezTo>
                  <a:pt x="77397" y="13433"/>
                  <a:pt x="50824" y="15337"/>
                  <a:pt x="50552" y="12931"/>
                </a:cubicBezTo>
                <a:cubicBezTo>
                  <a:pt x="50473" y="12168"/>
                  <a:pt x="52702" y="11961"/>
                  <a:pt x="55804" y="11961"/>
                </a:cubicBezTo>
                <a:cubicBezTo>
                  <a:pt x="59461" y="11961"/>
                  <a:pt x="64331" y="12248"/>
                  <a:pt x="68060" y="12248"/>
                </a:cubicBezTo>
                <a:cubicBezTo>
                  <a:pt x="71223" y="12248"/>
                  <a:pt x="73566" y="12042"/>
                  <a:pt x="73651" y="11278"/>
                </a:cubicBezTo>
                <a:cubicBezTo>
                  <a:pt x="73902" y="9102"/>
                  <a:pt x="58189" y="9102"/>
                  <a:pt x="55113" y="7763"/>
                </a:cubicBezTo>
                <a:lnTo>
                  <a:pt x="55113" y="6780"/>
                </a:lnTo>
                <a:cubicBezTo>
                  <a:pt x="58189" y="5587"/>
                  <a:pt x="73798" y="6361"/>
                  <a:pt x="73568" y="4666"/>
                </a:cubicBezTo>
                <a:cubicBezTo>
                  <a:pt x="73528" y="4419"/>
                  <a:pt x="72467" y="4343"/>
                  <a:pt x="70873" y="4343"/>
                </a:cubicBezTo>
                <a:cubicBezTo>
                  <a:pt x="68407" y="4343"/>
                  <a:pt x="64665" y="4523"/>
                  <a:pt x="61451" y="4523"/>
                </a:cubicBezTo>
                <a:cubicBezTo>
                  <a:pt x="57968" y="4523"/>
                  <a:pt x="55105" y="4312"/>
                  <a:pt x="55155" y="3432"/>
                </a:cubicBezTo>
                <a:cubicBezTo>
                  <a:pt x="55259" y="1193"/>
                  <a:pt x="68504" y="2951"/>
                  <a:pt x="68860" y="1298"/>
                </a:cubicBezTo>
                <a:cubicBezTo>
                  <a:pt x="68922" y="1026"/>
                  <a:pt x="68609" y="795"/>
                  <a:pt x="68023" y="607"/>
                </a:cubicBezTo>
                <a:cubicBezTo>
                  <a:pt x="67793" y="858"/>
                  <a:pt x="67500" y="1047"/>
                  <a:pt x="67186" y="1151"/>
                </a:cubicBezTo>
                <a:lnTo>
                  <a:pt x="67144" y="1151"/>
                </a:lnTo>
                <a:cubicBezTo>
                  <a:pt x="66621" y="1047"/>
                  <a:pt x="65805" y="775"/>
                  <a:pt x="65491" y="126"/>
                </a:cubicBezTo>
                <a:lnTo>
                  <a:pt x="65386" y="126"/>
                </a:lnTo>
                <a:cubicBezTo>
                  <a:pt x="65177" y="628"/>
                  <a:pt x="64759" y="1005"/>
                  <a:pt x="64256" y="1151"/>
                </a:cubicBezTo>
                <a:lnTo>
                  <a:pt x="64215" y="1151"/>
                </a:lnTo>
                <a:cubicBezTo>
                  <a:pt x="63650" y="1047"/>
                  <a:pt x="62771" y="733"/>
                  <a:pt x="62499" y="0"/>
                </a:cubicBezTo>
                <a:cubicBezTo>
                  <a:pt x="62311" y="565"/>
                  <a:pt x="61871" y="984"/>
                  <a:pt x="61327" y="1151"/>
                </a:cubicBezTo>
                <a:lnTo>
                  <a:pt x="61285" y="1151"/>
                </a:lnTo>
                <a:cubicBezTo>
                  <a:pt x="60720" y="1047"/>
                  <a:pt x="59821" y="733"/>
                  <a:pt x="59570" y="0"/>
                </a:cubicBezTo>
                <a:cubicBezTo>
                  <a:pt x="59381" y="565"/>
                  <a:pt x="58942" y="984"/>
                  <a:pt x="58398" y="1151"/>
                </a:cubicBezTo>
                <a:lnTo>
                  <a:pt x="58335" y="1151"/>
                </a:lnTo>
                <a:cubicBezTo>
                  <a:pt x="57791" y="1047"/>
                  <a:pt x="56891" y="733"/>
                  <a:pt x="56640" y="0"/>
                </a:cubicBezTo>
                <a:cubicBezTo>
                  <a:pt x="56452" y="565"/>
                  <a:pt x="56013" y="984"/>
                  <a:pt x="55448" y="1151"/>
                </a:cubicBezTo>
                <a:lnTo>
                  <a:pt x="55406" y="1151"/>
                </a:lnTo>
                <a:cubicBezTo>
                  <a:pt x="54862" y="1047"/>
                  <a:pt x="53962" y="733"/>
                  <a:pt x="53711" y="0"/>
                </a:cubicBezTo>
                <a:cubicBezTo>
                  <a:pt x="53523" y="565"/>
                  <a:pt x="53083" y="984"/>
                  <a:pt x="52518" y="1151"/>
                </a:cubicBezTo>
                <a:lnTo>
                  <a:pt x="52476" y="1151"/>
                </a:lnTo>
                <a:cubicBezTo>
                  <a:pt x="51932" y="1047"/>
                  <a:pt x="51033" y="733"/>
                  <a:pt x="50782" y="0"/>
                </a:cubicBezTo>
                <a:cubicBezTo>
                  <a:pt x="50593" y="565"/>
                  <a:pt x="50154" y="984"/>
                  <a:pt x="49589" y="1151"/>
                </a:cubicBezTo>
                <a:lnTo>
                  <a:pt x="49547" y="1151"/>
                </a:lnTo>
                <a:cubicBezTo>
                  <a:pt x="48982" y="1047"/>
                  <a:pt x="48103" y="733"/>
                  <a:pt x="47852" y="0"/>
                </a:cubicBezTo>
                <a:cubicBezTo>
                  <a:pt x="47664" y="565"/>
                  <a:pt x="47225" y="984"/>
                  <a:pt x="46660" y="1151"/>
                </a:cubicBezTo>
                <a:lnTo>
                  <a:pt x="46618" y="1151"/>
                </a:lnTo>
                <a:cubicBezTo>
                  <a:pt x="46053" y="1047"/>
                  <a:pt x="45174" y="733"/>
                  <a:pt x="44923" y="0"/>
                </a:cubicBezTo>
                <a:cubicBezTo>
                  <a:pt x="44735" y="565"/>
                  <a:pt x="44295" y="984"/>
                  <a:pt x="43730" y="1151"/>
                </a:cubicBezTo>
                <a:lnTo>
                  <a:pt x="43689" y="1151"/>
                </a:lnTo>
                <a:cubicBezTo>
                  <a:pt x="43124" y="1047"/>
                  <a:pt x="42245" y="733"/>
                  <a:pt x="41973" y="0"/>
                </a:cubicBezTo>
                <a:cubicBezTo>
                  <a:pt x="41785" y="565"/>
                  <a:pt x="41345" y="984"/>
                  <a:pt x="40801" y="1151"/>
                </a:cubicBezTo>
                <a:lnTo>
                  <a:pt x="40759" y="1151"/>
                </a:lnTo>
                <a:cubicBezTo>
                  <a:pt x="40194" y="1047"/>
                  <a:pt x="39295" y="733"/>
                  <a:pt x="39044" y="0"/>
                </a:cubicBezTo>
                <a:cubicBezTo>
                  <a:pt x="38855" y="565"/>
                  <a:pt x="38416" y="984"/>
                  <a:pt x="37872" y="1151"/>
                </a:cubicBezTo>
                <a:lnTo>
                  <a:pt x="37809" y="1151"/>
                </a:lnTo>
                <a:cubicBezTo>
                  <a:pt x="37265" y="1047"/>
                  <a:pt x="36365" y="733"/>
                  <a:pt x="36114" y="0"/>
                </a:cubicBezTo>
                <a:cubicBezTo>
                  <a:pt x="35926" y="565"/>
                  <a:pt x="35487" y="984"/>
                  <a:pt x="34922" y="1151"/>
                </a:cubicBezTo>
                <a:lnTo>
                  <a:pt x="34880" y="1151"/>
                </a:lnTo>
                <a:cubicBezTo>
                  <a:pt x="34336" y="1047"/>
                  <a:pt x="33436" y="733"/>
                  <a:pt x="33185" y="0"/>
                </a:cubicBezTo>
                <a:cubicBezTo>
                  <a:pt x="32997" y="565"/>
                  <a:pt x="32557" y="984"/>
                  <a:pt x="31992" y="1151"/>
                </a:cubicBezTo>
                <a:lnTo>
                  <a:pt x="31950" y="1151"/>
                </a:lnTo>
                <a:cubicBezTo>
                  <a:pt x="31406" y="1047"/>
                  <a:pt x="30507" y="733"/>
                  <a:pt x="30256" y="0"/>
                </a:cubicBezTo>
                <a:cubicBezTo>
                  <a:pt x="30067" y="565"/>
                  <a:pt x="29628" y="984"/>
                  <a:pt x="29063" y="1151"/>
                </a:cubicBezTo>
                <a:lnTo>
                  <a:pt x="29021" y="1151"/>
                </a:lnTo>
                <a:cubicBezTo>
                  <a:pt x="28456" y="1047"/>
                  <a:pt x="27577" y="733"/>
                  <a:pt x="27326" y="0"/>
                </a:cubicBezTo>
                <a:close/>
              </a:path>
            </a:pathLst>
          </a:custGeom>
          <a:solidFill>
            <a:srgbClr val="B3F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9" name="Google Shape;109;p56"/>
          <p:cNvGrpSpPr/>
          <p:nvPr/>
        </p:nvGrpSpPr>
        <p:grpSpPr>
          <a:xfrm>
            <a:off x="587079" y="3017971"/>
            <a:ext cx="593177" cy="989969"/>
            <a:chOff x="658400" y="2876550"/>
            <a:chExt cx="663287" cy="1106977"/>
          </a:xfrm>
        </p:grpSpPr>
        <p:grpSp>
          <p:nvGrpSpPr>
            <p:cNvPr id="110" name="Google Shape;110;p56"/>
            <p:cNvGrpSpPr/>
            <p:nvPr/>
          </p:nvGrpSpPr>
          <p:grpSpPr>
            <a:xfrm>
              <a:off x="713231" y="2876550"/>
              <a:ext cx="608456" cy="1085512"/>
              <a:chOff x="3734250" y="74249"/>
              <a:chExt cx="3046850" cy="5435712"/>
            </a:xfrm>
          </p:grpSpPr>
          <p:grpSp>
            <p:nvGrpSpPr>
              <p:cNvPr id="111" name="Google Shape;111;p56"/>
              <p:cNvGrpSpPr/>
              <p:nvPr/>
            </p:nvGrpSpPr>
            <p:grpSpPr>
              <a:xfrm rot="312499">
                <a:off x="4269747" y="179454"/>
                <a:ext cx="2417210" cy="2184088"/>
                <a:chOff x="3949525" y="-38550"/>
                <a:chExt cx="2695666" cy="2435690"/>
              </a:xfrm>
            </p:grpSpPr>
            <p:sp>
              <p:nvSpPr>
                <p:cNvPr id="112" name="Google Shape;112;p56"/>
                <p:cNvSpPr/>
                <p:nvPr/>
              </p:nvSpPr>
              <p:spPr>
                <a:xfrm flipH="1">
                  <a:off x="5395256" y="293336"/>
                  <a:ext cx="998480" cy="8501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74" h="10876" extrusionOk="0">
                      <a:moveTo>
                        <a:pt x="271" y="1"/>
                      </a:moveTo>
                      <a:cubicBezTo>
                        <a:pt x="96" y="1"/>
                        <a:pt x="0" y="7"/>
                        <a:pt x="0" y="7"/>
                      </a:cubicBezTo>
                      <a:lnTo>
                        <a:pt x="3567" y="4576"/>
                      </a:lnTo>
                      <a:lnTo>
                        <a:pt x="7878" y="5361"/>
                      </a:lnTo>
                      <a:lnTo>
                        <a:pt x="5129" y="6673"/>
                      </a:lnTo>
                      <a:lnTo>
                        <a:pt x="5129" y="6673"/>
                      </a:lnTo>
                      <a:lnTo>
                        <a:pt x="9315" y="6331"/>
                      </a:lnTo>
                      <a:lnTo>
                        <a:pt x="7427" y="7935"/>
                      </a:lnTo>
                      <a:cubicBezTo>
                        <a:pt x="9532" y="8745"/>
                        <a:pt x="12773" y="10875"/>
                        <a:pt x="12773" y="10875"/>
                      </a:cubicBezTo>
                      <a:cubicBezTo>
                        <a:pt x="10614" y="499"/>
                        <a:pt x="1921" y="1"/>
                        <a:pt x="271" y="1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3" name="Google Shape;113;p56"/>
                <p:cNvSpPr/>
                <p:nvPr/>
              </p:nvSpPr>
              <p:spPr>
                <a:xfrm flipH="1">
                  <a:off x="5395254" y="1046449"/>
                  <a:ext cx="1249937" cy="457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91" h="5852" extrusionOk="0">
                      <a:moveTo>
                        <a:pt x="10295" y="0"/>
                      </a:moveTo>
                      <a:cubicBezTo>
                        <a:pt x="3432" y="0"/>
                        <a:pt x="1" y="5852"/>
                        <a:pt x="1" y="5852"/>
                      </a:cubicBezTo>
                      <a:lnTo>
                        <a:pt x="5715" y="5426"/>
                      </a:lnTo>
                      <a:lnTo>
                        <a:pt x="8773" y="2251"/>
                      </a:lnTo>
                      <a:lnTo>
                        <a:pt x="8296" y="5309"/>
                      </a:lnTo>
                      <a:lnTo>
                        <a:pt x="10351" y="1591"/>
                      </a:lnTo>
                      <a:lnTo>
                        <a:pt x="10610" y="4081"/>
                      </a:lnTo>
                      <a:cubicBezTo>
                        <a:pt x="12440" y="2769"/>
                        <a:pt x="15990" y="1240"/>
                        <a:pt x="15990" y="1240"/>
                      </a:cubicBezTo>
                      <a:cubicBezTo>
                        <a:pt x="13884" y="355"/>
                        <a:pt x="11985" y="0"/>
                        <a:pt x="10295" y="0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4" name="Google Shape;114;p56"/>
                <p:cNvSpPr/>
                <p:nvPr/>
              </p:nvSpPr>
              <p:spPr>
                <a:xfrm flipH="1">
                  <a:off x="3949525" y="963360"/>
                  <a:ext cx="1414474" cy="4098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96" h="5244" extrusionOk="0">
                      <a:moveTo>
                        <a:pt x="7764" y="0"/>
                      </a:moveTo>
                      <a:cubicBezTo>
                        <a:pt x="5399" y="0"/>
                        <a:pt x="2762" y="656"/>
                        <a:pt x="0" y="2479"/>
                      </a:cubicBezTo>
                      <a:cubicBezTo>
                        <a:pt x="0" y="2479"/>
                        <a:pt x="4169" y="3398"/>
                        <a:pt x="6475" y="4408"/>
                      </a:cubicBezTo>
                      <a:lnTo>
                        <a:pt x="5999" y="1819"/>
                      </a:lnTo>
                      <a:lnTo>
                        <a:pt x="9265" y="5244"/>
                      </a:lnTo>
                      <a:lnTo>
                        <a:pt x="7862" y="2211"/>
                      </a:lnTo>
                      <a:lnTo>
                        <a:pt x="11997" y="4901"/>
                      </a:lnTo>
                      <a:lnTo>
                        <a:pt x="18095" y="4300"/>
                      </a:lnTo>
                      <a:cubicBezTo>
                        <a:pt x="18095" y="4300"/>
                        <a:pt x="13822" y="0"/>
                        <a:pt x="7764" y="0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5" name="Google Shape;115;p56"/>
                <p:cNvSpPr/>
                <p:nvPr/>
              </p:nvSpPr>
              <p:spPr>
                <a:xfrm flipH="1">
                  <a:off x="4567262" y="-38550"/>
                  <a:ext cx="867944" cy="11956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04" h="15297" extrusionOk="0">
                      <a:moveTo>
                        <a:pt x="11103" y="0"/>
                      </a:moveTo>
                      <a:cubicBezTo>
                        <a:pt x="11103" y="1"/>
                        <a:pt x="1" y="3392"/>
                        <a:pt x="911" y="15297"/>
                      </a:cubicBezTo>
                      <a:cubicBezTo>
                        <a:pt x="911" y="15297"/>
                        <a:pt x="3685" y="12022"/>
                        <a:pt x="5657" y="10443"/>
                      </a:cubicBezTo>
                      <a:lnTo>
                        <a:pt x="3192" y="9616"/>
                      </a:lnTo>
                      <a:lnTo>
                        <a:pt x="7703" y="8354"/>
                      </a:lnTo>
                      <a:lnTo>
                        <a:pt x="4420" y="8146"/>
                      </a:lnTo>
                      <a:lnTo>
                        <a:pt x="8714" y="5748"/>
                      </a:lnTo>
                      <a:lnTo>
                        <a:pt x="11103" y="0"/>
                      </a:ln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6" name="Google Shape;116;p56"/>
                <p:cNvSpPr/>
                <p:nvPr/>
              </p:nvSpPr>
              <p:spPr>
                <a:xfrm flipH="1">
                  <a:off x="5374388" y="1159006"/>
                  <a:ext cx="769925" cy="12381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50" h="15840" extrusionOk="0">
                      <a:moveTo>
                        <a:pt x="9850" y="1"/>
                      </a:moveTo>
                      <a:lnTo>
                        <a:pt x="9850" y="1"/>
                      </a:lnTo>
                      <a:cubicBezTo>
                        <a:pt x="0" y="6074"/>
                        <a:pt x="4035" y="15840"/>
                        <a:pt x="4035" y="15840"/>
                      </a:cubicBezTo>
                      <a:lnTo>
                        <a:pt x="7085" y="10911"/>
                      </a:lnTo>
                      <a:lnTo>
                        <a:pt x="6374" y="6517"/>
                      </a:lnTo>
                      <a:lnTo>
                        <a:pt x="8505" y="8722"/>
                      </a:lnTo>
                      <a:lnTo>
                        <a:pt x="6784" y="4821"/>
                      </a:lnTo>
                      <a:lnTo>
                        <a:pt x="8906" y="6107"/>
                      </a:lnTo>
                      <a:cubicBezTo>
                        <a:pt x="8956" y="3819"/>
                        <a:pt x="9850" y="1"/>
                        <a:pt x="9850" y="1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7" name="Google Shape;117;p56"/>
                <p:cNvSpPr/>
                <p:nvPr/>
              </p:nvSpPr>
              <p:spPr>
                <a:xfrm flipH="1">
                  <a:off x="5374384" y="1034646"/>
                  <a:ext cx="1270807" cy="4692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58" h="6003" extrusionOk="0">
                      <a:moveTo>
                        <a:pt x="10097" y="1"/>
                      </a:moveTo>
                      <a:cubicBezTo>
                        <a:pt x="3453" y="1"/>
                        <a:pt x="1" y="6003"/>
                        <a:pt x="1" y="6003"/>
                      </a:cubicBezTo>
                      <a:cubicBezTo>
                        <a:pt x="5302" y="1956"/>
                        <a:pt x="9815" y="1079"/>
                        <a:pt x="12731" y="1079"/>
                      </a:cubicBezTo>
                      <a:cubicBezTo>
                        <a:pt x="14962" y="1079"/>
                        <a:pt x="16258" y="1592"/>
                        <a:pt x="16258" y="1592"/>
                      </a:cubicBezTo>
                      <a:cubicBezTo>
                        <a:pt x="13969" y="449"/>
                        <a:pt x="11914" y="1"/>
                        <a:pt x="10097" y="1"/>
                      </a:cubicBezTo>
                      <a:close/>
                    </a:path>
                  </a:pathLst>
                </a:custGeom>
                <a:solidFill>
                  <a:srgbClr val="78A3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8" name="Google Shape;118;p56"/>
                <p:cNvSpPr/>
                <p:nvPr/>
              </p:nvSpPr>
              <p:spPr>
                <a:xfrm flipH="1">
                  <a:off x="5374386" y="293805"/>
                  <a:ext cx="1019350" cy="865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41" h="11070" extrusionOk="0">
                      <a:moveTo>
                        <a:pt x="91" y="0"/>
                      </a:moveTo>
                      <a:cubicBezTo>
                        <a:pt x="61" y="0"/>
                        <a:pt x="31" y="0"/>
                        <a:pt x="0" y="1"/>
                      </a:cubicBezTo>
                      <a:cubicBezTo>
                        <a:pt x="0" y="1"/>
                        <a:pt x="10050" y="3250"/>
                        <a:pt x="13041" y="11070"/>
                      </a:cubicBezTo>
                      <a:cubicBezTo>
                        <a:pt x="13041" y="11070"/>
                        <a:pt x="11636" y="0"/>
                        <a:pt x="91" y="0"/>
                      </a:cubicBezTo>
                      <a:close/>
                    </a:path>
                  </a:pathLst>
                </a:custGeom>
                <a:solidFill>
                  <a:srgbClr val="78A3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9" name="Google Shape;119;p56"/>
                <p:cNvSpPr/>
                <p:nvPr/>
              </p:nvSpPr>
              <p:spPr>
                <a:xfrm flipH="1">
                  <a:off x="4567261" y="-37925"/>
                  <a:ext cx="983472" cy="11559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82" h="14788" extrusionOk="0">
                      <a:moveTo>
                        <a:pt x="12581" y="1"/>
                      </a:moveTo>
                      <a:cubicBezTo>
                        <a:pt x="0" y="4094"/>
                        <a:pt x="2431" y="14787"/>
                        <a:pt x="2431" y="14787"/>
                      </a:cubicBezTo>
                      <a:cubicBezTo>
                        <a:pt x="4645" y="5306"/>
                        <a:pt x="12581" y="1"/>
                        <a:pt x="12581" y="1"/>
                      </a:cubicBezTo>
                      <a:close/>
                    </a:path>
                  </a:pathLst>
                </a:custGeom>
                <a:solidFill>
                  <a:srgbClr val="78A3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20" name="Google Shape;120;p56"/>
              <p:cNvSpPr/>
              <p:nvPr/>
            </p:nvSpPr>
            <p:spPr>
              <a:xfrm rot="822121" flipH="1">
                <a:off x="4231896" y="1184641"/>
                <a:ext cx="773829" cy="4294784"/>
              </a:xfrm>
              <a:custGeom>
                <a:avLst/>
                <a:gdLst/>
                <a:ahLst/>
                <a:cxnLst/>
                <a:rect l="l" t="t" r="r" b="b"/>
                <a:pathLst>
                  <a:path w="9900" h="35405" extrusionOk="0">
                    <a:moveTo>
                      <a:pt x="0" y="0"/>
                    </a:moveTo>
                    <a:cubicBezTo>
                      <a:pt x="0" y="1"/>
                      <a:pt x="2164" y="9265"/>
                      <a:pt x="2481" y="13785"/>
                    </a:cubicBezTo>
                    <a:cubicBezTo>
                      <a:pt x="2799" y="18304"/>
                      <a:pt x="3484" y="35405"/>
                      <a:pt x="3484" y="35405"/>
                    </a:cubicBezTo>
                    <a:cubicBezTo>
                      <a:pt x="4688" y="34884"/>
                      <a:pt x="5560" y="34276"/>
                      <a:pt x="6802" y="34276"/>
                    </a:cubicBezTo>
                    <a:cubicBezTo>
                      <a:pt x="6834" y="34276"/>
                      <a:pt x="6867" y="34276"/>
                      <a:pt x="6901" y="34277"/>
                    </a:cubicBezTo>
                    <a:cubicBezTo>
                      <a:pt x="7469" y="34284"/>
                      <a:pt x="7935" y="35302"/>
                      <a:pt x="8361" y="35302"/>
                    </a:cubicBezTo>
                    <a:cubicBezTo>
                      <a:pt x="8424" y="35302"/>
                      <a:pt x="8485" y="35280"/>
                      <a:pt x="8546" y="35229"/>
                    </a:cubicBezTo>
                    <a:cubicBezTo>
                      <a:pt x="9014" y="34837"/>
                      <a:pt x="9900" y="34419"/>
                      <a:pt x="9900" y="34419"/>
                    </a:cubicBezTo>
                    <a:cubicBezTo>
                      <a:pt x="9064" y="17269"/>
                      <a:pt x="1" y="2"/>
                      <a:pt x="0" y="0"/>
                    </a:cubicBezTo>
                    <a:close/>
                  </a:path>
                </a:pathLst>
              </a:custGeom>
              <a:solidFill>
                <a:srgbClr val="754C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1" name="Google Shape;121;p56"/>
            <p:cNvSpPr/>
            <p:nvPr/>
          </p:nvSpPr>
          <p:spPr>
            <a:xfrm>
              <a:off x="658400" y="3854852"/>
              <a:ext cx="224200" cy="128675"/>
            </a:xfrm>
            <a:custGeom>
              <a:avLst/>
              <a:gdLst/>
              <a:ahLst/>
              <a:cxnLst/>
              <a:rect l="l" t="t" r="r" b="b"/>
              <a:pathLst>
                <a:path w="8968" h="5147" extrusionOk="0">
                  <a:moveTo>
                    <a:pt x="1668" y="16"/>
                  </a:moveTo>
                  <a:cubicBezTo>
                    <a:pt x="2081" y="48"/>
                    <a:pt x="2477" y="810"/>
                    <a:pt x="3096" y="1064"/>
                  </a:cubicBezTo>
                  <a:cubicBezTo>
                    <a:pt x="3715" y="1318"/>
                    <a:pt x="4652" y="1445"/>
                    <a:pt x="5382" y="1540"/>
                  </a:cubicBezTo>
                  <a:cubicBezTo>
                    <a:pt x="6112" y="1635"/>
                    <a:pt x="6922" y="1619"/>
                    <a:pt x="7478" y="1635"/>
                  </a:cubicBezTo>
                  <a:cubicBezTo>
                    <a:pt x="8034" y="1651"/>
                    <a:pt x="8510" y="1381"/>
                    <a:pt x="8716" y="1635"/>
                  </a:cubicBezTo>
                  <a:cubicBezTo>
                    <a:pt x="8922" y="1889"/>
                    <a:pt x="9145" y="2588"/>
                    <a:pt x="8716" y="3159"/>
                  </a:cubicBezTo>
                  <a:cubicBezTo>
                    <a:pt x="8287" y="3731"/>
                    <a:pt x="7525" y="4858"/>
                    <a:pt x="6144" y="5064"/>
                  </a:cubicBezTo>
                  <a:cubicBezTo>
                    <a:pt x="4763" y="5270"/>
                    <a:pt x="1350" y="5096"/>
                    <a:pt x="429" y="4397"/>
                  </a:cubicBezTo>
                  <a:cubicBezTo>
                    <a:pt x="-492" y="3699"/>
                    <a:pt x="414" y="1603"/>
                    <a:pt x="620" y="873"/>
                  </a:cubicBezTo>
                  <a:cubicBezTo>
                    <a:pt x="827" y="143"/>
                    <a:pt x="1255" y="-16"/>
                    <a:pt x="1668" y="1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Google Shape;811;p105"/>
          <p:cNvSpPr txBox="1">
            <a:spLocks noGrp="1"/>
          </p:cNvSpPr>
          <p:nvPr>
            <p:ph type="title"/>
          </p:nvPr>
        </p:nvSpPr>
        <p:spPr>
          <a:xfrm>
            <a:off x="361157" y="2203450"/>
            <a:ext cx="3886200" cy="681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2" name="Google Shape;812;p105"/>
          <p:cNvSpPr txBox="1">
            <a:spLocks noGrp="1"/>
          </p:cNvSpPr>
          <p:nvPr>
            <p:ph type="body" idx="1"/>
          </p:nvPr>
        </p:nvSpPr>
        <p:spPr>
          <a:xfrm>
            <a:off x="361157" y="1453357"/>
            <a:ext cx="3886200" cy="750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b" anchorCtr="0">
            <a:normAutofit/>
          </a:bodyPr>
          <a:lstStyle>
            <a:lvl1pPr marL="457200" lvl="0" indent="-22860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 sz="1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180"/>
              </a:spcBef>
              <a:spcAft>
                <a:spcPts val="0"/>
              </a:spcAft>
              <a:buClr>
                <a:srgbClr val="888888"/>
              </a:buClr>
              <a:buSzPts val="900"/>
              <a:buNone/>
              <a:defRPr sz="9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60"/>
              </a:spcBef>
              <a:spcAft>
                <a:spcPts val="0"/>
              </a:spcAft>
              <a:buClr>
                <a:srgbClr val="888888"/>
              </a:buClr>
              <a:buSzPts val="800"/>
              <a:buNone/>
              <a:defRPr sz="8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813" name="Google Shape;813;p105"/>
          <p:cNvSpPr txBox="1">
            <a:spLocks noGrp="1"/>
          </p:cNvSpPr>
          <p:nvPr>
            <p:ph type="dt" idx="10"/>
          </p:nvPr>
        </p:nvSpPr>
        <p:spPr>
          <a:xfrm>
            <a:off x="228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4" name="Google Shape;814;p105"/>
          <p:cNvSpPr txBox="1">
            <a:spLocks noGrp="1"/>
          </p:cNvSpPr>
          <p:nvPr>
            <p:ph type="ftr" idx="11"/>
          </p:nvPr>
        </p:nvSpPr>
        <p:spPr>
          <a:xfrm>
            <a:off x="1562100" y="317818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5" name="Google Shape;815;p105"/>
          <p:cNvSpPr txBox="1">
            <a:spLocks noGrp="1"/>
          </p:cNvSpPr>
          <p:nvPr>
            <p:ph type="sldNum" idx="12"/>
          </p:nvPr>
        </p:nvSpPr>
        <p:spPr>
          <a:xfrm>
            <a:off x="3276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Google Shape;817;p106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8" name="Google Shape;818;p106"/>
          <p:cNvSpPr txBox="1">
            <a:spLocks noGrp="1"/>
          </p:cNvSpPr>
          <p:nvPr>
            <p:ph type="body" idx="1"/>
          </p:nvPr>
        </p:nvSpPr>
        <p:spPr>
          <a:xfrm>
            <a:off x="228600" y="800100"/>
            <a:ext cx="2019300" cy="2262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marL="457200" lvl="0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1pPr>
            <a:lvl2pPr marL="914400" lvl="1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2pPr>
            <a:lvl3pPr marL="1371600" lvl="2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3pPr>
            <a:lvl4pPr marL="1828800" lvl="3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 sz="900"/>
            </a:lvl4pPr>
            <a:lvl5pPr marL="2286000" lvl="4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 sz="900"/>
            </a:lvl5pPr>
            <a:lvl6pPr marL="2743200" lvl="5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6pPr>
            <a:lvl7pPr marL="3200400" lvl="6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7pPr>
            <a:lvl8pPr marL="3657600" lvl="7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8pPr>
            <a:lvl9pPr marL="4114800" lvl="8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9pPr>
          </a:lstStyle>
          <a:p>
            <a:endParaRPr/>
          </a:p>
        </p:txBody>
      </p:sp>
      <p:sp>
        <p:nvSpPr>
          <p:cNvPr id="819" name="Google Shape;819;p106"/>
          <p:cNvSpPr txBox="1">
            <a:spLocks noGrp="1"/>
          </p:cNvSpPr>
          <p:nvPr>
            <p:ph type="body" idx="2"/>
          </p:nvPr>
        </p:nvSpPr>
        <p:spPr>
          <a:xfrm>
            <a:off x="2324100" y="800100"/>
            <a:ext cx="2019300" cy="2262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marL="457200" lvl="0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1pPr>
            <a:lvl2pPr marL="914400" lvl="1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2pPr>
            <a:lvl3pPr marL="1371600" lvl="2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3pPr>
            <a:lvl4pPr marL="1828800" lvl="3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 sz="900"/>
            </a:lvl4pPr>
            <a:lvl5pPr marL="2286000" lvl="4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 sz="900"/>
            </a:lvl5pPr>
            <a:lvl6pPr marL="2743200" lvl="5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6pPr>
            <a:lvl7pPr marL="3200400" lvl="6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7pPr>
            <a:lvl8pPr marL="3657600" lvl="7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8pPr>
            <a:lvl9pPr marL="4114800" lvl="8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9pPr>
          </a:lstStyle>
          <a:p>
            <a:endParaRPr/>
          </a:p>
        </p:txBody>
      </p:sp>
      <p:sp>
        <p:nvSpPr>
          <p:cNvPr id="820" name="Google Shape;820;p106"/>
          <p:cNvSpPr txBox="1">
            <a:spLocks noGrp="1"/>
          </p:cNvSpPr>
          <p:nvPr>
            <p:ph type="dt" idx="10"/>
          </p:nvPr>
        </p:nvSpPr>
        <p:spPr>
          <a:xfrm>
            <a:off x="228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1" name="Google Shape;821;p106"/>
          <p:cNvSpPr txBox="1">
            <a:spLocks noGrp="1"/>
          </p:cNvSpPr>
          <p:nvPr>
            <p:ph type="ftr" idx="11"/>
          </p:nvPr>
        </p:nvSpPr>
        <p:spPr>
          <a:xfrm>
            <a:off x="1562100" y="317818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2" name="Google Shape;822;p106"/>
          <p:cNvSpPr txBox="1">
            <a:spLocks noGrp="1"/>
          </p:cNvSpPr>
          <p:nvPr>
            <p:ph type="sldNum" idx="12"/>
          </p:nvPr>
        </p:nvSpPr>
        <p:spPr>
          <a:xfrm>
            <a:off x="3276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" name="Google Shape;824;p107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5" name="Google Shape;825;p107"/>
          <p:cNvSpPr txBox="1">
            <a:spLocks noGrp="1"/>
          </p:cNvSpPr>
          <p:nvPr>
            <p:ph type="body" idx="1"/>
          </p:nvPr>
        </p:nvSpPr>
        <p:spPr>
          <a:xfrm>
            <a:off x="228600" y="767556"/>
            <a:ext cx="2020094" cy="319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b" anchorCtr="0">
            <a:normAutofit/>
          </a:bodyPr>
          <a:lstStyle>
            <a:lvl1pPr marL="457200" lvl="0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1"/>
            </a:lvl2pPr>
            <a:lvl3pPr marL="1371600" lvl="2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3pPr>
            <a:lvl4pPr marL="1828800" lvl="3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4pPr>
            <a:lvl5pPr marL="2286000" lvl="4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5pPr>
            <a:lvl6pPr marL="2743200" lvl="5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6pPr>
            <a:lvl7pPr marL="3200400" lvl="6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7pPr>
            <a:lvl8pPr marL="3657600" lvl="7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8pPr>
            <a:lvl9pPr marL="4114800" lvl="8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9pPr>
          </a:lstStyle>
          <a:p>
            <a:endParaRPr/>
          </a:p>
        </p:txBody>
      </p:sp>
      <p:sp>
        <p:nvSpPr>
          <p:cNvPr id="826" name="Google Shape;826;p107"/>
          <p:cNvSpPr txBox="1">
            <a:spLocks noGrp="1"/>
          </p:cNvSpPr>
          <p:nvPr>
            <p:ph type="body" idx="2"/>
          </p:nvPr>
        </p:nvSpPr>
        <p:spPr>
          <a:xfrm>
            <a:off x="228600" y="1087438"/>
            <a:ext cx="2020094" cy="1975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marL="457200" lvl="0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1pPr>
            <a:lvl2pPr marL="914400" lvl="1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2pPr>
            <a:lvl3pPr marL="1371600" lvl="2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3pPr>
            <a:lvl4pPr marL="1828800" lvl="3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–"/>
              <a:defRPr sz="800"/>
            </a:lvl4pPr>
            <a:lvl5pPr marL="2286000" lvl="4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»"/>
              <a:defRPr sz="800"/>
            </a:lvl5pPr>
            <a:lvl6pPr marL="2743200" lvl="5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6pPr>
            <a:lvl7pPr marL="3200400" lvl="6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7pPr>
            <a:lvl8pPr marL="3657600" lvl="7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8pPr>
            <a:lvl9pPr marL="4114800" lvl="8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9pPr>
          </a:lstStyle>
          <a:p>
            <a:endParaRPr/>
          </a:p>
        </p:txBody>
      </p:sp>
      <p:sp>
        <p:nvSpPr>
          <p:cNvPr id="827" name="Google Shape;827;p107"/>
          <p:cNvSpPr txBox="1">
            <a:spLocks noGrp="1"/>
          </p:cNvSpPr>
          <p:nvPr>
            <p:ph type="body" idx="3"/>
          </p:nvPr>
        </p:nvSpPr>
        <p:spPr>
          <a:xfrm>
            <a:off x="2322513" y="767556"/>
            <a:ext cx="2020888" cy="319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b" anchorCtr="0">
            <a:normAutofit/>
          </a:bodyPr>
          <a:lstStyle>
            <a:lvl1pPr marL="457200" lvl="0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1"/>
            </a:lvl2pPr>
            <a:lvl3pPr marL="1371600" lvl="2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3pPr>
            <a:lvl4pPr marL="1828800" lvl="3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4pPr>
            <a:lvl5pPr marL="2286000" lvl="4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5pPr>
            <a:lvl6pPr marL="2743200" lvl="5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6pPr>
            <a:lvl7pPr marL="3200400" lvl="6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7pPr>
            <a:lvl8pPr marL="3657600" lvl="7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8pPr>
            <a:lvl9pPr marL="4114800" lvl="8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9pPr>
          </a:lstStyle>
          <a:p>
            <a:endParaRPr/>
          </a:p>
        </p:txBody>
      </p:sp>
      <p:sp>
        <p:nvSpPr>
          <p:cNvPr id="828" name="Google Shape;828;p107"/>
          <p:cNvSpPr txBox="1">
            <a:spLocks noGrp="1"/>
          </p:cNvSpPr>
          <p:nvPr>
            <p:ph type="body" idx="4"/>
          </p:nvPr>
        </p:nvSpPr>
        <p:spPr>
          <a:xfrm>
            <a:off x="2322513" y="1087438"/>
            <a:ext cx="2020888" cy="1975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marL="457200" lvl="0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1pPr>
            <a:lvl2pPr marL="914400" lvl="1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2pPr>
            <a:lvl3pPr marL="1371600" lvl="2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3pPr>
            <a:lvl4pPr marL="1828800" lvl="3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–"/>
              <a:defRPr sz="800"/>
            </a:lvl4pPr>
            <a:lvl5pPr marL="2286000" lvl="4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»"/>
              <a:defRPr sz="800"/>
            </a:lvl5pPr>
            <a:lvl6pPr marL="2743200" lvl="5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6pPr>
            <a:lvl7pPr marL="3200400" lvl="6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7pPr>
            <a:lvl8pPr marL="3657600" lvl="7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8pPr>
            <a:lvl9pPr marL="4114800" lvl="8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9pPr>
          </a:lstStyle>
          <a:p>
            <a:endParaRPr/>
          </a:p>
        </p:txBody>
      </p:sp>
      <p:sp>
        <p:nvSpPr>
          <p:cNvPr id="829" name="Google Shape;829;p107"/>
          <p:cNvSpPr txBox="1">
            <a:spLocks noGrp="1"/>
          </p:cNvSpPr>
          <p:nvPr>
            <p:ph type="dt" idx="10"/>
          </p:nvPr>
        </p:nvSpPr>
        <p:spPr>
          <a:xfrm>
            <a:off x="228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0" name="Google Shape;830;p107"/>
          <p:cNvSpPr txBox="1">
            <a:spLocks noGrp="1"/>
          </p:cNvSpPr>
          <p:nvPr>
            <p:ph type="ftr" idx="11"/>
          </p:nvPr>
        </p:nvSpPr>
        <p:spPr>
          <a:xfrm>
            <a:off x="1562100" y="317818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1" name="Google Shape;831;p107"/>
          <p:cNvSpPr txBox="1">
            <a:spLocks noGrp="1"/>
          </p:cNvSpPr>
          <p:nvPr>
            <p:ph type="sldNum" idx="12"/>
          </p:nvPr>
        </p:nvSpPr>
        <p:spPr>
          <a:xfrm>
            <a:off x="3276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" name="Google Shape;833;p108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4" name="Google Shape;834;p108"/>
          <p:cNvSpPr txBox="1">
            <a:spLocks noGrp="1"/>
          </p:cNvSpPr>
          <p:nvPr>
            <p:ph type="dt" idx="10"/>
          </p:nvPr>
        </p:nvSpPr>
        <p:spPr>
          <a:xfrm>
            <a:off x="228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5" name="Google Shape;835;p108"/>
          <p:cNvSpPr txBox="1">
            <a:spLocks noGrp="1"/>
          </p:cNvSpPr>
          <p:nvPr>
            <p:ph type="ftr" idx="11"/>
          </p:nvPr>
        </p:nvSpPr>
        <p:spPr>
          <a:xfrm>
            <a:off x="1562100" y="317818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6" name="Google Shape;836;p108"/>
          <p:cNvSpPr txBox="1">
            <a:spLocks noGrp="1"/>
          </p:cNvSpPr>
          <p:nvPr>
            <p:ph type="sldNum" idx="12"/>
          </p:nvPr>
        </p:nvSpPr>
        <p:spPr>
          <a:xfrm>
            <a:off x="3276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" name="Google Shape;838;p109"/>
          <p:cNvSpPr txBox="1">
            <a:spLocks noGrp="1"/>
          </p:cNvSpPr>
          <p:nvPr>
            <p:ph type="title"/>
          </p:nvPr>
        </p:nvSpPr>
        <p:spPr>
          <a:xfrm>
            <a:off x="228609" y="136527"/>
            <a:ext cx="1504157" cy="58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  <a:defRPr sz="1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9" name="Google Shape;839;p109"/>
          <p:cNvSpPr txBox="1">
            <a:spLocks noGrp="1"/>
          </p:cNvSpPr>
          <p:nvPr>
            <p:ph type="body" idx="1"/>
          </p:nvPr>
        </p:nvSpPr>
        <p:spPr>
          <a:xfrm>
            <a:off x="1787540" y="136527"/>
            <a:ext cx="2555875" cy="29265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marL="457200" lvl="0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1pPr>
            <a:lvl2pPr marL="914400" lvl="1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/>
            </a:lvl2pPr>
            <a:lvl3pPr marL="1371600" lvl="2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marL="1828800" lvl="3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4pPr>
            <a:lvl5pPr marL="2286000" lvl="4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»"/>
              <a:defRPr sz="1000"/>
            </a:lvl5pPr>
            <a:lvl6pPr marL="2743200" lvl="5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6pPr>
            <a:lvl7pPr marL="3200400" lvl="6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7pPr>
            <a:lvl8pPr marL="3657600" lvl="7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8pPr>
            <a:lvl9pPr marL="4114800" lvl="8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9pPr>
          </a:lstStyle>
          <a:p>
            <a:endParaRPr/>
          </a:p>
        </p:txBody>
      </p:sp>
      <p:sp>
        <p:nvSpPr>
          <p:cNvPr id="840" name="Google Shape;840;p109"/>
          <p:cNvSpPr txBox="1">
            <a:spLocks noGrp="1"/>
          </p:cNvSpPr>
          <p:nvPr>
            <p:ph type="body" idx="2"/>
          </p:nvPr>
        </p:nvSpPr>
        <p:spPr>
          <a:xfrm>
            <a:off x="228609" y="717550"/>
            <a:ext cx="1504157" cy="2345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marL="457200" lvl="0" indent="-228600" algn="l">
              <a:spcBef>
                <a:spcPts val="14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1pPr>
            <a:lvl2pPr marL="914400" lvl="1" indent="-228600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2pPr>
            <a:lvl3pPr marL="1371600" lvl="2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3pPr>
            <a:lvl4pPr marL="1828800" lvl="3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4pPr>
            <a:lvl5pPr marL="2286000" lvl="4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5pPr>
            <a:lvl6pPr marL="2743200" lvl="5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6pPr>
            <a:lvl7pPr marL="3200400" lvl="6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7pPr>
            <a:lvl8pPr marL="3657600" lvl="7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8pPr>
            <a:lvl9pPr marL="4114800" lvl="8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9pPr>
          </a:lstStyle>
          <a:p>
            <a:endParaRPr/>
          </a:p>
        </p:txBody>
      </p:sp>
      <p:sp>
        <p:nvSpPr>
          <p:cNvPr id="841" name="Google Shape;841;p109"/>
          <p:cNvSpPr txBox="1">
            <a:spLocks noGrp="1"/>
          </p:cNvSpPr>
          <p:nvPr>
            <p:ph type="dt" idx="10"/>
          </p:nvPr>
        </p:nvSpPr>
        <p:spPr>
          <a:xfrm>
            <a:off x="228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2" name="Google Shape;842;p109"/>
          <p:cNvSpPr txBox="1">
            <a:spLocks noGrp="1"/>
          </p:cNvSpPr>
          <p:nvPr>
            <p:ph type="ftr" idx="11"/>
          </p:nvPr>
        </p:nvSpPr>
        <p:spPr>
          <a:xfrm>
            <a:off x="1562100" y="317818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3" name="Google Shape;843;p109"/>
          <p:cNvSpPr txBox="1">
            <a:spLocks noGrp="1"/>
          </p:cNvSpPr>
          <p:nvPr>
            <p:ph type="sldNum" idx="12"/>
          </p:nvPr>
        </p:nvSpPr>
        <p:spPr>
          <a:xfrm>
            <a:off x="3276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" name="Google Shape;845;p110"/>
          <p:cNvSpPr txBox="1">
            <a:spLocks noGrp="1"/>
          </p:cNvSpPr>
          <p:nvPr>
            <p:ph type="title"/>
          </p:nvPr>
        </p:nvSpPr>
        <p:spPr>
          <a:xfrm>
            <a:off x="896144" y="2400315"/>
            <a:ext cx="2743200" cy="283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  <a:defRPr sz="1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6" name="Google Shape;846;p110"/>
          <p:cNvSpPr>
            <a:spLocks noGrp="1"/>
          </p:cNvSpPr>
          <p:nvPr>
            <p:ph type="pic" idx="2"/>
          </p:nvPr>
        </p:nvSpPr>
        <p:spPr>
          <a:xfrm>
            <a:off x="896144" y="306388"/>
            <a:ext cx="2743200" cy="2057400"/>
          </a:xfrm>
          <a:prstGeom prst="rect">
            <a:avLst/>
          </a:prstGeom>
          <a:noFill/>
          <a:ln>
            <a:noFill/>
          </a:ln>
        </p:spPr>
      </p:sp>
      <p:sp>
        <p:nvSpPr>
          <p:cNvPr id="847" name="Google Shape;847;p110"/>
          <p:cNvSpPr txBox="1">
            <a:spLocks noGrp="1"/>
          </p:cNvSpPr>
          <p:nvPr>
            <p:ph type="body" idx="1"/>
          </p:nvPr>
        </p:nvSpPr>
        <p:spPr>
          <a:xfrm>
            <a:off x="896144" y="2683672"/>
            <a:ext cx="2743200" cy="402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marL="457200" lvl="0" indent="-228600" algn="l">
              <a:spcBef>
                <a:spcPts val="14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1pPr>
            <a:lvl2pPr marL="914400" lvl="1" indent="-228600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2pPr>
            <a:lvl3pPr marL="1371600" lvl="2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3pPr>
            <a:lvl4pPr marL="1828800" lvl="3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4pPr>
            <a:lvl5pPr marL="2286000" lvl="4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5pPr>
            <a:lvl6pPr marL="2743200" lvl="5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6pPr>
            <a:lvl7pPr marL="3200400" lvl="6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7pPr>
            <a:lvl8pPr marL="3657600" lvl="7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8pPr>
            <a:lvl9pPr marL="4114800" lvl="8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9pPr>
          </a:lstStyle>
          <a:p>
            <a:endParaRPr/>
          </a:p>
        </p:txBody>
      </p:sp>
      <p:sp>
        <p:nvSpPr>
          <p:cNvPr id="848" name="Google Shape;848;p110"/>
          <p:cNvSpPr txBox="1">
            <a:spLocks noGrp="1"/>
          </p:cNvSpPr>
          <p:nvPr>
            <p:ph type="dt" idx="10"/>
          </p:nvPr>
        </p:nvSpPr>
        <p:spPr>
          <a:xfrm>
            <a:off x="228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9" name="Google Shape;849;p110"/>
          <p:cNvSpPr txBox="1">
            <a:spLocks noGrp="1"/>
          </p:cNvSpPr>
          <p:nvPr>
            <p:ph type="ftr" idx="11"/>
          </p:nvPr>
        </p:nvSpPr>
        <p:spPr>
          <a:xfrm>
            <a:off x="1562100" y="317818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0" name="Google Shape;850;p110"/>
          <p:cNvSpPr txBox="1">
            <a:spLocks noGrp="1"/>
          </p:cNvSpPr>
          <p:nvPr>
            <p:ph type="sldNum" idx="12"/>
          </p:nvPr>
        </p:nvSpPr>
        <p:spPr>
          <a:xfrm>
            <a:off x="3276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" name="Google Shape;852;p111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3" name="Google Shape;853;p111"/>
          <p:cNvSpPr txBox="1">
            <a:spLocks noGrp="1"/>
          </p:cNvSpPr>
          <p:nvPr>
            <p:ph type="body" idx="1"/>
          </p:nvPr>
        </p:nvSpPr>
        <p:spPr>
          <a:xfrm rot="5400000">
            <a:off x="1154509" y="-125809"/>
            <a:ext cx="2262982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4" name="Google Shape;854;p111"/>
          <p:cNvSpPr txBox="1">
            <a:spLocks noGrp="1"/>
          </p:cNvSpPr>
          <p:nvPr>
            <p:ph type="dt" idx="10"/>
          </p:nvPr>
        </p:nvSpPr>
        <p:spPr>
          <a:xfrm>
            <a:off x="228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5" name="Google Shape;855;p111"/>
          <p:cNvSpPr txBox="1">
            <a:spLocks noGrp="1"/>
          </p:cNvSpPr>
          <p:nvPr>
            <p:ph type="ftr" idx="11"/>
          </p:nvPr>
        </p:nvSpPr>
        <p:spPr>
          <a:xfrm>
            <a:off x="1562100" y="317818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6" name="Google Shape;856;p111"/>
          <p:cNvSpPr txBox="1">
            <a:spLocks noGrp="1"/>
          </p:cNvSpPr>
          <p:nvPr>
            <p:ph type="sldNum" idx="12"/>
          </p:nvPr>
        </p:nvSpPr>
        <p:spPr>
          <a:xfrm>
            <a:off x="3276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Google Shape;858;p112"/>
          <p:cNvSpPr txBox="1">
            <a:spLocks noGrp="1"/>
          </p:cNvSpPr>
          <p:nvPr>
            <p:ph type="title"/>
          </p:nvPr>
        </p:nvSpPr>
        <p:spPr>
          <a:xfrm rot="5400000">
            <a:off x="2366168" y="1085857"/>
            <a:ext cx="2925763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9" name="Google Shape;859;p112"/>
          <p:cNvSpPr txBox="1">
            <a:spLocks noGrp="1"/>
          </p:cNvSpPr>
          <p:nvPr>
            <p:ph type="body" idx="1"/>
          </p:nvPr>
        </p:nvSpPr>
        <p:spPr>
          <a:xfrm rot="5400000">
            <a:off x="270668" y="95256"/>
            <a:ext cx="2925763" cy="30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0" name="Google Shape;860;p112"/>
          <p:cNvSpPr txBox="1">
            <a:spLocks noGrp="1"/>
          </p:cNvSpPr>
          <p:nvPr>
            <p:ph type="dt" idx="10"/>
          </p:nvPr>
        </p:nvSpPr>
        <p:spPr>
          <a:xfrm>
            <a:off x="228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1" name="Google Shape;861;p112"/>
          <p:cNvSpPr txBox="1">
            <a:spLocks noGrp="1"/>
          </p:cNvSpPr>
          <p:nvPr>
            <p:ph type="ftr" idx="11"/>
          </p:nvPr>
        </p:nvSpPr>
        <p:spPr>
          <a:xfrm>
            <a:off x="1562100" y="317818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2" name="Google Shape;862;p112"/>
          <p:cNvSpPr txBox="1">
            <a:spLocks noGrp="1"/>
          </p:cNvSpPr>
          <p:nvPr>
            <p:ph type="sldNum" idx="12"/>
          </p:nvPr>
        </p:nvSpPr>
        <p:spPr>
          <a:xfrm>
            <a:off x="3276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" name="Google Shape;870;p44"/>
          <p:cNvSpPr txBox="1">
            <a:spLocks noGrp="1"/>
          </p:cNvSpPr>
          <p:nvPr>
            <p:ph type="dt" idx="10"/>
          </p:nvPr>
        </p:nvSpPr>
        <p:spPr>
          <a:xfrm>
            <a:off x="228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1" name="Google Shape;871;p44"/>
          <p:cNvSpPr txBox="1">
            <a:spLocks noGrp="1"/>
          </p:cNvSpPr>
          <p:nvPr>
            <p:ph type="ftr" idx="11"/>
          </p:nvPr>
        </p:nvSpPr>
        <p:spPr>
          <a:xfrm>
            <a:off x="1562100" y="317818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2" name="Google Shape;872;p44"/>
          <p:cNvSpPr txBox="1">
            <a:spLocks noGrp="1"/>
          </p:cNvSpPr>
          <p:nvPr>
            <p:ph type="sldNum" idx="12"/>
          </p:nvPr>
        </p:nvSpPr>
        <p:spPr>
          <a:xfrm>
            <a:off x="3276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" name="Google Shape;874;p113"/>
          <p:cNvSpPr txBox="1">
            <a:spLocks noGrp="1"/>
          </p:cNvSpPr>
          <p:nvPr>
            <p:ph type="ctrTitle"/>
          </p:nvPr>
        </p:nvSpPr>
        <p:spPr>
          <a:xfrm>
            <a:off x="342900" y="1065212"/>
            <a:ext cx="3886200" cy="735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5" name="Google Shape;875;p113"/>
          <p:cNvSpPr txBox="1">
            <a:spLocks noGrp="1"/>
          </p:cNvSpPr>
          <p:nvPr>
            <p:ph type="subTitle" idx="1"/>
          </p:nvPr>
        </p:nvSpPr>
        <p:spPr>
          <a:xfrm>
            <a:off x="685800" y="1943100"/>
            <a:ext cx="3200400" cy="8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lvl="0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24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876" name="Google Shape;876;p113"/>
          <p:cNvSpPr txBox="1">
            <a:spLocks noGrp="1"/>
          </p:cNvSpPr>
          <p:nvPr>
            <p:ph type="dt" idx="10"/>
          </p:nvPr>
        </p:nvSpPr>
        <p:spPr>
          <a:xfrm>
            <a:off x="228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7" name="Google Shape;877;p113"/>
          <p:cNvSpPr txBox="1">
            <a:spLocks noGrp="1"/>
          </p:cNvSpPr>
          <p:nvPr>
            <p:ph type="ftr" idx="11"/>
          </p:nvPr>
        </p:nvSpPr>
        <p:spPr>
          <a:xfrm>
            <a:off x="1562100" y="317818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8" name="Google Shape;878;p113"/>
          <p:cNvSpPr txBox="1">
            <a:spLocks noGrp="1"/>
          </p:cNvSpPr>
          <p:nvPr>
            <p:ph type="sldNum" idx="12"/>
          </p:nvPr>
        </p:nvSpPr>
        <p:spPr>
          <a:xfrm>
            <a:off x="3276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8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57"/>
          <p:cNvSpPr/>
          <p:nvPr/>
        </p:nvSpPr>
        <p:spPr>
          <a:xfrm flipH="1">
            <a:off x="279912" y="647690"/>
            <a:ext cx="1723799" cy="440544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4" name="Google Shape;124;p57"/>
          <p:cNvGrpSpPr/>
          <p:nvPr/>
        </p:nvGrpSpPr>
        <p:grpSpPr>
          <a:xfrm flipH="1">
            <a:off x="-463842" y="415390"/>
            <a:ext cx="12667417" cy="4832985"/>
            <a:chOff x="-3511675" y="320140"/>
            <a:chExt cx="12667417" cy="4832985"/>
          </a:xfrm>
        </p:grpSpPr>
        <p:sp>
          <p:nvSpPr>
            <p:cNvPr id="125" name="Google Shape;125;p57"/>
            <p:cNvSpPr/>
            <p:nvPr/>
          </p:nvSpPr>
          <p:spPr>
            <a:xfrm>
              <a:off x="-528301" y="2587375"/>
              <a:ext cx="9684043" cy="2565750"/>
            </a:xfrm>
            <a:custGeom>
              <a:avLst/>
              <a:gdLst/>
              <a:ahLst/>
              <a:cxnLst/>
              <a:rect l="l" t="t" r="r" b="b"/>
              <a:pathLst>
                <a:path w="202035" h="69223" extrusionOk="0">
                  <a:moveTo>
                    <a:pt x="0" y="1"/>
                  </a:moveTo>
                  <a:lnTo>
                    <a:pt x="0" y="69222"/>
                  </a:lnTo>
                  <a:lnTo>
                    <a:pt x="202034" y="69222"/>
                  </a:lnTo>
                  <a:lnTo>
                    <a:pt x="202034" y="1"/>
                  </a:lnTo>
                  <a:close/>
                </a:path>
              </a:pathLst>
            </a:custGeom>
            <a:solidFill>
              <a:srgbClr val="00A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57"/>
            <p:cNvSpPr/>
            <p:nvPr/>
          </p:nvSpPr>
          <p:spPr>
            <a:xfrm>
              <a:off x="335036" y="320140"/>
              <a:ext cx="1723799" cy="440544"/>
            </a:xfrm>
            <a:custGeom>
              <a:avLst/>
              <a:gdLst/>
              <a:ahLst/>
              <a:cxnLst/>
              <a:rect l="l" t="t" r="r" b="b"/>
              <a:pathLst>
                <a:path w="34946" h="8931" extrusionOk="0">
                  <a:moveTo>
                    <a:pt x="12941" y="0"/>
                  </a:moveTo>
                  <a:cubicBezTo>
                    <a:pt x="10778" y="0"/>
                    <a:pt x="8956" y="1621"/>
                    <a:pt x="8631" y="3751"/>
                  </a:cubicBezTo>
                  <a:cubicBezTo>
                    <a:pt x="8376" y="3699"/>
                    <a:pt x="8114" y="3666"/>
                    <a:pt x="7851" y="3666"/>
                  </a:cubicBezTo>
                  <a:cubicBezTo>
                    <a:pt x="7822" y="3666"/>
                    <a:pt x="7792" y="3667"/>
                    <a:pt x="7762" y="3668"/>
                  </a:cubicBezTo>
                  <a:cubicBezTo>
                    <a:pt x="5623" y="3668"/>
                    <a:pt x="3852" y="5230"/>
                    <a:pt x="3468" y="7310"/>
                  </a:cubicBezTo>
                  <a:cubicBezTo>
                    <a:pt x="2181" y="7502"/>
                    <a:pt x="978" y="8070"/>
                    <a:pt x="1" y="8931"/>
                  </a:cubicBezTo>
                  <a:lnTo>
                    <a:pt x="12064" y="8931"/>
                  </a:lnTo>
                  <a:cubicBezTo>
                    <a:pt x="12064" y="8905"/>
                    <a:pt x="12073" y="8872"/>
                    <a:pt x="12073" y="8839"/>
                  </a:cubicBezTo>
                  <a:lnTo>
                    <a:pt x="12190" y="8864"/>
                  </a:lnTo>
                  <a:cubicBezTo>
                    <a:pt x="12190" y="8889"/>
                    <a:pt x="12198" y="8905"/>
                    <a:pt x="12206" y="8931"/>
                  </a:cubicBezTo>
                  <a:lnTo>
                    <a:pt x="34946" y="8931"/>
                  </a:lnTo>
                  <a:cubicBezTo>
                    <a:pt x="33151" y="8049"/>
                    <a:pt x="31891" y="7761"/>
                    <a:pt x="31007" y="7761"/>
                  </a:cubicBezTo>
                  <a:cubicBezTo>
                    <a:pt x="30995" y="7761"/>
                    <a:pt x="30982" y="7761"/>
                    <a:pt x="30969" y="7761"/>
                  </a:cubicBezTo>
                  <a:cubicBezTo>
                    <a:pt x="30786" y="4520"/>
                    <a:pt x="28154" y="1947"/>
                    <a:pt x="24938" y="1947"/>
                  </a:cubicBezTo>
                  <a:cubicBezTo>
                    <a:pt x="22899" y="1955"/>
                    <a:pt x="21003" y="2982"/>
                    <a:pt x="19900" y="4695"/>
                  </a:cubicBezTo>
                  <a:cubicBezTo>
                    <a:pt x="19758" y="3952"/>
                    <a:pt x="19107" y="3409"/>
                    <a:pt x="18346" y="3409"/>
                  </a:cubicBezTo>
                  <a:cubicBezTo>
                    <a:pt x="17987" y="3409"/>
                    <a:pt x="17636" y="3525"/>
                    <a:pt x="17361" y="3751"/>
                  </a:cubicBezTo>
                  <a:lnTo>
                    <a:pt x="17252" y="3734"/>
                  </a:lnTo>
                  <a:cubicBezTo>
                    <a:pt x="16910" y="1612"/>
                    <a:pt x="15113" y="0"/>
                    <a:pt x="129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57"/>
            <p:cNvSpPr/>
            <p:nvPr/>
          </p:nvSpPr>
          <p:spPr>
            <a:xfrm>
              <a:off x="-3511675" y="4214537"/>
              <a:ext cx="7528218" cy="730294"/>
            </a:xfrm>
            <a:custGeom>
              <a:avLst/>
              <a:gdLst/>
              <a:ahLst/>
              <a:cxnLst/>
              <a:rect l="l" t="t" r="r" b="b"/>
              <a:pathLst>
                <a:path w="143265" h="14805" extrusionOk="0">
                  <a:moveTo>
                    <a:pt x="102822" y="68"/>
                  </a:moveTo>
                  <a:lnTo>
                    <a:pt x="24445" y="93"/>
                  </a:lnTo>
                  <a:cubicBezTo>
                    <a:pt x="24445" y="93"/>
                    <a:pt x="18371" y="1"/>
                    <a:pt x="18246" y="2399"/>
                  </a:cubicBezTo>
                  <a:cubicBezTo>
                    <a:pt x="18121" y="4796"/>
                    <a:pt x="28989" y="4696"/>
                    <a:pt x="28989" y="4696"/>
                  </a:cubicBezTo>
                  <a:lnTo>
                    <a:pt x="74452" y="4587"/>
                  </a:lnTo>
                  <a:cubicBezTo>
                    <a:pt x="74452" y="4587"/>
                    <a:pt x="80634" y="4521"/>
                    <a:pt x="80450" y="6667"/>
                  </a:cubicBezTo>
                  <a:cubicBezTo>
                    <a:pt x="80267" y="8806"/>
                    <a:pt x="69339" y="7929"/>
                    <a:pt x="59891" y="7937"/>
                  </a:cubicBezTo>
                  <a:lnTo>
                    <a:pt x="8706" y="7854"/>
                  </a:lnTo>
                  <a:cubicBezTo>
                    <a:pt x="8706" y="7854"/>
                    <a:pt x="1" y="7820"/>
                    <a:pt x="1087" y="11312"/>
                  </a:cubicBezTo>
                  <a:cubicBezTo>
                    <a:pt x="2173" y="14804"/>
                    <a:pt x="13676" y="13902"/>
                    <a:pt x="18981" y="14103"/>
                  </a:cubicBezTo>
                  <a:lnTo>
                    <a:pt x="85839" y="14261"/>
                  </a:lnTo>
                  <a:lnTo>
                    <a:pt x="123449" y="14261"/>
                  </a:lnTo>
                  <a:cubicBezTo>
                    <a:pt x="123449" y="14261"/>
                    <a:pt x="129397" y="13961"/>
                    <a:pt x="128845" y="11880"/>
                  </a:cubicBezTo>
                  <a:cubicBezTo>
                    <a:pt x="128294" y="9809"/>
                    <a:pt x="120115" y="10335"/>
                    <a:pt x="113173" y="10368"/>
                  </a:cubicBezTo>
                  <a:cubicBezTo>
                    <a:pt x="106223" y="10393"/>
                    <a:pt x="95437" y="8447"/>
                    <a:pt x="107726" y="7703"/>
                  </a:cubicBezTo>
                  <a:lnTo>
                    <a:pt x="131961" y="8021"/>
                  </a:lnTo>
                  <a:cubicBezTo>
                    <a:pt x="131961" y="8021"/>
                    <a:pt x="143264" y="8556"/>
                    <a:pt x="142538" y="6567"/>
                  </a:cubicBezTo>
                  <a:cubicBezTo>
                    <a:pt x="141811" y="4587"/>
                    <a:pt x="138227" y="4729"/>
                    <a:pt x="131961" y="4637"/>
                  </a:cubicBezTo>
                  <a:cubicBezTo>
                    <a:pt x="125704" y="4537"/>
                    <a:pt x="92881" y="4111"/>
                    <a:pt x="92881" y="4111"/>
                  </a:cubicBezTo>
                  <a:cubicBezTo>
                    <a:pt x="92881" y="4111"/>
                    <a:pt x="86532" y="3485"/>
                    <a:pt x="91052" y="2106"/>
                  </a:cubicBezTo>
                  <a:lnTo>
                    <a:pt x="120124" y="2190"/>
                  </a:lnTo>
                  <a:cubicBezTo>
                    <a:pt x="120124" y="2190"/>
                    <a:pt x="132195" y="126"/>
                    <a:pt x="102822" y="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8" name="Google Shape;128;p57"/>
          <p:cNvGrpSpPr/>
          <p:nvPr/>
        </p:nvGrpSpPr>
        <p:grpSpPr>
          <a:xfrm flipH="1">
            <a:off x="-1994799" y="647713"/>
            <a:ext cx="8414538" cy="5322140"/>
            <a:chOff x="1948749" y="467618"/>
            <a:chExt cx="8796297" cy="5563600"/>
          </a:xfrm>
        </p:grpSpPr>
        <p:sp>
          <p:nvSpPr>
            <p:cNvPr id="129" name="Google Shape;129;p57"/>
            <p:cNvSpPr/>
            <p:nvPr/>
          </p:nvSpPr>
          <p:spPr>
            <a:xfrm>
              <a:off x="1948749" y="1699758"/>
              <a:ext cx="7918642" cy="3494508"/>
            </a:xfrm>
            <a:custGeom>
              <a:avLst/>
              <a:gdLst/>
              <a:ahLst/>
              <a:cxnLst/>
              <a:rect l="l" t="t" r="r" b="b"/>
              <a:pathLst>
                <a:path w="160532" h="70843" extrusionOk="0">
                  <a:moveTo>
                    <a:pt x="133905" y="0"/>
                  </a:moveTo>
                  <a:cubicBezTo>
                    <a:pt x="127481" y="0"/>
                    <a:pt x="120943" y="2792"/>
                    <a:pt x="112079" y="10568"/>
                  </a:cubicBezTo>
                  <a:cubicBezTo>
                    <a:pt x="109523" y="12809"/>
                    <a:pt x="106946" y="13588"/>
                    <a:pt x="104298" y="13588"/>
                  </a:cubicBezTo>
                  <a:cubicBezTo>
                    <a:pt x="98247" y="13588"/>
                    <a:pt x="91829" y="9518"/>
                    <a:pt x="84475" y="9518"/>
                  </a:cubicBezTo>
                  <a:cubicBezTo>
                    <a:pt x="82989" y="9518"/>
                    <a:pt x="81466" y="9684"/>
                    <a:pt x="79899" y="10084"/>
                  </a:cubicBezTo>
                  <a:cubicBezTo>
                    <a:pt x="68529" y="12991"/>
                    <a:pt x="56959" y="18204"/>
                    <a:pt x="56959" y="18204"/>
                  </a:cubicBezTo>
                  <a:cubicBezTo>
                    <a:pt x="82221" y="19148"/>
                    <a:pt x="103031" y="21520"/>
                    <a:pt x="92246" y="30977"/>
                  </a:cubicBezTo>
                  <a:cubicBezTo>
                    <a:pt x="86223" y="36257"/>
                    <a:pt x="105679" y="37518"/>
                    <a:pt x="119280" y="39440"/>
                  </a:cubicBezTo>
                  <a:cubicBezTo>
                    <a:pt x="131602" y="41178"/>
                    <a:pt x="130708" y="49456"/>
                    <a:pt x="123415" y="52197"/>
                  </a:cubicBezTo>
                  <a:cubicBezTo>
                    <a:pt x="90617" y="64527"/>
                    <a:pt x="1" y="70801"/>
                    <a:pt x="1" y="70801"/>
                  </a:cubicBezTo>
                  <a:lnTo>
                    <a:pt x="160532" y="70843"/>
                  </a:lnTo>
                  <a:lnTo>
                    <a:pt x="159379" y="7895"/>
                  </a:lnTo>
                  <a:cubicBezTo>
                    <a:pt x="148713" y="3787"/>
                    <a:pt x="141387" y="0"/>
                    <a:pt x="133905" y="0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57"/>
            <p:cNvSpPr/>
            <p:nvPr/>
          </p:nvSpPr>
          <p:spPr>
            <a:xfrm>
              <a:off x="6735855" y="1197418"/>
              <a:ext cx="488342" cy="1746440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57"/>
            <p:cNvSpPr/>
            <p:nvPr/>
          </p:nvSpPr>
          <p:spPr>
            <a:xfrm>
              <a:off x="6083942" y="677063"/>
              <a:ext cx="630109" cy="536486"/>
            </a:xfrm>
            <a:custGeom>
              <a:avLst/>
              <a:gdLst/>
              <a:ahLst/>
              <a:cxnLst/>
              <a:rect l="l" t="t" r="r" b="b"/>
              <a:pathLst>
                <a:path w="12774" h="10876" extrusionOk="0">
                  <a:moveTo>
                    <a:pt x="271" y="1"/>
                  </a:moveTo>
                  <a:cubicBezTo>
                    <a:pt x="96" y="1"/>
                    <a:pt x="0" y="7"/>
                    <a:pt x="0" y="7"/>
                  </a:cubicBezTo>
                  <a:lnTo>
                    <a:pt x="3567" y="4576"/>
                  </a:lnTo>
                  <a:lnTo>
                    <a:pt x="7878" y="5361"/>
                  </a:lnTo>
                  <a:lnTo>
                    <a:pt x="5129" y="6673"/>
                  </a:lnTo>
                  <a:lnTo>
                    <a:pt x="5129" y="6673"/>
                  </a:lnTo>
                  <a:lnTo>
                    <a:pt x="9315" y="6331"/>
                  </a:lnTo>
                  <a:lnTo>
                    <a:pt x="7427" y="7935"/>
                  </a:lnTo>
                  <a:cubicBezTo>
                    <a:pt x="9532" y="8745"/>
                    <a:pt x="12773" y="10875"/>
                    <a:pt x="12773" y="10875"/>
                  </a:cubicBezTo>
                  <a:cubicBezTo>
                    <a:pt x="10614" y="499"/>
                    <a:pt x="1921" y="1"/>
                    <a:pt x="271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57"/>
            <p:cNvSpPr/>
            <p:nvPr/>
          </p:nvSpPr>
          <p:spPr>
            <a:xfrm>
              <a:off x="5925256" y="1152333"/>
              <a:ext cx="788796" cy="288665"/>
            </a:xfrm>
            <a:custGeom>
              <a:avLst/>
              <a:gdLst/>
              <a:ahLst/>
              <a:cxnLst/>
              <a:rect l="l" t="t" r="r" b="b"/>
              <a:pathLst>
                <a:path w="15991" h="5852" extrusionOk="0">
                  <a:moveTo>
                    <a:pt x="10295" y="0"/>
                  </a:moveTo>
                  <a:cubicBezTo>
                    <a:pt x="3432" y="0"/>
                    <a:pt x="1" y="5852"/>
                    <a:pt x="1" y="5852"/>
                  </a:cubicBezTo>
                  <a:lnTo>
                    <a:pt x="5715" y="5426"/>
                  </a:lnTo>
                  <a:lnTo>
                    <a:pt x="8773" y="2251"/>
                  </a:lnTo>
                  <a:lnTo>
                    <a:pt x="8296" y="5309"/>
                  </a:lnTo>
                  <a:lnTo>
                    <a:pt x="10351" y="1591"/>
                  </a:lnTo>
                  <a:lnTo>
                    <a:pt x="10610" y="4081"/>
                  </a:lnTo>
                  <a:cubicBezTo>
                    <a:pt x="12440" y="2769"/>
                    <a:pt x="15990" y="1240"/>
                    <a:pt x="15990" y="1240"/>
                  </a:cubicBezTo>
                  <a:cubicBezTo>
                    <a:pt x="13884" y="355"/>
                    <a:pt x="11985" y="0"/>
                    <a:pt x="10295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57"/>
            <p:cNvSpPr/>
            <p:nvPr/>
          </p:nvSpPr>
          <p:spPr>
            <a:xfrm>
              <a:off x="6733783" y="1099898"/>
              <a:ext cx="892630" cy="258673"/>
            </a:xfrm>
            <a:custGeom>
              <a:avLst/>
              <a:gdLst/>
              <a:ahLst/>
              <a:cxnLst/>
              <a:rect l="l" t="t" r="r" b="b"/>
              <a:pathLst>
                <a:path w="18096" h="5244" extrusionOk="0">
                  <a:moveTo>
                    <a:pt x="7764" y="0"/>
                  </a:moveTo>
                  <a:cubicBezTo>
                    <a:pt x="5399" y="0"/>
                    <a:pt x="2762" y="656"/>
                    <a:pt x="0" y="2479"/>
                  </a:cubicBezTo>
                  <a:cubicBezTo>
                    <a:pt x="0" y="2479"/>
                    <a:pt x="4169" y="3398"/>
                    <a:pt x="6475" y="4408"/>
                  </a:cubicBezTo>
                  <a:lnTo>
                    <a:pt x="5999" y="1819"/>
                  </a:lnTo>
                  <a:lnTo>
                    <a:pt x="9265" y="5244"/>
                  </a:lnTo>
                  <a:lnTo>
                    <a:pt x="7862" y="2211"/>
                  </a:lnTo>
                  <a:lnTo>
                    <a:pt x="11997" y="4901"/>
                  </a:lnTo>
                  <a:lnTo>
                    <a:pt x="18095" y="4300"/>
                  </a:lnTo>
                  <a:cubicBezTo>
                    <a:pt x="18095" y="4300"/>
                    <a:pt x="13822" y="0"/>
                    <a:pt x="7764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57"/>
            <p:cNvSpPr/>
            <p:nvPr/>
          </p:nvSpPr>
          <p:spPr>
            <a:xfrm>
              <a:off x="6688846" y="467618"/>
              <a:ext cx="547733" cy="754563"/>
            </a:xfrm>
            <a:custGeom>
              <a:avLst/>
              <a:gdLst/>
              <a:ahLst/>
              <a:cxnLst/>
              <a:rect l="l" t="t" r="r" b="b"/>
              <a:pathLst>
                <a:path w="11104" h="15297" extrusionOk="0">
                  <a:moveTo>
                    <a:pt x="11103" y="0"/>
                  </a:moveTo>
                  <a:cubicBezTo>
                    <a:pt x="11103" y="1"/>
                    <a:pt x="1" y="3392"/>
                    <a:pt x="911" y="15297"/>
                  </a:cubicBezTo>
                  <a:cubicBezTo>
                    <a:pt x="911" y="15297"/>
                    <a:pt x="3685" y="12022"/>
                    <a:pt x="5657" y="10443"/>
                  </a:cubicBezTo>
                  <a:lnTo>
                    <a:pt x="3192" y="9616"/>
                  </a:lnTo>
                  <a:lnTo>
                    <a:pt x="7703" y="8354"/>
                  </a:lnTo>
                  <a:lnTo>
                    <a:pt x="4420" y="8146"/>
                  </a:lnTo>
                  <a:lnTo>
                    <a:pt x="8714" y="5748"/>
                  </a:lnTo>
                  <a:lnTo>
                    <a:pt x="11103" y="0"/>
                  </a:ln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57"/>
            <p:cNvSpPr/>
            <p:nvPr/>
          </p:nvSpPr>
          <p:spPr>
            <a:xfrm>
              <a:off x="6241346" y="1223365"/>
              <a:ext cx="485876" cy="781348"/>
            </a:xfrm>
            <a:custGeom>
              <a:avLst/>
              <a:gdLst/>
              <a:ahLst/>
              <a:cxnLst/>
              <a:rect l="l" t="t" r="r" b="b"/>
              <a:pathLst>
                <a:path w="9850" h="15840" extrusionOk="0">
                  <a:moveTo>
                    <a:pt x="9850" y="1"/>
                  </a:moveTo>
                  <a:lnTo>
                    <a:pt x="9850" y="1"/>
                  </a:lnTo>
                  <a:cubicBezTo>
                    <a:pt x="0" y="6074"/>
                    <a:pt x="4035" y="15840"/>
                    <a:pt x="4035" y="15840"/>
                  </a:cubicBezTo>
                  <a:lnTo>
                    <a:pt x="7085" y="10911"/>
                  </a:lnTo>
                  <a:lnTo>
                    <a:pt x="6374" y="6517"/>
                  </a:lnTo>
                  <a:lnTo>
                    <a:pt x="8505" y="8722"/>
                  </a:lnTo>
                  <a:lnTo>
                    <a:pt x="6784" y="4821"/>
                  </a:lnTo>
                  <a:lnTo>
                    <a:pt x="8906" y="6107"/>
                  </a:lnTo>
                  <a:cubicBezTo>
                    <a:pt x="8956" y="3819"/>
                    <a:pt x="9850" y="1"/>
                    <a:pt x="9850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57"/>
            <p:cNvSpPr/>
            <p:nvPr/>
          </p:nvSpPr>
          <p:spPr>
            <a:xfrm>
              <a:off x="5925256" y="1144885"/>
              <a:ext cx="801966" cy="296113"/>
            </a:xfrm>
            <a:custGeom>
              <a:avLst/>
              <a:gdLst/>
              <a:ahLst/>
              <a:cxnLst/>
              <a:rect l="l" t="t" r="r" b="b"/>
              <a:pathLst>
                <a:path w="16258" h="6003" extrusionOk="0">
                  <a:moveTo>
                    <a:pt x="10097" y="1"/>
                  </a:moveTo>
                  <a:cubicBezTo>
                    <a:pt x="3453" y="1"/>
                    <a:pt x="1" y="6003"/>
                    <a:pt x="1" y="6003"/>
                  </a:cubicBezTo>
                  <a:cubicBezTo>
                    <a:pt x="5302" y="1956"/>
                    <a:pt x="9815" y="1079"/>
                    <a:pt x="12731" y="1079"/>
                  </a:cubicBezTo>
                  <a:cubicBezTo>
                    <a:pt x="14962" y="1079"/>
                    <a:pt x="16258" y="1592"/>
                    <a:pt x="16258" y="1592"/>
                  </a:cubicBezTo>
                  <a:cubicBezTo>
                    <a:pt x="13969" y="449"/>
                    <a:pt x="11914" y="1"/>
                    <a:pt x="10097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57"/>
            <p:cNvSpPr/>
            <p:nvPr/>
          </p:nvSpPr>
          <p:spPr>
            <a:xfrm>
              <a:off x="6083942" y="677359"/>
              <a:ext cx="643280" cy="546055"/>
            </a:xfrm>
            <a:custGeom>
              <a:avLst/>
              <a:gdLst/>
              <a:ahLst/>
              <a:cxnLst/>
              <a:rect l="l" t="t" r="r" b="b"/>
              <a:pathLst>
                <a:path w="13041" h="11070" extrusionOk="0">
                  <a:moveTo>
                    <a:pt x="91" y="0"/>
                  </a:moveTo>
                  <a:cubicBezTo>
                    <a:pt x="61" y="0"/>
                    <a:pt x="31" y="0"/>
                    <a:pt x="0" y="1"/>
                  </a:cubicBezTo>
                  <a:cubicBezTo>
                    <a:pt x="0" y="1"/>
                    <a:pt x="10050" y="3250"/>
                    <a:pt x="13041" y="11070"/>
                  </a:cubicBezTo>
                  <a:cubicBezTo>
                    <a:pt x="13041" y="11070"/>
                    <a:pt x="11636" y="0"/>
                    <a:pt x="91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57"/>
            <p:cNvSpPr/>
            <p:nvPr/>
          </p:nvSpPr>
          <p:spPr>
            <a:xfrm>
              <a:off x="6615939" y="468013"/>
              <a:ext cx="620639" cy="729455"/>
            </a:xfrm>
            <a:custGeom>
              <a:avLst/>
              <a:gdLst/>
              <a:ahLst/>
              <a:cxnLst/>
              <a:rect l="l" t="t" r="r" b="b"/>
              <a:pathLst>
                <a:path w="12582" h="14788" extrusionOk="0">
                  <a:moveTo>
                    <a:pt x="12581" y="1"/>
                  </a:moveTo>
                  <a:cubicBezTo>
                    <a:pt x="0" y="4094"/>
                    <a:pt x="2431" y="14787"/>
                    <a:pt x="2431" y="14787"/>
                  </a:cubicBezTo>
                  <a:cubicBezTo>
                    <a:pt x="4645" y="5306"/>
                    <a:pt x="12581" y="1"/>
                    <a:pt x="12581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57"/>
            <p:cNvSpPr/>
            <p:nvPr/>
          </p:nvSpPr>
          <p:spPr>
            <a:xfrm>
              <a:off x="9121382" y="1356894"/>
              <a:ext cx="475616" cy="2310056"/>
            </a:xfrm>
            <a:custGeom>
              <a:avLst/>
              <a:gdLst/>
              <a:ahLst/>
              <a:cxnLst/>
              <a:rect l="l" t="t" r="r" b="b"/>
              <a:pathLst>
                <a:path w="9642" h="46831" extrusionOk="0">
                  <a:moveTo>
                    <a:pt x="1" y="0"/>
                  </a:moveTo>
                  <a:lnTo>
                    <a:pt x="1" y="9"/>
                  </a:lnTo>
                  <a:cubicBezTo>
                    <a:pt x="1" y="9"/>
                    <a:pt x="1680" y="12298"/>
                    <a:pt x="1530" y="18204"/>
                  </a:cubicBezTo>
                  <a:cubicBezTo>
                    <a:pt x="1379" y="24102"/>
                    <a:pt x="159" y="46365"/>
                    <a:pt x="159" y="46365"/>
                  </a:cubicBezTo>
                  <a:cubicBezTo>
                    <a:pt x="1643" y="45885"/>
                    <a:pt x="2768" y="45288"/>
                    <a:pt x="4162" y="45288"/>
                  </a:cubicBezTo>
                  <a:cubicBezTo>
                    <a:pt x="4346" y="45288"/>
                    <a:pt x="4535" y="45299"/>
                    <a:pt x="4729" y="45321"/>
                  </a:cubicBezTo>
                  <a:cubicBezTo>
                    <a:pt x="5479" y="45410"/>
                    <a:pt x="5971" y="46831"/>
                    <a:pt x="6534" y="46831"/>
                  </a:cubicBezTo>
                  <a:cubicBezTo>
                    <a:pt x="6605" y="46831"/>
                    <a:pt x="6677" y="46808"/>
                    <a:pt x="6751" y="46758"/>
                  </a:cubicBezTo>
                  <a:cubicBezTo>
                    <a:pt x="7402" y="46315"/>
                    <a:pt x="8605" y="45872"/>
                    <a:pt x="8605" y="45872"/>
                  </a:cubicBezTo>
                  <a:cubicBezTo>
                    <a:pt x="9641" y="23517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57"/>
            <p:cNvSpPr/>
            <p:nvPr/>
          </p:nvSpPr>
          <p:spPr>
            <a:xfrm>
              <a:off x="8340084" y="601542"/>
              <a:ext cx="751702" cy="773948"/>
            </a:xfrm>
            <a:custGeom>
              <a:avLst/>
              <a:gdLst/>
              <a:ahLst/>
              <a:cxnLst/>
              <a:rect l="l" t="t" r="r" b="b"/>
              <a:pathLst>
                <a:path w="15239" h="15690" extrusionOk="0">
                  <a:moveTo>
                    <a:pt x="0" y="0"/>
                  </a:moveTo>
                  <a:lnTo>
                    <a:pt x="4069" y="6375"/>
                  </a:lnTo>
                  <a:lnTo>
                    <a:pt x="9557" y="7937"/>
                  </a:lnTo>
                  <a:lnTo>
                    <a:pt x="5832" y="9290"/>
                  </a:lnTo>
                  <a:lnTo>
                    <a:pt x="11303" y="9357"/>
                  </a:lnTo>
                  <a:lnTo>
                    <a:pt x="8655" y="11212"/>
                  </a:lnTo>
                  <a:cubicBezTo>
                    <a:pt x="11287" y="12515"/>
                    <a:pt x="15230" y="15689"/>
                    <a:pt x="15230" y="15689"/>
                  </a:cubicBezTo>
                  <a:lnTo>
                    <a:pt x="15238" y="15681"/>
                  </a:lnTo>
                  <a:cubicBezTo>
                    <a:pt x="13551" y="494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57"/>
            <p:cNvSpPr/>
            <p:nvPr/>
          </p:nvSpPr>
          <p:spPr>
            <a:xfrm>
              <a:off x="8040074" y="1258042"/>
              <a:ext cx="1051268" cy="330494"/>
            </a:xfrm>
            <a:custGeom>
              <a:avLst/>
              <a:gdLst/>
              <a:ahLst/>
              <a:cxnLst/>
              <a:rect l="l" t="t" r="r" b="b"/>
              <a:pathLst>
                <a:path w="21312" h="6700" extrusionOk="0">
                  <a:moveTo>
                    <a:pt x="12616" y="1"/>
                  </a:moveTo>
                  <a:cubicBezTo>
                    <a:pt x="4608" y="1"/>
                    <a:pt x="1" y="6382"/>
                    <a:pt x="1" y="6382"/>
                  </a:cubicBezTo>
                  <a:lnTo>
                    <a:pt x="7461" y="6541"/>
                  </a:lnTo>
                  <a:lnTo>
                    <a:pt x="11813" y="2798"/>
                  </a:lnTo>
                  <a:lnTo>
                    <a:pt x="10828" y="6699"/>
                  </a:lnTo>
                  <a:lnTo>
                    <a:pt x="13960" y="2130"/>
                  </a:lnTo>
                  <a:lnTo>
                    <a:pt x="13977" y="5396"/>
                  </a:lnTo>
                  <a:cubicBezTo>
                    <a:pt x="16517" y="3917"/>
                    <a:pt x="21312" y="2380"/>
                    <a:pt x="21312" y="2380"/>
                  </a:cubicBezTo>
                  <a:cubicBezTo>
                    <a:pt x="18091" y="655"/>
                    <a:pt x="15180" y="1"/>
                    <a:pt x="12616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57"/>
            <p:cNvSpPr/>
            <p:nvPr/>
          </p:nvSpPr>
          <p:spPr>
            <a:xfrm>
              <a:off x="9116054" y="1273975"/>
              <a:ext cx="1147259" cy="347907"/>
            </a:xfrm>
            <a:custGeom>
              <a:avLst/>
              <a:gdLst/>
              <a:ahLst/>
              <a:cxnLst/>
              <a:rect l="l" t="t" r="r" b="b"/>
              <a:pathLst>
                <a:path w="23258" h="7053" extrusionOk="0">
                  <a:moveTo>
                    <a:pt x="8807" y="0"/>
                  </a:moveTo>
                  <a:cubicBezTo>
                    <a:pt x="6133" y="0"/>
                    <a:pt x="3172" y="646"/>
                    <a:pt x="0" y="2333"/>
                  </a:cubicBezTo>
                  <a:cubicBezTo>
                    <a:pt x="0" y="2333"/>
                    <a:pt x="5297" y="4037"/>
                    <a:pt x="8162" y="5633"/>
                  </a:cubicBezTo>
                  <a:lnTo>
                    <a:pt x="7870" y="2208"/>
                  </a:lnTo>
                  <a:lnTo>
                    <a:pt x="11671" y="7053"/>
                  </a:lnTo>
                  <a:lnTo>
                    <a:pt x="10225" y="2951"/>
                  </a:lnTo>
                  <a:lnTo>
                    <a:pt x="10225" y="2951"/>
                  </a:lnTo>
                  <a:lnTo>
                    <a:pt x="15263" y="6953"/>
                  </a:lnTo>
                  <a:lnTo>
                    <a:pt x="23258" y="6928"/>
                  </a:lnTo>
                  <a:cubicBezTo>
                    <a:pt x="23258" y="6928"/>
                    <a:pt x="17566" y="0"/>
                    <a:pt x="8807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57"/>
            <p:cNvSpPr/>
            <p:nvPr/>
          </p:nvSpPr>
          <p:spPr>
            <a:xfrm>
              <a:off x="9116054" y="472551"/>
              <a:ext cx="745092" cy="916505"/>
            </a:xfrm>
            <a:custGeom>
              <a:avLst/>
              <a:gdLst/>
              <a:ahLst/>
              <a:cxnLst/>
              <a:rect l="l" t="t" r="r" b="b"/>
              <a:pathLst>
                <a:path w="15105" h="18580" extrusionOk="0">
                  <a:moveTo>
                    <a:pt x="15104" y="1"/>
                  </a:moveTo>
                  <a:lnTo>
                    <a:pt x="15104" y="1"/>
                  </a:lnTo>
                  <a:cubicBezTo>
                    <a:pt x="15104" y="1"/>
                    <a:pt x="276" y="3025"/>
                    <a:pt x="0" y="18580"/>
                  </a:cubicBezTo>
                  <a:cubicBezTo>
                    <a:pt x="0" y="18580"/>
                    <a:pt x="4010" y="14662"/>
                    <a:pt x="6767" y="12866"/>
                  </a:cubicBezTo>
                  <a:lnTo>
                    <a:pt x="3668" y="11496"/>
                  </a:lnTo>
                  <a:lnTo>
                    <a:pt x="9674" y="10410"/>
                  </a:lnTo>
                  <a:lnTo>
                    <a:pt x="5430" y="9733"/>
                  </a:lnTo>
                  <a:lnTo>
                    <a:pt x="11295" y="7152"/>
                  </a:lnTo>
                  <a:lnTo>
                    <a:pt x="15104" y="1"/>
                  </a:ln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57"/>
            <p:cNvSpPr/>
            <p:nvPr/>
          </p:nvSpPr>
          <p:spPr>
            <a:xfrm>
              <a:off x="8440218" y="1389450"/>
              <a:ext cx="666809" cy="978312"/>
            </a:xfrm>
            <a:custGeom>
              <a:avLst/>
              <a:gdLst/>
              <a:ahLst/>
              <a:cxnLst/>
              <a:rect l="l" t="t" r="r" b="b"/>
              <a:pathLst>
                <a:path w="13518" h="19833" extrusionOk="0">
                  <a:moveTo>
                    <a:pt x="13517" y="0"/>
                  </a:moveTo>
                  <a:lnTo>
                    <a:pt x="13517" y="0"/>
                  </a:lnTo>
                  <a:cubicBezTo>
                    <a:pt x="1" y="6658"/>
                    <a:pt x="4027" y="19833"/>
                    <a:pt x="4027" y="19833"/>
                  </a:cubicBezTo>
                  <a:lnTo>
                    <a:pt x="8580" y="13818"/>
                  </a:lnTo>
                  <a:lnTo>
                    <a:pt x="8213" y="8020"/>
                  </a:lnTo>
                  <a:lnTo>
                    <a:pt x="10710" y="11153"/>
                  </a:lnTo>
                  <a:lnTo>
                    <a:pt x="8956" y="5882"/>
                  </a:lnTo>
                  <a:lnTo>
                    <a:pt x="11554" y="7803"/>
                  </a:lnTo>
                  <a:cubicBezTo>
                    <a:pt x="11888" y="4846"/>
                    <a:pt x="13517" y="1"/>
                    <a:pt x="13517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57"/>
            <p:cNvSpPr/>
            <p:nvPr/>
          </p:nvSpPr>
          <p:spPr>
            <a:xfrm>
              <a:off x="8040074" y="1247140"/>
              <a:ext cx="1066954" cy="325709"/>
            </a:xfrm>
            <a:custGeom>
              <a:avLst/>
              <a:gdLst/>
              <a:ahLst/>
              <a:cxnLst/>
              <a:rect l="l" t="t" r="r" b="b"/>
              <a:pathLst>
                <a:path w="21630" h="6603" extrusionOk="0">
                  <a:moveTo>
                    <a:pt x="12504" y="0"/>
                  </a:moveTo>
                  <a:cubicBezTo>
                    <a:pt x="4684" y="0"/>
                    <a:pt x="1" y="6603"/>
                    <a:pt x="1" y="6603"/>
                  </a:cubicBezTo>
                  <a:cubicBezTo>
                    <a:pt x="6252" y="2709"/>
                    <a:pt x="11485" y="1697"/>
                    <a:pt x="15237" y="1697"/>
                  </a:cubicBezTo>
                  <a:cubicBezTo>
                    <a:pt x="19302" y="1697"/>
                    <a:pt x="21629" y="2885"/>
                    <a:pt x="21629" y="2885"/>
                  </a:cubicBezTo>
                  <a:cubicBezTo>
                    <a:pt x="18258" y="783"/>
                    <a:pt x="15195" y="0"/>
                    <a:pt x="12504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57"/>
            <p:cNvSpPr/>
            <p:nvPr/>
          </p:nvSpPr>
          <p:spPr>
            <a:xfrm>
              <a:off x="8340084" y="601542"/>
              <a:ext cx="766944" cy="788352"/>
            </a:xfrm>
            <a:custGeom>
              <a:avLst/>
              <a:gdLst/>
              <a:ahLst/>
              <a:cxnLst/>
              <a:rect l="l" t="t" r="r" b="b"/>
              <a:pathLst>
                <a:path w="15548" h="15982" extrusionOk="0">
                  <a:moveTo>
                    <a:pt x="0" y="0"/>
                  </a:moveTo>
                  <a:cubicBezTo>
                    <a:pt x="1" y="1"/>
                    <a:pt x="12640" y="5464"/>
                    <a:pt x="15547" y="15982"/>
                  </a:cubicBezTo>
                  <a:cubicBezTo>
                    <a:pt x="15547" y="15982"/>
                    <a:pt x="15088" y="1379"/>
                    <a:pt x="0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57"/>
            <p:cNvSpPr/>
            <p:nvPr/>
          </p:nvSpPr>
          <p:spPr>
            <a:xfrm>
              <a:off x="9031162" y="472551"/>
              <a:ext cx="830379" cy="884393"/>
            </a:xfrm>
            <a:custGeom>
              <a:avLst/>
              <a:gdLst/>
              <a:ahLst/>
              <a:cxnLst/>
              <a:rect l="l" t="t" r="r" b="b"/>
              <a:pathLst>
                <a:path w="16834" h="17929" extrusionOk="0">
                  <a:moveTo>
                    <a:pt x="16834" y="1"/>
                  </a:moveTo>
                  <a:cubicBezTo>
                    <a:pt x="0" y="3752"/>
                    <a:pt x="1830" y="17928"/>
                    <a:pt x="1830" y="17928"/>
                  </a:cubicBezTo>
                  <a:cubicBezTo>
                    <a:pt x="5865" y="5899"/>
                    <a:pt x="16833" y="1"/>
                    <a:pt x="16834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57"/>
            <p:cNvSpPr/>
            <p:nvPr/>
          </p:nvSpPr>
          <p:spPr>
            <a:xfrm>
              <a:off x="5858516" y="1798622"/>
              <a:ext cx="1706485" cy="847298"/>
            </a:xfrm>
            <a:custGeom>
              <a:avLst/>
              <a:gdLst/>
              <a:ahLst/>
              <a:cxnLst/>
              <a:rect l="l" t="t" r="r" b="b"/>
              <a:pathLst>
                <a:path w="34595" h="17177" extrusionOk="0">
                  <a:moveTo>
                    <a:pt x="8397" y="1"/>
                  </a:moveTo>
                  <a:cubicBezTo>
                    <a:pt x="3457" y="1"/>
                    <a:pt x="0" y="1187"/>
                    <a:pt x="0" y="1187"/>
                  </a:cubicBezTo>
                  <a:lnTo>
                    <a:pt x="10602" y="9007"/>
                  </a:lnTo>
                  <a:lnTo>
                    <a:pt x="20510" y="8104"/>
                  </a:lnTo>
                  <a:lnTo>
                    <a:pt x="20510" y="8104"/>
                  </a:lnTo>
                  <a:lnTo>
                    <a:pt x="15297" y="12657"/>
                  </a:lnTo>
                  <a:lnTo>
                    <a:pt x="15297" y="12657"/>
                  </a:lnTo>
                  <a:lnTo>
                    <a:pt x="24236" y="9341"/>
                  </a:lnTo>
                  <a:lnTo>
                    <a:pt x="21094" y="14011"/>
                  </a:lnTo>
                  <a:cubicBezTo>
                    <a:pt x="26190" y="14487"/>
                    <a:pt x="34595" y="17177"/>
                    <a:pt x="34595" y="17177"/>
                  </a:cubicBezTo>
                  <a:cubicBezTo>
                    <a:pt x="27164" y="2823"/>
                    <a:pt x="16017" y="1"/>
                    <a:pt x="8397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57"/>
            <p:cNvSpPr/>
            <p:nvPr/>
          </p:nvSpPr>
          <p:spPr>
            <a:xfrm>
              <a:off x="5978036" y="2630284"/>
              <a:ext cx="1586964" cy="995182"/>
            </a:xfrm>
            <a:custGeom>
              <a:avLst/>
              <a:gdLst/>
              <a:ahLst/>
              <a:cxnLst/>
              <a:rect l="l" t="t" r="r" b="b"/>
              <a:pathLst>
                <a:path w="32172" h="20175" extrusionOk="0">
                  <a:moveTo>
                    <a:pt x="27268" y="1"/>
                  </a:moveTo>
                  <a:cubicBezTo>
                    <a:pt x="5320" y="1"/>
                    <a:pt x="0" y="20174"/>
                    <a:pt x="0" y="20174"/>
                  </a:cubicBezTo>
                  <a:lnTo>
                    <a:pt x="12239" y="15755"/>
                  </a:lnTo>
                  <a:lnTo>
                    <a:pt x="16984" y="6933"/>
                  </a:lnTo>
                  <a:lnTo>
                    <a:pt x="17811" y="13909"/>
                  </a:lnTo>
                  <a:lnTo>
                    <a:pt x="20050" y="4519"/>
                  </a:lnTo>
                  <a:lnTo>
                    <a:pt x="22122" y="9824"/>
                  </a:lnTo>
                  <a:cubicBezTo>
                    <a:pt x="25330" y="5830"/>
                    <a:pt x="32172" y="317"/>
                    <a:pt x="32172" y="317"/>
                  </a:cubicBezTo>
                  <a:cubicBezTo>
                    <a:pt x="30452" y="101"/>
                    <a:pt x="28818" y="1"/>
                    <a:pt x="27268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57"/>
            <p:cNvSpPr/>
            <p:nvPr/>
          </p:nvSpPr>
          <p:spPr>
            <a:xfrm>
              <a:off x="7155780" y="695067"/>
              <a:ext cx="1096994" cy="1957858"/>
            </a:xfrm>
            <a:custGeom>
              <a:avLst/>
              <a:gdLst/>
              <a:ahLst/>
              <a:cxnLst/>
              <a:rect l="l" t="t" r="r" b="b"/>
              <a:pathLst>
                <a:path w="22239" h="39691" extrusionOk="0">
                  <a:moveTo>
                    <a:pt x="22238" y="1"/>
                  </a:moveTo>
                  <a:lnTo>
                    <a:pt x="22238" y="1"/>
                  </a:lnTo>
                  <a:cubicBezTo>
                    <a:pt x="22238" y="1"/>
                    <a:pt x="0" y="14195"/>
                    <a:pt x="9273" y="39682"/>
                  </a:cubicBezTo>
                  <a:lnTo>
                    <a:pt x="9273" y="39691"/>
                  </a:lnTo>
                  <a:cubicBezTo>
                    <a:pt x="9273" y="39691"/>
                    <a:pt x="13350" y="30810"/>
                    <a:pt x="16700" y="26157"/>
                  </a:cubicBezTo>
                  <a:lnTo>
                    <a:pt x="10810" y="25865"/>
                  </a:lnTo>
                  <a:lnTo>
                    <a:pt x="19899" y="20343"/>
                  </a:lnTo>
                  <a:lnTo>
                    <a:pt x="19899" y="20343"/>
                  </a:lnTo>
                  <a:lnTo>
                    <a:pt x="12589" y="21905"/>
                  </a:lnTo>
                  <a:lnTo>
                    <a:pt x="20517" y="14027"/>
                  </a:lnTo>
                  <a:lnTo>
                    <a:pt x="22238" y="1"/>
                  </a:ln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57"/>
            <p:cNvSpPr/>
            <p:nvPr/>
          </p:nvSpPr>
          <p:spPr>
            <a:xfrm>
              <a:off x="5978036" y="2624611"/>
              <a:ext cx="1621592" cy="1000855"/>
            </a:xfrm>
            <a:custGeom>
              <a:avLst/>
              <a:gdLst/>
              <a:ahLst/>
              <a:cxnLst/>
              <a:rect l="l" t="t" r="r" b="b"/>
              <a:pathLst>
                <a:path w="32874" h="20290" extrusionOk="0">
                  <a:moveTo>
                    <a:pt x="25913" y="0"/>
                  </a:moveTo>
                  <a:cubicBezTo>
                    <a:pt x="5172" y="0"/>
                    <a:pt x="0" y="20289"/>
                    <a:pt x="0" y="20289"/>
                  </a:cubicBezTo>
                  <a:cubicBezTo>
                    <a:pt x="13817" y="1962"/>
                    <a:pt x="28133" y="664"/>
                    <a:pt x="31912" y="664"/>
                  </a:cubicBezTo>
                  <a:cubicBezTo>
                    <a:pt x="32536" y="664"/>
                    <a:pt x="32873" y="699"/>
                    <a:pt x="32873" y="699"/>
                  </a:cubicBezTo>
                  <a:cubicBezTo>
                    <a:pt x="30378" y="218"/>
                    <a:pt x="28062" y="0"/>
                    <a:pt x="25913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57"/>
            <p:cNvSpPr/>
            <p:nvPr/>
          </p:nvSpPr>
          <p:spPr>
            <a:xfrm>
              <a:off x="5858516" y="1789299"/>
              <a:ext cx="1741113" cy="870236"/>
            </a:xfrm>
            <a:custGeom>
              <a:avLst/>
              <a:gdLst/>
              <a:ahLst/>
              <a:cxnLst/>
              <a:rect l="l" t="t" r="r" b="b"/>
              <a:pathLst>
                <a:path w="35297" h="17642" extrusionOk="0">
                  <a:moveTo>
                    <a:pt x="9334" y="0"/>
                  </a:moveTo>
                  <a:cubicBezTo>
                    <a:pt x="6489" y="0"/>
                    <a:pt x="3382" y="416"/>
                    <a:pt x="0" y="1376"/>
                  </a:cubicBezTo>
                  <a:cubicBezTo>
                    <a:pt x="0" y="1376"/>
                    <a:pt x="23977" y="2362"/>
                    <a:pt x="35296" y="17641"/>
                  </a:cubicBezTo>
                  <a:cubicBezTo>
                    <a:pt x="35296" y="17641"/>
                    <a:pt x="27863" y="0"/>
                    <a:pt x="9334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57"/>
            <p:cNvSpPr/>
            <p:nvPr/>
          </p:nvSpPr>
          <p:spPr>
            <a:xfrm>
              <a:off x="7018107" y="695067"/>
              <a:ext cx="1234667" cy="1902266"/>
            </a:xfrm>
            <a:custGeom>
              <a:avLst/>
              <a:gdLst/>
              <a:ahLst/>
              <a:cxnLst/>
              <a:rect l="l" t="t" r="r" b="b"/>
              <a:pathLst>
                <a:path w="25030" h="38564" extrusionOk="0">
                  <a:moveTo>
                    <a:pt x="25029" y="1"/>
                  </a:moveTo>
                  <a:lnTo>
                    <a:pt x="25029" y="1"/>
                  </a:lnTo>
                  <a:cubicBezTo>
                    <a:pt x="1" y="16642"/>
                    <a:pt x="11838" y="38563"/>
                    <a:pt x="11838" y="38563"/>
                  </a:cubicBezTo>
                  <a:cubicBezTo>
                    <a:pt x="10886" y="16459"/>
                    <a:pt x="25029" y="2"/>
                    <a:pt x="25029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57"/>
            <p:cNvSpPr/>
            <p:nvPr/>
          </p:nvSpPr>
          <p:spPr>
            <a:xfrm>
              <a:off x="7125246" y="4286405"/>
              <a:ext cx="262965" cy="380414"/>
            </a:xfrm>
            <a:custGeom>
              <a:avLst/>
              <a:gdLst/>
              <a:ahLst/>
              <a:cxnLst/>
              <a:rect l="l" t="t" r="r" b="b"/>
              <a:pathLst>
                <a:path w="5331" h="7712" extrusionOk="0">
                  <a:moveTo>
                    <a:pt x="1045" y="2156"/>
                  </a:moveTo>
                  <a:cubicBezTo>
                    <a:pt x="1" y="6642"/>
                    <a:pt x="3844" y="7711"/>
                    <a:pt x="3994" y="7536"/>
                  </a:cubicBezTo>
                  <a:cubicBezTo>
                    <a:pt x="4487" y="6942"/>
                    <a:pt x="4829" y="6341"/>
                    <a:pt x="4963" y="5581"/>
                  </a:cubicBezTo>
                  <a:cubicBezTo>
                    <a:pt x="5331" y="3542"/>
                    <a:pt x="3777" y="1095"/>
                    <a:pt x="2073" y="59"/>
                  </a:cubicBezTo>
                  <a:cubicBezTo>
                    <a:pt x="1964" y="0"/>
                    <a:pt x="1822" y="401"/>
                    <a:pt x="1797" y="451"/>
                  </a:cubicBezTo>
                  <a:cubicBezTo>
                    <a:pt x="1555" y="1011"/>
                    <a:pt x="1179" y="1562"/>
                    <a:pt x="1045" y="2156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57"/>
            <p:cNvSpPr/>
            <p:nvPr/>
          </p:nvSpPr>
          <p:spPr>
            <a:xfrm>
              <a:off x="7600850" y="2646988"/>
              <a:ext cx="1067675" cy="1883425"/>
            </a:xfrm>
            <a:custGeom>
              <a:avLst/>
              <a:gdLst/>
              <a:ahLst/>
              <a:cxnLst/>
              <a:rect l="l" t="t" r="r" b="b"/>
              <a:pathLst>
                <a:path w="42707" h="75337" extrusionOk="0">
                  <a:moveTo>
                    <a:pt x="0" y="0"/>
                  </a:moveTo>
                  <a:cubicBezTo>
                    <a:pt x="1" y="1"/>
                    <a:pt x="10418" y="18956"/>
                    <a:pt x="13868" y="28646"/>
                  </a:cubicBezTo>
                  <a:cubicBezTo>
                    <a:pt x="17318" y="38345"/>
                    <a:pt x="29273" y="75337"/>
                    <a:pt x="29273" y="75337"/>
                  </a:cubicBezTo>
                  <a:cubicBezTo>
                    <a:pt x="31654" y="73399"/>
                    <a:pt x="33208" y="71511"/>
                    <a:pt x="36056" y="70784"/>
                  </a:cubicBezTo>
                  <a:cubicBezTo>
                    <a:pt x="36153" y="70759"/>
                    <a:pt x="36252" y="70748"/>
                    <a:pt x="36353" y="70748"/>
                  </a:cubicBezTo>
                  <a:cubicBezTo>
                    <a:pt x="37475" y="70748"/>
                    <a:pt x="38821" y="72156"/>
                    <a:pt x="39691" y="72156"/>
                  </a:cubicBezTo>
                  <a:cubicBezTo>
                    <a:pt x="39904" y="72156"/>
                    <a:pt x="40088" y="72071"/>
                    <a:pt x="40233" y="71861"/>
                  </a:cubicBezTo>
                  <a:cubicBezTo>
                    <a:pt x="41027" y="70717"/>
                    <a:pt x="42706" y="69255"/>
                    <a:pt x="42706" y="69255"/>
                  </a:cubicBezTo>
                  <a:cubicBezTo>
                    <a:pt x="30401" y="32231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57"/>
            <p:cNvSpPr/>
            <p:nvPr/>
          </p:nvSpPr>
          <p:spPr>
            <a:xfrm>
              <a:off x="7484597" y="2889006"/>
              <a:ext cx="1889885" cy="440149"/>
            </a:xfrm>
            <a:custGeom>
              <a:avLst/>
              <a:gdLst/>
              <a:ahLst/>
              <a:cxnLst/>
              <a:rect l="l" t="t" r="r" b="b"/>
              <a:pathLst>
                <a:path w="38313" h="8923" extrusionOk="0">
                  <a:moveTo>
                    <a:pt x="18881" y="1"/>
                  </a:moveTo>
                  <a:cubicBezTo>
                    <a:pt x="15631" y="1"/>
                    <a:pt x="12749" y="1638"/>
                    <a:pt x="10978" y="4161"/>
                  </a:cubicBezTo>
                  <a:cubicBezTo>
                    <a:pt x="10208" y="5249"/>
                    <a:pt x="9001" y="5867"/>
                    <a:pt x="7746" y="5867"/>
                  </a:cubicBezTo>
                  <a:cubicBezTo>
                    <a:pt x="7354" y="5867"/>
                    <a:pt x="6957" y="5807"/>
                    <a:pt x="6567" y="5681"/>
                  </a:cubicBezTo>
                  <a:cubicBezTo>
                    <a:pt x="5781" y="5431"/>
                    <a:pt x="4971" y="5305"/>
                    <a:pt x="4152" y="5305"/>
                  </a:cubicBezTo>
                  <a:cubicBezTo>
                    <a:pt x="3969" y="5305"/>
                    <a:pt x="3785" y="5314"/>
                    <a:pt x="3609" y="5322"/>
                  </a:cubicBezTo>
                  <a:cubicBezTo>
                    <a:pt x="1337" y="5481"/>
                    <a:pt x="151" y="7143"/>
                    <a:pt x="0" y="8923"/>
                  </a:cubicBezTo>
                  <a:lnTo>
                    <a:pt x="38312" y="8923"/>
                  </a:lnTo>
                  <a:cubicBezTo>
                    <a:pt x="38162" y="7143"/>
                    <a:pt x="36975" y="5481"/>
                    <a:pt x="34703" y="5322"/>
                  </a:cubicBezTo>
                  <a:lnTo>
                    <a:pt x="34712" y="5322"/>
                  </a:lnTo>
                  <a:cubicBezTo>
                    <a:pt x="34528" y="5314"/>
                    <a:pt x="34344" y="5305"/>
                    <a:pt x="34169" y="5305"/>
                  </a:cubicBezTo>
                  <a:cubicBezTo>
                    <a:pt x="33250" y="5305"/>
                    <a:pt x="32339" y="5464"/>
                    <a:pt x="31479" y="5773"/>
                  </a:cubicBezTo>
                  <a:cubicBezTo>
                    <a:pt x="31034" y="5938"/>
                    <a:pt x="30575" y="6018"/>
                    <a:pt x="30121" y="6018"/>
                  </a:cubicBezTo>
                  <a:cubicBezTo>
                    <a:pt x="28853" y="6018"/>
                    <a:pt x="27628" y="5398"/>
                    <a:pt x="26884" y="4303"/>
                  </a:cubicBezTo>
                  <a:cubicBezTo>
                    <a:pt x="25121" y="1705"/>
                    <a:pt x="22197" y="1"/>
                    <a:pt x="18881" y="1"/>
                  </a:cubicBezTo>
                  <a:close/>
                </a:path>
              </a:pathLst>
            </a:custGeom>
            <a:solidFill>
              <a:srgbClr val="EEB3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57"/>
            <p:cNvSpPr/>
            <p:nvPr/>
          </p:nvSpPr>
          <p:spPr>
            <a:xfrm>
              <a:off x="7162340" y="2211937"/>
              <a:ext cx="3582706" cy="3582755"/>
            </a:xfrm>
            <a:custGeom>
              <a:avLst/>
              <a:gdLst/>
              <a:ahLst/>
              <a:cxnLst/>
              <a:rect l="l" t="t" r="r" b="b"/>
              <a:pathLst>
                <a:path w="72631" h="72632" extrusionOk="0">
                  <a:moveTo>
                    <a:pt x="36316" y="1"/>
                  </a:moveTo>
                  <a:cubicBezTo>
                    <a:pt x="16266" y="1"/>
                    <a:pt x="1" y="16258"/>
                    <a:pt x="1" y="36316"/>
                  </a:cubicBezTo>
                  <a:cubicBezTo>
                    <a:pt x="1" y="56374"/>
                    <a:pt x="16266" y="72631"/>
                    <a:pt x="36316" y="72631"/>
                  </a:cubicBezTo>
                  <a:cubicBezTo>
                    <a:pt x="56374" y="72631"/>
                    <a:pt x="72631" y="56374"/>
                    <a:pt x="72631" y="36316"/>
                  </a:cubicBezTo>
                  <a:cubicBezTo>
                    <a:pt x="72631" y="16258"/>
                    <a:pt x="56374" y="1"/>
                    <a:pt x="36316" y="1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57"/>
            <p:cNvSpPr/>
            <p:nvPr/>
          </p:nvSpPr>
          <p:spPr>
            <a:xfrm>
              <a:off x="5297662" y="3496031"/>
              <a:ext cx="3351113" cy="2317159"/>
            </a:xfrm>
            <a:custGeom>
              <a:avLst/>
              <a:gdLst/>
              <a:ahLst/>
              <a:cxnLst/>
              <a:rect l="l" t="t" r="r" b="b"/>
              <a:pathLst>
                <a:path w="67936" h="46975" extrusionOk="0">
                  <a:moveTo>
                    <a:pt x="10794" y="20743"/>
                  </a:moveTo>
                  <a:cubicBezTo>
                    <a:pt x="8948" y="5556"/>
                    <a:pt x="22874" y="0"/>
                    <a:pt x="30301" y="1111"/>
                  </a:cubicBezTo>
                  <a:cubicBezTo>
                    <a:pt x="40501" y="2632"/>
                    <a:pt x="48220" y="14336"/>
                    <a:pt x="48780" y="16190"/>
                  </a:cubicBezTo>
                  <a:cubicBezTo>
                    <a:pt x="49699" y="19281"/>
                    <a:pt x="54427" y="16800"/>
                    <a:pt x="59824" y="20618"/>
                  </a:cubicBezTo>
                  <a:cubicBezTo>
                    <a:pt x="67936" y="26366"/>
                    <a:pt x="64068" y="38178"/>
                    <a:pt x="59582" y="38070"/>
                  </a:cubicBezTo>
                  <a:cubicBezTo>
                    <a:pt x="50242" y="37844"/>
                    <a:pt x="7118" y="46975"/>
                    <a:pt x="4236" y="38746"/>
                  </a:cubicBezTo>
                  <a:cubicBezTo>
                    <a:pt x="1" y="26625"/>
                    <a:pt x="11370" y="25463"/>
                    <a:pt x="10794" y="20743"/>
                  </a:cubicBez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57"/>
            <p:cNvSpPr/>
            <p:nvPr/>
          </p:nvSpPr>
          <p:spPr>
            <a:xfrm>
              <a:off x="6419764" y="3649735"/>
              <a:ext cx="389885" cy="276530"/>
            </a:xfrm>
            <a:custGeom>
              <a:avLst/>
              <a:gdLst/>
              <a:ahLst/>
              <a:cxnLst/>
              <a:rect l="l" t="t" r="r" b="b"/>
              <a:pathLst>
                <a:path w="7904" h="5606" extrusionOk="0">
                  <a:moveTo>
                    <a:pt x="2315" y="351"/>
                  </a:moveTo>
                  <a:lnTo>
                    <a:pt x="2198" y="351"/>
                  </a:lnTo>
                  <a:lnTo>
                    <a:pt x="2181" y="351"/>
                  </a:lnTo>
                  <a:lnTo>
                    <a:pt x="2173" y="351"/>
                  </a:lnTo>
                  <a:lnTo>
                    <a:pt x="2156" y="351"/>
                  </a:lnTo>
                  <a:lnTo>
                    <a:pt x="2148" y="351"/>
                  </a:lnTo>
                  <a:lnTo>
                    <a:pt x="2139" y="351"/>
                  </a:lnTo>
                  <a:lnTo>
                    <a:pt x="2123" y="351"/>
                  </a:lnTo>
                  <a:lnTo>
                    <a:pt x="2114" y="351"/>
                  </a:lnTo>
                  <a:lnTo>
                    <a:pt x="2106" y="351"/>
                  </a:lnTo>
                  <a:lnTo>
                    <a:pt x="2097" y="351"/>
                  </a:lnTo>
                  <a:lnTo>
                    <a:pt x="2089" y="351"/>
                  </a:lnTo>
                  <a:lnTo>
                    <a:pt x="2081" y="351"/>
                  </a:lnTo>
                  <a:lnTo>
                    <a:pt x="2072" y="351"/>
                  </a:lnTo>
                  <a:lnTo>
                    <a:pt x="2064" y="351"/>
                  </a:lnTo>
                  <a:lnTo>
                    <a:pt x="2056" y="351"/>
                  </a:lnTo>
                  <a:lnTo>
                    <a:pt x="2056" y="359"/>
                  </a:lnTo>
                  <a:lnTo>
                    <a:pt x="2047" y="368"/>
                  </a:lnTo>
                  <a:lnTo>
                    <a:pt x="2039" y="368"/>
                  </a:lnTo>
                  <a:lnTo>
                    <a:pt x="2031" y="376"/>
                  </a:lnTo>
                  <a:lnTo>
                    <a:pt x="2031" y="385"/>
                  </a:lnTo>
                  <a:lnTo>
                    <a:pt x="2022" y="393"/>
                  </a:lnTo>
                  <a:lnTo>
                    <a:pt x="2014" y="401"/>
                  </a:lnTo>
                  <a:lnTo>
                    <a:pt x="2014" y="410"/>
                  </a:lnTo>
                  <a:lnTo>
                    <a:pt x="2006" y="418"/>
                  </a:lnTo>
                  <a:lnTo>
                    <a:pt x="1997" y="426"/>
                  </a:lnTo>
                  <a:lnTo>
                    <a:pt x="1997" y="443"/>
                  </a:lnTo>
                  <a:lnTo>
                    <a:pt x="1989" y="451"/>
                  </a:lnTo>
                  <a:lnTo>
                    <a:pt x="1989" y="468"/>
                  </a:lnTo>
                  <a:lnTo>
                    <a:pt x="1981" y="485"/>
                  </a:lnTo>
                  <a:lnTo>
                    <a:pt x="1981" y="501"/>
                  </a:lnTo>
                  <a:lnTo>
                    <a:pt x="1981" y="518"/>
                  </a:lnTo>
                  <a:lnTo>
                    <a:pt x="1981" y="527"/>
                  </a:lnTo>
                  <a:lnTo>
                    <a:pt x="1981" y="543"/>
                  </a:lnTo>
                  <a:lnTo>
                    <a:pt x="1981" y="560"/>
                  </a:lnTo>
                  <a:lnTo>
                    <a:pt x="1981" y="577"/>
                  </a:lnTo>
                  <a:lnTo>
                    <a:pt x="1981" y="593"/>
                  </a:lnTo>
                  <a:lnTo>
                    <a:pt x="1981" y="610"/>
                  </a:lnTo>
                  <a:lnTo>
                    <a:pt x="1981" y="719"/>
                  </a:lnTo>
                  <a:lnTo>
                    <a:pt x="1981" y="735"/>
                  </a:lnTo>
                  <a:lnTo>
                    <a:pt x="1981" y="735"/>
                  </a:lnTo>
                  <a:lnTo>
                    <a:pt x="1981" y="760"/>
                  </a:lnTo>
                  <a:lnTo>
                    <a:pt x="1981" y="777"/>
                  </a:lnTo>
                  <a:lnTo>
                    <a:pt x="1981" y="777"/>
                  </a:lnTo>
                  <a:lnTo>
                    <a:pt x="1981" y="794"/>
                  </a:lnTo>
                  <a:lnTo>
                    <a:pt x="1981" y="811"/>
                  </a:lnTo>
                  <a:lnTo>
                    <a:pt x="1981" y="811"/>
                  </a:lnTo>
                  <a:lnTo>
                    <a:pt x="1981" y="836"/>
                  </a:lnTo>
                  <a:lnTo>
                    <a:pt x="1981" y="852"/>
                  </a:lnTo>
                  <a:lnTo>
                    <a:pt x="1981" y="852"/>
                  </a:lnTo>
                  <a:lnTo>
                    <a:pt x="1981" y="869"/>
                  </a:lnTo>
                  <a:lnTo>
                    <a:pt x="1989" y="886"/>
                  </a:lnTo>
                  <a:lnTo>
                    <a:pt x="1989" y="886"/>
                  </a:lnTo>
                  <a:lnTo>
                    <a:pt x="1997" y="911"/>
                  </a:lnTo>
                  <a:lnTo>
                    <a:pt x="2006" y="928"/>
                  </a:lnTo>
                  <a:lnTo>
                    <a:pt x="2006" y="928"/>
                  </a:lnTo>
                  <a:lnTo>
                    <a:pt x="2006" y="944"/>
                  </a:lnTo>
                  <a:lnTo>
                    <a:pt x="2014" y="961"/>
                  </a:lnTo>
                  <a:lnTo>
                    <a:pt x="2014" y="961"/>
                  </a:lnTo>
                  <a:lnTo>
                    <a:pt x="2022" y="986"/>
                  </a:lnTo>
                  <a:lnTo>
                    <a:pt x="2031" y="1003"/>
                  </a:lnTo>
                  <a:lnTo>
                    <a:pt x="2031" y="1003"/>
                  </a:lnTo>
                  <a:lnTo>
                    <a:pt x="2039" y="1019"/>
                  </a:lnTo>
                  <a:lnTo>
                    <a:pt x="2047" y="1045"/>
                  </a:lnTo>
                  <a:lnTo>
                    <a:pt x="2056" y="1061"/>
                  </a:lnTo>
                  <a:lnTo>
                    <a:pt x="2064" y="1078"/>
                  </a:lnTo>
                  <a:lnTo>
                    <a:pt x="2072" y="1095"/>
                  </a:lnTo>
                  <a:lnTo>
                    <a:pt x="2081" y="1111"/>
                  </a:lnTo>
                  <a:lnTo>
                    <a:pt x="2097" y="1128"/>
                  </a:lnTo>
                  <a:lnTo>
                    <a:pt x="2106" y="1145"/>
                  </a:lnTo>
                  <a:lnTo>
                    <a:pt x="2114" y="1161"/>
                  </a:lnTo>
                  <a:lnTo>
                    <a:pt x="2123" y="1187"/>
                  </a:lnTo>
                  <a:lnTo>
                    <a:pt x="2139" y="1203"/>
                  </a:lnTo>
                  <a:lnTo>
                    <a:pt x="2148" y="1220"/>
                  </a:lnTo>
                  <a:lnTo>
                    <a:pt x="2164" y="1237"/>
                  </a:lnTo>
                  <a:lnTo>
                    <a:pt x="2173" y="1253"/>
                  </a:lnTo>
                  <a:lnTo>
                    <a:pt x="2198" y="1295"/>
                  </a:lnTo>
                  <a:lnTo>
                    <a:pt x="2223" y="1329"/>
                  </a:lnTo>
                  <a:lnTo>
                    <a:pt x="2256" y="1370"/>
                  </a:lnTo>
                  <a:lnTo>
                    <a:pt x="2281" y="1404"/>
                  </a:lnTo>
                  <a:lnTo>
                    <a:pt x="2306" y="1437"/>
                  </a:lnTo>
                  <a:lnTo>
                    <a:pt x="2306" y="1437"/>
                  </a:lnTo>
                  <a:lnTo>
                    <a:pt x="2340" y="1471"/>
                  </a:lnTo>
                  <a:lnTo>
                    <a:pt x="2373" y="1504"/>
                  </a:lnTo>
                  <a:lnTo>
                    <a:pt x="2407" y="1546"/>
                  </a:lnTo>
                  <a:lnTo>
                    <a:pt x="2440" y="1579"/>
                  </a:lnTo>
                  <a:lnTo>
                    <a:pt x="2473" y="1613"/>
                  </a:lnTo>
                  <a:lnTo>
                    <a:pt x="2507" y="1646"/>
                  </a:lnTo>
                  <a:lnTo>
                    <a:pt x="2540" y="1679"/>
                  </a:lnTo>
                  <a:lnTo>
                    <a:pt x="2574" y="1721"/>
                  </a:lnTo>
                  <a:lnTo>
                    <a:pt x="2615" y="1755"/>
                  </a:lnTo>
                  <a:lnTo>
                    <a:pt x="2649" y="1788"/>
                  </a:lnTo>
                  <a:lnTo>
                    <a:pt x="2682" y="1821"/>
                  </a:lnTo>
                  <a:lnTo>
                    <a:pt x="2724" y="1855"/>
                  </a:lnTo>
                  <a:lnTo>
                    <a:pt x="2757" y="1880"/>
                  </a:lnTo>
                  <a:lnTo>
                    <a:pt x="2799" y="1913"/>
                  </a:lnTo>
                  <a:lnTo>
                    <a:pt x="2833" y="1947"/>
                  </a:lnTo>
                  <a:lnTo>
                    <a:pt x="2874" y="1980"/>
                  </a:lnTo>
                  <a:lnTo>
                    <a:pt x="2908" y="2005"/>
                  </a:lnTo>
                  <a:lnTo>
                    <a:pt x="2950" y="2039"/>
                  </a:lnTo>
                  <a:lnTo>
                    <a:pt x="2983" y="2064"/>
                  </a:lnTo>
                  <a:lnTo>
                    <a:pt x="3025" y="2097"/>
                  </a:lnTo>
                  <a:lnTo>
                    <a:pt x="3058" y="2122"/>
                  </a:lnTo>
                  <a:lnTo>
                    <a:pt x="3100" y="2147"/>
                  </a:lnTo>
                  <a:lnTo>
                    <a:pt x="3133" y="2181"/>
                  </a:lnTo>
                  <a:lnTo>
                    <a:pt x="3175" y="2206"/>
                  </a:lnTo>
                  <a:lnTo>
                    <a:pt x="3209" y="2231"/>
                  </a:lnTo>
                  <a:lnTo>
                    <a:pt x="3242" y="2256"/>
                  </a:lnTo>
                  <a:lnTo>
                    <a:pt x="3309" y="2298"/>
                  </a:lnTo>
                  <a:lnTo>
                    <a:pt x="3376" y="2348"/>
                  </a:lnTo>
                  <a:lnTo>
                    <a:pt x="3442" y="2381"/>
                  </a:lnTo>
                  <a:lnTo>
                    <a:pt x="3501" y="2423"/>
                  </a:lnTo>
                  <a:lnTo>
                    <a:pt x="3551" y="2456"/>
                  </a:lnTo>
                  <a:lnTo>
                    <a:pt x="3660" y="2515"/>
                  </a:lnTo>
                  <a:lnTo>
                    <a:pt x="3760" y="2582"/>
                  </a:lnTo>
                  <a:lnTo>
                    <a:pt x="3869" y="2640"/>
                  </a:lnTo>
                  <a:lnTo>
                    <a:pt x="3969" y="2699"/>
                  </a:lnTo>
                  <a:lnTo>
                    <a:pt x="3977" y="2699"/>
                  </a:lnTo>
                  <a:lnTo>
                    <a:pt x="4178" y="2824"/>
                  </a:lnTo>
                  <a:lnTo>
                    <a:pt x="4278" y="2882"/>
                  </a:lnTo>
                  <a:lnTo>
                    <a:pt x="4387" y="2949"/>
                  </a:lnTo>
                  <a:lnTo>
                    <a:pt x="4387" y="2949"/>
                  </a:lnTo>
                  <a:lnTo>
                    <a:pt x="4395" y="2958"/>
                  </a:lnTo>
                  <a:lnTo>
                    <a:pt x="4395" y="2958"/>
                  </a:lnTo>
                  <a:lnTo>
                    <a:pt x="4412" y="2966"/>
                  </a:lnTo>
                  <a:lnTo>
                    <a:pt x="4412" y="2966"/>
                  </a:lnTo>
                  <a:lnTo>
                    <a:pt x="4420" y="2974"/>
                  </a:lnTo>
                  <a:lnTo>
                    <a:pt x="4420" y="2974"/>
                  </a:lnTo>
                  <a:lnTo>
                    <a:pt x="4437" y="2983"/>
                  </a:lnTo>
                  <a:lnTo>
                    <a:pt x="4453" y="2983"/>
                  </a:lnTo>
                  <a:lnTo>
                    <a:pt x="4453" y="2983"/>
                  </a:lnTo>
                  <a:lnTo>
                    <a:pt x="4470" y="2991"/>
                  </a:lnTo>
                  <a:lnTo>
                    <a:pt x="4503" y="3008"/>
                  </a:lnTo>
                  <a:lnTo>
                    <a:pt x="4570" y="3033"/>
                  </a:lnTo>
                  <a:lnTo>
                    <a:pt x="4604" y="3041"/>
                  </a:lnTo>
                  <a:lnTo>
                    <a:pt x="4645" y="3058"/>
                  </a:lnTo>
                  <a:lnTo>
                    <a:pt x="4645" y="3058"/>
                  </a:lnTo>
                  <a:lnTo>
                    <a:pt x="4662" y="3066"/>
                  </a:lnTo>
                  <a:lnTo>
                    <a:pt x="4679" y="3075"/>
                  </a:lnTo>
                  <a:lnTo>
                    <a:pt x="4696" y="3083"/>
                  </a:lnTo>
                  <a:lnTo>
                    <a:pt x="4712" y="3091"/>
                  </a:lnTo>
                  <a:lnTo>
                    <a:pt x="4729" y="3100"/>
                  </a:lnTo>
                  <a:lnTo>
                    <a:pt x="4746" y="3108"/>
                  </a:lnTo>
                  <a:lnTo>
                    <a:pt x="4762" y="3125"/>
                  </a:lnTo>
                  <a:lnTo>
                    <a:pt x="4771" y="3133"/>
                  </a:lnTo>
                  <a:lnTo>
                    <a:pt x="4779" y="3141"/>
                  </a:lnTo>
                  <a:lnTo>
                    <a:pt x="4788" y="3150"/>
                  </a:lnTo>
                  <a:lnTo>
                    <a:pt x="4788" y="3158"/>
                  </a:lnTo>
                  <a:lnTo>
                    <a:pt x="4796" y="3166"/>
                  </a:lnTo>
                  <a:lnTo>
                    <a:pt x="4804" y="3183"/>
                  </a:lnTo>
                  <a:lnTo>
                    <a:pt x="4813" y="3191"/>
                  </a:lnTo>
                  <a:lnTo>
                    <a:pt x="4813" y="3208"/>
                  </a:lnTo>
                  <a:lnTo>
                    <a:pt x="4813" y="3225"/>
                  </a:lnTo>
                  <a:lnTo>
                    <a:pt x="4813" y="3258"/>
                  </a:lnTo>
                  <a:lnTo>
                    <a:pt x="4813" y="3275"/>
                  </a:lnTo>
                  <a:lnTo>
                    <a:pt x="4813" y="3283"/>
                  </a:lnTo>
                  <a:lnTo>
                    <a:pt x="4804" y="3300"/>
                  </a:lnTo>
                  <a:lnTo>
                    <a:pt x="4796" y="3308"/>
                  </a:lnTo>
                  <a:lnTo>
                    <a:pt x="4788" y="3325"/>
                  </a:lnTo>
                  <a:lnTo>
                    <a:pt x="4779" y="3334"/>
                  </a:lnTo>
                  <a:lnTo>
                    <a:pt x="4771" y="3342"/>
                  </a:lnTo>
                  <a:lnTo>
                    <a:pt x="4762" y="3359"/>
                  </a:lnTo>
                  <a:lnTo>
                    <a:pt x="4762" y="3359"/>
                  </a:lnTo>
                  <a:lnTo>
                    <a:pt x="4746" y="3367"/>
                  </a:lnTo>
                  <a:lnTo>
                    <a:pt x="4737" y="3375"/>
                  </a:lnTo>
                  <a:lnTo>
                    <a:pt x="4721" y="3384"/>
                  </a:lnTo>
                  <a:lnTo>
                    <a:pt x="4704" y="3400"/>
                  </a:lnTo>
                  <a:lnTo>
                    <a:pt x="4696" y="3409"/>
                  </a:lnTo>
                  <a:lnTo>
                    <a:pt x="4679" y="3417"/>
                  </a:lnTo>
                  <a:lnTo>
                    <a:pt x="4637" y="3459"/>
                  </a:lnTo>
                  <a:lnTo>
                    <a:pt x="4620" y="3467"/>
                  </a:lnTo>
                  <a:lnTo>
                    <a:pt x="4604" y="3476"/>
                  </a:lnTo>
                  <a:lnTo>
                    <a:pt x="4587" y="3484"/>
                  </a:lnTo>
                  <a:lnTo>
                    <a:pt x="4570" y="3484"/>
                  </a:lnTo>
                  <a:lnTo>
                    <a:pt x="4554" y="3492"/>
                  </a:lnTo>
                  <a:lnTo>
                    <a:pt x="4537" y="3501"/>
                  </a:lnTo>
                  <a:lnTo>
                    <a:pt x="4520" y="3509"/>
                  </a:lnTo>
                  <a:lnTo>
                    <a:pt x="4503" y="3509"/>
                  </a:lnTo>
                  <a:lnTo>
                    <a:pt x="4462" y="3517"/>
                  </a:lnTo>
                  <a:lnTo>
                    <a:pt x="4428" y="3534"/>
                  </a:lnTo>
                  <a:lnTo>
                    <a:pt x="4387" y="3542"/>
                  </a:lnTo>
                  <a:lnTo>
                    <a:pt x="4345" y="3551"/>
                  </a:lnTo>
                  <a:lnTo>
                    <a:pt x="4303" y="3551"/>
                  </a:lnTo>
                  <a:lnTo>
                    <a:pt x="4261" y="3559"/>
                  </a:lnTo>
                  <a:lnTo>
                    <a:pt x="4219" y="3567"/>
                  </a:lnTo>
                  <a:lnTo>
                    <a:pt x="4178" y="3576"/>
                  </a:lnTo>
                  <a:lnTo>
                    <a:pt x="4136" y="3576"/>
                  </a:lnTo>
                  <a:lnTo>
                    <a:pt x="4086" y="3584"/>
                  </a:lnTo>
                  <a:lnTo>
                    <a:pt x="4052" y="3584"/>
                  </a:lnTo>
                  <a:lnTo>
                    <a:pt x="4002" y="3584"/>
                  </a:lnTo>
                  <a:lnTo>
                    <a:pt x="3927" y="3592"/>
                  </a:lnTo>
                  <a:lnTo>
                    <a:pt x="3843" y="3601"/>
                  </a:lnTo>
                  <a:lnTo>
                    <a:pt x="3710" y="3609"/>
                  </a:lnTo>
                  <a:lnTo>
                    <a:pt x="3660" y="3609"/>
                  </a:lnTo>
                  <a:lnTo>
                    <a:pt x="3635" y="3609"/>
                  </a:lnTo>
                  <a:lnTo>
                    <a:pt x="3610" y="3609"/>
                  </a:lnTo>
                  <a:lnTo>
                    <a:pt x="3568" y="3609"/>
                  </a:lnTo>
                  <a:lnTo>
                    <a:pt x="3526" y="3609"/>
                  </a:lnTo>
                  <a:lnTo>
                    <a:pt x="3484" y="3609"/>
                  </a:lnTo>
                  <a:lnTo>
                    <a:pt x="3434" y="3609"/>
                  </a:lnTo>
                  <a:lnTo>
                    <a:pt x="3342" y="3618"/>
                  </a:lnTo>
                  <a:lnTo>
                    <a:pt x="3234" y="3626"/>
                  </a:lnTo>
                  <a:lnTo>
                    <a:pt x="3167" y="3634"/>
                  </a:lnTo>
                  <a:lnTo>
                    <a:pt x="3125" y="3634"/>
                  </a:lnTo>
                  <a:lnTo>
                    <a:pt x="3025" y="3643"/>
                  </a:lnTo>
                  <a:lnTo>
                    <a:pt x="2799" y="3659"/>
                  </a:lnTo>
                  <a:lnTo>
                    <a:pt x="2682" y="3668"/>
                  </a:lnTo>
                  <a:lnTo>
                    <a:pt x="2557" y="3676"/>
                  </a:lnTo>
                  <a:lnTo>
                    <a:pt x="2440" y="3693"/>
                  </a:lnTo>
                  <a:lnTo>
                    <a:pt x="2382" y="3693"/>
                  </a:lnTo>
                  <a:lnTo>
                    <a:pt x="2315" y="3701"/>
                  </a:lnTo>
                  <a:lnTo>
                    <a:pt x="2256" y="3709"/>
                  </a:lnTo>
                  <a:lnTo>
                    <a:pt x="2198" y="3718"/>
                  </a:lnTo>
                  <a:lnTo>
                    <a:pt x="2131" y="3726"/>
                  </a:lnTo>
                  <a:lnTo>
                    <a:pt x="2072" y="3735"/>
                  </a:lnTo>
                  <a:lnTo>
                    <a:pt x="2014" y="3743"/>
                  </a:lnTo>
                  <a:lnTo>
                    <a:pt x="1947" y="3751"/>
                  </a:lnTo>
                  <a:lnTo>
                    <a:pt x="1889" y="3760"/>
                  </a:lnTo>
                  <a:lnTo>
                    <a:pt x="1830" y="3768"/>
                  </a:lnTo>
                  <a:lnTo>
                    <a:pt x="1772" y="3785"/>
                  </a:lnTo>
                  <a:lnTo>
                    <a:pt x="1705" y="3793"/>
                  </a:lnTo>
                  <a:lnTo>
                    <a:pt x="1646" y="3801"/>
                  </a:lnTo>
                  <a:lnTo>
                    <a:pt x="1588" y="3818"/>
                  </a:lnTo>
                  <a:lnTo>
                    <a:pt x="1529" y="3826"/>
                  </a:lnTo>
                  <a:lnTo>
                    <a:pt x="1471" y="3843"/>
                  </a:lnTo>
                  <a:lnTo>
                    <a:pt x="1412" y="3860"/>
                  </a:lnTo>
                  <a:lnTo>
                    <a:pt x="1362" y="3868"/>
                  </a:lnTo>
                  <a:lnTo>
                    <a:pt x="1304" y="3885"/>
                  </a:lnTo>
                  <a:lnTo>
                    <a:pt x="1245" y="3902"/>
                  </a:lnTo>
                  <a:lnTo>
                    <a:pt x="1195" y="3918"/>
                  </a:lnTo>
                  <a:lnTo>
                    <a:pt x="1137" y="3935"/>
                  </a:lnTo>
                  <a:lnTo>
                    <a:pt x="1095" y="3952"/>
                  </a:lnTo>
                  <a:lnTo>
                    <a:pt x="1087" y="3952"/>
                  </a:lnTo>
                  <a:lnTo>
                    <a:pt x="1062" y="3960"/>
                  </a:lnTo>
                  <a:lnTo>
                    <a:pt x="1037" y="3968"/>
                  </a:lnTo>
                  <a:lnTo>
                    <a:pt x="1011" y="3977"/>
                  </a:lnTo>
                  <a:lnTo>
                    <a:pt x="986" y="3993"/>
                  </a:lnTo>
                  <a:lnTo>
                    <a:pt x="961" y="4002"/>
                  </a:lnTo>
                  <a:lnTo>
                    <a:pt x="936" y="4010"/>
                  </a:lnTo>
                  <a:lnTo>
                    <a:pt x="911" y="4019"/>
                  </a:lnTo>
                  <a:lnTo>
                    <a:pt x="895" y="4035"/>
                  </a:lnTo>
                  <a:lnTo>
                    <a:pt x="869" y="4044"/>
                  </a:lnTo>
                  <a:lnTo>
                    <a:pt x="844" y="4052"/>
                  </a:lnTo>
                  <a:lnTo>
                    <a:pt x="819" y="4069"/>
                  </a:lnTo>
                  <a:lnTo>
                    <a:pt x="803" y="4077"/>
                  </a:lnTo>
                  <a:lnTo>
                    <a:pt x="778" y="4085"/>
                  </a:lnTo>
                  <a:lnTo>
                    <a:pt x="761" y="4102"/>
                  </a:lnTo>
                  <a:lnTo>
                    <a:pt x="736" y="4110"/>
                  </a:lnTo>
                  <a:lnTo>
                    <a:pt x="719" y="4127"/>
                  </a:lnTo>
                  <a:lnTo>
                    <a:pt x="694" y="4135"/>
                  </a:lnTo>
                  <a:lnTo>
                    <a:pt x="669" y="4194"/>
                  </a:lnTo>
                  <a:lnTo>
                    <a:pt x="652" y="4202"/>
                  </a:lnTo>
                  <a:lnTo>
                    <a:pt x="636" y="4219"/>
                  </a:lnTo>
                  <a:lnTo>
                    <a:pt x="610" y="4227"/>
                  </a:lnTo>
                  <a:lnTo>
                    <a:pt x="594" y="4244"/>
                  </a:lnTo>
                  <a:lnTo>
                    <a:pt x="577" y="4252"/>
                  </a:lnTo>
                  <a:lnTo>
                    <a:pt x="560" y="4269"/>
                  </a:lnTo>
                  <a:lnTo>
                    <a:pt x="544" y="4286"/>
                  </a:lnTo>
                  <a:lnTo>
                    <a:pt x="544" y="4286"/>
                  </a:lnTo>
                  <a:lnTo>
                    <a:pt x="527" y="4303"/>
                  </a:lnTo>
                  <a:lnTo>
                    <a:pt x="510" y="4319"/>
                  </a:lnTo>
                  <a:lnTo>
                    <a:pt x="510" y="4319"/>
                  </a:lnTo>
                  <a:lnTo>
                    <a:pt x="494" y="4328"/>
                  </a:lnTo>
                  <a:lnTo>
                    <a:pt x="477" y="4344"/>
                  </a:lnTo>
                  <a:lnTo>
                    <a:pt x="477" y="4344"/>
                  </a:lnTo>
                  <a:lnTo>
                    <a:pt x="460" y="4361"/>
                  </a:lnTo>
                  <a:lnTo>
                    <a:pt x="443" y="4378"/>
                  </a:lnTo>
                  <a:lnTo>
                    <a:pt x="443" y="4378"/>
                  </a:lnTo>
                  <a:lnTo>
                    <a:pt x="427" y="4394"/>
                  </a:lnTo>
                  <a:lnTo>
                    <a:pt x="418" y="4411"/>
                  </a:lnTo>
                  <a:lnTo>
                    <a:pt x="418" y="4411"/>
                  </a:lnTo>
                  <a:lnTo>
                    <a:pt x="402" y="4428"/>
                  </a:lnTo>
                  <a:lnTo>
                    <a:pt x="385" y="4445"/>
                  </a:lnTo>
                  <a:lnTo>
                    <a:pt x="385" y="4445"/>
                  </a:lnTo>
                  <a:lnTo>
                    <a:pt x="368" y="4470"/>
                  </a:lnTo>
                  <a:lnTo>
                    <a:pt x="360" y="4486"/>
                  </a:lnTo>
                  <a:lnTo>
                    <a:pt x="360" y="4486"/>
                  </a:lnTo>
                  <a:lnTo>
                    <a:pt x="343" y="4503"/>
                  </a:lnTo>
                  <a:lnTo>
                    <a:pt x="343" y="4503"/>
                  </a:lnTo>
                  <a:lnTo>
                    <a:pt x="343" y="4511"/>
                  </a:lnTo>
                  <a:lnTo>
                    <a:pt x="360" y="4503"/>
                  </a:lnTo>
                  <a:lnTo>
                    <a:pt x="352" y="4511"/>
                  </a:lnTo>
                  <a:lnTo>
                    <a:pt x="352" y="4520"/>
                  </a:lnTo>
                  <a:lnTo>
                    <a:pt x="352" y="4528"/>
                  </a:lnTo>
                  <a:lnTo>
                    <a:pt x="352" y="4536"/>
                  </a:lnTo>
                  <a:lnTo>
                    <a:pt x="352" y="4545"/>
                  </a:lnTo>
                  <a:lnTo>
                    <a:pt x="352" y="4553"/>
                  </a:lnTo>
                  <a:lnTo>
                    <a:pt x="352" y="4612"/>
                  </a:lnTo>
                  <a:lnTo>
                    <a:pt x="352" y="4612"/>
                  </a:lnTo>
                  <a:lnTo>
                    <a:pt x="352" y="4620"/>
                  </a:lnTo>
                  <a:lnTo>
                    <a:pt x="352" y="4620"/>
                  </a:lnTo>
                  <a:lnTo>
                    <a:pt x="352" y="4628"/>
                  </a:lnTo>
                  <a:lnTo>
                    <a:pt x="352" y="4637"/>
                  </a:lnTo>
                  <a:lnTo>
                    <a:pt x="352" y="4645"/>
                  </a:lnTo>
                  <a:lnTo>
                    <a:pt x="352" y="4653"/>
                  </a:lnTo>
                  <a:lnTo>
                    <a:pt x="360" y="4662"/>
                  </a:lnTo>
                  <a:lnTo>
                    <a:pt x="360" y="4662"/>
                  </a:lnTo>
                  <a:lnTo>
                    <a:pt x="368" y="4679"/>
                  </a:lnTo>
                  <a:lnTo>
                    <a:pt x="368" y="4679"/>
                  </a:lnTo>
                  <a:lnTo>
                    <a:pt x="385" y="4687"/>
                  </a:lnTo>
                  <a:lnTo>
                    <a:pt x="385" y="4687"/>
                  </a:lnTo>
                  <a:lnTo>
                    <a:pt x="393" y="4704"/>
                  </a:lnTo>
                  <a:lnTo>
                    <a:pt x="393" y="4704"/>
                  </a:lnTo>
                  <a:lnTo>
                    <a:pt x="410" y="4712"/>
                  </a:lnTo>
                  <a:lnTo>
                    <a:pt x="410" y="4712"/>
                  </a:lnTo>
                  <a:lnTo>
                    <a:pt x="418" y="4729"/>
                  </a:lnTo>
                  <a:lnTo>
                    <a:pt x="418" y="4729"/>
                  </a:lnTo>
                  <a:lnTo>
                    <a:pt x="435" y="4737"/>
                  </a:lnTo>
                  <a:lnTo>
                    <a:pt x="443" y="4745"/>
                  </a:lnTo>
                  <a:lnTo>
                    <a:pt x="443" y="4745"/>
                  </a:lnTo>
                  <a:lnTo>
                    <a:pt x="460" y="4762"/>
                  </a:lnTo>
                  <a:lnTo>
                    <a:pt x="468" y="4770"/>
                  </a:lnTo>
                  <a:lnTo>
                    <a:pt x="468" y="4770"/>
                  </a:lnTo>
                  <a:lnTo>
                    <a:pt x="485" y="4779"/>
                  </a:lnTo>
                  <a:lnTo>
                    <a:pt x="502" y="4787"/>
                  </a:lnTo>
                  <a:lnTo>
                    <a:pt x="502" y="4787"/>
                  </a:lnTo>
                  <a:lnTo>
                    <a:pt x="510" y="4795"/>
                  </a:lnTo>
                  <a:lnTo>
                    <a:pt x="527" y="4812"/>
                  </a:lnTo>
                  <a:lnTo>
                    <a:pt x="527" y="4812"/>
                  </a:lnTo>
                  <a:lnTo>
                    <a:pt x="544" y="4821"/>
                  </a:lnTo>
                  <a:lnTo>
                    <a:pt x="560" y="4829"/>
                  </a:lnTo>
                  <a:lnTo>
                    <a:pt x="560" y="4829"/>
                  </a:lnTo>
                  <a:lnTo>
                    <a:pt x="577" y="4837"/>
                  </a:lnTo>
                  <a:lnTo>
                    <a:pt x="594" y="4846"/>
                  </a:lnTo>
                  <a:lnTo>
                    <a:pt x="610" y="4854"/>
                  </a:lnTo>
                  <a:lnTo>
                    <a:pt x="627" y="4862"/>
                  </a:lnTo>
                  <a:lnTo>
                    <a:pt x="644" y="4871"/>
                  </a:lnTo>
                  <a:lnTo>
                    <a:pt x="686" y="4887"/>
                  </a:lnTo>
                  <a:lnTo>
                    <a:pt x="727" y="4904"/>
                  </a:lnTo>
                  <a:lnTo>
                    <a:pt x="761" y="4921"/>
                  </a:lnTo>
                  <a:lnTo>
                    <a:pt x="803" y="4937"/>
                  </a:lnTo>
                  <a:lnTo>
                    <a:pt x="844" y="4954"/>
                  </a:lnTo>
                  <a:lnTo>
                    <a:pt x="895" y="4971"/>
                  </a:lnTo>
                  <a:lnTo>
                    <a:pt x="936" y="4988"/>
                  </a:lnTo>
                  <a:lnTo>
                    <a:pt x="986" y="4996"/>
                  </a:lnTo>
                  <a:lnTo>
                    <a:pt x="1028" y="5013"/>
                  </a:lnTo>
                  <a:lnTo>
                    <a:pt x="1028" y="5013"/>
                  </a:lnTo>
                  <a:lnTo>
                    <a:pt x="1070" y="5029"/>
                  </a:lnTo>
                  <a:lnTo>
                    <a:pt x="1120" y="5038"/>
                  </a:lnTo>
                  <a:lnTo>
                    <a:pt x="1170" y="5054"/>
                  </a:lnTo>
                  <a:lnTo>
                    <a:pt x="1220" y="5063"/>
                  </a:lnTo>
                  <a:lnTo>
                    <a:pt x="1262" y="5080"/>
                  </a:lnTo>
                  <a:lnTo>
                    <a:pt x="1312" y="5088"/>
                  </a:lnTo>
                  <a:lnTo>
                    <a:pt x="1362" y="5096"/>
                  </a:lnTo>
                  <a:lnTo>
                    <a:pt x="1412" y="5113"/>
                  </a:lnTo>
                  <a:lnTo>
                    <a:pt x="1463" y="5121"/>
                  </a:lnTo>
                  <a:lnTo>
                    <a:pt x="1504" y="5130"/>
                  </a:lnTo>
                  <a:lnTo>
                    <a:pt x="1554" y="5138"/>
                  </a:lnTo>
                  <a:lnTo>
                    <a:pt x="1605" y="5146"/>
                  </a:lnTo>
                  <a:lnTo>
                    <a:pt x="1646" y="5155"/>
                  </a:lnTo>
                  <a:lnTo>
                    <a:pt x="1697" y="5163"/>
                  </a:lnTo>
                  <a:lnTo>
                    <a:pt x="1738" y="5171"/>
                  </a:lnTo>
                  <a:lnTo>
                    <a:pt x="1780" y="5180"/>
                  </a:lnTo>
                  <a:lnTo>
                    <a:pt x="1864" y="5188"/>
                  </a:lnTo>
                  <a:lnTo>
                    <a:pt x="1947" y="5205"/>
                  </a:lnTo>
                  <a:lnTo>
                    <a:pt x="2014" y="5213"/>
                  </a:lnTo>
                  <a:lnTo>
                    <a:pt x="2081" y="5222"/>
                  </a:lnTo>
                  <a:lnTo>
                    <a:pt x="2131" y="5222"/>
                  </a:lnTo>
                  <a:lnTo>
                    <a:pt x="2181" y="5222"/>
                  </a:lnTo>
                  <a:lnTo>
                    <a:pt x="2214" y="5222"/>
                  </a:lnTo>
                  <a:lnTo>
                    <a:pt x="2398" y="5222"/>
                  </a:lnTo>
                  <a:lnTo>
                    <a:pt x="2457" y="5222"/>
                  </a:lnTo>
                  <a:lnTo>
                    <a:pt x="2515" y="5222"/>
                  </a:lnTo>
                  <a:lnTo>
                    <a:pt x="2565" y="5222"/>
                  </a:lnTo>
                  <a:lnTo>
                    <a:pt x="2624" y="5222"/>
                  </a:lnTo>
                  <a:lnTo>
                    <a:pt x="2682" y="5222"/>
                  </a:lnTo>
                  <a:lnTo>
                    <a:pt x="2732" y="5222"/>
                  </a:lnTo>
                  <a:lnTo>
                    <a:pt x="2732" y="5222"/>
                  </a:lnTo>
                  <a:lnTo>
                    <a:pt x="2791" y="5222"/>
                  </a:lnTo>
                  <a:lnTo>
                    <a:pt x="2841" y="5222"/>
                  </a:lnTo>
                  <a:lnTo>
                    <a:pt x="2899" y="5222"/>
                  </a:lnTo>
                  <a:lnTo>
                    <a:pt x="3016" y="5213"/>
                  </a:lnTo>
                  <a:lnTo>
                    <a:pt x="3125" y="5205"/>
                  </a:lnTo>
                  <a:lnTo>
                    <a:pt x="3242" y="5196"/>
                  </a:lnTo>
                  <a:lnTo>
                    <a:pt x="3351" y="5188"/>
                  </a:lnTo>
                  <a:lnTo>
                    <a:pt x="3468" y="5171"/>
                  </a:lnTo>
                  <a:lnTo>
                    <a:pt x="3585" y="5163"/>
                  </a:lnTo>
                  <a:lnTo>
                    <a:pt x="3810" y="5138"/>
                  </a:lnTo>
                  <a:lnTo>
                    <a:pt x="3927" y="5130"/>
                  </a:lnTo>
                  <a:lnTo>
                    <a:pt x="4044" y="5113"/>
                  </a:lnTo>
                  <a:lnTo>
                    <a:pt x="4194" y="5096"/>
                  </a:lnTo>
                  <a:lnTo>
                    <a:pt x="4328" y="5029"/>
                  </a:lnTo>
                  <a:lnTo>
                    <a:pt x="4478" y="5013"/>
                  </a:lnTo>
                  <a:lnTo>
                    <a:pt x="4637" y="5004"/>
                  </a:lnTo>
                  <a:lnTo>
                    <a:pt x="4788" y="4988"/>
                  </a:lnTo>
                  <a:lnTo>
                    <a:pt x="4813" y="4988"/>
                  </a:lnTo>
                  <a:lnTo>
                    <a:pt x="4938" y="4979"/>
                  </a:lnTo>
                  <a:lnTo>
                    <a:pt x="5097" y="4971"/>
                  </a:lnTo>
                  <a:lnTo>
                    <a:pt x="5247" y="4954"/>
                  </a:lnTo>
                  <a:lnTo>
                    <a:pt x="5556" y="4937"/>
                  </a:lnTo>
                  <a:lnTo>
                    <a:pt x="5857" y="4912"/>
                  </a:lnTo>
                  <a:lnTo>
                    <a:pt x="6166" y="4896"/>
                  </a:lnTo>
                  <a:lnTo>
                    <a:pt x="6467" y="4879"/>
                  </a:lnTo>
                  <a:lnTo>
                    <a:pt x="6676" y="5054"/>
                  </a:lnTo>
                  <a:lnTo>
                    <a:pt x="6492" y="5263"/>
                  </a:lnTo>
                  <a:lnTo>
                    <a:pt x="6191" y="5288"/>
                  </a:lnTo>
                  <a:lnTo>
                    <a:pt x="5882" y="5313"/>
                  </a:lnTo>
                  <a:lnTo>
                    <a:pt x="5581" y="5338"/>
                  </a:lnTo>
                  <a:lnTo>
                    <a:pt x="5272" y="5364"/>
                  </a:lnTo>
                  <a:lnTo>
                    <a:pt x="5122" y="5380"/>
                  </a:lnTo>
                  <a:lnTo>
                    <a:pt x="4971" y="5389"/>
                  </a:lnTo>
                  <a:lnTo>
                    <a:pt x="4838" y="5405"/>
                  </a:lnTo>
                  <a:lnTo>
                    <a:pt x="4821" y="5405"/>
                  </a:lnTo>
                  <a:lnTo>
                    <a:pt x="4662" y="5414"/>
                  </a:lnTo>
                  <a:lnTo>
                    <a:pt x="4512" y="5430"/>
                  </a:lnTo>
                  <a:lnTo>
                    <a:pt x="4361" y="5447"/>
                  </a:lnTo>
                  <a:lnTo>
                    <a:pt x="4211" y="5464"/>
                  </a:lnTo>
                  <a:lnTo>
                    <a:pt x="4061" y="5472"/>
                  </a:lnTo>
                  <a:lnTo>
                    <a:pt x="3944" y="5489"/>
                  </a:lnTo>
                  <a:lnTo>
                    <a:pt x="3835" y="5497"/>
                  </a:lnTo>
                  <a:lnTo>
                    <a:pt x="3601" y="5531"/>
                  </a:lnTo>
                  <a:lnTo>
                    <a:pt x="3493" y="5547"/>
                  </a:lnTo>
                  <a:lnTo>
                    <a:pt x="3376" y="5564"/>
                  </a:lnTo>
                  <a:lnTo>
                    <a:pt x="3259" y="5572"/>
                  </a:lnTo>
                  <a:lnTo>
                    <a:pt x="3142" y="5581"/>
                  </a:lnTo>
                  <a:lnTo>
                    <a:pt x="3025" y="5597"/>
                  </a:lnTo>
                  <a:lnTo>
                    <a:pt x="2916" y="5606"/>
                  </a:lnTo>
                  <a:lnTo>
                    <a:pt x="2849" y="5606"/>
                  </a:lnTo>
                  <a:lnTo>
                    <a:pt x="2791" y="5606"/>
                  </a:lnTo>
                  <a:lnTo>
                    <a:pt x="2732" y="5606"/>
                  </a:lnTo>
                  <a:lnTo>
                    <a:pt x="2732" y="5606"/>
                  </a:lnTo>
                  <a:lnTo>
                    <a:pt x="2682" y="5606"/>
                  </a:lnTo>
                  <a:lnTo>
                    <a:pt x="2624" y="5606"/>
                  </a:lnTo>
                  <a:lnTo>
                    <a:pt x="2164" y="5606"/>
                  </a:lnTo>
                  <a:lnTo>
                    <a:pt x="2123" y="5606"/>
                  </a:lnTo>
                  <a:lnTo>
                    <a:pt x="2064" y="5597"/>
                  </a:lnTo>
                  <a:lnTo>
                    <a:pt x="2006" y="5589"/>
                  </a:lnTo>
                  <a:lnTo>
                    <a:pt x="1939" y="5581"/>
                  </a:lnTo>
                  <a:lnTo>
                    <a:pt x="1855" y="5572"/>
                  </a:lnTo>
                  <a:lnTo>
                    <a:pt x="1780" y="5556"/>
                  </a:lnTo>
                  <a:lnTo>
                    <a:pt x="1688" y="5539"/>
                  </a:lnTo>
                  <a:lnTo>
                    <a:pt x="1646" y="5531"/>
                  </a:lnTo>
                  <a:lnTo>
                    <a:pt x="1596" y="5522"/>
                  </a:lnTo>
                  <a:lnTo>
                    <a:pt x="1546" y="5514"/>
                  </a:lnTo>
                  <a:lnTo>
                    <a:pt x="1504" y="5497"/>
                  </a:lnTo>
                  <a:lnTo>
                    <a:pt x="1454" y="5489"/>
                  </a:lnTo>
                  <a:lnTo>
                    <a:pt x="1404" y="5480"/>
                  </a:lnTo>
                  <a:lnTo>
                    <a:pt x="1346" y="5464"/>
                  </a:lnTo>
                  <a:lnTo>
                    <a:pt x="1296" y="5455"/>
                  </a:lnTo>
                  <a:lnTo>
                    <a:pt x="1245" y="5439"/>
                  </a:lnTo>
                  <a:lnTo>
                    <a:pt x="1195" y="5430"/>
                  </a:lnTo>
                  <a:lnTo>
                    <a:pt x="1145" y="5414"/>
                  </a:lnTo>
                  <a:lnTo>
                    <a:pt x="1087" y="5397"/>
                  </a:lnTo>
                  <a:lnTo>
                    <a:pt x="1037" y="5380"/>
                  </a:lnTo>
                  <a:lnTo>
                    <a:pt x="986" y="5372"/>
                  </a:lnTo>
                  <a:lnTo>
                    <a:pt x="936" y="5355"/>
                  </a:lnTo>
                  <a:lnTo>
                    <a:pt x="878" y="5338"/>
                  </a:lnTo>
                  <a:lnTo>
                    <a:pt x="878" y="5338"/>
                  </a:lnTo>
                  <a:lnTo>
                    <a:pt x="836" y="5322"/>
                  </a:lnTo>
                  <a:lnTo>
                    <a:pt x="786" y="5305"/>
                  </a:lnTo>
                  <a:lnTo>
                    <a:pt x="736" y="5288"/>
                  </a:lnTo>
                  <a:lnTo>
                    <a:pt x="686" y="5263"/>
                  </a:lnTo>
                  <a:lnTo>
                    <a:pt x="636" y="5247"/>
                  </a:lnTo>
                  <a:lnTo>
                    <a:pt x="594" y="5230"/>
                  </a:lnTo>
                  <a:lnTo>
                    <a:pt x="544" y="5205"/>
                  </a:lnTo>
                  <a:lnTo>
                    <a:pt x="502" y="5180"/>
                  </a:lnTo>
                  <a:lnTo>
                    <a:pt x="452" y="5163"/>
                  </a:lnTo>
                  <a:lnTo>
                    <a:pt x="435" y="5146"/>
                  </a:lnTo>
                  <a:lnTo>
                    <a:pt x="410" y="5138"/>
                  </a:lnTo>
                  <a:lnTo>
                    <a:pt x="393" y="5121"/>
                  </a:lnTo>
                  <a:lnTo>
                    <a:pt x="368" y="5113"/>
                  </a:lnTo>
                  <a:lnTo>
                    <a:pt x="352" y="5096"/>
                  </a:lnTo>
                  <a:lnTo>
                    <a:pt x="326" y="5088"/>
                  </a:lnTo>
                  <a:lnTo>
                    <a:pt x="310" y="5071"/>
                  </a:lnTo>
                  <a:lnTo>
                    <a:pt x="293" y="5054"/>
                  </a:lnTo>
                  <a:lnTo>
                    <a:pt x="268" y="5046"/>
                  </a:lnTo>
                  <a:lnTo>
                    <a:pt x="251" y="5029"/>
                  </a:lnTo>
                  <a:lnTo>
                    <a:pt x="235" y="5013"/>
                  </a:lnTo>
                  <a:lnTo>
                    <a:pt x="218" y="5004"/>
                  </a:lnTo>
                  <a:lnTo>
                    <a:pt x="201" y="4988"/>
                  </a:lnTo>
                  <a:lnTo>
                    <a:pt x="184" y="4971"/>
                  </a:lnTo>
                  <a:lnTo>
                    <a:pt x="168" y="4954"/>
                  </a:lnTo>
                  <a:lnTo>
                    <a:pt x="151" y="4937"/>
                  </a:lnTo>
                  <a:lnTo>
                    <a:pt x="134" y="4921"/>
                  </a:lnTo>
                  <a:lnTo>
                    <a:pt x="118" y="4904"/>
                  </a:lnTo>
                  <a:lnTo>
                    <a:pt x="101" y="4887"/>
                  </a:lnTo>
                  <a:lnTo>
                    <a:pt x="93" y="4871"/>
                  </a:lnTo>
                  <a:lnTo>
                    <a:pt x="76" y="4854"/>
                  </a:lnTo>
                  <a:lnTo>
                    <a:pt x="67" y="4837"/>
                  </a:lnTo>
                  <a:lnTo>
                    <a:pt x="51" y="4812"/>
                  </a:lnTo>
                  <a:lnTo>
                    <a:pt x="42" y="4795"/>
                  </a:lnTo>
                  <a:lnTo>
                    <a:pt x="34" y="4770"/>
                  </a:lnTo>
                  <a:lnTo>
                    <a:pt x="26" y="4754"/>
                  </a:lnTo>
                  <a:lnTo>
                    <a:pt x="17" y="4729"/>
                  </a:lnTo>
                  <a:lnTo>
                    <a:pt x="9" y="4712"/>
                  </a:lnTo>
                  <a:lnTo>
                    <a:pt x="1" y="4687"/>
                  </a:lnTo>
                  <a:lnTo>
                    <a:pt x="1" y="4662"/>
                  </a:lnTo>
                  <a:lnTo>
                    <a:pt x="1" y="4637"/>
                  </a:lnTo>
                  <a:lnTo>
                    <a:pt x="1" y="4612"/>
                  </a:lnTo>
                  <a:lnTo>
                    <a:pt x="1" y="4545"/>
                  </a:lnTo>
                  <a:lnTo>
                    <a:pt x="1" y="4520"/>
                  </a:lnTo>
                  <a:lnTo>
                    <a:pt x="1" y="4495"/>
                  </a:lnTo>
                  <a:lnTo>
                    <a:pt x="9" y="4470"/>
                  </a:lnTo>
                  <a:lnTo>
                    <a:pt x="17" y="4445"/>
                  </a:lnTo>
                  <a:lnTo>
                    <a:pt x="26" y="4420"/>
                  </a:lnTo>
                  <a:lnTo>
                    <a:pt x="34" y="4403"/>
                  </a:lnTo>
                  <a:lnTo>
                    <a:pt x="42" y="4378"/>
                  </a:lnTo>
                  <a:lnTo>
                    <a:pt x="51" y="4353"/>
                  </a:lnTo>
                  <a:lnTo>
                    <a:pt x="67" y="4336"/>
                  </a:lnTo>
                  <a:lnTo>
                    <a:pt x="76" y="4311"/>
                  </a:lnTo>
                  <a:lnTo>
                    <a:pt x="93" y="4286"/>
                  </a:lnTo>
                  <a:lnTo>
                    <a:pt x="109" y="4269"/>
                  </a:lnTo>
                  <a:lnTo>
                    <a:pt x="126" y="4244"/>
                  </a:lnTo>
                  <a:lnTo>
                    <a:pt x="143" y="4219"/>
                  </a:lnTo>
                  <a:lnTo>
                    <a:pt x="159" y="4202"/>
                  </a:lnTo>
                  <a:lnTo>
                    <a:pt x="184" y="4177"/>
                  </a:lnTo>
                  <a:lnTo>
                    <a:pt x="201" y="4161"/>
                  </a:lnTo>
                  <a:lnTo>
                    <a:pt x="218" y="4144"/>
                  </a:lnTo>
                  <a:lnTo>
                    <a:pt x="243" y="4119"/>
                  </a:lnTo>
                  <a:lnTo>
                    <a:pt x="260" y="4102"/>
                  </a:lnTo>
                  <a:lnTo>
                    <a:pt x="285" y="4085"/>
                  </a:lnTo>
                  <a:lnTo>
                    <a:pt x="301" y="4060"/>
                  </a:lnTo>
                  <a:lnTo>
                    <a:pt x="326" y="4044"/>
                  </a:lnTo>
                  <a:lnTo>
                    <a:pt x="343" y="4027"/>
                  </a:lnTo>
                  <a:lnTo>
                    <a:pt x="368" y="4010"/>
                  </a:lnTo>
                  <a:lnTo>
                    <a:pt x="393" y="3993"/>
                  </a:lnTo>
                  <a:lnTo>
                    <a:pt x="410" y="3977"/>
                  </a:lnTo>
                  <a:lnTo>
                    <a:pt x="435" y="3960"/>
                  </a:lnTo>
                  <a:lnTo>
                    <a:pt x="460" y="3943"/>
                  </a:lnTo>
                  <a:lnTo>
                    <a:pt x="485" y="3935"/>
                  </a:lnTo>
                  <a:lnTo>
                    <a:pt x="510" y="3918"/>
                  </a:lnTo>
                  <a:lnTo>
                    <a:pt x="535" y="3902"/>
                  </a:lnTo>
                  <a:lnTo>
                    <a:pt x="560" y="3885"/>
                  </a:lnTo>
                  <a:lnTo>
                    <a:pt x="585" y="3877"/>
                  </a:lnTo>
                  <a:lnTo>
                    <a:pt x="610" y="3860"/>
                  </a:lnTo>
                  <a:lnTo>
                    <a:pt x="636" y="3851"/>
                  </a:lnTo>
                  <a:lnTo>
                    <a:pt x="661" y="3835"/>
                  </a:lnTo>
                  <a:lnTo>
                    <a:pt x="686" y="3826"/>
                  </a:lnTo>
                  <a:lnTo>
                    <a:pt x="711" y="3810"/>
                  </a:lnTo>
                  <a:lnTo>
                    <a:pt x="744" y="3801"/>
                  </a:lnTo>
                  <a:lnTo>
                    <a:pt x="769" y="3785"/>
                  </a:lnTo>
                  <a:lnTo>
                    <a:pt x="794" y="3776"/>
                  </a:lnTo>
                  <a:lnTo>
                    <a:pt x="819" y="3768"/>
                  </a:lnTo>
                  <a:lnTo>
                    <a:pt x="853" y="3751"/>
                  </a:lnTo>
                  <a:lnTo>
                    <a:pt x="878" y="3743"/>
                  </a:lnTo>
                  <a:lnTo>
                    <a:pt x="903" y="3735"/>
                  </a:lnTo>
                  <a:lnTo>
                    <a:pt x="936" y="3726"/>
                  </a:lnTo>
                  <a:lnTo>
                    <a:pt x="961" y="3718"/>
                  </a:lnTo>
                  <a:lnTo>
                    <a:pt x="995" y="3701"/>
                  </a:lnTo>
                  <a:lnTo>
                    <a:pt x="1003" y="3701"/>
                  </a:lnTo>
                  <a:lnTo>
                    <a:pt x="1045" y="3693"/>
                  </a:lnTo>
                  <a:lnTo>
                    <a:pt x="1112" y="3676"/>
                  </a:lnTo>
                  <a:lnTo>
                    <a:pt x="1170" y="3659"/>
                  </a:lnTo>
                  <a:lnTo>
                    <a:pt x="1229" y="3643"/>
                  </a:lnTo>
                  <a:lnTo>
                    <a:pt x="1287" y="3626"/>
                  </a:lnTo>
                  <a:lnTo>
                    <a:pt x="1346" y="3609"/>
                  </a:lnTo>
                  <a:lnTo>
                    <a:pt x="1412" y="3601"/>
                  </a:lnTo>
                  <a:lnTo>
                    <a:pt x="1471" y="3584"/>
                  </a:lnTo>
                  <a:lnTo>
                    <a:pt x="1538" y="3576"/>
                  </a:lnTo>
                  <a:lnTo>
                    <a:pt x="1596" y="3567"/>
                  </a:lnTo>
                  <a:lnTo>
                    <a:pt x="1663" y="3559"/>
                  </a:lnTo>
                  <a:lnTo>
                    <a:pt x="1722" y="3542"/>
                  </a:lnTo>
                  <a:lnTo>
                    <a:pt x="1788" y="3534"/>
                  </a:lnTo>
                  <a:lnTo>
                    <a:pt x="1847" y="3526"/>
                  </a:lnTo>
                  <a:lnTo>
                    <a:pt x="1914" y="3526"/>
                  </a:lnTo>
                  <a:lnTo>
                    <a:pt x="1981" y="3517"/>
                  </a:lnTo>
                  <a:lnTo>
                    <a:pt x="2039" y="3509"/>
                  </a:lnTo>
                  <a:lnTo>
                    <a:pt x="2106" y="3501"/>
                  </a:lnTo>
                  <a:lnTo>
                    <a:pt x="2164" y="3492"/>
                  </a:lnTo>
                  <a:lnTo>
                    <a:pt x="2231" y="3492"/>
                  </a:lnTo>
                  <a:lnTo>
                    <a:pt x="2290" y="3484"/>
                  </a:lnTo>
                  <a:lnTo>
                    <a:pt x="2356" y="3484"/>
                  </a:lnTo>
                  <a:lnTo>
                    <a:pt x="2415" y="3484"/>
                  </a:lnTo>
                  <a:lnTo>
                    <a:pt x="2540" y="3476"/>
                  </a:lnTo>
                  <a:lnTo>
                    <a:pt x="2657" y="3459"/>
                  </a:lnTo>
                  <a:lnTo>
                    <a:pt x="2774" y="3450"/>
                  </a:lnTo>
                  <a:lnTo>
                    <a:pt x="3000" y="3442"/>
                  </a:lnTo>
                  <a:lnTo>
                    <a:pt x="3108" y="3434"/>
                  </a:lnTo>
                  <a:lnTo>
                    <a:pt x="3142" y="3434"/>
                  </a:lnTo>
                  <a:lnTo>
                    <a:pt x="3209" y="3434"/>
                  </a:lnTo>
                  <a:lnTo>
                    <a:pt x="3317" y="3434"/>
                  </a:lnTo>
                  <a:lnTo>
                    <a:pt x="3409" y="3425"/>
                  </a:lnTo>
                  <a:lnTo>
                    <a:pt x="3459" y="3425"/>
                  </a:lnTo>
                  <a:lnTo>
                    <a:pt x="3501" y="3425"/>
                  </a:lnTo>
                  <a:lnTo>
                    <a:pt x="3543" y="3425"/>
                  </a:lnTo>
                  <a:lnTo>
                    <a:pt x="3585" y="3425"/>
                  </a:lnTo>
                  <a:lnTo>
                    <a:pt x="3610" y="3425"/>
                  </a:lnTo>
                  <a:lnTo>
                    <a:pt x="3635" y="3425"/>
                  </a:lnTo>
                  <a:lnTo>
                    <a:pt x="3693" y="3425"/>
                  </a:lnTo>
                  <a:lnTo>
                    <a:pt x="3827" y="3417"/>
                  </a:lnTo>
                  <a:lnTo>
                    <a:pt x="3902" y="3417"/>
                  </a:lnTo>
                  <a:lnTo>
                    <a:pt x="3986" y="3409"/>
                  </a:lnTo>
                  <a:lnTo>
                    <a:pt x="4019" y="3409"/>
                  </a:lnTo>
                  <a:lnTo>
                    <a:pt x="4061" y="3409"/>
                  </a:lnTo>
                  <a:lnTo>
                    <a:pt x="4102" y="3409"/>
                  </a:lnTo>
                  <a:lnTo>
                    <a:pt x="4144" y="3409"/>
                  </a:lnTo>
                  <a:lnTo>
                    <a:pt x="4186" y="3409"/>
                  </a:lnTo>
                  <a:lnTo>
                    <a:pt x="4228" y="3409"/>
                  </a:lnTo>
                  <a:lnTo>
                    <a:pt x="4270" y="3409"/>
                  </a:lnTo>
                  <a:lnTo>
                    <a:pt x="4303" y="3400"/>
                  </a:lnTo>
                  <a:lnTo>
                    <a:pt x="4345" y="3392"/>
                  </a:lnTo>
                  <a:lnTo>
                    <a:pt x="4378" y="3384"/>
                  </a:lnTo>
                  <a:lnTo>
                    <a:pt x="4412" y="3384"/>
                  </a:lnTo>
                  <a:lnTo>
                    <a:pt x="4445" y="3375"/>
                  </a:lnTo>
                  <a:lnTo>
                    <a:pt x="4445" y="3375"/>
                  </a:lnTo>
                  <a:lnTo>
                    <a:pt x="4462" y="3375"/>
                  </a:lnTo>
                  <a:lnTo>
                    <a:pt x="4478" y="3375"/>
                  </a:lnTo>
                  <a:lnTo>
                    <a:pt x="4478" y="3375"/>
                  </a:lnTo>
                  <a:lnTo>
                    <a:pt x="4495" y="3375"/>
                  </a:lnTo>
                  <a:lnTo>
                    <a:pt x="4512" y="3375"/>
                  </a:lnTo>
                  <a:lnTo>
                    <a:pt x="4512" y="3375"/>
                  </a:lnTo>
                  <a:lnTo>
                    <a:pt x="4529" y="3375"/>
                  </a:lnTo>
                  <a:lnTo>
                    <a:pt x="4537" y="3367"/>
                  </a:lnTo>
                  <a:lnTo>
                    <a:pt x="4545" y="3367"/>
                  </a:lnTo>
                  <a:lnTo>
                    <a:pt x="4520" y="3359"/>
                  </a:lnTo>
                  <a:lnTo>
                    <a:pt x="4487" y="3350"/>
                  </a:lnTo>
                  <a:lnTo>
                    <a:pt x="4412" y="3325"/>
                  </a:lnTo>
                  <a:lnTo>
                    <a:pt x="4378" y="3317"/>
                  </a:lnTo>
                  <a:lnTo>
                    <a:pt x="4361" y="3308"/>
                  </a:lnTo>
                  <a:lnTo>
                    <a:pt x="4336" y="3300"/>
                  </a:lnTo>
                  <a:lnTo>
                    <a:pt x="4320" y="3292"/>
                  </a:lnTo>
                  <a:lnTo>
                    <a:pt x="4303" y="3292"/>
                  </a:lnTo>
                  <a:lnTo>
                    <a:pt x="4286" y="3283"/>
                  </a:lnTo>
                  <a:lnTo>
                    <a:pt x="4270" y="3275"/>
                  </a:lnTo>
                  <a:lnTo>
                    <a:pt x="4169" y="3217"/>
                  </a:lnTo>
                  <a:lnTo>
                    <a:pt x="4061" y="3166"/>
                  </a:lnTo>
                  <a:lnTo>
                    <a:pt x="3852" y="3058"/>
                  </a:lnTo>
                  <a:lnTo>
                    <a:pt x="3843" y="3058"/>
                  </a:lnTo>
                  <a:lnTo>
                    <a:pt x="3743" y="2999"/>
                  </a:lnTo>
                  <a:lnTo>
                    <a:pt x="3635" y="2941"/>
                  </a:lnTo>
                  <a:lnTo>
                    <a:pt x="3534" y="2882"/>
                  </a:lnTo>
                  <a:lnTo>
                    <a:pt x="3426" y="2824"/>
                  </a:lnTo>
                  <a:lnTo>
                    <a:pt x="3367" y="2790"/>
                  </a:lnTo>
                  <a:lnTo>
                    <a:pt x="3309" y="2749"/>
                  </a:lnTo>
                  <a:lnTo>
                    <a:pt x="3242" y="2707"/>
                  </a:lnTo>
                  <a:lnTo>
                    <a:pt x="3167" y="2665"/>
                  </a:lnTo>
                  <a:lnTo>
                    <a:pt x="3100" y="2623"/>
                  </a:lnTo>
                  <a:lnTo>
                    <a:pt x="3058" y="2598"/>
                  </a:lnTo>
                  <a:lnTo>
                    <a:pt x="3025" y="2573"/>
                  </a:lnTo>
                  <a:lnTo>
                    <a:pt x="2983" y="2540"/>
                  </a:lnTo>
                  <a:lnTo>
                    <a:pt x="2941" y="2515"/>
                  </a:lnTo>
                  <a:lnTo>
                    <a:pt x="2899" y="2490"/>
                  </a:lnTo>
                  <a:lnTo>
                    <a:pt x="2866" y="2465"/>
                  </a:lnTo>
                  <a:lnTo>
                    <a:pt x="2824" y="2431"/>
                  </a:lnTo>
                  <a:lnTo>
                    <a:pt x="2783" y="2406"/>
                  </a:lnTo>
                  <a:lnTo>
                    <a:pt x="2741" y="2373"/>
                  </a:lnTo>
                  <a:lnTo>
                    <a:pt x="2699" y="2339"/>
                  </a:lnTo>
                  <a:lnTo>
                    <a:pt x="2657" y="2314"/>
                  </a:lnTo>
                  <a:lnTo>
                    <a:pt x="2624" y="2281"/>
                  </a:lnTo>
                  <a:lnTo>
                    <a:pt x="2582" y="2247"/>
                  </a:lnTo>
                  <a:lnTo>
                    <a:pt x="2540" y="2214"/>
                  </a:lnTo>
                  <a:lnTo>
                    <a:pt x="2498" y="2181"/>
                  </a:lnTo>
                  <a:lnTo>
                    <a:pt x="2457" y="2147"/>
                  </a:lnTo>
                  <a:lnTo>
                    <a:pt x="2415" y="2105"/>
                  </a:lnTo>
                  <a:lnTo>
                    <a:pt x="2373" y="2072"/>
                  </a:lnTo>
                  <a:lnTo>
                    <a:pt x="2340" y="2039"/>
                  </a:lnTo>
                  <a:lnTo>
                    <a:pt x="2298" y="2005"/>
                  </a:lnTo>
                  <a:lnTo>
                    <a:pt x="2256" y="1963"/>
                  </a:lnTo>
                  <a:lnTo>
                    <a:pt x="2223" y="1930"/>
                  </a:lnTo>
                  <a:lnTo>
                    <a:pt x="2181" y="1888"/>
                  </a:lnTo>
                  <a:lnTo>
                    <a:pt x="2148" y="1846"/>
                  </a:lnTo>
                  <a:lnTo>
                    <a:pt x="2106" y="1813"/>
                  </a:lnTo>
                  <a:lnTo>
                    <a:pt x="2072" y="1771"/>
                  </a:lnTo>
                  <a:lnTo>
                    <a:pt x="2072" y="1771"/>
                  </a:lnTo>
                  <a:lnTo>
                    <a:pt x="2039" y="1738"/>
                  </a:lnTo>
                  <a:lnTo>
                    <a:pt x="2006" y="1696"/>
                  </a:lnTo>
                  <a:lnTo>
                    <a:pt x="1981" y="1654"/>
                  </a:lnTo>
                  <a:lnTo>
                    <a:pt x="1947" y="1613"/>
                  </a:lnTo>
                  <a:lnTo>
                    <a:pt x="1914" y="1571"/>
                  </a:lnTo>
                  <a:lnTo>
                    <a:pt x="1897" y="1546"/>
                  </a:lnTo>
                  <a:lnTo>
                    <a:pt x="1889" y="1521"/>
                  </a:lnTo>
                  <a:lnTo>
                    <a:pt x="1872" y="1504"/>
                  </a:lnTo>
                  <a:lnTo>
                    <a:pt x="1855" y="1479"/>
                  </a:lnTo>
                  <a:lnTo>
                    <a:pt x="1847" y="1462"/>
                  </a:lnTo>
                  <a:lnTo>
                    <a:pt x="1830" y="1437"/>
                  </a:lnTo>
                  <a:lnTo>
                    <a:pt x="1813" y="1412"/>
                  </a:lnTo>
                  <a:lnTo>
                    <a:pt x="1805" y="1395"/>
                  </a:lnTo>
                  <a:lnTo>
                    <a:pt x="1788" y="1370"/>
                  </a:lnTo>
                  <a:lnTo>
                    <a:pt x="1780" y="1345"/>
                  </a:lnTo>
                  <a:lnTo>
                    <a:pt x="1772" y="1329"/>
                  </a:lnTo>
                  <a:lnTo>
                    <a:pt x="1755" y="1303"/>
                  </a:lnTo>
                  <a:lnTo>
                    <a:pt x="1747" y="1278"/>
                  </a:lnTo>
                  <a:lnTo>
                    <a:pt x="1738" y="1253"/>
                  </a:lnTo>
                  <a:lnTo>
                    <a:pt x="1722" y="1237"/>
                  </a:lnTo>
                  <a:lnTo>
                    <a:pt x="1713" y="1212"/>
                  </a:lnTo>
                  <a:lnTo>
                    <a:pt x="1705" y="1187"/>
                  </a:lnTo>
                  <a:lnTo>
                    <a:pt x="1697" y="1161"/>
                  </a:lnTo>
                  <a:lnTo>
                    <a:pt x="1688" y="1136"/>
                  </a:lnTo>
                  <a:lnTo>
                    <a:pt x="1680" y="1120"/>
                  </a:lnTo>
                  <a:lnTo>
                    <a:pt x="1671" y="1095"/>
                  </a:lnTo>
                  <a:lnTo>
                    <a:pt x="1663" y="1070"/>
                  </a:lnTo>
                  <a:lnTo>
                    <a:pt x="1663" y="1045"/>
                  </a:lnTo>
                  <a:lnTo>
                    <a:pt x="1655" y="1019"/>
                  </a:lnTo>
                  <a:lnTo>
                    <a:pt x="1646" y="994"/>
                  </a:lnTo>
                  <a:lnTo>
                    <a:pt x="1646" y="969"/>
                  </a:lnTo>
                  <a:lnTo>
                    <a:pt x="1646" y="944"/>
                  </a:lnTo>
                  <a:lnTo>
                    <a:pt x="1646" y="919"/>
                  </a:lnTo>
                  <a:lnTo>
                    <a:pt x="1646" y="894"/>
                  </a:lnTo>
                  <a:lnTo>
                    <a:pt x="1646" y="869"/>
                  </a:lnTo>
                  <a:lnTo>
                    <a:pt x="1646" y="844"/>
                  </a:lnTo>
                  <a:lnTo>
                    <a:pt x="1646" y="719"/>
                  </a:lnTo>
                  <a:lnTo>
                    <a:pt x="1646" y="694"/>
                  </a:lnTo>
                  <a:lnTo>
                    <a:pt x="1646" y="669"/>
                  </a:lnTo>
                  <a:lnTo>
                    <a:pt x="1646" y="644"/>
                  </a:lnTo>
                  <a:lnTo>
                    <a:pt x="1646" y="618"/>
                  </a:lnTo>
                  <a:lnTo>
                    <a:pt x="1646" y="593"/>
                  </a:lnTo>
                  <a:lnTo>
                    <a:pt x="1655" y="568"/>
                  </a:lnTo>
                  <a:lnTo>
                    <a:pt x="1663" y="543"/>
                  </a:lnTo>
                  <a:lnTo>
                    <a:pt x="1671" y="518"/>
                  </a:lnTo>
                  <a:lnTo>
                    <a:pt x="1680" y="493"/>
                  </a:lnTo>
                  <a:lnTo>
                    <a:pt x="1688" y="468"/>
                  </a:lnTo>
                  <a:lnTo>
                    <a:pt x="1697" y="435"/>
                  </a:lnTo>
                  <a:lnTo>
                    <a:pt x="1705" y="410"/>
                  </a:lnTo>
                  <a:lnTo>
                    <a:pt x="1722" y="385"/>
                  </a:lnTo>
                  <a:lnTo>
                    <a:pt x="1730" y="368"/>
                  </a:lnTo>
                  <a:lnTo>
                    <a:pt x="1747" y="343"/>
                  </a:lnTo>
                  <a:lnTo>
                    <a:pt x="1763" y="318"/>
                  </a:lnTo>
                  <a:lnTo>
                    <a:pt x="1780" y="301"/>
                  </a:lnTo>
                  <a:lnTo>
                    <a:pt x="1797" y="276"/>
                  </a:lnTo>
                  <a:lnTo>
                    <a:pt x="1813" y="259"/>
                  </a:lnTo>
                  <a:lnTo>
                    <a:pt x="1830" y="234"/>
                  </a:lnTo>
                  <a:lnTo>
                    <a:pt x="1847" y="217"/>
                  </a:lnTo>
                  <a:lnTo>
                    <a:pt x="1872" y="201"/>
                  </a:lnTo>
                  <a:lnTo>
                    <a:pt x="1889" y="184"/>
                  </a:lnTo>
                  <a:lnTo>
                    <a:pt x="1905" y="176"/>
                  </a:lnTo>
                  <a:lnTo>
                    <a:pt x="1930" y="159"/>
                  </a:lnTo>
                  <a:lnTo>
                    <a:pt x="1947" y="151"/>
                  </a:lnTo>
                  <a:lnTo>
                    <a:pt x="1972" y="134"/>
                  </a:lnTo>
                  <a:lnTo>
                    <a:pt x="1997" y="126"/>
                  </a:lnTo>
                  <a:lnTo>
                    <a:pt x="2014" y="117"/>
                  </a:lnTo>
                  <a:lnTo>
                    <a:pt x="2039" y="109"/>
                  </a:lnTo>
                  <a:lnTo>
                    <a:pt x="2031" y="17"/>
                  </a:lnTo>
                  <a:lnTo>
                    <a:pt x="2056" y="9"/>
                  </a:lnTo>
                  <a:lnTo>
                    <a:pt x="2072" y="0"/>
                  </a:lnTo>
                  <a:lnTo>
                    <a:pt x="2097" y="0"/>
                  </a:lnTo>
                  <a:lnTo>
                    <a:pt x="2123" y="0"/>
                  </a:lnTo>
                  <a:lnTo>
                    <a:pt x="2139" y="0"/>
                  </a:lnTo>
                  <a:lnTo>
                    <a:pt x="2164" y="0"/>
                  </a:lnTo>
                  <a:lnTo>
                    <a:pt x="2189" y="0"/>
                  </a:lnTo>
                  <a:lnTo>
                    <a:pt x="2206" y="0"/>
                  </a:lnTo>
                  <a:lnTo>
                    <a:pt x="2365" y="0"/>
                  </a:lnTo>
                  <a:lnTo>
                    <a:pt x="2407" y="0"/>
                  </a:lnTo>
                  <a:lnTo>
                    <a:pt x="2448" y="0"/>
                  </a:lnTo>
                  <a:lnTo>
                    <a:pt x="2490" y="0"/>
                  </a:lnTo>
                  <a:lnTo>
                    <a:pt x="2532" y="9"/>
                  </a:lnTo>
                  <a:lnTo>
                    <a:pt x="2574" y="17"/>
                  </a:lnTo>
                  <a:lnTo>
                    <a:pt x="2615" y="17"/>
                  </a:lnTo>
                  <a:lnTo>
                    <a:pt x="2657" y="25"/>
                  </a:lnTo>
                  <a:lnTo>
                    <a:pt x="2691" y="34"/>
                  </a:lnTo>
                  <a:lnTo>
                    <a:pt x="2766" y="50"/>
                  </a:lnTo>
                  <a:lnTo>
                    <a:pt x="2833" y="67"/>
                  </a:lnTo>
                  <a:lnTo>
                    <a:pt x="2841" y="67"/>
                  </a:lnTo>
                  <a:lnTo>
                    <a:pt x="2891" y="75"/>
                  </a:lnTo>
                  <a:lnTo>
                    <a:pt x="2950" y="92"/>
                  </a:lnTo>
                  <a:lnTo>
                    <a:pt x="3000" y="109"/>
                  </a:lnTo>
                  <a:lnTo>
                    <a:pt x="3058" y="117"/>
                  </a:lnTo>
                  <a:lnTo>
                    <a:pt x="3108" y="134"/>
                  </a:lnTo>
                  <a:lnTo>
                    <a:pt x="3167" y="151"/>
                  </a:lnTo>
                  <a:lnTo>
                    <a:pt x="3217" y="159"/>
                  </a:lnTo>
                  <a:lnTo>
                    <a:pt x="3267" y="176"/>
                  </a:lnTo>
                  <a:lnTo>
                    <a:pt x="3326" y="192"/>
                  </a:lnTo>
                  <a:lnTo>
                    <a:pt x="3376" y="209"/>
                  </a:lnTo>
                  <a:lnTo>
                    <a:pt x="3426" y="226"/>
                  </a:lnTo>
                  <a:lnTo>
                    <a:pt x="3476" y="243"/>
                  </a:lnTo>
                  <a:lnTo>
                    <a:pt x="3526" y="259"/>
                  </a:lnTo>
                  <a:lnTo>
                    <a:pt x="3576" y="276"/>
                  </a:lnTo>
                  <a:lnTo>
                    <a:pt x="3626" y="293"/>
                  </a:lnTo>
                  <a:lnTo>
                    <a:pt x="3676" y="318"/>
                  </a:lnTo>
                  <a:lnTo>
                    <a:pt x="3727" y="334"/>
                  </a:lnTo>
                  <a:lnTo>
                    <a:pt x="3777" y="351"/>
                  </a:lnTo>
                  <a:lnTo>
                    <a:pt x="3827" y="368"/>
                  </a:lnTo>
                  <a:lnTo>
                    <a:pt x="3877" y="393"/>
                  </a:lnTo>
                  <a:lnTo>
                    <a:pt x="3927" y="410"/>
                  </a:lnTo>
                  <a:lnTo>
                    <a:pt x="3977" y="435"/>
                  </a:lnTo>
                  <a:lnTo>
                    <a:pt x="4019" y="451"/>
                  </a:lnTo>
                  <a:lnTo>
                    <a:pt x="4069" y="476"/>
                  </a:lnTo>
                  <a:lnTo>
                    <a:pt x="4119" y="493"/>
                  </a:lnTo>
                  <a:lnTo>
                    <a:pt x="4169" y="518"/>
                  </a:lnTo>
                  <a:lnTo>
                    <a:pt x="4211" y="543"/>
                  </a:lnTo>
                  <a:lnTo>
                    <a:pt x="4261" y="560"/>
                  </a:lnTo>
                  <a:lnTo>
                    <a:pt x="4303" y="585"/>
                  </a:lnTo>
                  <a:lnTo>
                    <a:pt x="4353" y="610"/>
                  </a:lnTo>
                  <a:lnTo>
                    <a:pt x="4395" y="635"/>
                  </a:lnTo>
                  <a:lnTo>
                    <a:pt x="4445" y="660"/>
                  </a:lnTo>
                  <a:lnTo>
                    <a:pt x="4478" y="677"/>
                  </a:lnTo>
                  <a:lnTo>
                    <a:pt x="4495" y="685"/>
                  </a:lnTo>
                  <a:lnTo>
                    <a:pt x="4537" y="710"/>
                  </a:lnTo>
                  <a:lnTo>
                    <a:pt x="4587" y="735"/>
                  </a:lnTo>
                  <a:lnTo>
                    <a:pt x="4629" y="760"/>
                  </a:lnTo>
                  <a:lnTo>
                    <a:pt x="4671" y="786"/>
                  </a:lnTo>
                  <a:lnTo>
                    <a:pt x="4721" y="811"/>
                  </a:lnTo>
                  <a:lnTo>
                    <a:pt x="4762" y="836"/>
                  </a:lnTo>
                  <a:lnTo>
                    <a:pt x="4804" y="861"/>
                  </a:lnTo>
                  <a:lnTo>
                    <a:pt x="4854" y="886"/>
                  </a:lnTo>
                  <a:lnTo>
                    <a:pt x="4896" y="919"/>
                  </a:lnTo>
                  <a:lnTo>
                    <a:pt x="4938" y="944"/>
                  </a:lnTo>
                  <a:lnTo>
                    <a:pt x="4988" y="969"/>
                  </a:lnTo>
                  <a:lnTo>
                    <a:pt x="5030" y="1003"/>
                  </a:lnTo>
                  <a:lnTo>
                    <a:pt x="5072" y="1028"/>
                  </a:lnTo>
                  <a:lnTo>
                    <a:pt x="5113" y="1053"/>
                  </a:lnTo>
                  <a:lnTo>
                    <a:pt x="5205" y="1111"/>
                  </a:lnTo>
                  <a:lnTo>
                    <a:pt x="5289" y="1178"/>
                  </a:lnTo>
                  <a:lnTo>
                    <a:pt x="5372" y="1237"/>
                  </a:lnTo>
                  <a:lnTo>
                    <a:pt x="5464" y="1295"/>
                  </a:lnTo>
                  <a:lnTo>
                    <a:pt x="5548" y="1362"/>
                  </a:lnTo>
                  <a:lnTo>
                    <a:pt x="5631" y="1420"/>
                  </a:lnTo>
                  <a:lnTo>
                    <a:pt x="5723" y="1487"/>
                  </a:lnTo>
                  <a:lnTo>
                    <a:pt x="5807" y="1554"/>
                  </a:lnTo>
                  <a:lnTo>
                    <a:pt x="5874" y="1604"/>
                  </a:lnTo>
                  <a:lnTo>
                    <a:pt x="5890" y="1621"/>
                  </a:lnTo>
                  <a:lnTo>
                    <a:pt x="5932" y="1646"/>
                  </a:lnTo>
                  <a:lnTo>
                    <a:pt x="5957" y="1679"/>
                  </a:lnTo>
                  <a:lnTo>
                    <a:pt x="5999" y="1704"/>
                  </a:lnTo>
                  <a:lnTo>
                    <a:pt x="6032" y="1738"/>
                  </a:lnTo>
                  <a:lnTo>
                    <a:pt x="6091" y="1796"/>
                  </a:lnTo>
                  <a:lnTo>
                    <a:pt x="6158" y="1855"/>
                  </a:lnTo>
                  <a:lnTo>
                    <a:pt x="6224" y="1913"/>
                  </a:lnTo>
                  <a:lnTo>
                    <a:pt x="6291" y="1972"/>
                  </a:lnTo>
                  <a:lnTo>
                    <a:pt x="6350" y="2030"/>
                  </a:lnTo>
                  <a:lnTo>
                    <a:pt x="6417" y="2089"/>
                  </a:lnTo>
                  <a:lnTo>
                    <a:pt x="6475" y="2156"/>
                  </a:lnTo>
                  <a:lnTo>
                    <a:pt x="6542" y="2214"/>
                  </a:lnTo>
                  <a:lnTo>
                    <a:pt x="6600" y="2273"/>
                  </a:lnTo>
                  <a:lnTo>
                    <a:pt x="6659" y="2339"/>
                  </a:lnTo>
                  <a:lnTo>
                    <a:pt x="6784" y="2456"/>
                  </a:lnTo>
                  <a:lnTo>
                    <a:pt x="6901" y="2582"/>
                  </a:lnTo>
                  <a:lnTo>
                    <a:pt x="7018" y="2707"/>
                  </a:lnTo>
                  <a:lnTo>
                    <a:pt x="7085" y="2765"/>
                  </a:lnTo>
                  <a:lnTo>
                    <a:pt x="7143" y="2824"/>
                  </a:lnTo>
                  <a:lnTo>
                    <a:pt x="7202" y="2891"/>
                  </a:lnTo>
                  <a:lnTo>
                    <a:pt x="7260" y="2949"/>
                  </a:lnTo>
                  <a:lnTo>
                    <a:pt x="7319" y="3008"/>
                  </a:lnTo>
                  <a:lnTo>
                    <a:pt x="7386" y="3066"/>
                  </a:lnTo>
                  <a:lnTo>
                    <a:pt x="7444" y="3125"/>
                  </a:lnTo>
                  <a:lnTo>
                    <a:pt x="7511" y="3183"/>
                  </a:lnTo>
                  <a:lnTo>
                    <a:pt x="7569" y="3242"/>
                  </a:lnTo>
                  <a:lnTo>
                    <a:pt x="7636" y="3300"/>
                  </a:lnTo>
                  <a:lnTo>
                    <a:pt x="7695" y="3350"/>
                  </a:lnTo>
                  <a:lnTo>
                    <a:pt x="7762" y="3409"/>
                  </a:lnTo>
                  <a:lnTo>
                    <a:pt x="7795" y="3434"/>
                  </a:lnTo>
                  <a:lnTo>
                    <a:pt x="7828" y="3459"/>
                  </a:lnTo>
                  <a:lnTo>
                    <a:pt x="7862" y="3484"/>
                  </a:lnTo>
                  <a:lnTo>
                    <a:pt x="7895" y="3517"/>
                  </a:lnTo>
                  <a:lnTo>
                    <a:pt x="7904" y="3609"/>
                  </a:lnTo>
                  <a:lnTo>
                    <a:pt x="7812" y="3618"/>
                  </a:lnTo>
                  <a:lnTo>
                    <a:pt x="7778" y="3592"/>
                  </a:lnTo>
                  <a:lnTo>
                    <a:pt x="7745" y="3567"/>
                  </a:lnTo>
                  <a:lnTo>
                    <a:pt x="7711" y="3542"/>
                  </a:lnTo>
                  <a:lnTo>
                    <a:pt x="7678" y="3517"/>
                  </a:lnTo>
                  <a:lnTo>
                    <a:pt x="7603" y="3467"/>
                  </a:lnTo>
                  <a:lnTo>
                    <a:pt x="7536" y="3417"/>
                  </a:lnTo>
                  <a:lnTo>
                    <a:pt x="7469" y="3359"/>
                  </a:lnTo>
                  <a:lnTo>
                    <a:pt x="7402" y="3308"/>
                  </a:lnTo>
                  <a:lnTo>
                    <a:pt x="7335" y="3250"/>
                  </a:lnTo>
                  <a:lnTo>
                    <a:pt x="7269" y="3200"/>
                  </a:lnTo>
                  <a:lnTo>
                    <a:pt x="7202" y="3141"/>
                  </a:lnTo>
                  <a:lnTo>
                    <a:pt x="7143" y="3083"/>
                  </a:lnTo>
                  <a:lnTo>
                    <a:pt x="7077" y="3024"/>
                  </a:lnTo>
                  <a:lnTo>
                    <a:pt x="7010" y="2966"/>
                  </a:lnTo>
                  <a:lnTo>
                    <a:pt x="6943" y="2916"/>
                  </a:lnTo>
                  <a:lnTo>
                    <a:pt x="6884" y="2857"/>
                  </a:lnTo>
                  <a:lnTo>
                    <a:pt x="6759" y="2740"/>
                  </a:lnTo>
                  <a:lnTo>
                    <a:pt x="6625" y="2615"/>
                  </a:lnTo>
                  <a:lnTo>
                    <a:pt x="6492" y="2498"/>
                  </a:lnTo>
                  <a:lnTo>
                    <a:pt x="6433" y="2440"/>
                  </a:lnTo>
                  <a:lnTo>
                    <a:pt x="6366" y="2390"/>
                  </a:lnTo>
                  <a:lnTo>
                    <a:pt x="6300" y="2331"/>
                  </a:lnTo>
                  <a:lnTo>
                    <a:pt x="6241" y="2273"/>
                  </a:lnTo>
                  <a:lnTo>
                    <a:pt x="6174" y="2222"/>
                  </a:lnTo>
                  <a:lnTo>
                    <a:pt x="6107" y="2164"/>
                  </a:lnTo>
                  <a:lnTo>
                    <a:pt x="6041" y="2114"/>
                  </a:lnTo>
                  <a:lnTo>
                    <a:pt x="5974" y="2064"/>
                  </a:lnTo>
                  <a:lnTo>
                    <a:pt x="5907" y="2014"/>
                  </a:lnTo>
                  <a:lnTo>
                    <a:pt x="5840" y="1963"/>
                  </a:lnTo>
                  <a:lnTo>
                    <a:pt x="5807" y="1938"/>
                  </a:lnTo>
                  <a:lnTo>
                    <a:pt x="5773" y="1913"/>
                  </a:lnTo>
                  <a:lnTo>
                    <a:pt x="5740" y="1888"/>
                  </a:lnTo>
                  <a:lnTo>
                    <a:pt x="5706" y="1863"/>
                  </a:lnTo>
                  <a:lnTo>
                    <a:pt x="5690" y="1846"/>
                  </a:lnTo>
                  <a:lnTo>
                    <a:pt x="5615" y="1796"/>
                  </a:lnTo>
                  <a:lnTo>
                    <a:pt x="5531" y="1738"/>
                  </a:lnTo>
                  <a:lnTo>
                    <a:pt x="5447" y="1671"/>
                  </a:lnTo>
                  <a:lnTo>
                    <a:pt x="5356" y="1613"/>
                  </a:lnTo>
                  <a:lnTo>
                    <a:pt x="5272" y="1554"/>
                  </a:lnTo>
                  <a:lnTo>
                    <a:pt x="5188" y="1496"/>
                  </a:lnTo>
                  <a:lnTo>
                    <a:pt x="5105" y="1445"/>
                  </a:lnTo>
                  <a:lnTo>
                    <a:pt x="5013" y="1387"/>
                  </a:lnTo>
                  <a:lnTo>
                    <a:pt x="4930" y="1329"/>
                  </a:lnTo>
                  <a:lnTo>
                    <a:pt x="4888" y="1303"/>
                  </a:lnTo>
                  <a:lnTo>
                    <a:pt x="4846" y="1278"/>
                  </a:lnTo>
                  <a:lnTo>
                    <a:pt x="4804" y="1253"/>
                  </a:lnTo>
                  <a:lnTo>
                    <a:pt x="4762" y="1228"/>
                  </a:lnTo>
                  <a:lnTo>
                    <a:pt x="4712" y="1203"/>
                  </a:lnTo>
                  <a:lnTo>
                    <a:pt x="4671" y="1178"/>
                  </a:lnTo>
                  <a:lnTo>
                    <a:pt x="4629" y="1153"/>
                  </a:lnTo>
                  <a:lnTo>
                    <a:pt x="4587" y="1128"/>
                  </a:lnTo>
                  <a:lnTo>
                    <a:pt x="4545" y="1103"/>
                  </a:lnTo>
                  <a:lnTo>
                    <a:pt x="4495" y="1078"/>
                  </a:lnTo>
                  <a:lnTo>
                    <a:pt x="4453" y="1053"/>
                  </a:lnTo>
                  <a:lnTo>
                    <a:pt x="4412" y="1036"/>
                  </a:lnTo>
                  <a:lnTo>
                    <a:pt x="4370" y="1011"/>
                  </a:lnTo>
                  <a:lnTo>
                    <a:pt x="4320" y="986"/>
                  </a:lnTo>
                  <a:lnTo>
                    <a:pt x="4311" y="986"/>
                  </a:lnTo>
                  <a:lnTo>
                    <a:pt x="4278" y="969"/>
                  </a:lnTo>
                  <a:lnTo>
                    <a:pt x="4236" y="944"/>
                  </a:lnTo>
                  <a:lnTo>
                    <a:pt x="4194" y="928"/>
                  </a:lnTo>
                  <a:lnTo>
                    <a:pt x="4144" y="902"/>
                  </a:lnTo>
                  <a:lnTo>
                    <a:pt x="4102" y="886"/>
                  </a:lnTo>
                  <a:lnTo>
                    <a:pt x="4061" y="861"/>
                  </a:lnTo>
                  <a:lnTo>
                    <a:pt x="4011" y="844"/>
                  </a:lnTo>
                  <a:lnTo>
                    <a:pt x="3969" y="819"/>
                  </a:lnTo>
                  <a:lnTo>
                    <a:pt x="3919" y="802"/>
                  </a:lnTo>
                  <a:lnTo>
                    <a:pt x="3877" y="786"/>
                  </a:lnTo>
                  <a:lnTo>
                    <a:pt x="3827" y="760"/>
                  </a:lnTo>
                  <a:lnTo>
                    <a:pt x="3785" y="744"/>
                  </a:lnTo>
                  <a:lnTo>
                    <a:pt x="3735" y="727"/>
                  </a:lnTo>
                  <a:lnTo>
                    <a:pt x="3693" y="710"/>
                  </a:lnTo>
                  <a:lnTo>
                    <a:pt x="3643" y="694"/>
                  </a:lnTo>
                  <a:lnTo>
                    <a:pt x="3601" y="677"/>
                  </a:lnTo>
                  <a:lnTo>
                    <a:pt x="3551" y="660"/>
                  </a:lnTo>
                  <a:lnTo>
                    <a:pt x="3501" y="644"/>
                  </a:lnTo>
                  <a:lnTo>
                    <a:pt x="3459" y="627"/>
                  </a:lnTo>
                  <a:lnTo>
                    <a:pt x="3409" y="610"/>
                  </a:lnTo>
                  <a:lnTo>
                    <a:pt x="3359" y="593"/>
                  </a:lnTo>
                  <a:lnTo>
                    <a:pt x="3309" y="577"/>
                  </a:lnTo>
                  <a:lnTo>
                    <a:pt x="3267" y="568"/>
                  </a:lnTo>
                  <a:lnTo>
                    <a:pt x="3217" y="552"/>
                  </a:lnTo>
                  <a:lnTo>
                    <a:pt x="3167" y="535"/>
                  </a:lnTo>
                  <a:lnTo>
                    <a:pt x="3117" y="527"/>
                  </a:lnTo>
                  <a:lnTo>
                    <a:pt x="3067" y="510"/>
                  </a:lnTo>
                  <a:lnTo>
                    <a:pt x="3016" y="501"/>
                  </a:lnTo>
                  <a:lnTo>
                    <a:pt x="2966" y="485"/>
                  </a:lnTo>
                  <a:lnTo>
                    <a:pt x="2916" y="476"/>
                  </a:lnTo>
                  <a:lnTo>
                    <a:pt x="2858" y="460"/>
                  </a:lnTo>
                  <a:lnTo>
                    <a:pt x="2808" y="451"/>
                  </a:lnTo>
                  <a:lnTo>
                    <a:pt x="2757" y="443"/>
                  </a:lnTo>
                  <a:lnTo>
                    <a:pt x="2749" y="443"/>
                  </a:lnTo>
                  <a:lnTo>
                    <a:pt x="2682" y="426"/>
                  </a:lnTo>
                  <a:lnTo>
                    <a:pt x="2615" y="410"/>
                  </a:lnTo>
                  <a:lnTo>
                    <a:pt x="2582" y="401"/>
                  </a:lnTo>
                  <a:lnTo>
                    <a:pt x="2540" y="393"/>
                  </a:lnTo>
                  <a:lnTo>
                    <a:pt x="2507" y="385"/>
                  </a:lnTo>
                  <a:lnTo>
                    <a:pt x="2473" y="376"/>
                  </a:lnTo>
                  <a:lnTo>
                    <a:pt x="2440" y="376"/>
                  </a:lnTo>
                  <a:lnTo>
                    <a:pt x="2407" y="376"/>
                  </a:lnTo>
                  <a:lnTo>
                    <a:pt x="2373" y="376"/>
                  </a:lnTo>
                  <a:lnTo>
                    <a:pt x="2340" y="376"/>
                  </a:lnTo>
                  <a:lnTo>
                    <a:pt x="2306" y="376"/>
                  </a:lnTo>
                  <a:close/>
                  <a:moveTo>
                    <a:pt x="4612" y="3250"/>
                  </a:moveTo>
                  <a:close/>
                  <a:moveTo>
                    <a:pt x="4612" y="3250"/>
                  </a:move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57"/>
            <p:cNvSpPr/>
            <p:nvPr/>
          </p:nvSpPr>
          <p:spPr>
            <a:xfrm>
              <a:off x="6170068" y="3737933"/>
              <a:ext cx="263360" cy="145072"/>
            </a:xfrm>
            <a:custGeom>
              <a:avLst/>
              <a:gdLst/>
              <a:ahLst/>
              <a:cxnLst/>
              <a:rect l="l" t="t" r="r" b="b"/>
              <a:pathLst>
                <a:path w="5339" h="2941" extrusionOk="0">
                  <a:moveTo>
                    <a:pt x="3099" y="0"/>
                  </a:moveTo>
                  <a:lnTo>
                    <a:pt x="3158" y="0"/>
                  </a:lnTo>
                  <a:lnTo>
                    <a:pt x="3225" y="0"/>
                  </a:lnTo>
                  <a:lnTo>
                    <a:pt x="3292" y="0"/>
                  </a:lnTo>
                  <a:lnTo>
                    <a:pt x="3350" y="0"/>
                  </a:lnTo>
                  <a:lnTo>
                    <a:pt x="3409" y="0"/>
                  </a:lnTo>
                  <a:lnTo>
                    <a:pt x="3417" y="0"/>
                  </a:lnTo>
                  <a:lnTo>
                    <a:pt x="3475" y="8"/>
                  </a:lnTo>
                  <a:lnTo>
                    <a:pt x="3542" y="8"/>
                  </a:lnTo>
                  <a:lnTo>
                    <a:pt x="3609" y="17"/>
                  </a:lnTo>
                  <a:lnTo>
                    <a:pt x="3668" y="25"/>
                  </a:lnTo>
                  <a:lnTo>
                    <a:pt x="3734" y="33"/>
                  </a:lnTo>
                  <a:lnTo>
                    <a:pt x="3793" y="42"/>
                  </a:lnTo>
                  <a:lnTo>
                    <a:pt x="3860" y="58"/>
                  </a:lnTo>
                  <a:lnTo>
                    <a:pt x="3918" y="67"/>
                  </a:lnTo>
                  <a:lnTo>
                    <a:pt x="3985" y="75"/>
                  </a:lnTo>
                  <a:lnTo>
                    <a:pt x="4043" y="92"/>
                  </a:lnTo>
                  <a:lnTo>
                    <a:pt x="4110" y="100"/>
                  </a:lnTo>
                  <a:lnTo>
                    <a:pt x="4152" y="109"/>
                  </a:lnTo>
                  <a:lnTo>
                    <a:pt x="4169" y="109"/>
                  </a:lnTo>
                  <a:lnTo>
                    <a:pt x="4227" y="125"/>
                  </a:lnTo>
                  <a:lnTo>
                    <a:pt x="4294" y="142"/>
                  </a:lnTo>
                  <a:lnTo>
                    <a:pt x="4353" y="159"/>
                  </a:lnTo>
                  <a:lnTo>
                    <a:pt x="4411" y="175"/>
                  </a:lnTo>
                  <a:lnTo>
                    <a:pt x="4469" y="192"/>
                  </a:lnTo>
                  <a:lnTo>
                    <a:pt x="4528" y="209"/>
                  </a:lnTo>
                  <a:lnTo>
                    <a:pt x="4586" y="226"/>
                  </a:lnTo>
                  <a:lnTo>
                    <a:pt x="4653" y="242"/>
                  </a:lnTo>
                  <a:lnTo>
                    <a:pt x="4712" y="267"/>
                  </a:lnTo>
                  <a:lnTo>
                    <a:pt x="4770" y="284"/>
                  </a:lnTo>
                  <a:lnTo>
                    <a:pt x="4820" y="309"/>
                  </a:lnTo>
                  <a:lnTo>
                    <a:pt x="4879" y="326"/>
                  </a:lnTo>
                  <a:lnTo>
                    <a:pt x="4937" y="351"/>
                  </a:lnTo>
                  <a:lnTo>
                    <a:pt x="4996" y="376"/>
                  </a:lnTo>
                  <a:lnTo>
                    <a:pt x="5054" y="401"/>
                  </a:lnTo>
                  <a:lnTo>
                    <a:pt x="5104" y="418"/>
                  </a:lnTo>
                  <a:lnTo>
                    <a:pt x="5163" y="443"/>
                  </a:lnTo>
                  <a:lnTo>
                    <a:pt x="5221" y="468"/>
                  </a:lnTo>
                  <a:lnTo>
                    <a:pt x="5230" y="476"/>
                  </a:lnTo>
                  <a:lnTo>
                    <a:pt x="5263" y="518"/>
                  </a:lnTo>
                  <a:lnTo>
                    <a:pt x="5305" y="560"/>
                  </a:lnTo>
                  <a:lnTo>
                    <a:pt x="5338" y="652"/>
                  </a:lnTo>
                  <a:lnTo>
                    <a:pt x="5255" y="685"/>
                  </a:lnTo>
                  <a:lnTo>
                    <a:pt x="5188" y="685"/>
                  </a:lnTo>
                  <a:lnTo>
                    <a:pt x="5138" y="693"/>
                  </a:lnTo>
                  <a:lnTo>
                    <a:pt x="5129" y="693"/>
                  </a:lnTo>
                  <a:lnTo>
                    <a:pt x="5071" y="668"/>
                  </a:lnTo>
                  <a:lnTo>
                    <a:pt x="5021" y="652"/>
                  </a:lnTo>
                  <a:lnTo>
                    <a:pt x="4962" y="635"/>
                  </a:lnTo>
                  <a:lnTo>
                    <a:pt x="4904" y="618"/>
                  </a:lnTo>
                  <a:lnTo>
                    <a:pt x="4854" y="602"/>
                  </a:lnTo>
                  <a:lnTo>
                    <a:pt x="4795" y="585"/>
                  </a:lnTo>
                  <a:lnTo>
                    <a:pt x="4737" y="568"/>
                  </a:lnTo>
                  <a:lnTo>
                    <a:pt x="4687" y="560"/>
                  </a:lnTo>
                  <a:lnTo>
                    <a:pt x="4628" y="543"/>
                  </a:lnTo>
                  <a:lnTo>
                    <a:pt x="4570" y="535"/>
                  </a:lnTo>
                  <a:lnTo>
                    <a:pt x="4511" y="518"/>
                  </a:lnTo>
                  <a:lnTo>
                    <a:pt x="4453" y="510"/>
                  </a:lnTo>
                  <a:lnTo>
                    <a:pt x="4394" y="493"/>
                  </a:lnTo>
                  <a:lnTo>
                    <a:pt x="4336" y="485"/>
                  </a:lnTo>
                  <a:lnTo>
                    <a:pt x="4277" y="476"/>
                  </a:lnTo>
                  <a:lnTo>
                    <a:pt x="4219" y="468"/>
                  </a:lnTo>
                  <a:lnTo>
                    <a:pt x="4160" y="459"/>
                  </a:lnTo>
                  <a:lnTo>
                    <a:pt x="4102" y="451"/>
                  </a:lnTo>
                  <a:lnTo>
                    <a:pt x="4094" y="451"/>
                  </a:lnTo>
                  <a:lnTo>
                    <a:pt x="4043" y="443"/>
                  </a:lnTo>
                  <a:lnTo>
                    <a:pt x="3985" y="434"/>
                  </a:lnTo>
                  <a:lnTo>
                    <a:pt x="3926" y="434"/>
                  </a:lnTo>
                  <a:lnTo>
                    <a:pt x="3868" y="426"/>
                  </a:lnTo>
                  <a:lnTo>
                    <a:pt x="3810" y="426"/>
                  </a:lnTo>
                  <a:lnTo>
                    <a:pt x="3751" y="426"/>
                  </a:lnTo>
                  <a:lnTo>
                    <a:pt x="3693" y="426"/>
                  </a:lnTo>
                  <a:lnTo>
                    <a:pt x="3634" y="426"/>
                  </a:lnTo>
                  <a:lnTo>
                    <a:pt x="3576" y="426"/>
                  </a:lnTo>
                  <a:lnTo>
                    <a:pt x="3225" y="426"/>
                  </a:lnTo>
                  <a:lnTo>
                    <a:pt x="3166" y="426"/>
                  </a:lnTo>
                  <a:lnTo>
                    <a:pt x="3108" y="426"/>
                  </a:lnTo>
                  <a:lnTo>
                    <a:pt x="3049" y="426"/>
                  </a:lnTo>
                  <a:lnTo>
                    <a:pt x="2991" y="426"/>
                  </a:lnTo>
                  <a:lnTo>
                    <a:pt x="2932" y="426"/>
                  </a:lnTo>
                  <a:lnTo>
                    <a:pt x="2874" y="434"/>
                  </a:lnTo>
                  <a:lnTo>
                    <a:pt x="2824" y="443"/>
                  </a:lnTo>
                  <a:lnTo>
                    <a:pt x="2765" y="443"/>
                  </a:lnTo>
                  <a:lnTo>
                    <a:pt x="2732" y="443"/>
                  </a:lnTo>
                  <a:lnTo>
                    <a:pt x="2707" y="443"/>
                  </a:lnTo>
                  <a:lnTo>
                    <a:pt x="2648" y="451"/>
                  </a:lnTo>
                  <a:lnTo>
                    <a:pt x="2598" y="459"/>
                  </a:lnTo>
                  <a:lnTo>
                    <a:pt x="2540" y="476"/>
                  </a:lnTo>
                  <a:lnTo>
                    <a:pt x="2481" y="485"/>
                  </a:lnTo>
                  <a:lnTo>
                    <a:pt x="2431" y="493"/>
                  </a:lnTo>
                  <a:lnTo>
                    <a:pt x="2373" y="510"/>
                  </a:lnTo>
                  <a:lnTo>
                    <a:pt x="2314" y="518"/>
                  </a:lnTo>
                  <a:lnTo>
                    <a:pt x="2264" y="535"/>
                  </a:lnTo>
                  <a:lnTo>
                    <a:pt x="2206" y="543"/>
                  </a:lnTo>
                  <a:lnTo>
                    <a:pt x="2155" y="560"/>
                  </a:lnTo>
                  <a:lnTo>
                    <a:pt x="2114" y="576"/>
                  </a:lnTo>
                  <a:lnTo>
                    <a:pt x="2105" y="576"/>
                  </a:lnTo>
                  <a:lnTo>
                    <a:pt x="2047" y="585"/>
                  </a:lnTo>
                  <a:lnTo>
                    <a:pt x="1997" y="602"/>
                  </a:lnTo>
                  <a:lnTo>
                    <a:pt x="1947" y="627"/>
                  </a:lnTo>
                  <a:lnTo>
                    <a:pt x="1888" y="643"/>
                  </a:lnTo>
                  <a:lnTo>
                    <a:pt x="1838" y="660"/>
                  </a:lnTo>
                  <a:lnTo>
                    <a:pt x="1788" y="685"/>
                  </a:lnTo>
                  <a:lnTo>
                    <a:pt x="1738" y="702"/>
                  </a:lnTo>
                  <a:lnTo>
                    <a:pt x="1688" y="727"/>
                  </a:lnTo>
                  <a:lnTo>
                    <a:pt x="1637" y="744"/>
                  </a:lnTo>
                  <a:lnTo>
                    <a:pt x="1596" y="760"/>
                  </a:lnTo>
                  <a:lnTo>
                    <a:pt x="1562" y="785"/>
                  </a:lnTo>
                  <a:lnTo>
                    <a:pt x="1521" y="802"/>
                  </a:lnTo>
                  <a:lnTo>
                    <a:pt x="1521" y="802"/>
                  </a:lnTo>
                  <a:lnTo>
                    <a:pt x="1487" y="819"/>
                  </a:lnTo>
                  <a:lnTo>
                    <a:pt x="1445" y="844"/>
                  </a:lnTo>
                  <a:lnTo>
                    <a:pt x="1404" y="860"/>
                  </a:lnTo>
                  <a:lnTo>
                    <a:pt x="1362" y="886"/>
                  </a:lnTo>
                  <a:lnTo>
                    <a:pt x="1320" y="911"/>
                  </a:lnTo>
                  <a:lnTo>
                    <a:pt x="1278" y="936"/>
                  </a:lnTo>
                  <a:lnTo>
                    <a:pt x="1245" y="961"/>
                  </a:lnTo>
                  <a:lnTo>
                    <a:pt x="1203" y="986"/>
                  </a:lnTo>
                  <a:lnTo>
                    <a:pt x="1161" y="1011"/>
                  </a:lnTo>
                  <a:lnTo>
                    <a:pt x="1120" y="1036"/>
                  </a:lnTo>
                  <a:lnTo>
                    <a:pt x="1078" y="1061"/>
                  </a:lnTo>
                  <a:lnTo>
                    <a:pt x="1044" y="1086"/>
                  </a:lnTo>
                  <a:lnTo>
                    <a:pt x="1003" y="1111"/>
                  </a:lnTo>
                  <a:lnTo>
                    <a:pt x="969" y="1145"/>
                  </a:lnTo>
                  <a:lnTo>
                    <a:pt x="927" y="1170"/>
                  </a:lnTo>
                  <a:lnTo>
                    <a:pt x="894" y="1195"/>
                  </a:lnTo>
                  <a:lnTo>
                    <a:pt x="852" y="1228"/>
                  </a:lnTo>
                  <a:lnTo>
                    <a:pt x="819" y="1253"/>
                  </a:lnTo>
                  <a:lnTo>
                    <a:pt x="785" y="1287"/>
                  </a:lnTo>
                  <a:lnTo>
                    <a:pt x="752" y="1312"/>
                  </a:lnTo>
                  <a:lnTo>
                    <a:pt x="727" y="1345"/>
                  </a:lnTo>
                  <a:lnTo>
                    <a:pt x="693" y="1370"/>
                  </a:lnTo>
                  <a:lnTo>
                    <a:pt x="668" y="1403"/>
                  </a:lnTo>
                  <a:lnTo>
                    <a:pt x="652" y="1420"/>
                  </a:lnTo>
                  <a:lnTo>
                    <a:pt x="635" y="1429"/>
                  </a:lnTo>
                  <a:lnTo>
                    <a:pt x="627" y="1445"/>
                  </a:lnTo>
                  <a:lnTo>
                    <a:pt x="610" y="1462"/>
                  </a:lnTo>
                  <a:lnTo>
                    <a:pt x="602" y="1479"/>
                  </a:lnTo>
                  <a:lnTo>
                    <a:pt x="585" y="1495"/>
                  </a:lnTo>
                  <a:lnTo>
                    <a:pt x="577" y="1504"/>
                  </a:lnTo>
                  <a:lnTo>
                    <a:pt x="568" y="1520"/>
                  </a:lnTo>
                  <a:lnTo>
                    <a:pt x="560" y="1529"/>
                  </a:lnTo>
                  <a:lnTo>
                    <a:pt x="560" y="1529"/>
                  </a:lnTo>
                  <a:lnTo>
                    <a:pt x="560" y="1529"/>
                  </a:lnTo>
                  <a:lnTo>
                    <a:pt x="543" y="1546"/>
                  </a:lnTo>
                  <a:lnTo>
                    <a:pt x="535" y="1562"/>
                  </a:lnTo>
                  <a:lnTo>
                    <a:pt x="535" y="1562"/>
                  </a:lnTo>
                  <a:lnTo>
                    <a:pt x="518" y="1579"/>
                  </a:lnTo>
                  <a:lnTo>
                    <a:pt x="510" y="1596"/>
                  </a:lnTo>
                  <a:lnTo>
                    <a:pt x="510" y="1596"/>
                  </a:lnTo>
                  <a:lnTo>
                    <a:pt x="501" y="1612"/>
                  </a:lnTo>
                  <a:lnTo>
                    <a:pt x="493" y="1629"/>
                  </a:lnTo>
                  <a:lnTo>
                    <a:pt x="493" y="1629"/>
                  </a:lnTo>
                  <a:lnTo>
                    <a:pt x="485" y="1646"/>
                  </a:lnTo>
                  <a:lnTo>
                    <a:pt x="476" y="1654"/>
                  </a:lnTo>
                  <a:lnTo>
                    <a:pt x="476" y="1654"/>
                  </a:lnTo>
                  <a:lnTo>
                    <a:pt x="468" y="1671"/>
                  </a:lnTo>
                  <a:lnTo>
                    <a:pt x="460" y="1688"/>
                  </a:lnTo>
                  <a:lnTo>
                    <a:pt x="460" y="1688"/>
                  </a:lnTo>
                  <a:lnTo>
                    <a:pt x="451" y="1704"/>
                  </a:lnTo>
                  <a:lnTo>
                    <a:pt x="443" y="1721"/>
                  </a:lnTo>
                  <a:lnTo>
                    <a:pt x="443" y="1721"/>
                  </a:lnTo>
                  <a:lnTo>
                    <a:pt x="434" y="1738"/>
                  </a:lnTo>
                  <a:lnTo>
                    <a:pt x="434" y="1754"/>
                  </a:lnTo>
                  <a:lnTo>
                    <a:pt x="434" y="1746"/>
                  </a:lnTo>
                  <a:lnTo>
                    <a:pt x="426" y="1763"/>
                  </a:lnTo>
                  <a:lnTo>
                    <a:pt x="426" y="1779"/>
                  </a:lnTo>
                  <a:lnTo>
                    <a:pt x="426" y="1771"/>
                  </a:lnTo>
                  <a:lnTo>
                    <a:pt x="418" y="1788"/>
                  </a:lnTo>
                  <a:lnTo>
                    <a:pt x="418" y="1779"/>
                  </a:lnTo>
                  <a:lnTo>
                    <a:pt x="418" y="1796"/>
                  </a:lnTo>
                  <a:lnTo>
                    <a:pt x="418" y="1788"/>
                  </a:lnTo>
                  <a:lnTo>
                    <a:pt x="418" y="1804"/>
                  </a:lnTo>
                  <a:lnTo>
                    <a:pt x="418" y="1796"/>
                  </a:lnTo>
                  <a:lnTo>
                    <a:pt x="418" y="1813"/>
                  </a:lnTo>
                  <a:lnTo>
                    <a:pt x="418" y="1813"/>
                  </a:lnTo>
                  <a:lnTo>
                    <a:pt x="418" y="1830"/>
                  </a:lnTo>
                  <a:lnTo>
                    <a:pt x="418" y="1821"/>
                  </a:lnTo>
                  <a:lnTo>
                    <a:pt x="418" y="1838"/>
                  </a:lnTo>
                  <a:lnTo>
                    <a:pt x="418" y="1830"/>
                  </a:lnTo>
                  <a:lnTo>
                    <a:pt x="418" y="1846"/>
                  </a:lnTo>
                  <a:lnTo>
                    <a:pt x="418" y="1896"/>
                  </a:lnTo>
                  <a:lnTo>
                    <a:pt x="418" y="1913"/>
                  </a:lnTo>
                  <a:lnTo>
                    <a:pt x="418" y="1905"/>
                  </a:lnTo>
                  <a:lnTo>
                    <a:pt x="418" y="1921"/>
                  </a:lnTo>
                  <a:lnTo>
                    <a:pt x="418" y="1913"/>
                  </a:lnTo>
                  <a:lnTo>
                    <a:pt x="418" y="1930"/>
                  </a:lnTo>
                  <a:lnTo>
                    <a:pt x="418" y="1921"/>
                  </a:lnTo>
                  <a:lnTo>
                    <a:pt x="418" y="1947"/>
                  </a:lnTo>
                  <a:lnTo>
                    <a:pt x="418" y="1938"/>
                  </a:lnTo>
                  <a:lnTo>
                    <a:pt x="418" y="1955"/>
                  </a:lnTo>
                  <a:lnTo>
                    <a:pt x="418" y="1947"/>
                  </a:lnTo>
                  <a:lnTo>
                    <a:pt x="426" y="1963"/>
                  </a:lnTo>
                  <a:lnTo>
                    <a:pt x="426" y="1955"/>
                  </a:lnTo>
                  <a:lnTo>
                    <a:pt x="434" y="1972"/>
                  </a:lnTo>
                  <a:lnTo>
                    <a:pt x="434" y="1963"/>
                  </a:lnTo>
                  <a:lnTo>
                    <a:pt x="443" y="1988"/>
                  </a:lnTo>
                  <a:lnTo>
                    <a:pt x="443" y="1980"/>
                  </a:lnTo>
                  <a:lnTo>
                    <a:pt x="443" y="1997"/>
                  </a:lnTo>
                  <a:lnTo>
                    <a:pt x="443" y="1988"/>
                  </a:lnTo>
                  <a:lnTo>
                    <a:pt x="451" y="2005"/>
                  </a:lnTo>
                  <a:lnTo>
                    <a:pt x="451" y="2005"/>
                  </a:lnTo>
                  <a:lnTo>
                    <a:pt x="468" y="2022"/>
                  </a:lnTo>
                  <a:lnTo>
                    <a:pt x="468" y="2013"/>
                  </a:lnTo>
                  <a:lnTo>
                    <a:pt x="476" y="2030"/>
                  </a:lnTo>
                  <a:lnTo>
                    <a:pt x="476" y="2030"/>
                  </a:lnTo>
                  <a:lnTo>
                    <a:pt x="485" y="2047"/>
                  </a:lnTo>
                  <a:lnTo>
                    <a:pt x="485" y="2038"/>
                  </a:lnTo>
                  <a:lnTo>
                    <a:pt x="493" y="2055"/>
                  </a:lnTo>
                  <a:lnTo>
                    <a:pt x="501" y="2072"/>
                  </a:lnTo>
                  <a:lnTo>
                    <a:pt x="501" y="2072"/>
                  </a:lnTo>
                  <a:lnTo>
                    <a:pt x="518" y="2089"/>
                  </a:lnTo>
                  <a:lnTo>
                    <a:pt x="526" y="2105"/>
                  </a:lnTo>
                  <a:lnTo>
                    <a:pt x="526" y="2105"/>
                  </a:lnTo>
                  <a:lnTo>
                    <a:pt x="543" y="2114"/>
                  </a:lnTo>
                  <a:lnTo>
                    <a:pt x="551" y="2130"/>
                  </a:lnTo>
                  <a:lnTo>
                    <a:pt x="551" y="2130"/>
                  </a:lnTo>
                  <a:lnTo>
                    <a:pt x="568" y="2147"/>
                  </a:lnTo>
                  <a:lnTo>
                    <a:pt x="585" y="2164"/>
                  </a:lnTo>
                  <a:lnTo>
                    <a:pt x="585" y="2164"/>
                  </a:lnTo>
                  <a:lnTo>
                    <a:pt x="602" y="2180"/>
                  </a:lnTo>
                  <a:lnTo>
                    <a:pt x="618" y="2197"/>
                  </a:lnTo>
                  <a:lnTo>
                    <a:pt x="618" y="2197"/>
                  </a:lnTo>
                  <a:lnTo>
                    <a:pt x="635" y="2214"/>
                  </a:lnTo>
                  <a:lnTo>
                    <a:pt x="652" y="2231"/>
                  </a:lnTo>
                  <a:lnTo>
                    <a:pt x="652" y="2231"/>
                  </a:lnTo>
                  <a:lnTo>
                    <a:pt x="668" y="2247"/>
                  </a:lnTo>
                  <a:lnTo>
                    <a:pt x="693" y="2264"/>
                  </a:lnTo>
                  <a:lnTo>
                    <a:pt x="693" y="2264"/>
                  </a:lnTo>
                  <a:lnTo>
                    <a:pt x="719" y="2281"/>
                  </a:lnTo>
                  <a:lnTo>
                    <a:pt x="735" y="2297"/>
                  </a:lnTo>
                  <a:lnTo>
                    <a:pt x="760" y="2314"/>
                  </a:lnTo>
                  <a:lnTo>
                    <a:pt x="777" y="2322"/>
                  </a:lnTo>
                  <a:lnTo>
                    <a:pt x="802" y="2339"/>
                  </a:lnTo>
                  <a:lnTo>
                    <a:pt x="827" y="2356"/>
                  </a:lnTo>
                  <a:lnTo>
                    <a:pt x="852" y="2373"/>
                  </a:lnTo>
                  <a:lnTo>
                    <a:pt x="886" y="2389"/>
                  </a:lnTo>
                  <a:lnTo>
                    <a:pt x="911" y="2406"/>
                  </a:lnTo>
                  <a:lnTo>
                    <a:pt x="944" y="2423"/>
                  </a:lnTo>
                  <a:lnTo>
                    <a:pt x="961" y="2431"/>
                  </a:lnTo>
                  <a:lnTo>
                    <a:pt x="969" y="2431"/>
                  </a:lnTo>
                  <a:lnTo>
                    <a:pt x="1003" y="2448"/>
                  </a:lnTo>
                  <a:lnTo>
                    <a:pt x="1028" y="2456"/>
                  </a:lnTo>
                  <a:lnTo>
                    <a:pt x="1044" y="2464"/>
                  </a:lnTo>
                  <a:lnTo>
                    <a:pt x="1069" y="2481"/>
                  </a:lnTo>
                  <a:lnTo>
                    <a:pt x="1094" y="2490"/>
                  </a:lnTo>
                  <a:lnTo>
                    <a:pt x="1120" y="2498"/>
                  </a:lnTo>
                  <a:lnTo>
                    <a:pt x="1136" y="2506"/>
                  </a:lnTo>
                  <a:lnTo>
                    <a:pt x="1161" y="2515"/>
                  </a:lnTo>
                  <a:lnTo>
                    <a:pt x="1186" y="2523"/>
                  </a:lnTo>
                  <a:lnTo>
                    <a:pt x="1211" y="2531"/>
                  </a:lnTo>
                  <a:lnTo>
                    <a:pt x="1236" y="2540"/>
                  </a:lnTo>
                  <a:lnTo>
                    <a:pt x="1278" y="2556"/>
                  </a:lnTo>
                  <a:lnTo>
                    <a:pt x="1328" y="2573"/>
                  </a:lnTo>
                  <a:lnTo>
                    <a:pt x="1379" y="2581"/>
                  </a:lnTo>
                  <a:lnTo>
                    <a:pt x="1429" y="2598"/>
                  </a:lnTo>
                  <a:lnTo>
                    <a:pt x="1479" y="2615"/>
                  </a:lnTo>
                  <a:lnTo>
                    <a:pt x="1529" y="2623"/>
                  </a:lnTo>
                  <a:lnTo>
                    <a:pt x="1579" y="2640"/>
                  </a:lnTo>
                  <a:lnTo>
                    <a:pt x="1629" y="2648"/>
                  </a:lnTo>
                  <a:lnTo>
                    <a:pt x="1688" y="2657"/>
                  </a:lnTo>
                  <a:lnTo>
                    <a:pt x="1788" y="2682"/>
                  </a:lnTo>
                  <a:lnTo>
                    <a:pt x="1905" y="2840"/>
                  </a:lnTo>
                  <a:lnTo>
                    <a:pt x="1746" y="2941"/>
                  </a:lnTo>
                  <a:lnTo>
                    <a:pt x="1637" y="2932"/>
                  </a:lnTo>
                  <a:lnTo>
                    <a:pt x="1587" y="2924"/>
                  </a:lnTo>
                  <a:lnTo>
                    <a:pt x="1529" y="2916"/>
                  </a:lnTo>
                  <a:lnTo>
                    <a:pt x="1479" y="2907"/>
                  </a:lnTo>
                  <a:lnTo>
                    <a:pt x="1420" y="2899"/>
                  </a:lnTo>
                  <a:lnTo>
                    <a:pt x="1370" y="2891"/>
                  </a:lnTo>
                  <a:lnTo>
                    <a:pt x="1312" y="2874"/>
                  </a:lnTo>
                  <a:lnTo>
                    <a:pt x="1253" y="2865"/>
                  </a:lnTo>
                  <a:lnTo>
                    <a:pt x="1203" y="2857"/>
                  </a:lnTo>
                  <a:lnTo>
                    <a:pt x="1145" y="2840"/>
                  </a:lnTo>
                  <a:lnTo>
                    <a:pt x="1120" y="2832"/>
                  </a:lnTo>
                  <a:lnTo>
                    <a:pt x="1036" y="2824"/>
                  </a:lnTo>
                  <a:lnTo>
                    <a:pt x="1011" y="2815"/>
                  </a:lnTo>
                  <a:lnTo>
                    <a:pt x="978" y="2807"/>
                  </a:lnTo>
                  <a:lnTo>
                    <a:pt x="952" y="2799"/>
                  </a:lnTo>
                  <a:lnTo>
                    <a:pt x="927" y="2790"/>
                  </a:lnTo>
                  <a:lnTo>
                    <a:pt x="894" y="2774"/>
                  </a:lnTo>
                  <a:lnTo>
                    <a:pt x="869" y="2765"/>
                  </a:lnTo>
                  <a:lnTo>
                    <a:pt x="844" y="2757"/>
                  </a:lnTo>
                  <a:lnTo>
                    <a:pt x="810" y="2748"/>
                  </a:lnTo>
                  <a:lnTo>
                    <a:pt x="777" y="2732"/>
                  </a:lnTo>
                  <a:lnTo>
                    <a:pt x="760" y="2732"/>
                  </a:lnTo>
                  <a:lnTo>
                    <a:pt x="735" y="2723"/>
                  </a:lnTo>
                  <a:lnTo>
                    <a:pt x="702" y="2707"/>
                  </a:lnTo>
                  <a:lnTo>
                    <a:pt x="668" y="2690"/>
                  </a:lnTo>
                  <a:lnTo>
                    <a:pt x="635" y="2673"/>
                  </a:lnTo>
                  <a:lnTo>
                    <a:pt x="602" y="2657"/>
                  </a:lnTo>
                  <a:lnTo>
                    <a:pt x="568" y="2640"/>
                  </a:lnTo>
                  <a:lnTo>
                    <a:pt x="543" y="2623"/>
                  </a:lnTo>
                  <a:lnTo>
                    <a:pt x="510" y="2615"/>
                  </a:lnTo>
                  <a:lnTo>
                    <a:pt x="485" y="2598"/>
                  </a:lnTo>
                  <a:lnTo>
                    <a:pt x="451" y="2573"/>
                  </a:lnTo>
                  <a:lnTo>
                    <a:pt x="426" y="2556"/>
                  </a:lnTo>
                  <a:lnTo>
                    <a:pt x="401" y="2540"/>
                  </a:lnTo>
                  <a:lnTo>
                    <a:pt x="376" y="2523"/>
                  </a:lnTo>
                  <a:lnTo>
                    <a:pt x="351" y="2506"/>
                  </a:lnTo>
                  <a:lnTo>
                    <a:pt x="326" y="2490"/>
                  </a:lnTo>
                  <a:lnTo>
                    <a:pt x="301" y="2464"/>
                  </a:lnTo>
                  <a:lnTo>
                    <a:pt x="276" y="2448"/>
                  </a:lnTo>
                  <a:lnTo>
                    <a:pt x="259" y="2431"/>
                  </a:lnTo>
                  <a:lnTo>
                    <a:pt x="234" y="2406"/>
                  </a:lnTo>
                  <a:lnTo>
                    <a:pt x="217" y="2389"/>
                  </a:lnTo>
                  <a:lnTo>
                    <a:pt x="192" y="2364"/>
                  </a:lnTo>
                  <a:lnTo>
                    <a:pt x="176" y="2347"/>
                  </a:lnTo>
                  <a:lnTo>
                    <a:pt x="159" y="2322"/>
                  </a:lnTo>
                  <a:lnTo>
                    <a:pt x="142" y="2297"/>
                  </a:lnTo>
                  <a:lnTo>
                    <a:pt x="125" y="2281"/>
                  </a:lnTo>
                  <a:lnTo>
                    <a:pt x="109" y="2256"/>
                  </a:lnTo>
                  <a:lnTo>
                    <a:pt x="92" y="2231"/>
                  </a:lnTo>
                  <a:lnTo>
                    <a:pt x="84" y="2205"/>
                  </a:lnTo>
                  <a:lnTo>
                    <a:pt x="67" y="2189"/>
                  </a:lnTo>
                  <a:lnTo>
                    <a:pt x="59" y="2164"/>
                  </a:lnTo>
                  <a:lnTo>
                    <a:pt x="59" y="2164"/>
                  </a:lnTo>
                  <a:lnTo>
                    <a:pt x="50" y="2139"/>
                  </a:lnTo>
                  <a:lnTo>
                    <a:pt x="34" y="2114"/>
                  </a:lnTo>
                  <a:lnTo>
                    <a:pt x="25" y="2089"/>
                  </a:lnTo>
                  <a:lnTo>
                    <a:pt x="17" y="2063"/>
                  </a:lnTo>
                  <a:lnTo>
                    <a:pt x="17" y="2038"/>
                  </a:lnTo>
                  <a:lnTo>
                    <a:pt x="8" y="2013"/>
                  </a:lnTo>
                  <a:lnTo>
                    <a:pt x="0" y="1988"/>
                  </a:lnTo>
                  <a:lnTo>
                    <a:pt x="0" y="1963"/>
                  </a:lnTo>
                  <a:lnTo>
                    <a:pt x="0" y="1938"/>
                  </a:lnTo>
                  <a:lnTo>
                    <a:pt x="0" y="1913"/>
                  </a:lnTo>
                  <a:lnTo>
                    <a:pt x="0" y="1813"/>
                  </a:lnTo>
                  <a:lnTo>
                    <a:pt x="0" y="1788"/>
                  </a:lnTo>
                  <a:lnTo>
                    <a:pt x="0" y="1763"/>
                  </a:lnTo>
                  <a:lnTo>
                    <a:pt x="0" y="1738"/>
                  </a:lnTo>
                  <a:lnTo>
                    <a:pt x="0" y="1713"/>
                  </a:lnTo>
                  <a:lnTo>
                    <a:pt x="0" y="1688"/>
                  </a:lnTo>
                  <a:lnTo>
                    <a:pt x="8" y="1662"/>
                  </a:lnTo>
                  <a:lnTo>
                    <a:pt x="17" y="1637"/>
                  </a:lnTo>
                  <a:lnTo>
                    <a:pt x="17" y="1612"/>
                  </a:lnTo>
                  <a:lnTo>
                    <a:pt x="25" y="1587"/>
                  </a:lnTo>
                  <a:lnTo>
                    <a:pt x="34" y="1562"/>
                  </a:lnTo>
                  <a:lnTo>
                    <a:pt x="42" y="1546"/>
                  </a:lnTo>
                  <a:lnTo>
                    <a:pt x="50" y="1520"/>
                  </a:lnTo>
                  <a:lnTo>
                    <a:pt x="59" y="1495"/>
                  </a:lnTo>
                  <a:lnTo>
                    <a:pt x="75" y="1470"/>
                  </a:lnTo>
                  <a:lnTo>
                    <a:pt x="84" y="1454"/>
                  </a:lnTo>
                  <a:lnTo>
                    <a:pt x="92" y="1429"/>
                  </a:lnTo>
                  <a:lnTo>
                    <a:pt x="109" y="1403"/>
                  </a:lnTo>
                  <a:lnTo>
                    <a:pt x="117" y="1387"/>
                  </a:lnTo>
                  <a:lnTo>
                    <a:pt x="134" y="1362"/>
                  </a:lnTo>
                  <a:lnTo>
                    <a:pt x="142" y="1345"/>
                  </a:lnTo>
                  <a:lnTo>
                    <a:pt x="159" y="1320"/>
                  </a:lnTo>
                  <a:lnTo>
                    <a:pt x="176" y="1303"/>
                  </a:lnTo>
                  <a:lnTo>
                    <a:pt x="176" y="1295"/>
                  </a:lnTo>
                  <a:lnTo>
                    <a:pt x="184" y="1278"/>
                  </a:lnTo>
                  <a:lnTo>
                    <a:pt x="201" y="1261"/>
                  </a:lnTo>
                  <a:lnTo>
                    <a:pt x="209" y="1236"/>
                  </a:lnTo>
                  <a:lnTo>
                    <a:pt x="226" y="1220"/>
                  </a:lnTo>
                  <a:lnTo>
                    <a:pt x="242" y="1195"/>
                  </a:lnTo>
                  <a:lnTo>
                    <a:pt x="259" y="1178"/>
                  </a:lnTo>
                  <a:lnTo>
                    <a:pt x="276" y="1153"/>
                  </a:lnTo>
                  <a:lnTo>
                    <a:pt x="292" y="1136"/>
                  </a:lnTo>
                  <a:lnTo>
                    <a:pt x="309" y="1119"/>
                  </a:lnTo>
                  <a:lnTo>
                    <a:pt x="351" y="1078"/>
                  </a:lnTo>
                  <a:lnTo>
                    <a:pt x="384" y="1044"/>
                  </a:lnTo>
                  <a:lnTo>
                    <a:pt x="426" y="1002"/>
                  </a:lnTo>
                  <a:lnTo>
                    <a:pt x="460" y="969"/>
                  </a:lnTo>
                  <a:lnTo>
                    <a:pt x="501" y="936"/>
                  </a:lnTo>
                  <a:lnTo>
                    <a:pt x="543" y="894"/>
                  </a:lnTo>
                  <a:lnTo>
                    <a:pt x="585" y="860"/>
                  </a:lnTo>
                  <a:lnTo>
                    <a:pt x="627" y="827"/>
                  </a:lnTo>
                  <a:lnTo>
                    <a:pt x="668" y="794"/>
                  </a:lnTo>
                  <a:lnTo>
                    <a:pt x="710" y="760"/>
                  </a:lnTo>
                  <a:lnTo>
                    <a:pt x="752" y="727"/>
                  </a:lnTo>
                  <a:lnTo>
                    <a:pt x="794" y="693"/>
                  </a:lnTo>
                  <a:lnTo>
                    <a:pt x="844" y="668"/>
                  </a:lnTo>
                  <a:lnTo>
                    <a:pt x="886" y="635"/>
                  </a:lnTo>
                  <a:lnTo>
                    <a:pt x="927" y="610"/>
                  </a:lnTo>
                  <a:lnTo>
                    <a:pt x="978" y="576"/>
                  </a:lnTo>
                  <a:lnTo>
                    <a:pt x="1019" y="551"/>
                  </a:lnTo>
                  <a:lnTo>
                    <a:pt x="1069" y="518"/>
                  </a:lnTo>
                  <a:lnTo>
                    <a:pt x="1111" y="493"/>
                  </a:lnTo>
                  <a:lnTo>
                    <a:pt x="1153" y="468"/>
                  </a:lnTo>
                  <a:lnTo>
                    <a:pt x="1203" y="443"/>
                  </a:lnTo>
                  <a:lnTo>
                    <a:pt x="1245" y="418"/>
                  </a:lnTo>
                  <a:lnTo>
                    <a:pt x="1287" y="393"/>
                  </a:lnTo>
                  <a:lnTo>
                    <a:pt x="1287" y="393"/>
                  </a:lnTo>
                  <a:lnTo>
                    <a:pt x="1337" y="376"/>
                  </a:lnTo>
                  <a:lnTo>
                    <a:pt x="1379" y="351"/>
                  </a:lnTo>
                  <a:lnTo>
                    <a:pt x="1420" y="334"/>
                  </a:lnTo>
                  <a:lnTo>
                    <a:pt x="1479" y="309"/>
                  </a:lnTo>
                  <a:lnTo>
                    <a:pt x="1537" y="284"/>
                  </a:lnTo>
                  <a:lnTo>
                    <a:pt x="1596" y="259"/>
                  </a:lnTo>
                  <a:lnTo>
                    <a:pt x="1654" y="234"/>
                  </a:lnTo>
                  <a:lnTo>
                    <a:pt x="1713" y="217"/>
                  </a:lnTo>
                  <a:lnTo>
                    <a:pt x="1771" y="192"/>
                  </a:lnTo>
                  <a:lnTo>
                    <a:pt x="1830" y="175"/>
                  </a:lnTo>
                  <a:lnTo>
                    <a:pt x="1896" y="159"/>
                  </a:lnTo>
                  <a:lnTo>
                    <a:pt x="1955" y="142"/>
                  </a:lnTo>
                  <a:lnTo>
                    <a:pt x="1972" y="142"/>
                  </a:lnTo>
                  <a:lnTo>
                    <a:pt x="2013" y="125"/>
                  </a:lnTo>
                  <a:lnTo>
                    <a:pt x="2080" y="109"/>
                  </a:lnTo>
                  <a:lnTo>
                    <a:pt x="2139" y="100"/>
                  </a:lnTo>
                  <a:lnTo>
                    <a:pt x="2206" y="84"/>
                  </a:lnTo>
                  <a:lnTo>
                    <a:pt x="2264" y="75"/>
                  </a:lnTo>
                  <a:lnTo>
                    <a:pt x="2331" y="58"/>
                  </a:lnTo>
                  <a:lnTo>
                    <a:pt x="2389" y="50"/>
                  </a:lnTo>
                  <a:lnTo>
                    <a:pt x="2456" y="42"/>
                  </a:lnTo>
                  <a:lnTo>
                    <a:pt x="2515" y="33"/>
                  </a:lnTo>
                  <a:lnTo>
                    <a:pt x="2581" y="25"/>
                  </a:lnTo>
                  <a:lnTo>
                    <a:pt x="2640" y="17"/>
                  </a:lnTo>
                  <a:lnTo>
                    <a:pt x="2665" y="17"/>
                  </a:lnTo>
                  <a:lnTo>
                    <a:pt x="2707" y="17"/>
                  </a:lnTo>
                  <a:lnTo>
                    <a:pt x="2765" y="17"/>
                  </a:lnTo>
                  <a:lnTo>
                    <a:pt x="2832" y="17"/>
                  </a:lnTo>
                  <a:lnTo>
                    <a:pt x="2899" y="17"/>
                  </a:lnTo>
                  <a:lnTo>
                    <a:pt x="3083" y="17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57"/>
            <p:cNvSpPr/>
            <p:nvPr/>
          </p:nvSpPr>
          <p:spPr>
            <a:xfrm>
              <a:off x="6406988" y="4109221"/>
              <a:ext cx="573679" cy="405916"/>
            </a:xfrm>
            <a:custGeom>
              <a:avLst/>
              <a:gdLst/>
              <a:ahLst/>
              <a:cxnLst/>
              <a:rect l="l" t="t" r="r" b="b"/>
              <a:pathLst>
                <a:path w="11630" h="8229" extrusionOk="0">
                  <a:moveTo>
                    <a:pt x="961" y="5255"/>
                  </a:moveTo>
                  <a:lnTo>
                    <a:pt x="1003" y="5255"/>
                  </a:lnTo>
                  <a:lnTo>
                    <a:pt x="1028" y="5255"/>
                  </a:lnTo>
                  <a:lnTo>
                    <a:pt x="1053" y="5255"/>
                  </a:lnTo>
                  <a:lnTo>
                    <a:pt x="1070" y="5255"/>
                  </a:lnTo>
                  <a:lnTo>
                    <a:pt x="1095" y="5255"/>
                  </a:lnTo>
                  <a:lnTo>
                    <a:pt x="1120" y="5255"/>
                  </a:lnTo>
                  <a:lnTo>
                    <a:pt x="1137" y="5255"/>
                  </a:lnTo>
                  <a:lnTo>
                    <a:pt x="1162" y="5255"/>
                  </a:lnTo>
                  <a:lnTo>
                    <a:pt x="1179" y="5255"/>
                  </a:lnTo>
                  <a:lnTo>
                    <a:pt x="1204" y="5255"/>
                  </a:lnTo>
                  <a:lnTo>
                    <a:pt x="1229" y="5255"/>
                  </a:lnTo>
                  <a:lnTo>
                    <a:pt x="1245" y="5255"/>
                  </a:lnTo>
                  <a:lnTo>
                    <a:pt x="1270" y="5246"/>
                  </a:lnTo>
                  <a:lnTo>
                    <a:pt x="1312" y="5230"/>
                  </a:lnTo>
                  <a:lnTo>
                    <a:pt x="1354" y="5221"/>
                  </a:lnTo>
                  <a:lnTo>
                    <a:pt x="1396" y="5205"/>
                  </a:lnTo>
                  <a:lnTo>
                    <a:pt x="1438" y="5196"/>
                  </a:lnTo>
                  <a:lnTo>
                    <a:pt x="1479" y="5180"/>
                  </a:lnTo>
                  <a:lnTo>
                    <a:pt x="1521" y="5163"/>
                  </a:lnTo>
                  <a:lnTo>
                    <a:pt x="1563" y="5146"/>
                  </a:lnTo>
                  <a:lnTo>
                    <a:pt x="1596" y="5129"/>
                  </a:lnTo>
                  <a:lnTo>
                    <a:pt x="1638" y="5113"/>
                  </a:lnTo>
                  <a:lnTo>
                    <a:pt x="1680" y="5096"/>
                  </a:lnTo>
                  <a:lnTo>
                    <a:pt x="1722" y="5071"/>
                  </a:lnTo>
                  <a:lnTo>
                    <a:pt x="1772" y="5054"/>
                  </a:lnTo>
                  <a:lnTo>
                    <a:pt x="1813" y="5029"/>
                  </a:lnTo>
                  <a:lnTo>
                    <a:pt x="1855" y="5012"/>
                  </a:lnTo>
                  <a:lnTo>
                    <a:pt x="1905" y="4987"/>
                  </a:lnTo>
                  <a:lnTo>
                    <a:pt x="1947" y="4962"/>
                  </a:lnTo>
                  <a:lnTo>
                    <a:pt x="1989" y="4946"/>
                  </a:lnTo>
                  <a:lnTo>
                    <a:pt x="2031" y="4921"/>
                  </a:lnTo>
                  <a:lnTo>
                    <a:pt x="2081" y="4895"/>
                  </a:lnTo>
                  <a:lnTo>
                    <a:pt x="2164" y="4854"/>
                  </a:lnTo>
                  <a:lnTo>
                    <a:pt x="2248" y="4804"/>
                  </a:lnTo>
                  <a:lnTo>
                    <a:pt x="2340" y="4753"/>
                  </a:lnTo>
                  <a:lnTo>
                    <a:pt x="2423" y="4712"/>
                  </a:lnTo>
                  <a:lnTo>
                    <a:pt x="2507" y="4662"/>
                  </a:lnTo>
                  <a:lnTo>
                    <a:pt x="2590" y="4603"/>
                  </a:lnTo>
                  <a:lnTo>
                    <a:pt x="2599" y="4603"/>
                  </a:lnTo>
                  <a:lnTo>
                    <a:pt x="2674" y="4561"/>
                  </a:lnTo>
                  <a:lnTo>
                    <a:pt x="2757" y="4511"/>
                  </a:lnTo>
                  <a:lnTo>
                    <a:pt x="2841" y="4453"/>
                  </a:lnTo>
                  <a:lnTo>
                    <a:pt x="2925" y="4403"/>
                  </a:lnTo>
                  <a:lnTo>
                    <a:pt x="3008" y="4344"/>
                  </a:lnTo>
                  <a:lnTo>
                    <a:pt x="3092" y="4294"/>
                  </a:lnTo>
                  <a:lnTo>
                    <a:pt x="3175" y="4235"/>
                  </a:lnTo>
                  <a:lnTo>
                    <a:pt x="3259" y="4177"/>
                  </a:lnTo>
                  <a:lnTo>
                    <a:pt x="3342" y="4127"/>
                  </a:lnTo>
                  <a:lnTo>
                    <a:pt x="3417" y="4068"/>
                  </a:lnTo>
                  <a:lnTo>
                    <a:pt x="3501" y="4010"/>
                  </a:lnTo>
                  <a:lnTo>
                    <a:pt x="3585" y="3951"/>
                  </a:lnTo>
                  <a:lnTo>
                    <a:pt x="3660" y="3893"/>
                  </a:lnTo>
                  <a:lnTo>
                    <a:pt x="3743" y="3835"/>
                  </a:lnTo>
                  <a:lnTo>
                    <a:pt x="3827" y="3776"/>
                  </a:lnTo>
                  <a:lnTo>
                    <a:pt x="3902" y="3718"/>
                  </a:lnTo>
                  <a:lnTo>
                    <a:pt x="3986" y="3651"/>
                  </a:lnTo>
                  <a:lnTo>
                    <a:pt x="4102" y="3567"/>
                  </a:lnTo>
                  <a:lnTo>
                    <a:pt x="4144" y="3534"/>
                  </a:lnTo>
                  <a:lnTo>
                    <a:pt x="4303" y="3417"/>
                  </a:lnTo>
                  <a:lnTo>
                    <a:pt x="4353" y="3375"/>
                  </a:lnTo>
                  <a:lnTo>
                    <a:pt x="4395" y="3342"/>
                  </a:lnTo>
                  <a:lnTo>
                    <a:pt x="4445" y="3300"/>
                  </a:lnTo>
                  <a:lnTo>
                    <a:pt x="4495" y="3266"/>
                  </a:lnTo>
                  <a:lnTo>
                    <a:pt x="4537" y="3233"/>
                  </a:lnTo>
                  <a:lnTo>
                    <a:pt x="4579" y="3191"/>
                  </a:lnTo>
                  <a:lnTo>
                    <a:pt x="4629" y="3158"/>
                  </a:lnTo>
                  <a:lnTo>
                    <a:pt x="4671" y="3116"/>
                  </a:lnTo>
                  <a:lnTo>
                    <a:pt x="4712" y="3074"/>
                  </a:lnTo>
                  <a:lnTo>
                    <a:pt x="4762" y="3041"/>
                  </a:lnTo>
                  <a:lnTo>
                    <a:pt x="4804" y="2999"/>
                  </a:lnTo>
                  <a:lnTo>
                    <a:pt x="4846" y="2957"/>
                  </a:lnTo>
                  <a:lnTo>
                    <a:pt x="4888" y="2924"/>
                  </a:lnTo>
                  <a:lnTo>
                    <a:pt x="4930" y="2882"/>
                  </a:lnTo>
                  <a:lnTo>
                    <a:pt x="4971" y="2840"/>
                  </a:lnTo>
                  <a:lnTo>
                    <a:pt x="5013" y="2799"/>
                  </a:lnTo>
                  <a:lnTo>
                    <a:pt x="5063" y="2757"/>
                  </a:lnTo>
                  <a:lnTo>
                    <a:pt x="5063" y="2748"/>
                  </a:lnTo>
                  <a:lnTo>
                    <a:pt x="5105" y="2707"/>
                  </a:lnTo>
                  <a:lnTo>
                    <a:pt x="5122" y="2690"/>
                  </a:lnTo>
                  <a:lnTo>
                    <a:pt x="5138" y="2673"/>
                  </a:lnTo>
                  <a:lnTo>
                    <a:pt x="5147" y="2665"/>
                  </a:lnTo>
                  <a:lnTo>
                    <a:pt x="5163" y="2648"/>
                  </a:lnTo>
                  <a:lnTo>
                    <a:pt x="5172" y="2632"/>
                  </a:lnTo>
                  <a:lnTo>
                    <a:pt x="5180" y="2623"/>
                  </a:lnTo>
                  <a:lnTo>
                    <a:pt x="5197" y="2606"/>
                  </a:lnTo>
                  <a:lnTo>
                    <a:pt x="5205" y="2590"/>
                  </a:lnTo>
                  <a:lnTo>
                    <a:pt x="5239" y="2540"/>
                  </a:lnTo>
                  <a:lnTo>
                    <a:pt x="5272" y="2490"/>
                  </a:lnTo>
                  <a:lnTo>
                    <a:pt x="5289" y="2464"/>
                  </a:lnTo>
                  <a:lnTo>
                    <a:pt x="5314" y="2423"/>
                  </a:lnTo>
                  <a:lnTo>
                    <a:pt x="5364" y="2356"/>
                  </a:lnTo>
                  <a:lnTo>
                    <a:pt x="5381" y="2322"/>
                  </a:lnTo>
                  <a:lnTo>
                    <a:pt x="5397" y="2297"/>
                  </a:lnTo>
                  <a:lnTo>
                    <a:pt x="5406" y="2281"/>
                  </a:lnTo>
                  <a:lnTo>
                    <a:pt x="5406" y="2281"/>
                  </a:lnTo>
                  <a:lnTo>
                    <a:pt x="5422" y="2264"/>
                  </a:lnTo>
                  <a:lnTo>
                    <a:pt x="5431" y="2256"/>
                  </a:lnTo>
                  <a:lnTo>
                    <a:pt x="5447" y="2247"/>
                  </a:lnTo>
                  <a:lnTo>
                    <a:pt x="5447" y="2247"/>
                  </a:lnTo>
                  <a:lnTo>
                    <a:pt x="5464" y="2239"/>
                  </a:lnTo>
                  <a:lnTo>
                    <a:pt x="5489" y="2239"/>
                  </a:lnTo>
                  <a:lnTo>
                    <a:pt x="5523" y="2239"/>
                  </a:lnTo>
                  <a:lnTo>
                    <a:pt x="5548" y="2239"/>
                  </a:lnTo>
                  <a:lnTo>
                    <a:pt x="5573" y="2247"/>
                  </a:lnTo>
                  <a:lnTo>
                    <a:pt x="5590" y="2256"/>
                  </a:lnTo>
                  <a:lnTo>
                    <a:pt x="5606" y="2272"/>
                  </a:lnTo>
                  <a:lnTo>
                    <a:pt x="5623" y="2289"/>
                  </a:lnTo>
                  <a:lnTo>
                    <a:pt x="5631" y="2306"/>
                  </a:lnTo>
                  <a:lnTo>
                    <a:pt x="5640" y="2331"/>
                  </a:lnTo>
                  <a:lnTo>
                    <a:pt x="5640" y="2347"/>
                  </a:lnTo>
                  <a:lnTo>
                    <a:pt x="5640" y="2389"/>
                  </a:lnTo>
                  <a:lnTo>
                    <a:pt x="5640" y="2406"/>
                  </a:lnTo>
                  <a:lnTo>
                    <a:pt x="5640" y="2423"/>
                  </a:lnTo>
                  <a:lnTo>
                    <a:pt x="5640" y="2431"/>
                  </a:lnTo>
                  <a:lnTo>
                    <a:pt x="5631" y="2448"/>
                  </a:lnTo>
                  <a:lnTo>
                    <a:pt x="5564" y="2565"/>
                  </a:lnTo>
                  <a:lnTo>
                    <a:pt x="5498" y="2682"/>
                  </a:lnTo>
                  <a:lnTo>
                    <a:pt x="5431" y="2807"/>
                  </a:lnTo>
                  <a:lnTo>
                    <a:pt x="5372" y="2924"/>
                  </a:lnTo>
                  <a:lnTo>
                    <a:pt x="5305" y="3049"/>
                  </a:lnTo>
                  <a:lnTo>
                    <a:pt x="5247" y="3175"/>
                  </a:lnTo>
                  <a:lnTo>
                    <a:pt x="5180" y="3291"/>
                  </a:lnTo>
                  <a:lnTo>
                    <a:pt x="5155" y="3358"/>
                  </a:lnTo>
                  <a:lnTo>
                    <a:pt x="5122" y="3417"/>
                  </a:lnTo>
                  <a:lnTo>
                    <a:pt x="5097" y="3475"/>
                  </a:lnTo>
                  <a:lnTo>
                    <a:pt x="5063" y="3542"/>
                  </a:lnTo>
                  <a:lnTo>
                    <a:pt x="5038" y="3601"/>
                  </a:lnTo>
                  <a:lnTo>
                    <a:pt x="5005" y="3667"/>
                  </a:lnTo>
                  <a:lnTo>
                    <a:pt x="4980" y="3726"/>
                  </a:lnTo>
                  <a:lnTo>
                    <a:pt x="4946" y="3793"/>
                  </a:lnTo>
                  <a:lnTo>
                    <a:pt x="4921" y="3851"/>
                  </a:lnTo>
                  <a:lnTo>
                    <a:pt x="4896" y="3918"/>
                  </a:lnTo>
                  <a:lnTo>
                    <a:pt x="4871" y="3977"/>
                  </a:lnTo>
                  <a:lnTo>
                    <a:pt x="4838" y="4043"/>
                  </a:lnTo>
                  <a:lnTo>
                    <a:pt x="4813" y="4102"/>
                  </a:lnTo>
                  <a:lnTo>
                    <a:pt x="4788" y="4169"/>
                  </a:lnTo>
                  <a:lnTo>
                    <a:pt x="4762" y="4227"/>
                  </a:lnTo>
                  <a:lnTo>
                    <a:pt x="4737" y="4294"/>
                  </a:lnTo>
                  <a:lnTo>
                    <a:pt x="4712" y="4352"/>
                  </a:lnTo>
                  <a:lnTo>
                    <a:pt x="4687" y="4419"/>
                  </a:lnTo>
                  <a:lnTo>
                    <a:pt x="4662" y="4486"/>
                  </a:lnTo>
                  <a:lnTo>
                    <a:pt x="4637" y="4545"/>
                  </a:lnTo>
                  <a:lnTo>
                    <a:pt x="4612" y="4611"/>
                  </a:lnTo>
                  <a:lnTo>
                    <a:pt x="4595" y="4670"/>
                  </a:lnTo>
                  <a:lnTo>
                    <a:pt x="4570" y="4737"/>
                  </a:lnTo>
                  <a:lnTo>
                    <a:pt x="4545" y="4804"/>
                  </a:lnTo>
                  <a:lnTo>
                    <a:pt x="4529" y="4862"/>
                  </a:lnTo>
                  <a:lnTo>
                    <a:pt x="4503" y="4929"/>
                  </a:lnTo>
                  <a:lnTo>
                    <a:pt x="4487" y="4996"/>
                  </a:lnTo>
                  <a:lnTo>
                    <a:pt x="4487" y="5012"/>
                  </a:lnTo>
                  <a:lnTo>
                    <a:pt x="4470" y="5063"/>
                  </a:lnTo>
                  <a:lnTo>
                    <a:pt x="4445" y="5121"/>
                  </a:lnTo>
                  <a:lnTo>
                    <a:pt x="4428" y="5188"/>
                  </a:lnTo>
                  <a:lnTo>
                    <a:pt x="4412" y="5255"/>
                  </a:lnTo>
                  <a:lnTo>
                    <a:pt x="4395" y="5322"/>
                  </a:lnTo>
                  <a:lnTo>
                    <a:pt x="4378" y="5380"/>
                  </a:lnTo>
                  <a:lnTo>
                    <a:pt x="4353" y="5447"/>
                  </a:lnTo>
                  <a:lnTo>
                    <a:pt x="4336" y="5514"/>
                  </a:lnTo>
                  <a:lnTo>
                    <a:pt x="4320" y="5581"/>
                  </a:lnTo>
                  <a:lnTo>
                    <a:pt x="4311" y="5647"/>
                  </a:lnTo>
                  <a:lnTo>
                    <a:pt x="4295" y="5714"/>
                  </a:lnTo>
                  <a:lnTo>
                    <a:pt x="4278" y="5781"/>
                  </a:lnTo>
                  <a:lnTo>
                    <a:pt x="4261" y="5848"/>
                  </a:lnTo>
                  <a:lnTo>
                    <a:pt x="4253" y="5915"/>
                  </a:lnTo>
                  <a:lnTo>
                    <a:pt x="4236" y="5981"/>
                  </a:lnTo>
                  <a:lnTo>
                    <a:pt x="4228" y="6048"/>
                  </a:lnTo>
                  <a:lnTo>
                    <a:pt x="4211" y="6115"/>
                  </a:lnTo>
                  <a:lnTo>
                    <a:pt x="4203" y="6182"/>
                  </a:lnTo>
                  <a:lnTo>
                    <a:pt x="4194" y="6249"/>
                  </a:lnTo>
                  <a:lnTo>
                    <a:pt x="4178" y="6316"/>
                  </a:lnTo>
                  <a:lnTo>
                    <a:pt x="4169" y="6382"/>
                  </a:lnTo>
                  <a:lnTo>
                    <a:pt x="4161" y="6449"/>
                  </a:lnTo>
                  <a:lnTo>
                    <a:pt x="4153" y="6516"/>
                  </a:lnTo>
                  <a:lnTo>
                    <a:pt x="4153" y="6550"/>
                  </a:lnTo>
                  <a:lnTo>
                    <a:pt x="4153" y="6583"/>
                  </a:lnTo>
                  <a:lnTo>
                    <a:pt x="4153" y="6625"/>
                  </a:lnTo>
                  <a:lnTo>
                    <a:pt x="4153" y="6675"/>
                  </a:lnTo>
                  <a:lnTo>
                    <a:pt x="4153" y="6725"/>
                  </a:lnTo>
                  <a:lnTo>
                    <a:pt x="4153" y="6775"/>
                  </a:lnTo>
                  <a:lnTo>
                    <a:pt x="4153" y="6825"/>
                  </a:lnTo>
                  <a:lnTo>
                    <a:pt x="4153" y="6875"/>
                  </a:lnTo>
                  <a:lnTo>
                    <a:pt x="4153" y="6934"/>
                  </a:lnTo>
                  <a:lnTo>
                    <a:pt x="4153" y="7201"/>
                  </a:lnTo>
                  <a:lnTo>
                    <a:pt x="4153" y="7235"/>
                  </a:lnTo>
                  <a:lnTo>
                    <a:pt x="4153" y="7260"/>
                  </a:lnTo>
                  <a:lnTo>
                    <a:pt x="4153" y="7293"/>
                  </a:lnTo>
                  <a:lnTo>
                    <a:pt x="4153" y="7326"/>
                  </a:lnTo>
                  <a:lnTo>
                    <a:pt x="4153" y="7352"/>
                  </a:lnTo>
                  <a:lnTo>
                    <a:pt x="4153" y="7385"/>
                  </a:lnTo>
                  <a:lnTo>
                    <a:pt x="4153" y="7410"/>
                  </a:lnTo>
                  <a:lnTo>
                    <a:pt x="4153" y="7443"/>
                  </a:lnTo>
                  <a:lnTo>
                    <a:pt x="4153" y="7469"/>
                  </a:lnTo>
                  <a:lnTo>
                    <a:pt x="4153" y="7502"/>
                  </a:lnTo>
                  <a:lnTo>
                    <a:pt x="4161" y="7527"/>
                  </a:lnTo>
                  <a:lnTo>
                    <a:pt x="4169" y="7552"/>
                  </a:lnTo>
                  <a:lnTo>
                    <a:pt x="4169" y="7577"/>
                  </a:lnTo>
                  <a:lnTo>
                    <a:pt x="4178" y="7602"/>
                  </a:lnTo>
                  <a:lnTo>
                    <a:pt x="4186" y="7627"/>
                  </a:lnTo>
                  <a:lnTo>
                    <a:pt x="4194" y="7652"/>
                  </a:lnTo>
                  <a:lnTo>
                    <a:pt x="4203" y="7677"/>
                  </a:lnTo>
                  <a:lnTo>
                    <a:pt x="4211" y="7702"/>
                  </a:lnTo>
                  <a:lnTo>
                    <a:pt x="4219" y="7727"/>
                  </a:lnTo>
                  <a:lnTo>
                    <a:pt x="4228" y="7744"/>
                  </a:lnTo>
                  <a:lnTo>
                    <a:pt x="4236" y="7769"/>
                  </a:lnTo>
                  <a:lnTo>
                    <a:pt x="4245" y="7786"/>
                  </a:lnTo>
                  <a:lnTo>
                    <a:pt x="4253" y="7803"/>
                  </a:lnTo>
                  <a:lnTo>
                    <a:pt x="4270" y="7828"/>
                  </a:lnTo>
                  <a:lnTo>
                    <a:pt x="4278" y="7844"/>
                  </a:lnTo>
                  <a:lnTo>
                    <a:pt x="4286" y="7861"/>
                  </a:lnTo>
                  <a:lnTo>
                    <a:pt x="4295" y="7861"/>
                  </a:lnTo>
                  <a:lnTo>
                    <a:pt x="4303" y="7870"/>
                  </a:lnTo>
                  <a:lnTo>
                    <a:pt x="4303" y="7878"/>
                  </a:lnTo>
                  <a:lnTo>
                    <a:pt x="4311" y="7886"/>
                  </a:lnTo>
                  <a:lnTo>
                    <a:pt x="4320" y="7895"/>
                  </a:lnTo>
                  <a:lnTo>
                    <a:pt x="4320" y="7895"/>
                  </a:lnTo>
                  <a:lnTo>
                    <a:pt x="4328" y="7903"/>
                  </a:lnTo>
                  <a:lnTo>
                    <a:pt x="4336" y="7911"/>
                  </a:lnTo>
                  <a:lnTo>
                    <a:pt x="4336" y="7911"/>
                  </a:lnTo>
                  <a:lnTo>
                    <a:pt x="4345" y="7911"/>
                  </a:lnTo>
                  <a:lnTo>
                    <a:pt x="4353" y="7911"/>
                  </a:lnTo>
                  <a:lnTo>
                    <a:pt x="4361" y="7911"/>
                  </a:lnTo>
                  <a:lnTo>
                    <a:pt x="4361" y="7911"/>
                  </a:lnTo>
                  <a:lnTo>
                    <a:pt x="4370" y="7911"/>
                  </a:lnTo>
                  <a:lnTo>
                    <a:pt x="4378" y="7911"/>
                  </a:lnTo>
                  <a:lnTo>
                    <a:pt x="4387" y="7911"/>
                  </a:lnTo>
                  <a:lnTo>
                    <a:pt x="4387" y="7911"/>
                  </a:lnTo>
                  <a:lnTo>
                    <a:pt x="4395" y="7911"/>
                  </a:lnTo>
                  <a:lnTo>
                    <a:pt x="4403" y="7911"/>
                  </a:lnTo>
                  <a:lnTo>
                    <a:pt x="4412" y="7911"/>
                  </a:lnTo>
                  <a:lnTo>
                    <a:pt x="4420" y="7911"/>
                  </a:lnTo>
                  <a:lnTo>
                    <a:pt x="4428" y="7911"/>
                  </a:lnTo>
                  <a:lnTo>
                    <a:pt x="4453" y="7920"/>
                  </a:lnTo>
                  <a:lnTo>
                    <a:pt x="4478" y="7928"/>
                  </a:lnTo>
                  <a:lnTo>
                    <a:pt x="4495" y="7936"/>
                  </a:lnTo>
                  <a:lnTo>
                    <a:pt x="4520" y="7936"/>
                  </a:lnTo>
                  <a:lnTo>
                    <a:pt x="4545" y="7936"/>
                  </a:lnTo>
                  <a:lnTo>
                    <a:pt x="4570" y="7936"/>
                  </a:lnTo>
                  <a:lnTo>
                    <a:pt x="4595" y="7936"/>
                  </a:lnTo>
                  <a:lnTo>
                    <a:pt x="4687" y="7936"/>
                  </a:lnTo>
                  <a:lnTo>
                    <a:pt x="4712" y="7936"/>
                  </a:lnTo>
                  <a:lnTo>
                    <a:pt x="4729" y="7936"/>
                  </a:lnTo>
                  <a:lnTo>
                    <a:pt x="4754" y="7936"/>
                  </a:lnTo>
                  <a:lnTo>
                    <a:pt x="4779" y="7936"/>
                  </a:lnTo>
                  <a:lnTo>
                    <a:pt x="4804" y="7936"/>
                  </a:lnTo>
                  <a:lnTo>
                    <a:pt x="4829" y="7928"/>
                  </a:lnTo>
                  <a:lnTo>
                    <a:pt x="4846" y="7920"/>
                  </a:lnTo>
                  <a:lnTo>
                    <a:pt x="4871" y="7911"/>
                  </a:lnTo>
                  <a:lnTo>
                    <a:pt x="4896" y="7903"/>
                  </a:lnTo>
                  <a:lnTo>
                    <a:pt x="4921" y="7895"/>
                  </a:lnTo>
                  <a:lnTo>
                    <a:pt x="4938" y="7886"/>
                  </a:lnTo>
                  <a:lnTo>
                    <a:pt x="4963" y="7878"/>
                  </a:lnTo>
                  <a:lnTo>
                    <a:pt x="4988" y="7870"/>
                  </a:lnTo>
                  <a:lnTo>
                    <a:pt x="5013" y="7853"/>
                  </a:lnTo>
                  <a:lnTo>
                    <a:pt x="5038" y="7844"/>
                  </a:lnTo>
                  <a:lnTo>
                    <a:pt x="5063" y="7828"/>
                  </a:lnTo>
                  <a:lnTo>
                    <a:pt x="5080" y="7819"/>
                  </a:lnTo>
                  <a:lnTo>
                    <a:pt x="5105" y="7803"/>
                  </a:lnTo>
                  <a:lnTo>
                    <a:pt x="5130" y="7786"/>
                  </a:lnTo>
                  <a:lnTo>
                    <a:pt x="5155" y="7769"/>
                  </a:lnTo>
                  <a:lnTo>
                    <a:pt x="5180" y="7753"/>
                  </a:lnTo>
                  <a:lnTo>
                    <a:pt x="5205" y="7736"/>
                  </a:lnTo>
                  <a:lnTo>
                    <a:pt x="5222" y="7719"/>
                  </a:lnTo>
                  <a:lnTo>
                    <a:pt x="5247" y="7702"/>
                  </a:lnTo>
                  <a:lnTo>
                    <a:pt x="5247" y="7702"/>
                  </a:lnTo>
                  <a:lnTo>
                    <a:pt x="5272" y="7686"/>
                  </a:lnTo>
                  <a:lnTo>
                    <a:pt x="5297" y="7661"/>
                  </a:lnTo>
                  <a:lnTo>
                    <a:pt x="5314" y="7644"/>
                  </a:lnTo>
                  <a:lnTo>
                    <a:pt x="5339" y="7619"/>
                  </a:lnTo>
                  <a:lnTo>
                    <a:pt x="5364" y="7602"/>
                  </a:lnTo>
                  <a:lnTo>
                    <a:pt x="5389" y="7577"/>
                  </a:lnTo>
                  <a:lnTo>
                    <a:pt x="5414" y="7552"/>
                  </a:lnTo>
                  <a:lnTo>
                    <a:pt x="5431" y="7535"/>
                  </a:lnTo>
                  <a:lnTo>
                    <a:pt x="5456" y="7510"/>
                  </a:lnTo>
                  <a:lnTo>
                    <a:pt x="5481" y="7485"/>
                  </a:lnTo>
                  <a:lnTo>
                    <a:pt x="5506" y="7460"/>
                  </a:lnTo>
                  <a:lnTo>
                    <a:pt x="5523" y="7435"/>
                  </a:lnTo>
                  <a:lnTo>
                    <a:pt x="5548" y="7410"/>
                  </a:lnTo>
                  <a:lnTo>
                    <a:pt x="5573" y="7385"/>
                  </a:lnTo>
                  <a:lnTo>
                    <a:pt x="5590" y="7360"/>
                  </a:lnTo>
                  <a:lnTo>
                    <a:pt x="5615" y="7326"/>
                  </a:lnTo>
                  <a:lnTo>
                    <a:pt x="5631" y="7301"/>
                  </a:lnTo>
                  <a:lnTo>
                    <a:pt x="5648" y="7276"/>
                  </a:lnTo>
                  <a:lnTo>
                    <a:pt x="5673" y="7243"/>
                  </a:lnTo>
                  <a:lnTo>
                    <a:pt x="5698" y="7218"/>
                  </a:lnTo>
                  <a:lnTo>
                    <a:pt x="5715" y="7193"/>
                  </a:lnTo>
                  <a:lnTo>
                    <a:pt x="5740" y="7159"/>
                  </a:lnTo>
                  <a:lnTo>
                    <a:pt x="5757" y="7134"/>
                  </a:lnTo>
                  <a:lnTo>
                    <a:pt x="5782" y="7101"/>
                  </a:lnTo>
                  <a:lnTo>
                    <a:pt x="5798" y="7068"/>
                  </a:lnTo>
                  <a:lnTo>
                    <a:pt x="5823" y="7042"/>
                  </a:lnTo>
                  <a:lnTo>
                    <a:pt x="5848" y="7009"/>
                  </a:lnTo>
                  <a:lnTo>
                    <a:pt x="5882" y="6951"/>
                  </a:lnTo>
                  <a:lnTo>
                    <a:pt x="5924" y="6884"/>
                  </a:lnTo>
                  <a:lnTo>
                    <a:pt x="5965" y="6817"/>
                  </a:lnTo>
                  <a:lnTo>
                    <a:pt x="6007" y="6758"/>
                  </a:lnTo>
                  <a:lnTo>
                    <a:pt x="6041" y="6692"/>
                  </a:lnTo>
                  <a:lnTo>
                    <a:pt x="6082" y="6625"/>
                  </a:lnTo>
                  <a:lnTo>
                    <a:pt x="6116" y="6558"/>
                  </a:lnTo>
                  <a:lnTo>
                    <a:pt x="6158" y="6491"/>
                  </a:lnTo>
                  <a:lnTo>
                    <a:pt x="6191" y="6424"/>
                  </a:lnTo>
                  <a:lnTo>
                    <a:pt x="6224" y="6357"/>
                  </a:lnTo>
                  <a:lnTo>
                    <a:pt x="6258" y="6291"/>
                  </a:lnTo>
                  <a:lnTo>
                    <a:pt x="6291" y="6224"/>
                  </a:lnTo>
                  <a:lnTo>
                    <a:pt x="6325" y="6157"/>
                  </a:lnTo>
                  <a:lnTo>
                    <a:pt x="6358" y="6090"/>
                  </a:lnTo>
                  <a:lnTo>
                    <a:pt x="6392" y="6023"/>
                  </a:lnTo>
                  <a:lnTo>
                    <a:pt x="6425" y="5956"/>
                  </a:lnTo>
                  <a:lnTo>
                    <a:pt x="6450" y="5898"/>
                  </a:lnTo>
                  <a:lnTo>
                    <a:pt x="6475" y="5831"/>
                  </a:lnTo>
                  <a:lnTo>
                    <a:pt x="6508" y="5764"/>
                  </a:lnTo>
                  <a:lnTo>
                    <a:pt x="6534" y="5706"/>
                  </a:lnTo>
                  <a:lnTo>
                    <a:pt x="6559" y="5647"/>
                  </a:lnTo>
                  <a:lnTo>
                    <a:pt x="6584" y="5589"/>
                  </a:lnTo>
                  <a:lnTo>
                    <a:pt x="6609" y="5530"/>
                  </a:lnTo>
                  <a:lnTo>
                    <a:pt x="6634" y="5472"/>
                  </a:lnTo>
                  <a:lnTo>
                    <a:pt x="6650" y="5422"/>
                  </a:lnTo>
                  <a:lnTo>
                    <a:pt x="6676" y="5363"/>
                  </a:lnTo>
                  <a:lnTo>
                    <a:pt x="6692" y="5313"/>
                  </a:lnTo>
                  <a:lnTo>
                    <a:pt x="6726" y="5213"/>
                  </a:lnTo>
                  <a:lnTo>
                    <a:pt x="6759" y="5129"/>
                  </a:lnTo>
                  <a:lnTo>
                    <a:pt x="6792" y="5054"/>
                  </a:lnTo>
                  <a:lnTo>
                    <a:pt x="6893" y="4762"/>
                  </a:lnTo>
                  <a:lnTo>
                    <a:pt x="7001" y="4478"/>
                  </a:lnTo>
                  <a:lnTo>
                    <a:pt x="7168" y="3993"/>
                  </a:lnTo>
                  <a:lnTo>
                    <a:pt x="7202" y="3901"/>
                  </a:lnTo>
                  <a:lnTo>
                    <a:pt x="7210" y="3868"/>
                  </a:lnTo>
                  <a:lnTo>
                    <a:pt x="7219" y="3826"/>
                  </a:lnTo>
                  <a:lnTo>
                    <a:pt x="7235" y="3776"/>
                  </a:lnTo>
                  <a:lnTo>
                    <a:pt x="7252" y="3726"/>
                  </a:lnTo>
                  <a:lnTo>
                    <a:pt x="7277" y="3626"/>
                  </a:lnTo>
                  <a:lnTo>
                    <a:pt x="7310" y="3517"/>
                  </a:lnTo>
                  <a:lnTo>
                    <a:pt x="7327" y="3475"/>
                  </a:lnTo>
                  <a:lnTo>
                    <a:pt x="7336" y="3425"/>
                  </a:lnTo>
                  <a:lnTo>
                    <a:pt x="7352" y="3392"/>
                  </a:lnTo>
                  <a:lnTo>
                    <a:pt x="7352" y="3375"/>
                  </a:lnTo>
                  <a:lnTo>
                    <a:pt x="7361" y="3358"/>
                  </a:lnTo>
                  <a:lnTo>
                    <a:pt x="7369" y="3333"/>
                  </a:lnTo>
                  <a:lnTo>
                    <a:pt x="7386" y="3308"/>
                  </a:lnTo>
                  <a:lnTo>
                    <a:pt x="7402" y="3283"/>
                  </a:lnTo>
                  <a:lnTo>
                    <a:pt x="7419" y="3275"/>
                  </a:lnTo>
                  <a:lnTo>
                    <a:pt x="7444" y="3258"/>
                  </a:lnTo>
                  <a:lnTo>
                    <a:pt x="7461" y="3250"/>
                  </a:lnTo>
                  <a:lnTo>
                    <a:pt x="7486" y="3241"/>
                  </a:lnTo>
                  <a:lnTo>
                    <a:pt x="7486" y="3241"/>
                  </a:lnTo>
                  <a:lnTo>
                    <a:pt x="7511" y="3241"/>
                  </a:lnTo>
                  <a:lnTo>
                    <a:pt x="7528" y="3241"/>
                  </a:lnTo>
                  <a:lnTo>
                    <a:pt x="7553" y="3241"/>
                  </a:lnTo>
                  <a:lnTo>
                    <a:pt x="7578" y="3250"/>
                  </a:lnTo>
                  <a:lnTo>
                    <a:pt x="7594" y="3258"/>
                  </a:lnTo>
                  <a:lnTo>
                    <a:pt x="7594" y="3258"/>
                  </a:lnTo>
                  <a:lnTo>
                    <a:pt x="7620" y="3275"/>
                  </a:lnTo>
                  <a:lnTo>
                    <a:pt x="7645" y="3300"/>
                  </a:lnTo>
                  <a:lnTo>
                    <a:pt x="7661" y="3317"/>
                  </a:lnTo>
                  <a:lnTo>
                    <a:pt x="7661" y="3317"/>
                  </a:lnTo>
                  <a:lnTo>
                    <a:pt x="7670" y="3333"/>
                  </a:lnTo>
                  <a:lnTo>
                    <a:pt x="7670" y="3358"/>
                  </a:lnTo>
                  <a:lnTo>
                    <a:pt x="7670" y="3367"/>
                  </a:lnTo>
                  <a:lnTo>
                    <a:pt x="7670" y="3400"/>
                  </a:lnTo>
                  <a:lnTo>
                    <a:pt x="7670" y="3442"/>
                  </a:lnTo>
                  <a:lnTo>
                    <a:pt x="7670" y="3500"/>
                  </a:lnTo>
                  <a:lnTo>
                    <a:pt x="7670" y="3559"/>
                  </a:lnTo>
                  <a:lnTo>
                    <a:pt x="7661" y="3617"/>
                  </a:lnTo>
                  <a:lnTo>
                    <a:pt x="7653" y="3676"/>
                  </a:lnTo>
                  <a:lnTo>
                    <a:pt x="7645" y="3743"/>
                  </a:lnTo>
                  <a:lnTo>
                    <a:pt x="7636" y="3809"/>
                  </a:lnTo>
                  <a:lnTo>
                    <a:pt x="7628" y="3876"/>
                  </a:lnTo>
                  <a:lnTo>
                    <a:pt x="7620" y="3943"/>
                  </a:lnTo>
                  <a:lnTo>
                    <a:pt x="7603" y="4018"/>
                  </a:lnTo>
                  <a:lnTo>
                    <a:pt x="7594" y="4085"/>
                  </a:lnTo>
                  <a:lnTo>
                    <a:pt x="7569" y="4227"/>
                  </a:lnTo>
                  <a:lnTo>
                    <a:pt x="7511" y="4528"/>
                  </a:lnTo>
                  <a:lnTo>
                    <a:pt x="7486" y="4687"/>
                  </a:lnTo>
                  <a:lnTo>
                    <a:pt x="7469" y="4762"/>
                  </a:lnTo>
                  <a:lnTo>
                    <a:pt x="7461" y="4845"/>
                  </a:lnTo>
                  <a:lnTo>
                    <a:pt x="7444" y="4921"/>
                  </a:lnTo>
                  <a:lnTo>
                    <a:pt x="7436" y="5004"/>
                  </a:lnTo>
                  <a:lnTo>
                    <a:pt x="7419" y="5088"/>
                  </a:lnTo>
                  <a:lnTo>
                    <a:pt x="7411" y="5163"/>
                  </a:lnTo>
                  <a:lnTo>
                    <a:pt x="7402" y="5246"/>
                  </a:lnTo>
                  <a:lnTo>
                    <a:pt x="7386" y="5322"/>
                  </a:lnTo>
                  <a:lnTo>
                    <a:pt x="7377" y="5405"/>
                  </a:lnTo>
                  <a:lnTo>
                    <a:pt x="7369" y="5489"/>
                  </a:lnTo>
                  <a:lnTo>
                    <a:pt x="7361" y="5564"/>
                  </a:lnTo>
                  <a:lnTo>
                    <a:pt x="7352" y="5647"/>
                  </a:lnTo>
                  <a:lnTo>
                    <a:pt x="7352" y="5731"/>
                  </a:lnTo>
                  <a:lnTo>
                    <a:pt x="7344" y="5806"/>
                  </a:lnTo>
                  <a:lnTo>
                    <a:pt x="7344" y="5848"/>
                  </a:lnTo>
                  <a:lnTo>
                    <a:pt x="7344" y="5881"/>
                  </a:lnTo>
                  <a:lnTo>
                    <a:pt x="7344" y="6299"/>
                  </a:lnTo>
                  <a:lnTo>
                    <a:pt x="7344" y="6341"/>
                  </a:lnTo>
                  <a:lnTo>
                    <a:pt x="7344" y="6374"/>
                  </a:lnTo>
                  <a:lnTo>
                    <a:pt x="7344" y="6416"/>
                  </a:lnTo>
                  <a:lnTo>
                    <a:pt x="7344" y="6449"/>
                  </a:lnTo>
                  <a:lnTo>
                    <a:pt x="7344" y="6483"/>
                  </a:lnTo>
                  <a:lnTo>
                    <a:pt x="7344" y="6516"/>
                  </a:lnTo>
                  <a:lnTo>
                    <a:pt x="7344" y="6558"/>
                  </a:lnTo>
                  <a:lnTo>
                    <a:pt x="7344" y="6591"/>
                  </a:lnTo>
                  <a:lnTo>
                    <a:pt x="7344" y="6625"/>
                  </a:lnTo>
                  <a:lnTo>
                    <a:pt x="7352" y="6658"/>
                  </a:lnTo>
                  <a:lnTo>
                    <a:pt x="7352" y="6692"/>
                  </a:lnTo>
                  <a:lnTo>
                    <a:pt x="7361" y="6725"/>
                  </a:lnTo>
                  <a:lnTo>
                    <a:pt x="7369" y="6758"/>
                  </a:lnTo>
                  <a:lnTo>
                    <a:pt x="7377" y="6792"/>
                  </a:lnTo>
                  <a:lnTo>
                    <a:pt x="7386" y="6825"/>
                  </a:lnTo>
                  <a:lnTo>
                    <a:pt x="7394" y="6859"/>
                  </a:lnTo>
                  <a:lnTo>
                    <a:pt x="7402" y="6892"/>
                  </a:lnTo>
                  <a:lnTo>
                    <a:pt x="7411" y="6926"/>
                  </a:lnTo>
                  <a:lnTo>
                    <a:pt x="7419" y="6951"/>
                  </a:lnTo>
                  <a:lnTo>
                    <a:pt x="7436" y="6984"/>
                  </a:lnTo>
                  <a:lnTo>
                    <a:pt x="7444" y="7017"/>
                  </a:lnTo>
                  <a:lnTo>
                    <a:pt x="7452" y="7042"/>
                  </a:lnTo>
                  <a:lnTo>
                    <a:pt x="7469" y="7076"/>
                  </a:lnTo>
                  <a:lnTo>
                    <a:pt x="7478" y="7101"/>
                  </a:lnTo>
                  <a:lnTo>
                    <a:pt x="7494" y="7134"/>
                  </a:lnTo>
                  <a:lnTo>
                    <a:pt x="7511" y="7159"/>
                  </a:lnTo>
                  <a:lnTo>
                    <a:pt x="7519" y="7184"/>
                  </a:lnTo>
                  <a:lnTo>
                    <a:pt x="7536" y="7210"/>
                  </a:lnTo>
                  <a:lnTo>
                    <a:pt x="7553" y="7243"/>
                  </a:lnTo>
                  <a:lnTo>
                    <a:pt x="7569" y="7268"/>
                  </a:lnTo>
                  <a:lnTo>
                    <a:pt x="7586" y="7293"/>
                  </a:lnTo>
                  <a:lnTo>
                    <a:pt x="7603" y="7318"/>
                  </a:lnTo>
                  <a:lnTo>
                    <a:pt x="7620" y="7343"/>
                  </a:lnTo>
                  <a:lnTo>
                    <a:pt x="7645" y="7368"/>
                  </a:lnTo>
                  <a:lnTo>
                    <a:pt x="7645" y="7368"/>
                  </a:lnTo>
                  <a:lnTo>
                    <a:pt x="7661" y="7393"/>
                  </a:lnTo>
                  <a:lnTo>
                    <a:pt x="7686" y="7418"/>
                  </a:lnTo>
                  <a:lnTo>
                    <a:pt x="7686" y="7418"/>
                  </a:lnTo>
                  <a:lnTo>
                    <a:pt x="7703" y="7443"/>
                  </a:lnTo>
                  <a:lnTo>
                    <a:pt x="7728" y="7469"/>
                  </a:lnTo>
                  <a:lnTo>
                    <a:pt x="7728" y="7469"/>
                  </a:lnTo>
                  <a:lnTo>
                    <a:pt x="7753" y="7494"/>
                  </a:lnTo>
                  <a:lnTo>
                    <a:pt x="7778" y="7519"/>
                  </a:lnTo>
                  <a:lnTo>
                    <a:pt x="7778" y="7519"/>
                  </a:lnTo>
                  <a:lnTo>
                    <a:pt x="7803" y="7535"/>
                  </a:lnTo>
                  <a:lnTo>
                    <a:pt x="7828" y="7560"/>
                  </a:lnTo>
                  <a:lnTo>
                    <a:pt x="7828" y="7560"/>
                  </a:lnTo>
                  <a:lnTo>
                    <a:pt x="7853" y="7577"/>
                  </a:lnTo>
                  <a:lnTo>
                    <a:pt x="7879" y="7602"/>
                  </a:lnTo>
                  <a:lnTo>
                    <a:pt x="7904" y="7619"/>
                  </a:lnTo>
                  <a:lnTo>
                    <a:pt x="7937" y="7636"/>
                  </a:lnTo>
                  <a:lnTo>
                    <a:pt x="7962" y="7652"/>
                  </a:lnTo>
                  <a:lnTo>
                    <a:pt x="7987" y="7669"/>
                  </a:lnTo>
                  <a:lnTo>
                    <a:pt x="8021" y="7686"/>
                  </a:lnTo>
                  <a:lnTo>
                    <a:pt x="8054" y="7702"/>
                  </a:lnTo>
                  <a:lnTo>
                    <a:pt x="8087" y="7719"/>
                  </a:lnTo>
                  <a:lnTo>
                    <a:pt x="8096" y="7719"/>
                  </a:lnTo>
                  <a:lnTo>
                    <a:pt x="8104" y="7719"/>
                  </a:lnTo>
                  <a:lnTo>
                    <a:pt x="8112" y="7719"/>
                  </a:lnTo>
                  <a:lnTo>
                    <a:pt x="8121" y="7719"/>
                  </a:lnTo>
                  <a:lnTo>
                    <a:pt x="8129" y="7719"/>
                  </a:lnTo>
                  <a:lnTo>
                    <a:pt x="8137" y="7719"/>
                  </a:lnTo>
                  <a:lnTo>
                    <a:pt x="8238" y="7719"/>
                  </a:lnTo>
                  <a:lnTo>
                    <a:pt x="8254" y="7719"/>
                  </a:lnTo>
                  <a:lnTo>
                    <a:pt x="8263" y="7719"/>
                  </a:lnTo>
                  <a:lnTo>
                    <a:pt x="8271" y="7719"/>
                  </a:lnTo>
                  <a:lnTo>
                    <a:pt x="8280" y="7719"/>
                  </a:lnTo>
                  <a:lnTo>
                    <a:pt x="8288" y="7719"/>
                  </a:lnTo>
                  <a:lnTo>
                    <a:pt x="8288" y="7719"/>
                  </a:lnTo>
                  <a:lnTo>
                    <a:pt x="8305" y="7719"/>
                  </a:lnTo>
                  <a:lnTo>
                    <a:pt x="8305" y="7719"/>
                  </a:lnTo>
                  <a:lnTo>
                    <a:pt x="8313" y="7719"/>
                  </a:lnTo>
                  <a:lnTo>
                    <a:pt x="8313" y="7719"/>
                  </a:lnTo>
                  <a:lnTo>
                    <a:pt x="8330" y="7719"/>
                  </a:lnTo>
                  <a:lnTo>
                    <a:pt x="8330" y="7719"/>
                  </a:lnTo>
                  <a:lnTo>
                    <a:pt x="8338" y="7711"/>
                  </a:lnTo>
                  <a:lnTo>
                    <a:pt x="8338" y="7711"/>
                  </a:lnTo>
                  <a:lnTo>
                    <a:pt x="8355" y="7702"/>
                  </a:lnTo>
                  <a:lnTo>
                    <a:pt x="8355" y="7702"/>
                  </a:lnTo>
                  <a:lnTo>
                    <a:pt x="8363" y="7702"/>
                  </a:lnTo>
                  <a:lnTo>
                    <a:pt x="8371" y="7694"/>
                  </a:lnTo>
                  <a:lnTo>
                    <a:pt x="8396" y="7677"/>
                  </a:lnTo>
                  <a:lnTo>
                    <a:pt x="8413" y="7669"/>
                  </a:lnTo>
                  <a:lnTo>
                    <a:pt x="8438" y="7652"/>
                  </a:lnTo>
                  <a:lnTo>
                    <a:pt x="8455" y="7644"/>
                  </a:lnTo>
                  <a:lnTo>
                    <a:pt x="8455" y="7644"/>
                  </a:lnTo>
                  <a:lnTo>
                    <a:pt x="8472" y="7627"/>
                  </a:lnTo>
                  <a:lnTo>
                    <a:pt x="8488" y="7611"/>
                  </a:lnTo>
                  <a:lnTo>
                    <a:pt x="8488" y="7611"/>
                  </a:lnTo>
                  <a:lnTo>
                    <a:pt x="8513" y="7594"/>
                  </a:lnTo>
                  <a:lnTo>
                    <a:pt x="8530" y="7577"/>
                  </a:lnTo>
                  <a:lnTo>
                    <a:pt x="8530" y="7577"/>
                  </a:lnTo>
                  <a:lnTo>
                    <a:pt x="8555" y="7560"/>
                  </a:lnTo>
                  <a:lnTo>
                    <a:pt x="8572" y="7544"/>
                  </a:lnTo>
                  <a:lnTo>
                    <a:pt x="8589" y="7527"/>
                  </a:lnTo>
                  <a:lnTo>
                    <a:pt x="8614" y="7502"/>
                  </a:lnTo>
                  <a:lnTo>
                    <a:pt x="8630" y="7485"/>
                  </a:lnTo>
                  <a:lnTo>
                    <a:pt x="8647" y="7469"/>
                  </a:lnTo>
                  <a:lnTo>
                    <a:pt x="8664" y="7452"/>
                  </a:lnTo>
                  <a:lnTo>
                    <a:pt x="8681" y="7427"/>
                  </a:lnTo>
                  <a:lnTo>
                    <a:pt x="8689" y="7410"/>
                  </a:lnTo>
                  <a:lnTo>
                    <a:pt x="8714" y="7385"/>
                  </a:lnTo>
                  <a:lnTo>
                    <a:pt x="8739" y="7360"/>
                  </a:lnTo>
                  <a:lnTo>
                    <a:pt x="8756" y="7326"/>
                  </a:lnTo>
                  <a:lnTo>
                    <a:pt x="8781" y="7301"/>
                  </a:lnTo>
                  <a:lnTo>
                    <a:pt x="8806" y="7268"/>
                  </a:lnTo>
                  <a:lnTo>
                    <a:pt x="8823" y="7243"/>
                  </a:lnTo>
                  <a:lnTo>
                    <a:pt x="8839" y="7210"/>
                  </a:lnTo>
                  <a:lnTo>
                    <a:pt x="8864" y="7184"/>
                  </a:lnTo>
                  <a:lnTo>
                    <a:pt x="8881" y="7151"/>
                  </a:lnTo>
                  <a:lnTo>
                    <a:pt x="8906" y="7118"/>
                  </a:lnTo>
                  <a:lnTo>
                    <a:pt x="8923" y="7093"/>
                  </a:lnTo>
                  <a:lnTo>
                    <a:pt x="8939" y="7059"/>
                  </a:lnTo>
                  <a:lnTo>
                    <a:pt x="8956" y="7026"/>
                  </a:lnTo>
                  <a:lnTo>
                    <a:pt x="8973" y="6992"/>
                  </a:lnTo>
                  <a:lnTo>
                    <a:pt x="8990" y="6959"/>
                  </a:lnTo>
                  <a:lnTo>
                    <a:pt x="9006" y="6934"/>
                  </a:lnTo>
                  <a:lnTo>
                    <a:pt x="9023" y="6900"/>
                  </a:lnTo>
                  <a:lnTo>
                    <a:pt x="9040" y="6867"/>
                  </a:lnTo>
                  <a:lnTo>
                    <a:pt x="9056" y="6834"/>
                  </a:lnTo>
                  <a:lnTo>
                    <a:pt x="9073" y="6800"/>
                  </a:lnTo>
                  <a:lnTo>
                    <a:pt x="9090" y="6767"/>
                  </a:lnTo>
                  <a:lnTo>
                    <a:pt x="9107" y="6733"/>
                  </a:lnTo>
                  <a:lnTo>
                    <a:pt x="9123" y="6692"/>
                  </a:lnTo>
                  <a:lnTo>
                    <a:pt x="9132" y="6658"/>
                  </a:lnTo>
                  <a:lnTo>
                    <a:pt x="9148" y="6625"/>
                  </a:lnTo>
                  <a:lnTo>
                    <a:pt x="9157" y="6591"/>
                  </a:lnTo>
                  <a:lnTo>
                    <a:pt x="9173" y="6558"/>
                  </a:lnTo>
                  <a:lnTo>
                    <a:pt x="9190" y="6525"/>
                  </a:lnTo>
                  <a:lnTo>
                    <a:pt x="9198" y="6483"/>
                  </a:lnTo>
                  <a:lnTo>
                    <a:pt x="9215" y="6449"/>
                  </a:lnTo>
                  <a:lnTo>
                    <a:pt x="9224" y="6416"/>
                  </a:lnTo>
                  <a:lnTo>
                    <a:pt x="9232" y="6382"/>
                  </a:lnTo>
                  <a:lnTo>
                    <a:pt x="9249" y="6341"/>
                  </a:lnTo>
                  <a:lnTo>
                    <a:pt x="9257" y="6307"/>
                  </a:lnTo>
                  <a:lnTo>
                    <a:pt x="9265" y="6274"/>
                  </a:lnTo>
                  <a:lnTo>
                    <a:pt x="9282" y="6240"/>
                  </a:lnTo>
                  <a:lnTo>
                    <a:pt x="9290" y="6199"/>
                  </a:lnTo>
                  <a:lnTo>
                    <a:pt x="9299" y="6165"/>
                  </a:lnTo>
                  <a:lnTo>
                    <a:pt x="9307" y="6124"/>
                  </a:lnTo>
                  <a:lnTo>
                    <a:pt x="9315" y="6090"/>
                  </a:lnTo>
                  <a:lnTo>
                    <a:pt x="9324" y="6057"/>
                  </a:lnTo>
                  <a:lnTo>
                    <a:pt x="9332" y="6015"/>
                  </a:lnTo>
                  <a:lnTo>
                    <a:pt x="9340" y="5981"/>
                  </a:lnTo>
                  <a:lnTo>
                    <a:pt x="9349" y="5940"/>
                  </a:lnTo>
                  <a:lnTo>
                    <a:pt x="9366" y="5873"/>
                  </a:lnTo>
                  <a:lnTo>
                    <a:pt x="9382" y="5798"/>
                  </a:lnTo>
                  <a:lnTo>
                    <a:pt x="9391" y="5723"/>
                  </a:lnTo>
                  <a:lnTo>
                    <a:pt x="9407" y="5647"/>
                  </a:lnTo>
                  <a:lnTo>
                    <a:pt x="9416" y="5572"/>
                  </a:lnTo>
                  <a:lnTo>
                    <a:pt x="9432" y="5497"/>
                  </a:lnTo>
                  <a:lnTo>
                    <a:pt x="9432" y="5464"/>
                  </a:lnTo>
                  <a:lnTo>
                    <a:pt x="9432" y="5422"/>
                  </a:lnTo>
                  <a:lnTo>
                    <a:pt x="9432" y="5347"/>
                  </a:lnTo>
                  <a:lnTo>
                    <a:pt x="9441" y="5280"/>
                  </a:lnTo>
                  <a:lnTo>
                    <a:pt x="9441" y="5205"/>
                  </a:lnTo>
                  <a:lnTo>
                    <a:pt x="9441" y="5138"/>
                  </a:lnTo>
                  <a:lnTo>
                    <a:pt x="9441" y="5029"/>
                  </a:lnTo>
                  <a:lnTo>
                    <a:pt x="9441" y="4904"/>
                  </a:lnTo>
                  <a:lnTo>
                    <a:pt x="9441" y="4904"/>
                  </a:lnTo>
                  <a:lnTo>
                    <a:pt x="9432" y="4870"/>
                  </a:lnTo>
                  <a:lnTo>
                    <a:pt x="9432" y="4837"/>
                  </a:lnTo>
                  <a:lnTo>
                    <a:pt x="9424" y="4812"/>
                  </a:lnTo>
                  <a:lnTo>
                    <a:pt x="9416" y="4779"/>
                  </a:lnTo>
                  <a:lnTo>
                    <a:pt x="9416" y="4753"/>
                  </a:lnTo>
                  <a:lnTo>
                    <a:pt x="9416" y="4720"/>
                  </a:lnTo>
                  <a:lnTo>
                    <a:pt x="9407" y="4662"/>
                  </a:lnTo>
                  <a:lnTo>
                    <a:pt x="9399" y="4595"/>
                  </a:lnTo>
                  <a:lnTo>
                    <a:pt x="9399" y="4536"/>
                  </a:lnTo>
                  <a:lnTo>
                    <a:pt x="9399" y="4478"/>
                  </a:lnTo>
                  <a:lnTo>
                    <a:pt x="9399" y="4428"/>
                  </a:lnTo>
                  <a:lnTo>
                    <a:pt x="9399" y="4411"/>
                  </a:lnTo>
                  <a:lnTo>
                    <a:pt x="9399" y="4352"/>
                  </a:lnTo>
                  <a:lnTo>
                    <a:pt x="9399" y="4110"/>
                  </a:lnTo>
                  <a:lnTo>
                    <a:pt x="9399" y="4043"/>
                  </a:lnTo>
                  <a:lnTo>
                    <a:pt x="9399" y="3985"/>
                  </a:lnTo>
                  <a:lnTo>
                    <a:pt x="9399" y="3960"/>
                  </a:lnTo>
                  <a:lnTo>
                    <a:pt x="9399" y="3926"/>
                  </a:lnTo>
                  <a:lnTo>
                    <a:pt x="9399" y="3901"/>
                  </a:lnTo>
                  <a:lnTo>
                    <a:pt x="9399" y="3868"/>
                  </a:lnTo>
                  <a:lnTo>
                    <a:pt x="9399" y="3843"/>
                  </a:lnTo>
                  <a:lnTo>
                    <a:pt x="9399" y="3809"/>
                  </a:lnTo>
                  <a:lnTo>
                    <a:pt x="9399" y="3784"/>
                  </a:lnTo>
                  <a:lnTo>
                    <a:pt x="9399" y="3751"/>
                  </a:lnTo>
                  <a:lnTo>
                    <a:pt x="9399" y="3734"/>
                  </a:lnTo>
                  <a:lnTo>
                    <a:pt x="9399" y="3718"/>
                  </a:lnTo>
                  <a:lnTo>
                    <a:pt x="9399" y="3692"/>
                  </a:lnTo>
                  <a:lnTo>
                    <a:pt x="9407" y="3684"/>
                  </a:lnTo>
                  <a:lnTo>
                    <a:pt x="9416" y="3667"/>
                  </a:lnTo>
                  <a:lnTo>
                    <a:pt x="9424" y="3659"/>
                  </a:lnTo>
                  <a:lnTo>
                    <a:pt x="9424" y="3659"/>
                  </a:lnTo>
                  <a:lnTo>
                    <a:pt x="9432" y="3651"/>
                  </a:lnTo>
                  <a:lnTo>
                    <a:pt x="9449" y="3634"/>
                  </a:lnTo>
                  <a:lnTo>
                    <a:pt x="9457" y="3626"/>
                  </a:lnTo>
                  <a:lnTo>
                    <a:pt x="9457" y="3626"/>
                  </a:lnTo>
                  <a:lnTo>
                    <a:pt x="9474" y="3626"/>
                  </a:lnTo>
                  <a:lnTo>
                    <a:pt x="9474" y="3626"/>
                  </a:lnTo>
                  <a:lnTo>
                    <a:pt x="9499" y="3626"/>
                  </a:lnTo>
                  <a:lnTo>
                    <a:pt x="9533" y="3626"/>
                  </a:lnTo>
                  <a:lnTo>
                    <a:pt x="9549" y="3626"/>
                  </a:lnTo>
                  <a:lnTo>
                    <a:pt x="9574" y="3634"/>
                  </a:lnTo>
                  <a:lnTo>
                    <a:pt x="9574" y="3634"/>
                  </a:lnTo>
                  <a:lnTo>
                    <a:pt x="9583" y="3642"/>
                  </a:lnTo>
                  <a:lnTo>
                    <a:pt x="9599" y="3651"/>
                  </a:lnTo>
                  <a:lnTo>
                    <a:pt x="9616" y="3667"/>
                  </a:lnTo>
                  <a:lnTo>
                    <a:pt x="9625" y="3676"/>
                  </a:lnTo>
                  <a:lnTo>
                    <a:pt x="9633" y="3701"/>
                  </a:lnTo>
                  <a:lnTo>
                    <a:pt x="9633" y="3718"/>
                  </a:lnTo>
                  <a:lnTo>
                    <a:pt x="9633" y="3734"/>
                  </a:lnTo>
                  <a:lnTo>
                    <a:pt x="9633" y="3751"/>
                  </a:lnTo>
                  <a:lnTo>
                    <a:pt x="9633" y="3751"/>
                  </a:lnTo>
                  <a:lnTo>
                    <a:pt x="9633" y="3784"/>
                  </a:lnTo>
                  <a:lnTo>
                    <a:pt x="9633" y="3826"/>
                  </a:lnTo>
                  <a:lnTo>
                    <a:pt x="9633" y="4352"/>
                  </a:lnTo>
                  <a:lnTo>
                    <a:pt x="9633" y="4403"/>
                  </a:lnTo>
                  <a:lnTo>
                    <a:pt x="9633" y="4469"/>
                  </a:lnTo>
                  <a:lnTo>
                    <a:pt x="9633" y="4561"/>
                  </a:lnTo>
                  <a:lnTo>
                    <a:pt x="9641" y="4603"/>
                  </a:lnTo>
                  <a:lnTo>
                    <a:pt x="9650" y="4662"/>
                  </a:lnTo>
                  <a:lnTo>
                    <a:pt x="9658" y="4687"/>
                  </a:lnTo>
                  <a:lnTo>
                    <a:pt x="9658" y="4712"/>
                  </a:lnTo>
                  <a:lnTo>
                    <a:pt x="9666" y="4737"/>
                  </a:lnTo>
                  <a:lnTo>
                    <a:pt x="9675" y="4770"/>
                  </a:lnTo>
                  <a:lnTo>
                    <a:pt x="9683" y="4795"/>
                  </a:lnTo>
                  <a:lnTo>
                    <a:pt x="9683" y="4820"/>
                  </a:lnTo>
                  <a:lnTo>
                    <a:pt x="9691" y="4845"/>
                  </a:lnTo>
                  <a:lnTo>
                    <a:pt x="9700" y="4879"/>
                  </a:lnTo>
                  <a:lnTo>
                    <a:pt x="9708" y="4904"/>
                  </a:lnTo>
                  <a:lnTo>
                    <a:pt x="9716" y="4929"/>
                  </a:lnTo>
                  <a:lnTo>
                    <a:pt x="9725" y="4954"/>
                  </a:lnTo>
                  <a:lnTo>
                    <a:pt x="9733" y="4987"/>
                  </a:lnTo>
                  <a:lnTo>
                    <a:pt x="9741" y="5012"/>
                  </a:lnTo>
                  <a:lnTo>
                    <a:pt x="9750" y="5037"/>
                  </a:lnTo>
                  <a:lnTo>
                    <a:pt x="9758" y="5063"/>
                  </a:lnTo>
                  <a:lnTo>
                    <a:pt x="9767" y="5088"/>
                  </a:lnTo>
                  <a:lnTo>
                    <a:pt x="9775" y="5113"/>
                  </a:lnTo>
                  <a:lnTo>
                    <a:pt x="9792" y="5138"/>
                  </a:lnTo>
                  <a:lnTo>
                    <a:pt x="9800" y="5163"/>
                  </a:lnTo>
                  <a:lnTo>
                    <a:pt x="9808" y="5188"/>
                  </a:lnTo>
                  <a:lnTo>
                    <a:pt x="9817" y="5213"/>
                  </a:lnTo>
                  <a:lnTo>
                    <a:pt x="9833" y="5238"/>
                  </a:lnTo>
                  <a:lnTo>
                    <a:pt x="9842" y="5263"/>
                  </a:lnTo>
                  <a:lnTo>
                    <a:pt x="9850" y="5288"/>
                  </a:lnTo>
                  <a:lnTo>
                    <a:pt x="9867" y="5313"/>
                  </a:lnTo>
                  <a:lnTo>
                    <a:pt x="9875" y="5338"/>
                  </a:lnTo>
                  <a:lnTo>
                    <a:pt x="9892" y="5363"/>
                  </a:lnTo>
                  <a:lnTo>
                    <a:pt x="9900" y="5388"/>
                  </a:lnTo>
                  <a:lnTo>
                    <a:pt x="9917" y="5413"/>
                  </a:lnTo>
                  <a:lnTo>
                    <a:pt x="9925" y="5438"/>
                  </a:lnTo>
                  <a:lnTo>
                    <a:pt x="9942" y="5464"/>
                  </a:lnTo>
                  <a:lnTo>
                    <a:pt x="9950" y="5480"/>
                  </a:lnTo>
                  <a:lnTo>
                    <a:pt x="9975" y="5514"/>
                  </a:lnTo>
                  <a:lnTo>
                    <a:pt x="9992" y="5547"/>
                  </a:lnTo>
                  <a:lnTo>
                    <a:pt x="10017" y="5581"/>
                  </a:lnTo>
                  <a:lnTo>
                    <a:pt x="10026" y="5589"/>
                  </a:lnTo>
                  <a:lnTo>
                    <a:pt x="10026" y="5589"/>
                  </a:lnTo>
                  <a:lnTo>
                    <a:pt x="10034" y="5606"/>
                  </a:lnTo>
                  <a:lnTo>
                    <a:pt x="10051" y="5622"/>
                  </a:lnTo>
                  <a:lnTo>
                    <a:pt x="10051" y="5622"/>
                  </a:lnTo>
                  <a:lnTo>
                    <a:pt x="10059" y="5639"/>
                  </a:lnTo>
                  <a:lnTo>
                    <a:pt x="10067" y="5647"/>
                  </a:lnTo>
                  <a:lnTo>
                    <a:pt x="10067" y="5647"/>
                  </a:lnTo>
                  <a:lnTo>
                    <a:pt x="10084" y="5664"/>
                  </a:lnTo>
                  <a:lnTo>
                    <a:pt x="10092" y="5672"/>
                  </a:lnTo>
                  <a:lnTo>
                    <a:pt x="10092" y="5672"/>
                  </a:lnTo>
                  <a:lnTo>
                    <a:pt x="10109" y="5689"/>
                  </a:lnTo>
                  <a:lnTo>
                    <a:pt x="10117" y="5697"/>
                  </a:lnTo>
                  <a:lnTo>
                    <a:pt x="10117" y="5697"/>
                  </a:lnTo>
                  <a:lnTo>
                    <a:pt x="10126" y="5714"/>
                  </a:lnTo>
                  <a:lnTo>
                    <a:pt x="10142" y="5723"/>
                  </a:lnTo>
                  <a:lnTo>
                    <a:pt x="10142" y="5723"/>
                  </a:lnTo>
                  <a:lnTo>
                    <a:pt x="10151" y="5739"/>
                  </a:lnTo>
                  <a:lnTo>
                    <a:pt x="10159" y="5748"/>
                  </a:lnTo>
                  <a:lnTo>
                    <a:pt x="10159" y="5748"/>
                  </a:lnTo>
                  <a:lnTo>
                    <a:pt x="10176" y="5756"/>
                  </a:lnTo>
                  <a:lnTo>
                    <a:pt x="10184" y="5773"/>
                  </a:lnTo>
                  <a:lnTo>
                    <a:pt x="10184" y="5773"/>
                  </a:lnTo>
                  <a:lnTo>
                    <a:pt x="10201" y="5781"/>
                  </a:lnTo>
                  <a:lnTo>
                    <a:pt x="10209" y="5789"/>
                  </a:lnTo>
                  <a:lnTo>
                    <a:pt x="10209" y="5789"/>
                  </a:lnTo>
                  <a:lnTo>
                    <a:pt x="10218" y="5798"/>
                  </a:lnTo>
                  <a:lnTo>
                    <a:pt x="10234" y="5806"/>
                  </a:lnTo>
                  <a:lnTo>
                    <a:pt x="10234" y="5806"/>
                  </a:lnTo>
                  <a:lnTo>
                    <a:pt x="10243" y="5814"/>
                  </a:lnTo>
                  <a:lnTo>
                    <a:pt x="10259" y="5823"/>
                  </a:lnTo>
                  <a:lnTo>
                    <a:pt x="10259" y="5823"/>
                  </a:lnTo>
                  <a:lnTo>
                    <a:pt x="10268" y="5831"/>
                  </a:lnTo>
                  <a:lnTo>
                    <a:pt x="10284" y="5839"/>
                  </a:lnTo>
                  <a:lnTo>
                    <a:pt x="10284" y="5839"/>
                  </a:lnTo>
                  <a:lnTo>
                    <a:pt x="10293" y="5848"/>
                  </a:lnTo>
                  <a:lnTo>
                    <a:pt x="10310" y="5856"/>
                  </a:lnTo>
                  <a:lnTo>
                    <a:pt x="10310" y="5856"/>
                  </a:lnTo>
                  <a:lnTo>
                    <a:pt x="10318" y="5865"/>
                  </a:lnTo>
                  <a:lnTo>
                    <a:pt x="10335" y="5873"/>
                  </a:lnTo>
                  <a:lnTo>
                    <a:pt x="10335" y="5873"/>
                  </a:lnTo>
                  <a:lnTo>
                    <a:pt x="10343" y="5881"/>
                  </a:lnTo>
                  <a:lnTo>
                    <a:pt x="10360" y="5890"/>
                  </a:lnTo>
                  <a:lnTo>
                    <a:pt x="10360" y="5890"/>
                  </a:lnTo>
                  <a:lnTo>
                    <a:pt x="10368" y="5890"/>
                  </a:lnTo>
                  <a:lnTo>
                    <a:pt x="10385" y="5898"/>
                  </a:lnTo>
                  <a:lnTo>
                    <a:pt x="10385" y="5898"/>
                  </a:lnTo>
                  <a:lnTo>
                    <a:pt x="10393" y="5906"/>
                  </a:lnTo>
                  <a:lnTo>
                    <a:pt x="10410" y="5906"/>
                  </a:lnTo>
                  <a:lnTo>
                    <a:pt x="10410" y="5906"/>
                  </a:lnTo>
                  <a:lnTo>
                    <a:pt x="10418" y="5906"/>
                  </a:lnTo>
                  <a:lnTo>
                    <a:pt x="10435" y="5906"/>
                  </a:lnTo>
                  <a:lnTo>
                    <a:pt x="10435" y="5906"/>
                  </a:lnTo>
                  <a:lnTo>
                    <a:pt x="10443" y="5906"/>
                  </a:lnTo>
                  <a:lnTo>
                    <a:pt x="10460" y="5906"/>
                  </a:lnTo>
                  <a:lnTo>
                    <a:pt x="10460" y="5906"/>
                  </a:lnTo>
                  <a:lnTo>
                    <a:pt x="10468" y="5906"/>
                  </a:lnTo>
                  <a:lnTo>
                    <a:pt x="10485" y="5906"/>
                  </a:lnTo>
                  <a:lnTo>
                    <a:pt x="10485" y="5906"/>
                  </a:lnTo>
                  <a:lnTo>
                    <a:pt x="10493" y="5906"/>
                  </a:lnTo>
                  <a:lnTo>
                    <a:pt x="10510" y="5906"/>
                  </a:lnTo>
                  <a:lnTo>
                    <a:pt x="10510" y="5906"/>
                  </a:lnTo>
                  <a:lnTo>
                    <a:pt x="10518" y="5906"/>
                  </a:lnTo>
                  <a:lnTo>
                    <a:pt x="10535" y="5906"/>
                  </a:lnTo>
                  <a:lnTo>
                    <a:pt x="10535" y="5906"/>
                  </a:lnTo>
                  <a:lnTo>
                    <a:pt x="10543" y="5906"/>
                  </a:lnTo>
                  <a:lnTo>
                    <a:pt x="10560" y="5906"/>
                  </a:lnTo>
                  <a:lnTo>
                    <a:pt x="10669" y="5906"/>
                  </a:lnTo>
                  <a:lnTo>
                    <a:pt x="10685" y="5906"/>
                  </a:lnTo>
                  <a:lnTo>
                    <a:pt x="10694" y="5906"/>
                  </a:lnTo>
                  <a:lnTo>
                    <a:pt x="10719" y="5906"/>
                  </a:lnTo>
                  <a:lnTo>
                    <a:pt x="10711" y="5906"/>
                  </a:lnTo>
                  <a:lnTo>
                    <a:pt x="10736" y="5906"/>
                  </a:lnTo>
                  <a:lnTo>
                    <a:pt x="10761" y="5906"/>
                  </a:lnTo>
                  <a:lnTo>
                    <a:pt x="10752" y="5906"/>
                  </a:lnTo>
                  <a:lnTo>
                    <a:pt x="10777" y="5906"/>
                  </a:lnTo>
                  <a:lnTo>
                    <a:pt x="10802" y="5898"/>
                  </a:lnTo>
                  <a:lnTo>
                    <a:pt x="10802" y="5898"/>
                  </a:lnTo>
                  <a:lnTo>
                    <a:pt x="10827" y="5890"/>
                  </a:lnTo>
                  <a:lnTo>
                    <a:pt x="10853" y="5881"/>
                  </a:lnTo>
                  <a:lnTo>
                    <a:pt x="10844" y="5881"/>
                  </a:lnTo>
                  <a:lnTo>
                    <a:pt x="10869" y="5873"/>
                  </a:lnTo>
                  <a:lnTo>
                    <a:pt x="10894" y="5865"/>
                  </a:lnTo>
                  <a:lnTo>
                    <a:pt x="10886" y="5865"/>
                  </a:lnTo>
                  <a:lnTo>
                    <a:pt x="10911" y="5856"/>
                  </a:lnTo>
                  <a:lnTo>
                    <a:pt x="10936" y="5839"/>
                  </a:lnTo>
                  <a:lnTo>
                    <a:pt x="10936" y="5839"/>
                  </a:lnTo>
                  <a:lnTo>
                    <a:pt x="10961" y="5831"/>
                  </a:lnTo>
                  <a:lnTo>
                    <a:pt x="10986" y="5814"/>
                  </a:lnTo>
                  <a:lnTo>
                    <a:pt x="10986" y="5814"/>
                  </a:lnTo>
                  <a:lnTo>
                    <a:pt x="11011" y="5806"/>
                  </a:lnTo>
                  <a:lnTo>
                    <a:pt x="11036" y="5789"/>
                  </a:lnTo>
                  <a:lnTo>
                    <a:pt x="11036" y="5789"/>
                  </a:lnTo>
                  <a:lnTo>
                    <a:pt x="11061" y="5773"/>
                  </a:lnTo>
                  <a:lnTo>
                    <a:pt x="11086" y="5756"/>
                  </a:lnTo>
                  <a:lnTo>
                    <a:pt x="11086" y="5756"/>
                  </a:lnTo>
                  <a:lnTo>
                    <a:pt x="11103" y="5731"/>
                  </a:lnTo>
                  <a:lnTo>
                    <a:pt x="11128" y="5714"/>
                  </a:lnTo>
                  <a:lnTo>
                    <a:pt x="11128" y="5714"/>
                  </a:lnTo>
                  <a:lnTo>
                    <a:pt x="11153" y="5697"/>
                  </a:lnTo>
                  <a:lnTo>
                    <a:pt x="11178" y="5672"/>
                  </a:lnTo>
                  <a:lnTo>
                    <a:pt x="11178" y="5672"/>
                  </a:lnTo>
                  <a:lnTo>
                    <a:pt x="11195" y="5647"/>
                  </a:lnTo>
                  <a:lnTo>
                    <a:pt x="11220" y="5631"/>
                  </a:lnTo>
                  <a:lnTo>
                    <a:pt x="11220" y="5631"/>
                  </a:lnTo>
                  <a:lnTo>
                    <a:pt x="11237" y="5606"/>
                  </a:lnTo>
                  <a:lnTo>
                    <a:pt x="11262" y="5581"/>
                  </a:lnTo>
                  <a:lnTo>
                    <a:pt x="11262" y="5581"/>
                  </a:lnTo>
                  <a:lnTo>
                    <a:pt x="11279" y="5555"/>
                  </a:lnTo>
                  <a:lnTo>
                    <a:pt x="11304" y="5530"/>
                  </a:lnTo>
                  <a:lnTo>
                    <a:pt x="11320" y="5505"/>
                  </a:lnTo>
                  <a:lnTo>
                    <a:pt x="11337" y="5472"/>
                  </a:lnTo>
                  <a:lnTo>
                    <a:pt x="11354" y="5447"/>
                  </a:lnTo>
                  <a:lnTo>
                    <a:pt x="11371" y="5413"/>
                  </a:lnTo>
                  <a:lnTo>
                    <a:pt x="11387" y="5388"/>
                  </a:lnTo>
                  <a:lnTo>
                    <a:pt x="11571" y="5322"/>
                  </a:lnTo>
                  <a:lnTo>
                    <a:pt x="11629" y="5514"/>
                  </a:lnTo>
                  <a:lnTo>
                    <a:pt x="11613" y="5547"/>
                  </a:lnTo>
                  <a:lnTo>
                    <a:pt x="11596" y="5581"/>
                  </a:lnTo>
                  <a:lnTo>
                    <a:pt x="11579" y="5622"/>
                  </a:lnTo>
                  <a:lnTo>
                    <a:pt x="11563" y="5656"/>
                  </a:lnTo>
                  <a:lnTo>
                    <a:pt x="11538" y="5689"/>
                  </a:lnTo>
                  <a:lnTo>
                    <a:pt x="11513" y="5723"/>
                  </a:lnTo>
                  <a:lnTo>
                    <a:pt x="11496" y="5756"/>
                  </a:lnTo>
                  <a:lnTo>
                    <a:pt x="11471" y="5781"/>
                  </a:lnTo>
                  <a:lnTo>
                    <a:pt x="11446" y="5814"/>
                  </a:lnTo>
                  <a:lnTo>
                    <a:pt x="11429" y="5848"/>
                  </a:lnTo>
                  <a:lnTo>
                    <a:pt x="11404" y="5873"/>
                  </a:lnTo>
                  <a:lnTo>
                    <a:pt x="11379" y="5898"/>
                  </a:lnTo>
                  <a:lnTo>
                    <a:pt x="11345" y="5931"/>
                  </a:lnTo>
                  <a:lnTo>
                    <a:pt x="11320" y="5956"/>
                  </a:lnTo>
                  <a:lnTo>
                    <a:pt x="11295" y="5981"/>
                  </a:lnTo>
                  <a:lnTo>
                    <a:pt x="11270" y="6007"/>
                  </a:lnTo>
                  <a:lnTo>
                    <a:pt x="11237" y="6023"/>
                  </a:lnTo>
                  <a:lnTo>
                    <a:pt x="11212" y="6048"/>
                  </a:lnTo>
                  <a:lnTo>
                    <a:pt x="11178" y="6065"/>
                  </a:lnTo>
                  <a:lnTo>
                    <a:pt x="11153" y="6090"/>
                  </a:lnTo>
                  <a:lnTo>
                    <a:pt x="11120" y="6107"/>
                  </a:lnTo>
                  <a:lnTo>
                    <a:pt x="11095" y="6124"/>
                  </a:lnTo>
                  <a:lnTo>
                    <a:pt x="11061" y="6140"/>
                  </a:lnTo>
                  <a:lnTo>
                    <a:pt x="11028" y="6157"/>
                  </a:lnTo>
                  <a:lnTo>
                    <a:pt x="10995" y="6174"/>
                  </a:lnTo>
                  <a:lnTo>
                    <a:pt x="10961" y="6182"/>
                  </a:lnTo>
                  <a:lnTo>
                    <a:pt x="10928" y="6199"/>
                  </a:lnTo>
                  <a:lnTo>
                    <a:pt x="10894" y="6207"/>
                  </a:lnTo>
                  <a:lnTo>
                    <a:pt x="10861" y="6215"/>
                  </a:lnTo>
                  <a:lnTo>
                    <a:pt x="10827" y="6224"/>
                  </a:lnTo>
                  <a:lnTo>
                    <a:pt x="10794" y="6232"/>
                  </a:lnTo>
                  <a:lnTo>
                    <a:pt x="10761" y="6232"/>
                  </a:lnTo>
                  <a:lnTo>
                    <a:pt x="10619" y="6232"/>
                  </a:lnTo>
                  <a:lnTo>
                    <a:pt x="10602" y="6232"/>
                  </a:lnTo>
                  <a:lnTo>
                    <a:pt x="10585" y="6232"/>
                  </a:lnTo>
                  <a:lnTo>
                    <a:pt x="10560" y="6232"/>
                  </a:lnTo>
                  <a:lnTo>
                    <a:pt x="10543" y="6232"/>
                  </a:lnTo>
                  <a:lnTo>
                    <a:pt x="10527" y="6232"/>
                  </a:lnTo>
                  <a:lnTo>
                    <a:pt x="10510" y="6232"/>
                  </a:lnTo>
                  <a:lnTo>
                    <a:pt x="10493" y="6232"/>
                  </a:lnTo>
                  <a:lnTo>
                    <a:pt x="10477" y="6232"/>
                  </a:lnTo>
                  <a:lnTo>
                    <a:pt x="10460" y="6232"/>
                  </a:lnTo>
                  <a:lnTo>
                    <a:pt x="10443" y="6232"/>
                  </a:lnTo>
                  <a:lnTo>
                    <a:pt x="10427" y="6224"/>
                  </a:lnTo>
                  <a:lnTo>
                    <a:pt x="10410" y="6215"/>
                  </a:lnTo>
                  <a:lnTo>
                    <a:pt x="10393" y="6215"/>
                  </a:lnTo>
                  <a:lnTo>
                    <a:pt x="10376" y="6207"/>
                  </a:lnTo>
                  <a:lnTo>
                    <a:pt x="10360" y="6199"/>
                  </a:lnTo>
                  <a:lnTo>
                    <a:pt x="10343" y="6190"/>
                  </a:lnTo>
                  <a:lnTo>
                    <a:pt x="10326" y="6182"/>
                  </a:lnTo>
                  <a:lnTo>
                    <a:pt x="10310" y="6174"/>
                  </a:lnTo>
                  <a:lnTo>
                    <a:pt x="10293" y="6165"/>
                  </a:lnTo>
                  <a:lnTo>
                    <a:pt x="10276" y="6157"/>
                  </a:lnTo>
                  <a:lnTo>
                    <a:pt x="10259" y="6149"/>
                  </a:lnTo>
                  <a:lnTo>
                    <a:pt x="10243" y="6140"/>
                  </a:lnTo>
                  <a:lnTo>
                    <a:pt x="10226" y="6132"/>
                  </a:lnTo>
                  <a:lnTo>
                    <a:pt x="10209" y="6124"/>
                  </a:lnTo>
                  <a:lnTo>
                    <a:pt x="10193" y="6115"/>
                  </a:lnTo>
                  <a:lnTo>
                    <a:pt x="10176" y="6098"/>
                  </a:lnTo>
                  <a:lnTo>
                    <a:pt x="10159" y="6090"/>
                  </a:lnTo>
                  <a:lnTo>
                    <a:pt x="10151" y="6082"/>
                  </a:lnTo>
                  <a:lnTo>
                    <a:pt x="10134" y="6065"/>
                  </a:lnTo>
                  <a:lnTo>
                    <a:pt x="10117" y="6057"/>
                  </a:lnTo>
                  <a:lnTo>
                    <a:pt x="10101" y="6040"/>
                  </a:lnTo>
                  <a:lnTo>
                    <a:pt x="10084" y="6032"/>
                  </a:lnTo>
                  <a:lnTo>
                    <a:pt x="10067" y="6015"/>
                  </a:lnTo>
                  <a:lnTo>
                    <a:pt x="10059" y="6007"/>
                  </a:lnTo>
                  <a:lnTo>
                    <a:pt x="10042" y="5990"/>
                  </a:lnTo>
                  <a:lnTo>
                    <a:pt x="10026" y="5981"/>
                  </a:lnTo>
                  <a:lnTo>
                    <a:pt x="10017" y="5965"/>
                  </a:lnTo>
                  <a:lnTo>
                    <a:pt x="10000" y="5948"/>
                  </a:lnTo>
                  <a:lnTo>
                    <a:pt x="9984" y="5931"/>
                  </a:lnTo>
                  <a:lnTo>
                    <a:pt x="9975" y="5923"/>
                  </a:lnTo>
                  <a:lnTo>
                    <a:pt x="9959" y="5906"/>
                  </a:lnTo>
                  <a:lnTo>
                    <a:pt x="9942" y="5890"/>
                  </a:lnTo>
                  <a:lnTo>
                    <a:pt x="9934" y="5873"/>
                  </a:lnTo>
                  <a:lnTo>
                    <a:pt x="9917" y="5856"/>
                  </a:lnTo>
                  <a:lnTo>
                    <a:pt x="9909" y="5839"/>
                  </a:lnTo>
                  <a:lnTo>
                    <a:pt x="9892" y="5823"/>
                  </a:lnTo>
                  <a:lnTo>
                    <a:pt x="9883" y="5806"/>
                  </a:lnTo>
                  <a:lnTo>
                    <a:pt x="9867" y="5789"/>
                  </a:lnTo>
                  <a:lnTo>
                    <a:pt x="9858" y="5764"/>
                  </a:lnTo>
                  <a:lnTo>
                    <a:pt x="9842" y="5748"/>
                  </a:lnTo>
                  <a:lnTo>
                    <a:pt x="9817" y="5714"/>
                  </a:lnTo>
                  <a:lnTo>
                    <a:pt x="9800" y="5672"/>
                  </a:lnTo>
                  <a:lnTo>
                    <a:pt x="9775" y="5631"/>
                  </a:lnTo>
                  <a:lnTo>
                    <a:pt x="9758" y="5606"/>
                  </a:lnTo>
                  <a:lnTo>
                    <a:pt x="9750" y="5581"/>
                  </a:lnTo>
                  <a:lnTo>
                    <a:pt x="9733" y="5547"/>
                  </a:lnTo>
                  <a:lnTo>
                    <a:pt x="9716" y="5522"/>
                  </a:lnTo>
                  <a:lnTo>
                    <a:pt x="9708" y="5497"/>
                  </a:lnTo>
                  <a:lnTo>
                    <a:pt x="9691" y="5472"/>
                  </a:lnTo>
                  <a:lnTo>
                    <a:pt x="9683" y="5438"/>
                  </a:lnTo>
                  <a:lnTo>
                    <a:pt x="9666" y="5413"/>
                  </a:lnTo>
                  <a:lnTo>
                    <a:pt x="9666" y="5405"/>
                  </a:lnTo>
                  <a:lnTo>
                    <a:pt x="9666" y="5438"/>
                  </a:lnTo>
                  <a:lnTo>
                    <a:pt x="9666" y="5472"/>
                  </a:lnTo>
                  <a:lnTo>
                    <a:pt x="9666" y="5514"/>
                  </a:lnTo>
                  <a:lnTo>
                    <a:pt x="9658" y="5589"/>
                  </a:lnTo>
                  <a:lnTo>
                    <a:pt x="9650" y="5664"/>
                  </a:lnTo>
                  <a:lnTo>
                    <a:pt x="9641" y="5739"/>
                  </a:lnTo>
                  <a:lnTo>
                    <a:pt x="9633" y="5814"/>
                  </a:lnTo>
                  <a:lnTo>
                    <a:pt x="9616" y="5898"/>
                  </a:lnTo>
                  <a:lnTo>
                    <a:pt x="9599" y="5973"/>
                  </a:lnTo>
                  <a:lnTo>
                    <a:pt x="9591" y="6007"/>
                  </a:lnTo>
                  <a:lnTo>
                    <a:pt x="9583" y="6048"/>
                  </a:lnTo>
                  <a:lnTo>
                    <a:pt x="9574" y="6090"/>
                  </a:lnTo>
                  <a:lnTo>
                    <a:pt x="9566" y="6124"/>
                  </a:lnTo>
                  <a:lnTo>
                    <a:pt x="9558" y="6165"/>
                  </a:lnTo>
                  <a:lnTo>
                    <a:pt x="9549" y="6207"/>
                  </a:lnTo>
                  <a:lnTo>
                    <a:pt x="9541" y="6240"/>
                  </a:lnTo>
                  <a:lnTo>
                    <a:pt x="9533" y="6282"/>
                  </a:lnTo>
                  <a:lnTo>
                    <a:pt x="9524" y="6316"/>
                  </a:lnTo>
                  <a:lnTo>
                    <a:pt x="9516" y="6357"/>
                  </a:lnTo>
                  <a:lnTo>
                    <a:pt x="9508" y="6399"/>
                  </a:lnTo>
                  <a:lnTo>
                    <a:pt x="9491" y="6433"/>
                  </a:lnTo>
                  <a:lnTo>
                    <a:pt x="9482" y="6474"/>
                  </a:lnTo>
                  <a:lnTo>
                    <a:pt x="9466" y="6508"/>
                  </a:lnTo>
                  <a:lnTo>
                    <a:pt x="9457" y="6550"/>
                  </a:lnTo>
                  <a:lnTo>
                    <a:pt x="9449" y="6583"/>
                  </a:lnTo>
                  <a:lnTo>
                    <a:pt x="9432" y="6625"/>
                  </a:lnTo>
                  <a:lnTo>
                    <a:pt x="9416" y="6658"/>
                  </a:lnTo>
                  <a:lnTo>
                    <a:pt x="9407" y="6700"/>
                  </a:lnTo>
                  <a:lnTo>
                    <a:pt x="9391" y="6733"/>
                  </a:lnTo>
                  <a:lnTo>
                    <a:pt x="9374" y="6767"/>
                  </a:lnTo>
                  <a:lnTo>
                    <a:pt x="9366" y="6809"/>
                  </a:lnTo>
                  <a:lnTo>
                    <a:pt x="9349" y="6842"/>
                  </a:lnTo>
                  <a:lnTo>
                    <a:pt x="9332" y="6884"/>
                  </a:lnTo>
                  <a:lnTo>
                    <a:pt x="9315" y="6917"/>
                  </a:lnTo>
                  <a:lnTo>
                    <a:pt x="9299" y="6951"/>
                  </a:lnTo>
                  <a:lnTo>
                    <a:pt x="9282" y="6984"/>
                  </a:lnTo>
                  <a:lnTo>
                    <a:pt x="9265" y="7026"/>
                  </a:lnTo>
                  <a:lnTo>
                    <a:pt x="9249" y="7059"/>
                  </a:lnTo>
                  <a:lnTo>
                    <a:pt x="9232" y="7093"/>
                  </a:lnTo>
                  <a:lnTo>
                    <a:pt x="9215" y="7126"/>
                  </a:lnTo>
                  <a:lnTo>
                    <a:pt x="9198" y="7159"/>
                  </a:lnTo>
                  <a:lnTo>
                    <a:pt x="9173" y="7201"/>
                  </a:lnTo>
                  <a:lnTo>
                    <a:pt x="9157" y="7235"/>
                  </a:lnTo>
                  <a:lnTo>
                    <a:pt x="9132" y="7268"/>
                  </a:lnTo>
                  <a:lnTo>
                    <a:pt x="9115" y="7301"/>
                  </a:lnTo>
                  <a:lnTo>
                    <a:pt x="9090" y="7335"/>
                  </a:lnTo>
                  <a:lnTo>
                    <a:pt x="9073" y="7368"/>
                  </a:lnTo>
                  <a:lnTo>
                    <a:pt x="9048" y="7402"/>
                  </a:lnTo>
                  <a:lnTo>
                    <a:pt x="9031" y="7435"/>
                  </a:lnTo>
                  <a:lnTo>
                    <a:pt x="9006" y="7460"/>
                  </a:lnTo>
                  <a:lnTo>
                    <a:pt x="8981" y="7494"/>
                  </a:lnTo>
                  <a:lnTo>
                    <a:pt x="8956" y="7527"/>
                  </a:lnTo>
                  <a:lnTo>
                    <a:pt x="8931" y="7560"/>
                  </a:lnTo>
                  <a:lnTo>
                    <a:pt x="8914" y="7577"/>
                  </a:lnTo>
                  <a:lnTo>
                    <a:pt x="8898" y="7602"/>
                  </a:lnTo>
                  <a:lnTo>
                    <a:pt x="8881" y="7619"/>
                  </a:lnTo>
                  <a:lnTo>
                    <a:pt x="8864" y="7644"/>
                  </a:lnTo>
                  <a:lnTo>
                    <a:pt x="8839" y="7661"/>
                  </a:lnTo>
                  <a:lnTo>
                    <a:pt x="8823" y="7686"/>
                  </a:lnTo>
                  <a:lnTo>
                    <a:pt x="8797" y="7711"/>
                  </a:lnTo>
                  <a:lnTo>
                    <a:pt x="8781" y="7727"/>
                  </a:lnTo>
                  <a:lnTo>
                    <a:pt x="8756" y="7753"/>
                  </a:lnTo>
                  <a:lnTo>
                    <a:pt x="8731" y="7778"/>
                  </a:lnTo>
                  <a:lnTo>
                    <a:pt x="8706" y="7794"/>
                  </a:lnTo>
                  <a:lnTo>
                    <a:pt x="8681" y="7819"/>
                  </a:lnTo>
                  <a:lnTo>
                    <a:pt x="8664" y="7828"/>
                  </a:lnTo>
                  <a:lnTo>
                    <a:pt x="8655" y="7836"/>
                  </a:lnTo>
                  <a:lnTo>
                    <a:pt x="8630" y="7853"/>
                  </a:lnTo>
                  <a:lnTo>
                    <a:pt x="8605" y="7878"/>
                  </a:lnTo>
                  <a:lnTo>
                    <a:pt x="8580" y="7895"/>
                  </a:lnTo>
                  <a:lnTo>
                    <a:pt x="8547" y="7911"/>
                  </a:lnTo>
                  <a:lnTo>
                    <a:pt x="8530" y="7920"/>
                  </a:lnTo>
                  <a:lnTo>
                    <a:pt x="8522" y="7928"/>
                  </a:lnTo>
                  <a:lnTo>
                    <a:pt x="8505" y="7936"/>
                  </a:lnTo>
                  <a:lnTo>
                    <a:pt x="8488" y="7945"/>
                  </a:lnTo>
                  <a:lnTo>
                    <a:pt x="8472" y="7945"/>
                  </a:lnTo>
                  <a:lnTo>
                    <a:pt x="8455" y="7953"/>
                  </a:lnTo>
                  <a:lnTo>
                    <a:pt x="8438" y="7961"/>
                  </a:lnTo>
                  <a:lnTo>
                    <a:pt x="8422" y="7970"/>
                  </a:lnTo>
                  <a:lnTo>
                    <a:pt x="8405" y="7970"/>
                  </a:lnTo>
                  <a:lnTo>
                    <a:pt x="8388" y="7970"/>
                  </a:lnTo>
                  <a:lnTo>
                    <a:pt x="8371" y="7970"/>
                  </a:lnTo>
                  <a:lnTo>
                    <a:pt x="8355" y="7970"/>
                  </a:lnTo>
                  <a:lnTo>
                    <a:pt x="8338" y="7970"/>
                  </a:lnTo>
                  <a:lnTo>
                    <a:pt x="8321" y="7970"/>
                  </a:lnTo>
                  <a:lnTo>
                    <a:pt x="8305" y="7970"/>
                  </a:lnTo>
                  <a:lnTo>
                    <a:pt x="8288" y="7970"/>
                  </a:lnTo>
                  <a:lnTo>
                    <a:pt x="8196" y="7970"/>
                  </a:lnTo>
                  <a:lnTo>
                    <a:pt x="8179" y="7970"/>
                  </a:lnTo>
                  <a:lnTo>
                    <a:pt x="8163" y="7970"/>
                  </a:lnTo>
                  <a:lnTo>
                    <a:pt x="8146" y="7970"/>
                  </a:lnTo>
                  <a:lnTo>
                    <a:pt x="8129" y="7970"/>
                  </a:lnTo>
                  <a:lnTo>
                    <a:pt x="8104" y="7970"/>
                  </a:lnTo>
                  <a:lnTo>
                    <a:pt x="8087" y="7970"/>
                  </a:lnTo>
                  <a:lnTo>
                    <a:pt x="8071" y="7961"/>
                  </a:lnTo>
                  <a:lnTo>
                    <a:pt x="8054" y="7953"/>
                  </a:lnTo>
                  <a:lnTo>
                    <a:pt x="8037" y="7945"/>
                  </a:lnTo>
                  <a:lnTo>
                    <a:pt x="7995" y="7928"/>
                  </a:lnTo>
                  <a:lnTo>
                    <a:pt x="7962" y="7911"/>
                  </a:lnTo>
                  <a:lnTo>
                    <a:pt x="7920" y="7886"/>
                  </a:lnTo>
                  <a:lnTo>
                    <a:pt x="7887" y="7870"/>
                  </a:lnTo>
                  <a:lnTo>
                    <a:pt x="7853" y="7844"/>
                  </a:lnTo>
                  <a:lnTo>
                    <a:pt x="7820" y="7828"/>
                  </a:lnTo>
                  <a:lnTo>
                    <a:pt x="7787" y="7803"/>
                  </a:lnTo>
                  <a:lnTo>
                    <a:pt x="7753" y="7778"/>
                  </a:lnTo>
                  <a:lnTo>
                    <a:pt x="7720" y="7753"/>
                  </a:lnTo>
                  <a:lnTo>
                    <a:pt x="7695" y="7727"/>
                  </a:lnTo>
                  <a:lnTo>
                    <a:pt x="7661" y="7702"/>
                  </a:lnTo>
                  <a:lnTo>
                    <a:pt x="7636" y="7677"/>
                  </a:lnTo>
                  <a:lnTo>
                    <a:pt x="7603" y="7652"/>
                  </a:lnTo>
                  <a:lnTo>
                    <a:pt x="7578" y="7627"/>
                  </a:lnTo>
                  <a:lnTo>
                    <a:pt x="7553" y="7602"/>
                  </a:lnTo>
                  <a:lnTo>
                    <a:pt x="7528" y="7569"/>
                  </a:lnTo>
                  <a:lnTo>
                    <a:pt x="7503" y="7544"/>
                  </a:lnTo>
                  <a:lnTo>
                    <a:pt x="7478" y="7510"/>
                  </a:lnTo>
                  <a:lnTo>
                    <a:pt x="7452" y="7485"/>
                  </a:lnTo>
                  <a:lnTo>
                    <a:pt x="7436" y="7452"/>
                  </a:lnTo>
                  <a:lnTo>
                    <a:pt x="7411" y="7418"/>
                  </a:lnTo>
                  <a:lnTo>
                    <a:pt x="7394" y="7385"/>
                  </a:lnTo>
                  <a:lnTo>
                    <a:pt x="7369" y="7360"/>
                  </a:lnTo>
                  <a:lnTo>
                    <a:pt x="7352" y="7326"/>
                  </a:lnTo>
                  <a:lnTo>
                    <a:pt x="7336" y="7293"/>
                  </a:lnTo>
                  <a:lnTo>
                    <a:pt x="7319" y="7260"/>
                  </a:lnTo>
                  <a:lnTo>
                    <a:pt x="7302" y="7226"/>
                  </a:lnTo>
                  <a:lnTo>
                    <a:pt x="7285" y="7193"/>
                  </a:lnTo>
                  <a:lnTo>
                    <a:pt x="7269" y="7151"/>
                  </a:lnTo>
                  <a:lnTo>
                    <a:pt x="7252" y="7118"/>
                  </a:lnTo>
                  <a:lnTo>
                    <a:pt x="7235" y="7084"/>
                  </a:lnTo>
                  <a:lnTo>
                    <a:pt x="7227" y="7051"/>
                  </a:lnTo>
                  <a:lnTo>
                    <a:pt x="7210" y="7009"/>
                  </a:lnTo>
                  <a:lnTo>
                    <a:pt x="7202" y="6976"/>
                  </a:lnTo>
                  <a:lnTo>
                    <a:pt x="7185" y="6942"/>
                  </a:lnTo>
                  <a:lnTo>
                    <a:pt x="7177" y="6900"/>
                  </a:lnTo>
                  <a:lnTo>
                    <a:pt x="7168" y="6867"/>
                  </a:lnTo>
                  <a:lnTo>
                    <a:pt x="7160" y="6825"/>
                  </a:lnTo>
                  <a:lnTo>
                    <a:pt x="7143" y="6792"/>
                  </a:lnTo>
                  <a:lnTo>
                    <a:pt x="7135" y="6750"/>
                  </a:lnTo>
                  <a:lnTo>
                    <a:pt x="7127" y="6708"/>
                  </a:lnTo>
                  <a:lnTo>
                    <a:pt x="7127" y="6675"/>
                  </a:lnTo>
                  <a:lnTo>
                    <a:pt x="7118" y="6633"/>
                  </a:lnTo>
                  <a:lnTo>
                    <a:pt x="7110" y="6600"/>
                  </a:lnTo>
                  <a:lnTo>
                    <a:pt x="7102" y="6558"/>
                  </a:lnTo>
                  <a:lnTo>
                    <a:pt x="7102" y="6516"/>
                  </a:lnTo>
                  <a:lnTo>
                    <a:pt x="7102" y="6474"/>
                  </a:lnTo>
                  <a:lnTo>
                    <a:pt x="7102" y="6441"/>
                  </a:lnTo>
                  <a:lnTo>
                    <a:pt x="7102" y="6399"/>
                  </a:lnTo>
                  <a:lnTo>
                    <a:pt x="7102" y="6357"/>
                  </a:lnTo>
                  <a:lnTo>
                    <a:pt x="7102" y="6316"/>
                  </a:lnTo>
                  <a:lnTo>
                    <a:pt x="7102" y="6274"/>
                  </a:lnTo>
                  <a:lnTo>
                    <a:pt x="7102" y="6240"/>
                  </a:lnTo>
                  <a:lnTo>
                    <a:pt x="7102" y="6199"/>
                  </a:lnTo>
                  <a:lnTo>
                    <a:pt x="7102" y="5906"/>
                  </a:lnTo>
                  <a:lnTo>
                    <a:pt x="7102" y="5865"/>
                  </a:lnTo>
                  <a:lnTo>
                    <a:pt x="7102" y="5823"/>
                  </a:lnTo>
                  <a:lnTo>
                    <a:pt x="7102" y="5781"/>
                  </a:lnTo>
                  <a:lnTo>
                    <a:pt x="7102" y="5697"/>
                  </a:lnTo>
                  <a:lnTo>
                    <a:pt x="7110" y="5614"/>
                  </a:lnTo>
                  <a:lnTo>
                    <a:pt x="7118" y="5530"/>
                  </a:lnTo>
                  <a:lnTo>
                    <a:pt x="7127" y="5447"/>
                  </a:lnTo>
                  <a:lnTo>
                    <a:pt x="7135" y="5363"/>
                  </a:lnTo>
                  <a:lnTo>
                    <a:pt x="7143" y="5280"/>
                  </a:lnTo>
                  <a:lnTo>
                    <a:pt x="7160" y="5196"/>
                  </a:lnTo>
                  <a:lnTo>
                    <a:pt x="7168" y="5129"/>
                  </a:lnTo>
                  <a:lnTo>
                    <a:pt x="7168" y="5146"/>
                  </a:lnTo>
                  <a:lnTo>
                    <a:pt x="7135" y="5221"/>
                  </a:lnTo>
                  <a:lnTo>
                    <a:pt x="7102" y="5313"/>
                  </a:lnTo>
                  <a:lnTo>
                    <a:pt x="7068" y="5413"/>
                  </a:lnTo>
                  <a:lnTo>
                    <a:pt x="7043" y="5464"/>
                  </a:lnTo>
                  <a:lnTo>
                    <a:pt x="7026" y="5522"/>
                  </a:lnTo>
                  <a:lnTo>
                    <a:pt x="7001" y="5581"/>
                  </a:lnTo>
                  <a:lnTo>
                    <a:pt x="6976" y="5639"/>
                  </a:lnTo>
                  <a:lnTo>
                    <a:pt x="6951" y="5697"/>
                  </a:lnTo>
                  <a:lnTo>
                    <a:pt x="6926" y="5756"/>
                  </a:lnTo>
                  <a:lnTo>
                    <a:pt x="6901" y="5814"/>
                  </a:lnTo>
                  <a:lnTo>
                    <a:pt x="6868" y="5881"/>
                  </a:lnTo>
                  <a:lnTo>
                    <a:pt x="6843" y="5948"/>
                  </a:lnTo>
                  <a:lnTo>
                    <a:pt x="6809" y="6007"/>
                  </a:lnTo>
                  <a:lnTo>
                    <a:pt x="6784" y="6073"/>
                  </a:lnTo>
                  <a:lnTo>
                    <a:pt x="6751" y="6140"/>
                  </a:lnTo>
                  <a:lnTo>
                    <a:pt x="6717" y="6207"/>
                  </a:lnTo>
                  <a:lnTo>
                    <a:pt x="6684" y="6274"/>
                  </a:lnTo>
                  <a:lnTo>
                    <a:pt x="6650" y="6349"/>
                  </a:lnTo>
                  <a:lnTo>
                    <a:pt x="6617" y="6416"/>
                  </a:lnTo>
                  <a:lnTo>
                    <a:pt x="6584" y="6483"/>
                  </a:lnTo>
                  <a:lnTo>
                    <a:pt x="6542" y="6550"/>
                  </a:lnTo>
                  <a:lnTo>
                    <a:pt x="6508" y="6625"/>
                  </a:lnTo>
                  <a:lnTo>
                    <a:pt x="6467" y="6692"/>
                  </a:lnTo>
                  <a:lnTo>
                    <a:pt x="6425" y="6758"/>
                  </a:lnTo>
                  <a:lnTo>
                    <a:pt x="6392" y="6825"/>
                  </a:lnTo>
                  <a:lnTo>
                    <a:pt x="6350" y="6892"/>
                  </a:lnTo>
                  <a:lnTo>
                    <a:pt x="6308" y="6967"/>
                  </a:lnTo>
                  <a:lnTo>
                    <a:pt x="6266" y="7034"/>
                  </a:lnTo>
                  <a:lnTo>
                    <a:pt x="6216" y="7101"/>
                  </a:lnTo>
                  <a:lnTo>
                    <a:pt x="6174" y="7159"/>
                  </a:lnTo>
                  <a:lnTo>
                    <a:pt x="6158" y="7193"/>
                  </a:lnTo>
                  <a:lnTo>
                    <a:pt x="6133" y="7226"/>
                  </a:lnTo>
                  <a:lnTo>
                    <a:pt x="6107" y="7260"/>
                  </a:lnTo>
                  <a:lnTo>
                    <a:pt x="6082" y="7293"/>
                  </a:lnTo>
                  <a:lnTo>
                    <a:pt x="6066" y="7318"/>
                  </a:lnTo>
                  <a:lnTo>
                    <a:pt x="6041" y="7352"/>
                  </a:lnTo>
                  <a:lnTo>
                    <a:pt x="6016" y="7385"/>
                  </a:lnTo>
                  <a:lnTo>
                    <a:pt x="5991" y="7410"/>
                  </a:lnTo>
                  <a:lnTo>
                    <a:pt x="5965" y="7443"/>
                  </a:lnTo>
                  <a:lnTo>
                    <a:pt x="5949" y="7477"/>
                  </a:lnTo>
                  <a:lnTo>
                    <a:pt x="5840" y="7510"/>
                  </a:lnTo>
                  <a:lnTo>
                    <a:pt x="5815" y="7544"/>
                  </a:lnTo>
                  <a:lnTo>
                    <a:pt x="5790" y="7569"/>
                  </a:lnTo>
                  <a:lnTo>
                    <a:pt x="5765" y="7594"/>
                  </a:lnTo>
                  <a:lnTo>
                    <a:pt x="5740" y="7627"/>
                  </a:lnTo>
                  <a:lnTo>
                    <a:pt x="5715" y="7652"/>
                  </a:lnTo>
                  <a:lnTo>
                    <a:pt x="5690" y="7677"/>
                  </a:lnTo>
                  <a:lnTo>
                    <a:pt x="5665" y="7702"/>
                  </a:lnTo>
                  <a:lnTo>
                    <a:pt x="5640" y="7727"/>
                  </a:lnTo>
                  <a:lnTo>
                    <a:pt x="5615" y="7753"/>
                  </a:lnTo>
                  <a:lnTo>
                    <a:pt x="5590" y="7778"/>
                  </a:lnTo>
                  <a:lnTo>
                    <a:pt x="5556" y="7803"/>
                  </a:lnTo>
                  <a:lnTo>
                    <a:pt x="5531" y="7828"/>
                  </a:lnTo>
                  <a:lnTo>
                    <a:pt x="5506" y="7853"/>
                  </a:lnTo>
                  <a:lnTo>
                    <a:pt x="5481" y="7878"/>
                  </a:lnTo>
                  <a:lnTo>
                    <a:pt x="5456" y="7903"/>
                  </a:lnTo>
                  <a:lnTo>
                    <a:pt x="5422" y="7928"/>
                  </a:lnTo>
                  <a:lnTo>
                    <a:pt x="5422" y="7928"/>
                  </a:lnTo>
                  <a:lnTo>
                    <a:pt x="5397" y="7953"/>
                  </a:lnTo>
                  <a:lnTo>
                    <a:pt x="5364" y="7970"/>
                  </a:lnTo>
                  <a:lnTo>
                    <a:pt x="5339" y="7986"/>
                  </a:lnTo>
                  <a:lnTo>
                    <a:pt x="5305" y="8012"/>
                  </a:lnTo>
                  <a:lnTo>
                    <a:pt x="5280" y="8028"/>
                  </a:lnTo>
                  <a:lnTo>
                    <a:pt x="5255" y="8045"/>
                  </a:lnTo>
                  <a:lnTo>
                    <a:pt x="5222" y="8062"/>
                  </a:lnTo>
                  <a:lnTo>
                    <a:pt x="5197" y="8078"/>
                  </a:lnTo>
                  <a:lnTo>
                    <a:pt x="5163" y="8095"/>
                  </a:lnTo>
                  <a:lnTo>
                    <a:pt x="5130" y="8112"/>
                  </a:lnTo>
                  <a:lnTo>
                    <a:pt x="5105" y="8128"/>
                  </a:lnTo>
                  <a:lnTo>
                    <a:pt x="5072" y="8137"/>
                  </a:lnTo>
                  <a:lnTo>
                    <a:pt x="5047" y="8154"/>
                  </a:lnTo>
                  <a:lnTo>
                    <a:pt x="5013" y="8170"/>
                  </a:lnTo>
                  <a:lnTo>
                    <a:pt x="4980" y="8179"/>
                  </a:lnTo>
                  <a:lnTo>
                    <a:pt x="4955" y="8187"/>
                  </a:lnTo>
                  <a:lnTo>
                    <a:pt x="4921" y="8195"/>
                  </a:lnTo>
                  <a:lnTo>
                    <a:pt x="4888" y="8204"/>
                  </a:lnTo>
                  <a:lnTo>
                    <a:pt x="4854" y="8212"/>
                  </a:lnTo>
                  <a:lnTo>
                    <a:pt x="4829" y="8220"/>
                  </a:lnTo>
                  <a:lnTo>
                    <a:pt x="4796" y="8229"/>
                  </a:lnTo>
                  <a:lnTo>
                    <a:pt x="4762" y="8229"/>
                  </a:lnTo>
                  <a:lnTo>
                    <a:pt x="4729" y="8229"/>
                  </a:lnTo>
                  <a:lnTo>
                    <a:pt x="4696" y="8229"/>
                  </a:lnTo>
                  <a:lnTo>
                    <a:pt x="4595" y="8229"/>
                  </a:lnTo>
                  <a:lnTo>
                    <a:pt x="4562" y="8229"/>
                  </a:lnTo>
                  <a:lnTo>
                    <a:pt x="4529" y="8229"/>
                  </a:lnTo>
                  <a:lnTo>
                    <a:pt x="4495" y="8229"/>
                  </a:lnTo>
                  <a:lnTo>
                    <a:pt x="4462" y="8220"/>
                  </a:lnTo>
                  <a:lnTo>
                    <a:pt x="4428" y="8212"/>
                  </a:lnTo>
                  <a:lnTo>
                    <a:pt x="4395" y="8204"/>
                  </a:lnTo>
                  <a:lnTo>
                    <a:pt x="4361" y="8195"/>
                  </a:lnTo>
                  <a:lnTo>
                    <a:pt x="4328" y="8187"/>
                  </a:lnTo>
                  <a:lnTo>
                    <a:pt x="4311" y="8179"/>
                  </a:lnTo>
                  <a:lnTo>
                    <a:pt x="4295" y="8179"/>
                  </a:lnTo>
                  <a:lnTo>
                    <a:pt x="4286" y="8170"/>
                  </a:lnTo>
                  <a:lnTo>
                    <a:pt x="4270" y="8162"/>
                  </a:lnTo>
                  <a:lnTo>
                    <a:pt x="4253" y="8154"/>
                  </a:lnTo>
                  <a:lnTo>
                    <a:pt x="4236" y="8145"/>
                  </a:lnTo>
                  <a:lnTo>
                    <a:pt x="4228" y="8137"/>
                  </a:lnTo>
                  <a:lnTo>
                    <a:pt x="4211" y="8128"/>
                  </a:lnTo>
                  <a:lnTo>
                    <a:pt x="4194" y="8120"/>
                  </a:lnTo>
                  <a:lnTo>
                    <a:pt x="4186" y="8112"/>
                  </a:lnTo>
                  <a:lnTo>
                    <a:pt x="4169" y="8103"/>
                  </a:lnTo>
                  <a:lnTo>
                    <a:pt x="4161" y="8095"/>
                  </a:lnTo>
                  <a:lnTo>
                    <a:pt x="4144" y="8078"/>
                  </a:lnTo>
                  <a:lnTo>
                    <a:pt x="4136" y="8070"/>
                  </a:lnTo>
                  <a:lnTo>
                    <a:pt x="4119" y="8062"/>
                  </a:lnTo>
                  <a:lnTo>
                    <a:pt x="4111" y="8045"/>
                  </a:lnTo>
                  <a:lnTo>
                    <a:pt x="4102" y="8037"/>
                  </a:lnTo>
                  <a:lnTo>
                    <a:pt x="4086" y="8028"/>
                  </a:lnTo>
                  <a:lnTo>
                    <a:pt x="4077" y="8012"/>
                  </a:lnTo>
                  <a:lnTo>
                    <a:pt x="4069" y="8003"/>
                  </a:lnTo>
                  <a:lnTo>
                    <a:pt x="4061" y="7986"/>
                  </a:lnTo>
                  <a:lnTo>
                    <a:pt x="4052" y="7978"/>
                  </a:lnTo>
                  <a:lnTo>
                    <a:pt x="4036" y="7953"/>
                  </a:lnTo>
                  <a:lnTo>
                    <a:pt x="4019" y="7920"/>
                  </a:lnTo>
                  <a:lnTo>
                    <a:pt x="4002" y="7895"/>
                  </a:lnTo>
                  <a:lnTo>
                    <a:pt x="3986" y="7870"/>
                  </a:lnTo>
                  <a:lnTo>
                    <a:pt x="3969" y="7844"/>
                  </a:lnTo>
                  <a:lnTo>
                    <a:pt x="3960" y="7811"/>
                  </a:lnTo>
                  <a:lnTo>
                    <a:pt x="3944" y="7786"/>
                  </a:lnTo>
                  <a:lnTo>
                    <a:pt x="3935" y="7753"/>
                  </a:lnTo>
                  <a:lnTo>
                    <a:pt x="3927" y="7719"/>
                  </a:lnTo>
                  <a:lnTo>
                    <a:pt x="3919" y="7694"/>
                  </a:lnTo>
                  <a:lnTo>
                    <a:pt x="3902" y="7661"/>
                  </a:lnTo>
                  <a:lnTo>
                    <a:pt x="3894" y="7627"/>
                  </a:lnTo>
                  <a:lnTo>
                    <a:pt x="3885" y="7602"/>
                  </a:lnTo>
                  <a:lnTo>
                    <a:pt x="3885" y="7569"/>
                  </a:lnTo>
                  <a:lnTo>
                    <a:pt x="3877" y="7535"/>
                  </a:lnTo>
                  <a:lnTo>
                    <a:pt x="3869" y="7502"/>
                  </a:lnTo>
                  <a:lnTo>
                    <a:pt x="3860" y="7469"/>
                  </a:lnTo>
                  <a:lnTo>
                    <a:pt x="3860" y="7435"/>
                  </a:lnTo>
                  <a:lnTo>
                    <a:pt x="3860" y="7402"/>
                  </a:lnTo>
                  <a:lnTo>
                    <a:pt x="3860" y="7368"/>
                  </a:lnTo>
                  <a:lnTo>
                    <a:pt x="3860" y="7335"/>
                  </a:lnTo>
                  <a:lnTo>
                    <a:pt x="3860" y="7301"/>
                  </a:lnTo>
                  <a:lnTo>
                    <a:pt x="3860" y="7268"/>
                  </a:lnTo>
                  <a:lnTo>
                    <a:pt x="3860" y="7235"/>
                  </a:lnTo>
                  <a:lnTo>
                    <a:pt x="3860" y="7201"/>
                  </a:lnTo>
                  <a:lnTo>
                    <a:pt x="3860" y="6875"/>
                  </a:lnTo>
                  <a:lnTo>
                    <a:pt x="3860" y="6817"/>
                  </a:lnTo>
                  <a:lnTo>
                    <a:pt x="3860" y="6758"/>
                  </a:lnTo>
                  <a:lnTo>
                    <a:pt x="3860" y="6700"/>
                  </a:lnTo>
                  <a:lnTo>
                    <a:pt x="3860" y="6650"/>
                  </a:lnTo>
                  <a:lnTo>
                    <a:pt x="3860" y="6600"/>
                  </a:lnTo>
                  <a:lnTo>
                    <a:pt x="3860" y="6550"/>
                  </a:lnTo>
                  <a:lnTo>
                    <a:pt x="3860" y="6508"/>
                  </a:lnTo>
                  <a:lnTo>
                    <a:pt x="3860" y="6466"/>
                  </a:lnTo>
                  <a:lnTo>
                    <a:pt x="3860" y="6433"/>
                  </a:lnTo>
                  <a:lnTo>
                    <a:pt x="3869" y="6366"/>
                  </a:lnTo>
                  <a:lnTo>
                    <a:pt x="3885" y="6291"/>
                  </a:lnTo>
                  <a:lnTo>
                    <a:pt x="3894" y="6224"/>
                  </a:lnTo>
                  <a:lnTo>
                    <a:pt x="3902" y="6157"/>
                  </a:lnTo>
                  <a:lnTo>
                    <a:pt x="3910" y="6090"/>
                  </a:lnTo>
                  <a:lnTo>
                    <a:pt x="3927" y="6015"/>
                  </a:lnTo>
                  <a:lnTo>
                    <a:pt x="3935" y="5948"/>
                  </a:lnTo>
                  <a:lnTo>
                    <a:pt x="3952" y="5881"/>
                  </a:lnTo>
                  <a:lnTo>
                    <a:pt x="3969" y="5814"/>
                  </a:lnTo>
                  <a:lnTo>
                    <a:pt x="3977" y="5739"/>
                  </a:lnTo>
                  <a:lnTo>
                    <a:pt x="3994" y="5672"/>
                  </a:lnTo>
                  <a:lnTo>
                    <a:pt x="4011" y="5606"/>
                  </a:lnTo>
                  <a:lnTo>
                    <a:pt x="4027" y="5539"/>
                  </a:lnTo>
                  <a:lnTo>
                    <a:pt x="4044" y="5472"/>
                  </a:lnTo>
                  <a:lnTo>
                    <a:pt x="4061" y="5405"/>
                  </a:lnTo>
                  <a:lnTo>
                    <a:pt x="4077" y="5338"/>
                  </a:lnTo>
                  <a:lnTo>
                    <a:pt x="4094" y="5263"/>
                  </a:lnTo>
                  <a:lnTo>
                    <a:pt x="4111" y="5196"/>
                  </a:lnTo>
                  <a:lnTo>
                    <a:pt x="4136" y="5129"/>
                  </a:lnTo>
                  <a:lnTo>
                    <a:pt x="4153" y="5063"/>
                  </a:lnTo>
                  <a:lnTo>
                    <a:pt x="4169" y="4996"/>
                  </a:lnTo>
                  <a:lnTo>
                    <a:pt x="4194" y="4929"/>
                  </a:lnTo>
                  <a:lnTo>
                    <a:pt x="4211" y="4879"/>
                  </a:lnTo>
                  <a:lnTo>
                    <a:pt x="4211" y="4870"/>
                  </a:lnTo>
                  <a:lnTo>
                    <a:pt x="4236" y="4804"/>
                  </a:lnTo>
                  <a:lnTo>
                    <a:pt x="4253" y="4737"/>
                  </a:lnTo>
                  <a:lnTo>
                    <a:pt x="4278" y="4670"/>
                  </a:lnTo>
                  <a:lnTo>
                    <a:pt x="4303" y="4603"/>
                  </a:lnTo>
                  <a:lnTo>
                    <a:pt x="4320" y="4536"/>
                  </a:lnTo>
                  <a:lnTo>
                    <a:pt x="4345" y="4469"/>
                  </a:lnTo>
                  <a:lnTo>
                    <a:pt x="4370" y="4411"/>
                  </a:lnTo>
                  <a:lnTo>
                    <a:pt x="4395" y="4344"/>
                  </a:lnTo>
                  <a:lnTo>
                    <a:pt x="4420" y="4277"/>
                  </a:lnTo>
                  <a:lnTo>
                    <a:pt x="4445" y="4210"/>
                  </a:lnTo>
                  <a:lnTo>
                    <a:pt x="4470" y="4152"/>
                  </a:lnTo>
                  <a:lnTo>
                    <a:pt x="4495" y="4085"/>
                  </a:lnTo>
                  <a:lnTo>
                    <a:pt x="4520" y="4018"/>
                  </a:lnTo>
                  <a:lnTo>
                    <a:pt x="4554" y="3951"/>
                  </a:lnTo>
                  <a:lnTo>
                    <a:pt x="4579" y="3893"/>
                  </a:lnTo>
                  <a:lnTo>
                    <a:pt x="4604" y="3826"/>
                  </a:lnTo>
                  <a:lnTo>
                    <a:pt x="4637" y="3759"/>
                  </a:lnTo>
                  <a:lnTo>
                    <a:pt x="4662" y="3701"/>
                  </a:lnTo>
                  <a:lnTo>
                    <a:pt x="4687" y="3634"/>
                  </a:lnTo>
                  <a:lnTo>
                    <a:pt x="4721" y="3576"/>
                  </a:lnTo>
                  <a:lnTo>
                    <a:pt x="4746" y="3509"/>
                  </a:lnTo>
                  <a:lnTo>
                    <a:pt x="4779" y="3442"/>
                  </a:lnTo>
                  <a:lnTo>
                    <a:pt x="4804" y="3383"/>
                  </a:lnTo>
                  <a:lnTo>
                    <a:pt x="4838" y="3317"/>
                  </a:lnTo>
                  <a:lnTo>
                    <a:pt x="4863" y="3266"/>
                  </a:lnTo>
                  <a:lnTo>
                    <a:pt x="4846" y="3283"/>
                  </a:lnTo>
                  <a:lnTo>
                    <a:pt x="4796" y="3325"/>
                  </a:lnTo>
                  <a:lnTo>
                    <a:pt x="4754" y="3358"/>
                  </a:lnTo>
                  <a:lnTo>
                    <a:pt x="4704" y="3400"/>
                  </a:lnTo>
                  <a:lnTo>
                    <a:pt x="4662" y="3442"/>
                  </a:lnTo>
                  <a:lnTo>
                    <a:pt x="4612" y="3475"/>
                  </a:lnTo>
                  <a:lnTo>
                    <a:pt x="4562" y="3517"/>
                  </a:lnTo>
                  <a:lnTo>
                    <a:pt x="4520" y="3559"/>
                  </a:lnTo>
                  <a:lnTo>
                    <a:pt x="4470" y="3592"/>
                  </a:lnTo>
                  <a:lnTo>
                    <a:pt x="4311" y="3718"/>
                  </a:lnTo>
                  <a:lnTo>
                    <a:pt x="4270" y="3751"/>
                  </a:lnTo>
                  <a:lnTo>
                    <a:pt x="4153" y="3843"/>
                  </a:lnTo>
                  <a:lnTo>
                    <a:pt x="4077" y="3910"/>
                  </a:lnTo>
                  <a:lnTo>
                    <a:pt x="3994" y="3968"/>
                  </a:lnTo>
                  <a:lnTo>
                    <a:pt x="3919" y="4027"/>
                  </a:lnTo>
                  <a:lnTo>
                    <a:pt x="3835" y="4093"/>
                  </a:lnTo>
                  <a:lnTo>
                    <a:pt x="3760" y="4152"/>
                  </a:lnTo>
                  <a:lnTo>
                    <a:pt x="3676" y="4210"/>
                  </a:lnTo>
                  <a:lnTo>
                    <a:pt x="3593" y="4277"/>
                  </a:lnTo>
                  <a:lnTo>
                    <a:pt x="3509" y="4336"/>
                  </a:lnTo>
                  <a:lnTo>
                    <a:pt x="3434" y="4394"/>
                  </a:lnTo>
                  <a:lnTo>
                    <a:pt x="3351" y="4453"/>
                  </a:lnTo>
                  <a:lnTo>
                    <a:pt x="3267" y="4511"/>
                  </a:lnTo>
                  <a:lnTo>
                    <a:pt x="3184" y="4570"/>
                  </a:lnTo>
                  <a:lnTo>
                    <a:pt x="3100" y="4628"/>
                  </a:lnTo>
                  <a:lnTo>
                    <a:pt x="3016" y="4687"/>
                  </a:lnTo>
                  <a:lnTo>
                    <a:pt x="2933" y="4745"/>
                  </a:lnTo>
                  <a:lnTo>
                    <a:pt x="2849" y="4795"/>
                  </a:lnTo>
                  <a:lnTo>
                    <a:pt x="2766" y="4845"/>
                  </a:lnTo>
                  <a:lnTo>
                    <a:pt x="2757" y="4854"/>
                  </a:lnTo>
                  <a:lnTo>
                    <a:pt x="2674" y="4912"/>
                  </a:lnTo>
                  <a:lnTo>
                    <a:pt x="2590" y="4962"/>
                  </a:lnTo>
                  <a:lnTo>
                    <a:pt x="2499" y="5012"/>
                  </a:lnTo>
                  <a:lnTo>
                    <a:pt x="2415" y="5071"/>
                  </a:lnTo>
                  <a:lnTo>
                    <a:pt x="2323" y="5121"/>
                  </a:lnTo>
                  <a:lnTo>
                    <a:pt x="2240" y="5171"/>
                  </a:lnTo>
                  <a:lnTo>
                    <a:pt x="2189" y="5196"/>
                  </a:lnTo>
                  <a:lnTo>
                    <a:pt x="2148" y="5221"/>
                  </a:lnTo>
                  <a:lnTo>
                    <a:pt x="2098" y="5246"/>
                  </a:lnTo>
                  <a:lnTo>
                    <a:pt x="2056" y="5263"/>
                  </a:lnTo>
                  <a:lnTo>
                    <a:pt x="2006" y="5288"/>
                  </a:lnTo>
                  <a:lnTo>
                    <a:pt x="1964" y="5313"/>
                  </a:lnTo>
                  <a:lnTo>
                    <a:pt x="1914" y="5338"/>
                  </a:lnTo>
                  <a:lnTo>
                    <a:pt x="1872" y="5363"/>
                  </a:lnTo>
                  <a:lnTo>
                    <a:pt x="1822" y="5380"/>
                  </a:lnTo>
                  <a:lnTo>
                    <a:pt x="1780" y="5405"/>
                  </a:lnTo>
                  <a:lnTo>
                    <a:pt x="1738" y="5430"/>
                  </a:lnTo>
                  <a:lnTo>
                    <a:pt x="1697" y="5447"/>
                  </a:lnTo>
                  <a:lnTo>
                    <a:pt x="1655" y="5464"/>
                  </a:lnTo>
                  <a:lnTo>
                    <a:pt x="1605" y="5480"/>
                  </a:lnTo>
                  <a:lnTo>
                    <a:pt x="1555" y="5505"/>
                  </a:lnTo>
                  <a:lnTo>
                    <a:pt x="1513" y="5522"/>
                  </a:lnTo>
                  <a:lnTo>
                    <a:pt x="1463" y="5539"/>
                  </a:lnTo>
                  <a:lnTo>
                    <a:pt x="1412" y="5555"/>
                  </a:lnTo>
                  <a:lnTo>
                    <a:pt x="1362" y="5572"/>
                  </a:lnTo>
                  <a:lnTo>
                    <a:pt x="1337" y="5572"/>
                  </a:lnTo>
                  <a:lnTo>
                    <a:pt x="1304" y="5581"/>
                  </a:lnTo>
                  <a:lnTo>
                    <a:pt x="1279" y="5589"/>
                  </a:lnTo>
                  <a:lnTo>
                    <a:pt x="1254" y="5597"/>
                  </a:lnTo>
                  <a:lnTo>
                    <a:pt x="1229" y="5606"/>
                  </a:lnTo>
                  <a:lnTo>
                    <a:pt x="1204" y="5606"/>
                  </a:lnTo>
                  <a:lnTo>
                    <a:pt x="1170" y="5614"/>
                  </a:lnTo>
                  <a:lnTo>
                    <a:pt x="1145" y="5614"/>
                  </a:lnTo>
                  <a:lnTo>
                    <a:pt x="1120" y="5614"/>
                  </a:lnTo>
                  <a:lnTo>
                    <a:pt x="1095" y="5614"/>
                  </a:lnTo>
                  <a:lnTo>
                    <a:pt x="1062" y="5614"/>
                  </a:lnTo>
                  <a:lnTo>
                    <a:pt x="1037" y="5614"/>
                  </a:lnTo>
                  <a:lnTo>
                    <a:pt x="1011" y="5614"/>
                  </a:lnTo>
                  <a:lnTo>
                    <a:pt x="978" y="5614"/>
                  </a:lnTo>
                  <a:lnTo>
                    <a:pt x="953" y="5614"/>
                  </a:lnTo>
                  <a:lnTo>
                    <a:pt x="786" y="5614"/>
                  </a:lnTo>
                  <a:lnTo>
                    <a:pt x="753" y="5614"/>
                  </a:lnTo>
                  <a:lnTo>
                    <a:pt x="727" y="5614"/>
                  </a:lnTo>
                  <a:lnTo>
                    <a:pt x="694" y="5614"/>
                  </a:lnTo>
                  <a:lnTo>
                    <a:pt x="669" y="5614"/>
                  </a:lnTo>
                  <a:lnTo>
                    <a:pt x="644" y="5606"/>
                  </a:lnTo>
                  <a:lnTo>
                    <a:pt x="611" y="5606"/>
                  </a:lnTo>
                  <a:lnTo>
                    <a:pt x="585" y="5597"/>
                  </a:lnTo>
                  <a:lnTo>
                    <a:pt x="552" y="5589"/>
                  </a:lnTo>
                  <a:lnTo>
                    <a:pt x="527" y="5581"/>
                  </a:lnTo>
                  <a:lnTo>
                    <a:pt x="502" y="5572"/>
                  </a:lnTo>
                  <a:lnTo>
                    <a:pt x="468" y="5555"/>
                  </a:lnTo>
                  <a:lnTo>
                    <a:pt x="443" y="5547"/>
                  </a:lnTo>
                  <a:lnTo>
                    <a:pt x="418" y="5530"/>
                  </a:lnTo>
                  <a:lnTo>
                    <a:pt x="418" y="5530"/>
                  </a:lnTo>
                  <a:lnTo>
                    <a:pt x="393" y="5522"/>
                  </a:lnTo>
                  <a:lnTo>
                    <a:pt x="360" y="5505"/>
                  </a:lnTo>
                  <a:lnTo>
                    <a:pt x="335" y="5489"/>
                  </a:lnTo>
                  <a:lnTo>
                    <a:pt x="310" y="5472"/>
                  </a:lnTo>
                  <a:lnTo>
                    <a:pt x="285" y="5455"/>
                  </a:lnTo>
                  <a:lnTo>
                    <a:pt x="260" y="5438"/>
                  </a:lnTo>
                  <a:lnTo>
                    <a:pt x="235" y="5413"/>
                  </a:lnTo>
                  <a:lnTo>
                    <a:pt x="210" y="5397"/>
                  </a:lnTo>
                  <a:lnTo>
                    <a:pt x="193" y="5372"/>
                  </a:lnTo>
                  <a:lnTo>
                    <a:pt x="168" y="5355"/>
                  </a:lnTo>
                  <a:lnTo>
                    <a:pt x="143" y="5330"/>
                  </a:lnTo>
                  <a:lnTo>
                    <a:pt x="126" y="5296"/>
                  </a:lnTo>
                  <a:lnTo>
                    <a:pt x="109" y="5280"/>
                  </a:lnTo>
                  <a:lnTo>
                    <a:pt x="93" y="5255"/>
                  </a:lnTo>
                  <a:lnTo>
                    <a:pt x="76" y="5230"/>
                  </a:lnTo>
                  <a:lnTo>
                    <a:pt x="59" y="5205"/>
                  </a:lnTo>
                  <a:lnTo>
                    <a:pt x="42" y="5171"/>
                  </a:lnTo>
                  <a:lnTo>
                    <a:pt x="34" y="5146"/>
                  </a:lnTo>
                  <a:lnTo>
                    <a:pt x="26" y="5121"/>
                  </a:lnTo>
                  <a:lnTo>
                    <a:pt x="17" y="5096"/>
                  </a:lnTo>
                  <a:lnTo>
                    <a:pt x="9" y="5071"/>
                  </a:lnTo>
                  <a:lnTo>
                    <a:pt x="1" y="5037"/>
                  </a:lnTo>
                  <a:lnTo>
                    <a:pt x="1" y="5012"/>
                  </a:lnTo>
                  <a:lnTo>
                    <a:pt x="1" y="4987"/>
                  </a:lnTo>
                  <a:lnTo>
                    <a:pt x="1" y="4962"/>
                  </a:lnTo>
                  <a:lnTo>
                    <a:pt x="1" y="4929"/>
                  </a:lnTo>
                  <a:lnTo>
                    <a:pt x="1" y="4829"/>
                  </a:lnTo>
                  <a:lnTo>
                    <a:pt x="1" y="4804"/>
                  </a:lnTo>
                  <a:lnTo>
                    <a:pt x="1" y="4779"/>
                  </a:lnTo>
                  <a:lnTo>
                    <a:pt x="1" y="4779"/>
                  </a:lnTo>
                  <a:lnTo>
                    <a:pt x="1" y="4753"/>
                  </a:lnTo>
                  <a:lnTo>
                    <a:pt x="1" y="4728"/>
                  </a:lnTo>
                  <a:lnTo>
                    <a:pt x="9" y="4695"/>
                  </a:lnTo>
                  <a:lnTo>
                    <a:pt x="9" y="4670"/>
                  </a:lnTo>
                  <a:lnTo>
                    <a:pt x="17" y="4645"/>
                  </a:lnTo>
                  <a:lnTo>
                    <a:pt x="26" y="4620"/>
                  </a:lnTo>
                  <a:lnTo>
                    <a:pt x="34" y="4595"/>
                  </a:lnTo>
                  <a:lnTo>
                    <a:pt x="42" y="4570"/>
                  </a:lnTo>
                  <a:lnTo>
                    <a:pt x="51" y="4545"/>
                  </a:lnTo>
                  <a:lnTo>
                    <a:pt x="59" y="4520"/>
                  </a:lnTo>
                  <a:lnTo>
                    <a:pt x="67" y="4494"/>
                  </a:lnTo>
                  <a:lnTo>
                    <a:pt x="76" y="4469"/>
                  </a:lnTo>
                  <a:lnTo>
                    <a:pt x="84" y="4453"/>
                  </a:lnTo>
                  <a:lnTo>
                    <a:pt x="93" y="4428"/>
                  </a:lnTo>
                  <a:lnTo>
                    <a:pt x="118" y="4378"/>
                  </a:lnTo>
                  <a:lnTo>
                    <a:pt x="134" y="4336"/>
                  </a:lnTo>
                  <a:lnTo>
                    <a:pt x="159" y="4286"/>
                  </a:lnTo>
                  <a:lnTo>
                    <a:pt x="176" y="4244"/>
                  </a:lnTo>
                  <a:lnTo>
                    <a:pt x="201" y="4202"/>
                  </a:lnTo>
                  <a:lnTo>
                    <a:pt x="226" y="4160"/>
                  </a:lnTo>
                  <a:lnTo>
                    <a:pt x="251" y="4119"/>
                  </a:lnTo>
                  <a:lnTo>
                    <a:pt x="276" y="4077"/>
                  </a:lnTo>
                  <a:lnTo>
                    <a:pt x="293" y="4035"/>
                  </a:lnTo>
                  <a:lnTo>
                    <a:pt x="318" y="4002"/>
                  </a:lnTo>
                  <a:lnTo>
                    <a:pt x="343" y="3968"/>
                  </a:lnTo>
                  <a:lnTo>
                    <a:pt x="377" y="3901"/>
                  </a:lnTo>
                  <a:lnTo>
                    <a:pt x="418" y="3843"/>
                  </a:lnTo>
                  <a:lnTo>
                    <a:pt x="494" y="3734"/>
                  </a:lnTo>
                  <a:lnTo>
                    <a:pt x="560" y="3617"/>
                  </a:lnTo>
                  <a:lnTo>
                    <a:pt x="636" y="3509"/>
                  </a:lnTo>
                  <a:lnTo>
                    <a:pt x="711" y="3392"/>
                  </a:lnTo>
                  <a:lnTo>
                    <a:pt x="786" y="3275"/>
                  </a:lnTo>
                  <a:lnTo>
                    <a:pt x="869" y="3166"/>
                  </a:lnTo>
                  <a:lnTo>
                    <a:pt x="945" y="3049"/>
                  </a:lnTo>
                  <a:lnTo>
                    <a:pt x="1020" y="2932"/>
                  </a:lnTo>
                  <a:lnTo>
                    <a:pt x="1103" y="2824"/>
                  </a:lnTo>
                  <a:lnTo>
                    <a:pt x="1179" y="2707"/>
                  </a:lnTo>
                  <a:lnTo>
                    <a:pt x="1262" y="2598"/>
                  </a:lnTo>
                  <a:lnTo>
                    <a:pt x="1304" y="2540"/>
                  </a:lnTo>
                  <a:lnTo>
                    <a:pt x="1346" y="2481"/>
                  </a:lnTo>
                  <a:lnTo>
                    <a:pt x="1387" y="2431"/>
                  </a:lnTo>
                  <a:lnTo>
                    <a:pt x="1429" y="2373"/>
                  </a:lnTo>
                  <a:lnTo>
                    <a:pt x="1471" y="2314"/>
                  </a:lnTo>
                  <a:lnTo>
                    <a:pt x="1513" y="2264"/>
                  </a:lnTo>
                  <a:lnTo>
                    <a:pt x="1563" y="2205"/>
                  </a:lnTo>
                  <a:lnTo>
                    <a:pt x="1605" y="2155"/>
                  </a:lnTo>
                  <a:lnTo>
                    <a:pt x="1646" y="2097"/>
                  </a:lnTo>
                  <a:lnTo>
                    <a:pt x="1688" y="2047"/>
                  </a:lnTo>
                  <a:lnTo>
                    <a:pt x="1730" y="1988"/>
                  </a:lnTo>
                  <a:lnTo>
                    <a:pt x="1780" y="1938"/>
                  </a:lnTo>
                  <a:lnTo>
                    <a:pt x="1822" y="1880"/>
                  </a:lnTo>
                  <a:lnTo>
                    <a:pt x="1830" y="1871"/>
                  </a:lnTo>
                  <a:lnTo>
                    <a:pt x="1864" y="1830"/>
                  </a:lnTo>
                  <a:lnTo>
                    <a:pt x="1914" y="1771"/>
                  </a:lnTo>
                  <a:lnTo>
                    <a:pt x="1956" y="1721"/>
                  </a:lnTo>
                  <a:lnTo>
                    <a:pt x="2006" y="1671"/>
                  </a:lnTo>
                  <a:lnTo>
                    <a:pt x="2056" y="1621"/>
                  </a:lnTo>
                  <a:lnTo>
                    <a:pt x="2098" y="1562"/>
                  </a:lnTo>
                  <a:lnTo>
                    <a:pt x="2148" y="1512"/>
                  </a:lnTo>
                  <a:lnTo>
                    <a:pt x="2198" y="1462"/>
                  </a:lnTo>
                  <a:lnTo>
                    <a:pt x="2240" y="1412"/>
                  </a:lnTo>
                  <a:lnTo>
                    <a:pt x="2290" y="1362"/>
                  </a:lnTo>
                  <a:lnTo>
                    <a:pt x="2340" y="1312"/>
                  </a:lnTo>
                  <a:lnTo>
                    <a:pt x="2390" y="1261"/>
                  </a:lnTo>
                  <a:lnTo>
                    <a:pt x="2440" y="1211"/>
                  </a:lnTo>
                  <a:lnTo>
                    <a:pt x="2490" y="1161"/>
                  </a:lnTo>
                  <a:lnTo>
                    <a:pt x="2540" y="1119"/>
                  </a:lnTo>
                  <a:lnTo>
                    <a:pt x="2590" y="1069"/>
                  </a:lnTo>
                  <a:lnTo>
                    <a:pt x="2641" y="1019"/>
                  </a:lnTo>
                  <a:lnTo>
                    <a:pt x="2691" y="977"/>
                  </a:lnTo>
                  <a:lnTo>
                    <a:pt x="2749" y="927"/>
                  </a:lnTo>
                  <a:lnTo>
                    <a:pt x="2799" y="877"/>
                  </a:lnTo>
                  <a:lnTo>
                    <a:pt x="2849" y="835"/>
                  </a:lnTo>
                  <a:lnTo>
                    <a:pt x="2908" y="794"/>
                  </a:lnTo>
                  <a:lnTo>
                    <a:pt x="2958" y="744"/>
                  </a:lnTo>
                  <a:lnTo>
                    <a:pt x="3016" y="702"/>
                  </a:lnTo>
                  <a:lnTo>
                    <a:pt x="3067" y="660"/>
                  </a:lnTo>
                  <a:lnTo>
                    <a:pt x="3125" y="618"/>
                  </a:lnTo>
                  <a:lnTo>
                    <a:pt x="3175" y="576"/>
                  </a:lnTo>
                  <a:lnTo>
                    <a:pt x="3234" y="535"/>
                  </a:lnTo>
                  <a:lnTo>
                    <a:pt x="3292" y="493"/>
                  </a:lnTo>
                  <a:lnTo>
                    <a:pt x="3326" y="468"/>
                  </a:lnTo>
                  <a:lnTo>
                    <a:pt x="3359" y="443"/>
                  </a:lnTo>
                  <a:lnTo>
                    <a:pt x="3401" y="418"/>
                  </a:lnTo>
                  <a:lnTo>
                    <a:pt x="3443" y="393"/>
                  </a:lnTo>
                  <a:lnTo>
                    <a:pt x="3484" y="359"/>
                  </a:lnTo>
                  <a:lnTo>
                    <a:pt x="3526" y="334"/>
                  </a:lnTo>
                  <a:lnTo>
                    <a:pt x="3576" y="309"/>
                  </a:lnTo>
                  <a:lnTo>
                    <a:pt x="3618" y="276"/>
                  </a:lnTo>
                  <a:lnTo>
                    <a:pt x="3668" y="251"/>
                  </a:lnTo>
                  <a:lnTo>
                    <a:pt x="3718" y="217"/>
                  </a:lnTo>
                  <a:lnTo>
                    <a:pt x="3768" y="192"/>
                  </a:lnTo>
                  <a:lnTo>
                    <a:pt x="3793" y="175"/>
                  </a:lnTo>
                  <a:lnTo>
                    <a:pt x="3827" y="167"/>
                  </a:lnTo>
                  <a:lnTo>
                    <a:pt x="3852" y="150"/>
                  </a:lnTo>
                  <a:lnTo>
                    <a:pt x="3877" y="142"/>
                  </a:lnTo>
                  <a:lnTo>
                    <a:pt x="3902" y="125"/>
                  </a:lnTo>
                  <a:lnTo>
                    <a:pt x="3927" y="117"/>
                  </a:lnTo>
                  <a:lnTo>
                    <a:pt x="3960" y="100"/>
                  </a:lnTo>
                  <a:lnTo>
                    <a:pt x="3986" y="92"/>
                  </a:lnTo>
                  <a:lnTo>
                    <a:pt x="4011" y="84"/>
                  </a:lnTo>
                  <a:lnTo>
                    <a:pt x="4036" y="67"/>
                  </a:lnTo>
                  <a:lnTo>
                    <a:pt x="4069" y="58"/>
                  </a:lnTo>
                  <a:lnTo>
                    <a:pt x="4094" y="50"/>
                  </a:lnTo>
                  <a:lnTo>
                    <a:pt x="4128" y="42"/>
                  </a:lnTo>
                  <a:lnTo>
                    <a:pt x="4153" y="25"/>
                  </a:lnTo>
                  <a:lnTo>
                    <a:pt x="4178" y="17"/>
                  </a:lnTo>
                  <a:lnTo>
                    <a:pt x="4211" y="8"/>
                  </a:lnTo>
                  <a:lnTo>
                    <a:pt x="4236" y="0"/>
                  </a:lnTo>
                  <a:lnTo>
                    <a:pt x="4270" y="0"/>
                  </a:lnTo>
                  <a:lnTo>
                    <a:pt x="4278" y="0"/>
                  </a:lnTo>
                  <a:lnTo>
                    <a:pt x="4295" y="0"/>
                  </a:lnTo>
                  <a:lnTo>
                    <a:pt x="4328" y="0"/>
                  </a:lnTo>
                  <a:lnTo>
                    <a:pt x="4353" y="0"/>
                  </a:lnTo>
                  <a:lnTo>
                    <a:pt x="4387" y="0"/>
                  </a:lnTo>
                  <a:lnTo>
                    <a:pt x="4412" y="0"/>
                  </a:lnTo>
                  <a:lnTo>
                    <a:pt x="4529" y="0"/>
                  </a:lnTo>
                  <a:lnTo>
                    <a:pt x="4562" y="0"/>
                  </a:lnTo>
                  <a:lnTo>
                    <a:pt x="4587" y="0"/>
                  </a:lnTo>
                  <a:lnTo>
                    <a:pt x="4620" y="0"/>
                  </a:lnTo>
                  <a:lnTo>
                    <a:pt x="4646" y="0"/>
                  </a:lnTo>
                  <a:lnTo>
                    <a:pt x="4679" y="8"/>
                  </a:lnTo>
                  <a:lnTo>
                    <a:pt x="4704" y="17"/>
                  </a:lnTo>
                  <a:lnTo>
                    <a:pt x="4737" y="25"/>
                  </a:lnTo>
                  <a:lnTo>
                    <a:pt x="4762" y="33"/>
                  </a:lnTo>
                  <a:lnTo>
                    <a:pt x="4796" y="50"/>
                  </a:lnTo>
                  <a:lnTo>
                    <a:pt x="4821" y="58"/>
                  </a:lnTo>
                  <a:lnTo>
                    <a:pt x="4846" y="75"/>
                  </a:lnTo>
                  <a:lnTo>
                    <a:pt x="4871" y="92"/>
                  </a:lnTo>
                  <a:lnTo>
                    <a:pt x="4879" y="109"/>
                  </a:lnTo>
                  <a:lnTo>
                    <a:pt x="4888" y="125"/>
                  </a:lnTo>
                  <a:lnTo>
                    <a:pt x="4896" y="142"/>
                  </a:lnTo>
                  <a:lnTo>
                    <a:pt x="4904" y="159"/>
                  </a:lnTo>
                  <a:lnTo>
                    <a:pt x="4904" y="175"/>
                  </a:lnTo>
                  <a:lnTo>
                    <a:pt x="4913" y="192"/>
                  </a:lnTo>
                  <a:lnTo>
                    <a:pt x="4930" y="284"/>
                  </a:lnTo>
                  <a:lnTo>
                    <a:pt x="4838" y="292"/>
                  </a:lnTo>
                  <a:lnTo>
                    <a:pt x="4796" y="292"/>
                  </a:lnTo>
                  <a:lnTo>
                    <a:pt x="4779" y="292"/>
                  </a:lnTo>
                  <a:lnTo>
                    <a:pt x="4779" y="292"/>
                  </a:lnTo>
                  <a:lnTo>
                    <a:pt x="4762" y="292"/>
                  </a:lnTo>
                  <a:lnTo>
                    <a:pt x="4762" y="292"/>
                  </a:lnTo>
                  <a:lnTo>
                    <a:pt x="4746" y="292"/>
                  </a:lnTo>
                  <a:lnTo>
                    <a:pt x="4746" y="292"/>
                  </a:lnTo>
                  <a:lnTo>
                    <a:pt x="4746" y="292"/>
                  </a:lnTo>
                  <a:lnTo>
                    <a:pt x="4721" y="284"/>
                  </a:lnTo>
                  <a:lnTo>
                    <a:pt x="4729" y="284"/>
                  </a:lnTo>
                  <a:lnTo>
                    <a:pt x="4704" y="276"/>
                  </a:lnTo>
                  <a:lnTo>
                    <a:pt x="4712" y="276"/>
                  </a:lnTo>
                  <a:lnTo>
                    <a:pt x="4687" y="267"/>
                  </a:lnTo>
                  <a:lnTo>
                    <a:pt x="4696" y="267"/>
                  </a:lnTo>
                  <a:lnTo>
                    <a:pt x="4671" y="259"/>
                  </a:lnTo>
                  <a:lnTo>
                    <a:pt x="4671" y="259"/>
                  </a:lnTo>
                  <a:lnTo>
                    <a:pt x="4654" y="251"/>
                  </a:lnTo>
                  <a:lnTo>
                    <a:pt x="4654" y="251"/>
                  </a:lnTo>
                  <a:lnTo>
                    <a:pt x="4629" y="251"/>
                  </a:lnTo>
                  <a:lnTo>
                    <a:pt x="4637" y="251"/>
                  </a:lnTo>
                  <a:lnTo>
                    <a:pt x="4612" y="251"/>
                  </a:lnTo>
                  <a:lnTo>
                    <a:pt x="4620" y="251"/>
                  </a:lnTo>
                  <a:lnTo>
                    <a:pt x="4595" y="251"/>
                  </a:lnTo>
                  <a:lnTo>
                    <a:pt x="4595" y="251"/>
                  </a:lnTo>
                  <a:lnTo>
                    <a:pt x="4579" y="251"/>
                  </a:lnTo>
                  <a:lnTo>
                    <a:pt x="4478" y="251"/>
                  </a:lnTo>
                  <a:lnTo>
                    <a:pt x="4453" y="251"/>
                  </a:lnTo>
                  <a:lnTo>
                    <a:pt x="4453" y="251"/>
                  </a:lnTo>
                  <a:lnTo>
                    <a:pt x="4428" y="251"/>
                  </a:lnTo>
                  <a:lnTo>
                    <a:pt x="4412" y="251"/>
                  </a:lnTo>
                  <a:lnTo>
                    <a:pt x="4412" y="251"/>
                  </a:lnTo>
                  <a:lnTo>
                    <a:pt x="4387" y="251"/>
                  </a:lnTo>
                  <a:lnTo>
                    <a:pt x="4361" y="251"/>
                  </a:lnTo>
                  <a:lnTo>
                    <a:pt x="4361" y="251"/>
                  </a:lnTo>
                  <a:lnTo>
                    <a:pt x="4336" y="251"/>
                  </a:lnTo>
                  <a:lnTo>
                    <a:pt x="4320" y="251"/>
                  </a:lnTo>
                  <a:lnTo>
                    <a:pt x="4320" y="251"/>
                  </a:lnTo>
                  <a:lnTo>
                    <a:pt x="4295" y="259"/>
                  </a:lnTo>
                  <a:lnTo>
                    <a:pt x="4270" y="267"/>
                  </a:lnTo>
                  <a:lnTo>
                    <a:pt x="4270" y="267"/>
                  </a:lnTo>
                  <a:lnTo>
                    <a:pt x="4270" y="309"/>
                  </a:lnTo>
                  <a:lnTo>
                    <a:pt x="4253" y="309"/>
                  </a:lnTo>
                  <a:lnTo>
                    <a:pt x="4228" y="317"/>
                  </a:lnTo>
                  <a:lnTo>
                    <a:pt x="4203" y="326"/>
                  </a:lnTo>
                  <a:lnTo>
                    <a:pt x="4178" y="334"/>
                  </a:lnTo>
                  <a:lnTo>
                    <a:pt x="4153" y="351"/>
                  </a:lnTo>
                  <a:lnTo>
                    <a:pt x="4128" y="359"/>
                  </a:lnTo>
                  <a:lnTo>
                    <a:pt x="4111" y="368"/>
                  </a:lnTo>
                  <a:lnTo>
                    <a:pt x="4086" y="376"/>
                  </a:lnTo>
                  <a:lnTo>
                    <a:pt x="4061" y="393"/>
                  </a:lnTo>
                  <a:lnTo>
                    <a:pt x="4036" y="401"/>
                  </a:lnTo>
                  <a:lnTo>
                    <a:pt x="4011" y="409"/>
                  </a:lnTo>
                  <a:lnTo>
                    <a:pt x="3994" y="426"/>
                  </a:lnTo>
                  <a:lnTo>
                    <a:pt x="3969" y="434"/>
                  </a:lnTo>
                  <a:lnTo>
                    <a:pt x="3944" y="451"/>
                  </a:lnTo>
                  <a:lnTo>
                    <a:pt x="3919" y="459"/>
                  </a:lnTo>
                  <a:lnTo>
                    <a:pt x="3877" y="485"/>
                  </a:lnTo>
                  <a:lnTo>
                    <a:pt x="3827" y="518"/>
                  </a:lnTo>
                  <a:lnTo>
                    <a:pt x="3785" y="543"/>
                  </a:lnTo>
                  <a:lnTo>
                    <a:pt x="3743" y="568"/>
                  </a:lnTo>
                  <a:lnTo>
                    <a:pt x="3701" y="593"/>
                  </a:lnTo>
                  <a:lnTo>
                    <a:pt x="3660" y="627"/>
                  </a:lnTo>
                  <a:lnTo>
                    <a:pt x="3626" y="652"/>
                  </a:lnTo>
                  <a:lnTo>
                    <a:pt x="3585" y="677"/>
                  </a:lnTo>
                  <a:lnTo>
                    <a:pt x="3551" y="702"/>
                  </a:lnTo>
                  <a:lnTo>
                    <a:pt x="3518" y="727"/>
                  </a:lnTo>
                  <a:lnTo>
                    <a:pt x="3484" y="752"/>
                  </a:lnTo>
                  <a:lnTo>
                    <a:pt x="3426" y="794"/>
                  </a:lnTo>
                  <a:lnTo>
                    <a:pt x="3376" y="835"/>
                  </a:lnTo>
                  <a:lnTo>
                    <a:pt x="3326" y="869"/>
                  </a:lnTo>
                  <a:lnTo>
                    <a:pt x="3275" y="911"/>
                  </a:lnTo>
                  <a:lnTo>
                    <a:pt x="3225" y="952"/>
                  </a:lnTo>
                  <a:lnTo>
                    <a:pt x="3175" y="1002"/>
                  </a:lnTo>
                  <a:lnTo>
                    <a:pt x="3125" y="1044"/>
                  </a:lnTo>
                  <a:lnTo>
                    <a:pt x="3075" y="1086"/>
                  </a:lnTo>
                  <a:lnTo>
                    <a:pt x="3025" y="1128"/>
                  </a:lnTo>
                  <a:lnTo>
                    <a:pt x="2975" y="1178"/>
                  </a:lnTo>
                  <a:lnTo>
                    <a:pt x="2925" y="1220"/>
                  </a:lnTo>
                  <a:lnTo>
                    <a:pt x="2874" y="1261"/>
                  </a:lnTo>
                  <a:lnTo>
                    <a:pt x="2824" y="1312"/>
                  </a:lnTo>
                  <a:lnTo>
                    <a:pt x="2783" y="1362"/>
                  </a:lnTo>
                  <a:lnTo>
                    <a:pt x="2732" y="1403"/>
                  </a:lnTo>
                  <a:lnTo>
                    <a:pt x="2682" y="1454"/>
                  </a:lnTo>
                  <a:lnTo>
                    <a:pt x="2641" y="1504"/>
                  </a:lnTo>
                  <a:lnTo>
                    <a:pt x="2590" y="1545"/>
                  </a:lnTo>
                  <a:lnTo>
                    <a:pt x="2549" y="1596"/>
                  </a:lnTo>
                  <a:lnTo>
                    <a:pt x="2499" y="1646"/>
                  </a:lnTo>
                  <a:lnTo>
                    <a:pt x="2457" y="1696"/>
                  </a:lnTo>
                  <a:lnTo>
                    <a:pt x="2407" y="1746"/>
                  </a:lnTo>
                  <a:lnTo>
                    <a:pt x="2365" y="1796"/>
                  </a:lnTo>
                  <a:lnTo>
                    <a:pt x="2323" y="1846"/>
                  </a:lnTo>
                  <a:lnTo>
                    <a:pt x="2273" y="1896"/>
                  </a:lnTo>
                  <a:lnTo>
                    <a:pt x="2231" y="1955"/>
                  </a:lnTo>
                  <a:lnTo>
                    <a:pt x="2189" y="2005"/>
                  </a:lnTo>
                  <a:lnTo>
                    <a:pt x="2148" y="2055"/>
                  </a:lnTo>
                  <a:lnTo>
                    <a:pt x="2114" y="2097"/>
                  </a:lnTo>
                  <a:lnTo>
                    <a:pt x="2106" y="2105"/>
                  </a:lnTo>
                  <a:lnTo>
                    <a:pt x="2064" y="2164"/>
                  </a:lnTo>
                  <a:lnTo>
                    <a:pt x="2014" y="2214"/>
                  </a:lnTo>
                  <a:lnTo>
                    <a:pt x="1972" y="2264"/>
                  </a:lnTo>
                  <a:lnTo>
                    <a:pt x="1930" y="2322"/>
                  </a:lnTo>
                  <a:lnTo>
                    <a:pt x="1889" y="2373"/>
                  </a:lnTo>
                  <a:lnTo>
                    <a:pt x="1855" y="2431"/>
                  </a:lnTo>
                  <a:lnTo>
                    <a:pt x="1813" y="2481"/>
                  </a:lnTo>
                  <a:lnTo>
                    <a:pt x="1772" y="2540"/>
                  </a:lnTo>
                  <a:lnTo>
                    <a:pt x="1730" y="2590"/>
                  </a:lnTo>
                  <a:lnTo>
                    <a:pt x="1688" y="2648"/>
                  </a:lnTo>
                  <a:lnTo>
                    <a:pt x="1646" y="2707"/>
                  </a:lnTo>
                  <a:lnTo>
                    <a:pt x="1613" y="2757"/>
                  </a:lnTo>
                  <a:lnTo>
                    <a:pt x="1571" y="2815"/>
                  </a:lnTo>
                  <a:lnTo>
                    <a:pt x="1496" y="2924"/>
                  </a:lnTo>
                  <a:lnTo>
                    <a:pt x="1412" y="3041"/>
                  </a:lnTo>
                  <a:lnTo>
                    <a:pt x="1337" y="3149"/>
                  </a:lnTo>
                  <a:lnTo>
                    <a:pt x="1262" y="3266"/>
                  </a:lnTo>
                  <a:lnTo>
                    <a:pt x="1187" y="3375"/>
                  </a:lnTo>
                  <a:lnTo>
                    <a:pt x="1112" y="3492"/>
                  </a:lnTo>
                  <a:lnTo>
                    <a:pt x="1045" y="3601"/>
                  </a:lnTo>
                  <a:lnTo>
                    <a:pt x="970" y="3718"/>
                  </a:lnTo>
                  <a:lnTo>
                    <a:pt x="895" y="3835"/>
                  </a:lnTo>
                  <a:lnTo>
                    <a:pt x="828" y="3943"/>
                  </a:lnTo>
                  <a:lnTo>
                    <a:pt x="753" y="4060"/>
                  </a:lnTo>
                  <a:lnTo>
                    <a:pt x="719" y="4119"/>
                  </a:lnTo>
                  <a:lnTo>
                    <a:pt x="686" y="4177"/>
                  </a:lnTo>
                  <a:lnTo>
                    <a:pt x="661" y="4210"/>
                  </a:lnTo>
                  <a:lnTo>
                    <a:pt x="644" y="4244"/>
                  </a:lnTo>
                  <a:lnTo>
                    <a:pt x="627" y="4277"/>
                  </a:lnTo>
                  <a:lnTo>
                    <a:pt x="602" y="4319"/>
                  </a:lnTo>
                  <a:lnTo>
                    <a:pt x="585" y="4352"/>
                  </a:lnTo>
                  <a:lnTo>
                    <a:pt x="560" y="4386"/>
                  </a:lnTo>
                  <a:lnTo>
                    <a:pt x="544" y="4428"/>
                  </a:lnTo>
                  <a:lnTo>
                    <a:pt x="527" y="4469"/>
                  </a:lnTo>
                  <a:lnTo>
                    <a:pt x="510" y="4503"/>
                  </a:lnTo>
                  <a:lnTo>
                    <a:pt x="494" y="4545"/>
                  </a:lnTo>
                  <a:lnTo>
                    <a:pt x="477" y="4578"/>
                  </a:lnTo>
                  <a:lnTo>
                    <a:pt x="468" y="4603"/>
                  </a:lnTo>
                  <a:lnTo>
                    <a:pt x="460" y="4620"/>
                  </a:lnTo>
                  <a:lnTo>
                    <a:pt x="452" y="4636"/>
                  </a:lnTo>
                  <a:lnTo>
                    <a:pt x="443" y="4653"/>
                  </a:lnTo>
                  <a:lnTo>
                    <a:pt x="443" y="4678"/>
                  </a:lnTo>
                  <a:lnTo>
                    <a:pt x="435" y="4695"/>
                  </a:lnTo>
                  <a:lnTo>
                    <a:pt x="435" y="4712"/>
                  </a:lnTo>
                  <a:lnTo>
                    <a:pt x="427" y="4728"/>
                  </a:lnTo>
                  <a:lnTo>
                    <a:pt x="427" y="4745"/>
                  </a:lnTo>
                  <a:lnTo>
                    <a:pt x="427" y="4770"/>
                  </a:lnTo>
                  <a:lnTo>
                    <a:pt x="427" y="4779"/>
                  </a:lnTo>
                  <a:lnTo>
                    <a:pt x="427" y="4804"/>
                  </a:lnTo>
                  <a:lnTo>
                    <a:pt x="427" y="4812"/>
                  </a:lnTo>
                  <a:lnTo>
                    <a:pt x="427" y="4837"/>
                  </a:lnTo>
                  <a:lnTo>
                    <a:pt x="427" y="4837"/>
                  </a:lnTo>
                  <a:lnTo>
                    <a:pt x="427" y="4845"/>
                  </a:lnTo>
                  <a:lnTo>
                    <a:pt x="427" y="4845"/>
                  </a:lnTo>
                  <a:lnTo>
                    <a:pt x="427" y="4862"/>
                  </a:lnTo>
                  <a:lnTo>
                    <a:pt x="427" y="4962"/>
                  </a:lnTo>
                  <a:lnTo>
                    <a:pt x="427" y="4971"/>
                  </a:lnTo>
                  <a:lnTo>
                    <a:pt x="427" y="4979"/>
                  </a:lnTo>
                  <a:lnTo>
                    <a:pt x="427" y="4996"/>
                  </a:lnTo>
                  <a:lnTo>
                    <a:pt x="427" y="5004"/>
                  </a:lnTo>
                  <a:lnTo>
                    <a:pt x="427" y="5012"/>
                  </a:lnTo>
                  <a:lnTo>
                    <a:pt x="427" y="5021"/>
                  </a:lnTo>
                  <a:lnTo>
                    <a:pt x="427" y="5029"/>
                  </a:lnTo>
                  <a:lnTo>
                    <a:pt x="427" y="5037"/>
                  </a:lnTo>
                  <a:lnTo>
                    <a:pt x="435" y="5046"/>
                  </a:lnTo>
                  <a:lnTo>
                    <a:pt x="443" y="5054"/>
                  </a:lnTo>
                  <a:lnTo>
                    <a:pt x="443" y="5063"/>
                  </a:lnTo>
                  <a:lnTo>
                    <a:pt x="460" y="5079"/>
                  </a:lnTo>
                  <a:lnTo>
                    <a:pt x="468" y="5096"/>
                  </a:lnTo>
                  <a:lnTo>
                    <a:pt x="485" y="5104"/>
                  </a:lnTo>
                  <a:lnTo>
                    <a:pt x="494" y="5121"/>
                  </a:lnTo>
                  <a:lnTo>
                    <a:pt x="510" y="5129"/>
                  </a:lnTo>
                  <a:lnTo>
                    <a:pt x="519" y="5138"/>
                  </a:lnTo>
                  <a:lnTo>
                    <a:pt x="535" y="5154"/>
                  </a:lnTo>
                  <a:lnTo>
                    <a:pt x="544" y="5163"/>
                  </a:lnTo>
                  <a:lnTo>
                    <a:pt x="560" y="5171"/>
                  </a:lnTo>
                  <a:lnTo>
                    <a:pt x="569" y="5180"/>
                  </a:lnTo>
                  <a:lnTo>
                    <a:pt x="585" y="5188"/>
                  </a:lnTo>
                  <a:lnTo>
                    <a:pt x="602" y="5196"/>
                  </a:lnTo>
                  <a:lnTo>
                    <a:pt x="619" y="5205"/>
                  </a:lnTo>
                  <a:lnTo>
                    <a:pt x="627" y="5205"/>
                  </a:lnTo>
                  <a:lnTo>
                    <a:pt x="644" y="5213"/>
                  </a:lnTo>
                  <a:lnTo>
                    <a:pt x="661" y="5213"/>
                  </a:lnTo>
                  <a:lnTo>
                    <a:pt x="677" y="5221"/>
                  </a:lnTo>
                  <a:lnTo>
                    <a:pt x="694" y="5221"/>
                  </a:lnTo>
                  <a:lnTo>
                    <a:pt x="711" y="5221"/>
                  </a:lnTo>
                  <a:lnTo>
                    <a:pt x="711" y="5221"/>
                  </a:lnTo>
                  <a:lnTo>
                    <a:pt x="727" y="5221"/>
                  </a:lnTo>
                  <a:lnTo>
                    <a:pt x="753" y="5221"/>
                  </a:lnTo>
                  <a:lnTo>
                    <a:pt x="744" y="5221"/>
                  </a:lnTo>
                  <a:lnTo>
                    <a:pt x="761" y="5221"/>
                  </a:lnTo>
                  <a:lnTo>
                    <a:pt x="786" y="5221"/>
                  </a:lnTo>
                  <a:lnTo>
                    <a:pt x="786" y="5221"/>
                  </a:lnTo>
                  <a:lnTo>
                    <a:pt x="803" y="5221"/>
                  </a:lnTo>
                  <a:lnTo>
                    <a:pt x="828" y="5221"/>
                  </a:lnTo>
                  <a:lnTo>
                    <a:pt x="970" y="5221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57"/>
            <p:cNvSpPr/>
            <p:nvPr/>
          </p:nvSpPr>
          <p:spPr>
            <a:xfrm>
              <a:off x="7203134" y="4107544"/>
              <a:ext cx="208162" cy="177678"/>
            </a:xfrm>
            <a:custGeom>
              <a:avLst/>
              <a:gdLst/>
              <a:ahLst/>
              <a:cxnLst/>
              <a:rect l="l" t="t" r="r" b="b"/>
              <a:pathLst>
                <a:path w="4220" h="3602" extrusionOk="0">
                  <a:moveTo>
                    <a:pt x="235" y="1295"/>
                  </a:moveTo>
                  <a:lnTo>
                    <a:pt x="293" y="1321"/>
                  </a:lnTo>
                  <a:lnTo>
                    <a:pt x="301" y="1321"/>
                  </a:lnTo>
                  <a:lnTo>
                    <a:pt x="318" y="1362"/>
                  </a:lnTo>
                  <a:lnTo>
                    <a:pt x="343" y="1404"/>
                  </a:lnTo>
                  <a:lnTo>
                    <a:pt x="360" y="1446"/>
                  </a:lnTo>
                  <a:lnTo>
                    <a:pt x="385" y="1488"/>
                  </a:lnTo>
                  <a:lnTo>
                    <a:pt x="402" y="1529"/>
                  </a:lnTo>
                  <a:lnTo>
                    <a:pt x="427" y="1571"/>
                  </a:lnTo>
                  <a:lnTo>
                    <a:pt x="452" y="1613"/>
                  </a:lnTo>
                  <a:lnTo>
                    <a:pt x="477" y="1655"/>
                  </a:lnTo>
                  <a:lnTo>
                    <a:pt x="502" y="1696"/>
                  </a:lnTo>
                  <a:lnTo>
                    <a:pt x="527" y="1738"/>
                  </a:lnTo>
                  <a:lnTo>
                    <a:pt x="552" y="1780"/>
                  </a:lnTo>
                  <a:lnTo>
                    <a:pt x="585" y="1822"/>
                  </a:lnTo>
                  <a:lnTo>
                    <a:pt x="611" y="1864"/>
                  </a:lnTo>
                  <a:lnTo>
                    <a:pt x="644" y="1905"/>
                  </a:lnTo>
                  <a:lnTo>
                    <a:pt x="652" y="1922"/>
                  </a:lnTo>
                  <a:lnTo>
                    <a:pt x="669" y="1939"/>
                  </a:lnTo>
                  <a:lnTo>
                    <a:pt x="702" y="1980"/>
                  </a:lnTo>
                  <a:lnTo>
                    <a:pt x="736" y="2022"/>
                  </a:lnTo>
                  <a:lnTo>
                    <a:pt x="769" y="2056"/>
                  </a:lnTo>
                  <a:lnTo>
                    <a:pt x="803" y="2097"/>
                  </a:lnTo>
                  <a:lnTo>
                    <a:pt x="836" y="2131"/>
                  </a:lnTo>
                  <a:lnTo>
                    <a:pt x="869" y="2173"/>
                  </a:lnTo>
                  <a:lnTo>
                    <a:pt x="903" y="2206"/>
                  </a:lnTo>
                  <a:lnTo>
                    <a:pt x="936" y="2248"/>
                  </a:lnTo>
                  <a:lnTo>
                    <a:pt x="978" y="2281"/>
                  </a:lnTo>
                  <a:lnTo>
                    <a:pt x="1012" y="2315"/>
                  </a:lnTo>
                  <a:lnTo>
                    <a:pt x="1053" y="2348"/>
                  </a:lnTo>
                  <a:lnTo>
                    <a:pt x="1087" y="2381"/>
                  </a:lnTo>
                  <a:lnTo>
                    <a:pt x="1128" y="2415"/>
                  </a:lnTo>
                  <a:lnTo>
                    <a:pt x="1162" y="2448"/>
                  </a:lnTo>
                  <a:lnTo>
                    <a:pt x="1204" y="2482"/>
                  </a:lnTo>
                  <a:lnTo>
                    <a:pt x="1245" y="2515"/>
                  </a:lnTo>
                  <a:lnTo>
                    <a:pt x="1287" y="2540"/>
                  </a:lnTo>
                  <a:lnTo>
                    <a:pt x="1329" y="2574"/>
                  </a:lnTo>
                  <a:lnTo>
                    <a:pt x="1371" y="2607"/>
                  </a:lnTo>
                  <a:lnTo>
                    <a:pt x="1371" y="2607"/>
                  </a:lnTo>
                  <a:lnTo>
                    <a:pt x="1413" y="2632"/>
                  </a:lnTo>
                  <a:lnTo>
                    <a:pt x="1454" y="2657"/>
                  </a:lnTo>
                  <a:lnTo>
                    <a:pt x="1496" y="2691"/>
                  </a:lnTo>
                  <a:lnTo>
                    <a:pt x="1538" y="2716"/>
                  </a:lnTo>
                  <a:lnTo>
                    <a:pt x="1580" y="2741"/>
                  </a:lnTo>
                  <a:lnTo>
                    <a:pt x="1621" y="2766"/>
                  </a:lnTo>
                  <a:lnTo>
                    <a:pt x="1663" y="2791"/>
                  </a:lnTo>
                  <a:lnTo>
                    <a:pt x="1705" y="2816"/>
                  </a:lnTo>
                  <a:lnTo>
                    <a:pt x="1747" y="2833"/>
                  </a:lnTo>
                  <a:lnTo>
                    <a:pt x="1797" y="2858"/>
                  </a:lnTo>
                  <a:lnTo>
                    <a:pt x="1839" y="2883"/>
                  </a:lnTo>
                  <a:lnTo>
                    <a:pt x="1880" y="2899"/>
                  </a:lnTo>
                  <a:lnTo>
                    <a:pt x="1922" y="2916"/>
                  </a:lnTo>
                  <a:lnTo>
                    <a:pt x="1972" y="2933"/>
                  </a:lnTo>
                  <a:lnTo>
                    <a:pt x="2014" y="2950"/>
                  </a:lnTo>
                  <a:lnTo>
                    <a:pt x="2056" y="2966"/>
                  </a:lnTo>
                  <a:lnTo>
                    <a:pt x="2106" y="2983"/>
                  </a:lnTo>
                  <a:lnTo>
                    <a:pt x="2148" y="3000"/>
                  </a:lnTo>
                  <a:lnTo>
                    <a:pt x="2189" y="3016"/>
                  </a:lnTo>
                  <a:lnTo>
                    <a:pt x="2240" y="3025"/>
                  </a:lnTo>
                  <a:lnTo>
                    <a:pt x="2281" y="3041"/>
                  </a:lnTo>
                  <a:lnTo>
                    <a:pt x="2323" y="3050"/>
                  </a:lnTo>
                  <a:lnTo>
                    <a:pt x="2331" y="3050"/>
                  </a:lnTo>
                  <a:lnTo>
                    <a:pt x="2373" y="3058"/>
                  </a:lnTo>
                  <a:lnTo>
                    <a:pt x="2415" y="3067"/>
                  </a:lnTo>
                  <a:lnTo>
                    <a:pt x="2457" y="3075"/>
                  </a:lnTo>
                  <a:lnTo>
                    <a:pt x="2482" y="3075"/>
                  </a:lnTo>
                  <a:lnTo>
                    <a:pt x="2507" y="3075"/>
                  </a:lnTo>
                  <a:lnTo>
                    <a:pt x="2524" y="3075"/>
                  </a:lnTo>
                  <a:lnTo>
                    <a:pt x="2549" y="3075"/>
                  </a:lnTo>
                  <a:lnTo>
                    <a:pt x="2574" y="3075"/>
                  </a:lnTo>
                  <a:lnTo>
                    <a:pt x="2590" y="3075"/>
                  </a:lnTo>
                  <a:lnTo>
                    <a:pt x="2624" y="3075"/>
                  </a:lnTo>
                  <a:lnTo>
                    <a:pt x="2649" y="3075"/>
                  </a:lnTo>
                  <a:lnTo>
                    <a:pt x="2858" y="3075"/>
                  </a:lnTo>
                  <a:lnTo>
                    <a:pt x="2883" y="3075"/>
                  </a:lnTo>
                  <a:lnTo>
                    <a:pt x="2908" y="3075"/>
                  </a:lnTo>
                  <a:lnTo>
                    <a:pt x="2933" y="3075"/>
                  </a:lnTo>
                  <a:lnTo>
                    <a:pt x="2958" y="3075"/>
                  </a:lnTo>
                  <a:lnTo>
                    <a:pt x="2975" y="3075"/>
                  </a:lnTo>
                  <a:lnTo>
                    <a:pt x="3000" y="3075"/>
                  </a:lnTo>
                  <a:lnTo>
                    <a:pt x="3025" y="3075"/>
                  </a:lnTo>
                  <a:lnTo>
                    <a:pt x="3042" y="3075"/>
                  </a:lnTo>
                  <a:lnTo>
                    <a:pt x="3067" y="3075"/>
                  </a:lnTo>
                  <a:lnTo>
                    <a:pt x="3083" y="3067"/>
                  </a:lnTo>
                  <a:lnTo>
                    <a:pt x="3100" y="3067"/>
                  </a:lnTo>
                  <a:lnTo>
                    <a:pt x="3125" y="3058"/>
                  </a:lnTo>
                  <a:lnTo>
                    <a:pt x="3142" y="3050"/>
                  </a:lnTo>
                  <a:lnTo>
                    <a:pt x="3158" y="3041"/>
                  </a:lnTo>
                  <a:lnTo>
                    <a:pt x="3184" y="3033"/>
                  </a:lnTo>
                  <a:lnTo>
                    <a:pt x="3200" y="3025"/>
                  </a:lnTo>
                  <a:lnTo>
                    <a:pt x="3217" y="3025"/>
                  </a:lnTo>
                  <a:lnTo>
                    <a:pt x="3225" y="3025"/>
                  </a:lnTo>
                  <a:lnTo>
                    <a:pt x="3234" y="3025"/>
                  </a:lnTo>
                  <a:lnTo>
                    <a:pt x="3250" y="3008"/>
                  </a:lnTo>
                  <a:lnTo>
                    <a:pt x="3250" y="3008"/>
                  </a:lnTo>
                  <a:lnTo>
                    <a:pt x="3267" y="3000"/>
                  </a:lnTo>
                  <a:lnTo>
                    <a:pt x="3284" y="2991"/>
                  </a:lnTo>
                  <a:lnTo>
                    <a:pt x="3284" y="2991"/>
                  </a:lnTo>
                  <a:lnTo>
                    <a:pt x="3309" y="2983"/>
                  </a:lnTo>
                  <a:lnTo>
                    <a:pt x="3326" y="2975"/>
                  </a:lnTo>
                  <a:lnTo>
                    <a:pt x="3326" y="2975"/>
                  </a:lnTo>
                  <a:lnTo>
                    <a:pt x="3342" y="2958"/>
                  </a:lnTo>
                  <a:lnTo>
                    <a:pt x="3359" y="2950"/>
                  </a:lnTo>
                  <a:lnTo>
                    <a:pt x="3359" y="2950"/>
                  </a:lnTo>
                  <a:lnTo>
                    <a:pt x="3376" y="2941"/>
                  </a:lnTo>
                  <a:lnTo>
                    <a:pt x="3392" y="2924"/>
                  </a:lnTo>
                  <a:lnTo>
                    <a:pt x="3392" y="2924"/>
                  </a:lnTo>
                  <a:lnTo>
                    <a:pt x="3409" y="2916"/>
                  </a:lnTo>
                  <a:lnTo>
                    <a:pt x="3426" y="2899"/>
                  </a:lnTo>
                  <a:lnTo>
                    <a:pt x="3426" y="2899"/>
                  </a:lnTo>
                  <a:lnTo>
                    <a:pt x="3443" y="2891"/>
                  </a:lnTo>
                  <a:lnTo>
                    <a:pt x="3459" y="2874"/>
                  </a:lnTo>
                  <a:lnTo>
                    <a:pt x="3459" y="2874"/>
                  </a:lnTo>
                  <a:lnTo>
                    <a:pt x="3476" y="2858"/>
                  </a:lnTo>
                  <a:lnTo>
                    <a:pt x="3493" y="2849"/>
                  </a:lnTo>
                  <a:lnTo>
                    <a:pt x="3493" y="2849"/>
                  </a:lnTo>
                  <a:lnTo>
                    <a:pt x="3501" y="2833"/>
                  </a:lnTo>
                  <a:lnTo>
                    <a:pt x="3518" y="2816"/>
                  </a:lnTo>
                  <a:lnTo>
                    <a:pt x="3518" y="2816"/>
                  </a:lnTo>
                  <a:lnTo>
                    <a:pt x="3534" y="2799"/>
                  </a:lnTo>
                  <a:lnTo>
                    <a:pt x="3543" y="2791"/>
                  </a:lnTo>
                  <a:lnTo>
                    <a:pt x="3543" y="2791"/>
                  </a:lnTo>
                  <a:lnTo>
                    <a:pt x="3559" y="2774"/>
                  </a:lnTo>
                  <a:lnTo>
                    <a:pt x="3576" y="2757"/>
                  </a:lnTo>
                  <a:lnTo>
                    <a:pt x="3576" y="2757"/>
                  </a:lnTo>
                  <a:lnTo>
                    <a:pt x="3585" y="2741"/>
                  </a:lnTo>
                  <a:lnTo>
                    <a:pt x="3585" y="2741"/>
                  </a:lnTo>
                  <a:lnTo>
                    <a:pt x="3593" y="2724"/>
                  </a:lnTo>
                  <a:lnTo>
                    <a:pt x="3593" y="2724"/>
                  </a:lnTo>
                  <a:lnTo>
                    <a:pt x="3610" y="2707"/>
                  </a:lnTo>
                  <a:lnTo>
                    <a:pt x="3618" y="2691"/>
                  </a:lnTo>
                  <a:lnTo>
                    <a:pt x="3618" y="2691"/>
                  </a:lnTo>
                  <a:lnTo>
                    <a:pt x="3635" y="2674"/>
                  </a:lnTo>
                  <a:lnTo>
                    <a:pt x="3643" y="2657"/>
                  </a:lnTo>
                  <a:lnTo>
                    <a:pt x="3643" y="2657"/>
                  </a:lnTo>
                  <a:lnTo>
                    <a:pt x="3660" y="2640"/>
                  </a:lnTo>
                  <a:lnTo>
                    <a:pt x="3668" y="2624"/>
                  </a:lnTo>
                  <a:lnTo>
                    <a:pt x="3668" y="2624"/>
                  </a:lnTo>
                  <a:lnTo>
                    <a:pt x="3676" y="2607"/>
                  </a:lnTo>
                  <a:lnTo>
                    <a:pt x="3693" y="2590"/>
                  </a:lnTo>
                  <a:lnTo>
                    <a:pt x="3693" y="2590"/>
                  </a:lnTo>
                  <a:lnTo>
                    <a:pt x="3702" y="2565"/>
                  </a:lnTo>
                  <a:lnTo>
                    <a:pt x="3710" y="2549"/>
                  </a:lnTo>
                  <a:lnTo>
                    <a:pt x="3710" y="2549"/>
                  </a:lnTo>
                  <a:lnTo>
                    <a:pt x="3718" y="2532"/>
                  </a:lnTo>
                  <a:lnTo>
                    <a:pt x="3727" y="2507"/>
                  </a:lnTo>
                  <a:lnTo>
                    <a:pt x="3727" y="2507"/>
                  </a:lnTo>
                  <a:lnTo>
                    <a:pt x="3735" y="2490"/>
                  </a:lnTo>
                  <a:lnTo>
                    <a:pt x="3743" y="2473"/>
                  </a:lnTo>
                  <a:lnTo>
                    <a:pt x="3752" y="2448"/>
                  </a:lnTo>
                  <a:lnTo>
                    <a:pt x="3760" y="2432"/>
                  </a:lnTo>
                  <a:lnTo>
                    <a:pt x="3768" y="2415"/>
                  </a:lnTo>
                  <a:lnTo>
                    <a:pt x="3768" y="2398"/>
                  </a:lnTo>
                  <a:lnTo>
                    <a:pt x="3777" y="2373"/>
                  </a:lnTo>
                  <a:lnTo>
                    <a:pt x="3785" y="2356"/>
                  </a:lnTo>
                  <a:lnTo>
                    <a:pt x="3793" y="2340"/>
                  </a:lnTo>
                  <a:lnTo>
                    <a:pt x="3793" y="2315"/>
                  </a:lnTo>
                  <a:lnTo>
                    <a:pt x="3802" y="2298"/>
                  </a:lnTo>
                  <a:lnTo>
                    <a:pt x="3802" y="2273"/>
                  </a:lnTo>
                  <a:lnTo>
                    <a:pt x="3802" y="2273"/>
                  </a:lnTo>
                  <a:lnTo>
                    <a:pt x="3802" y="2256"/>
                  </a:lnTo>
                  <a:lnTo>
                    <a:pt x="3802" y="2231"/>
                  </a:lnTo>
                  <a:lnTo>
                    <a:pt x="3802" y="2214"/>
                  </a:lnTo>
                  <a:lnTo>
                    <a:pt x="3802" y="2189"/>
                  </a:lnTo>
                  <a:lnTo>
                    <a:pt x="3802" y="2173"/>
                  </a:lnTo>
                  <a:lnTo>
                    <a:pt x="3802" y="2148"/>
                  </a:lnTo>
                  <a:lnTo>
                    <a:pt x="3802" y="2131"/>
                  </a:lnTo>
                  <a:lnTo>
                    <a:pt x="3802" y="2106"/>
                  </a:lnTo>
                  <a:lnTo>
                    <a:pt x="3802" y="2081"/>
                  </a:lnTo>
                  <a:lnTo>
                    <a:pt x="3802" y="2064"/>
                  </a:lnTo>
                  <a:lnTo>
                    <a:pt x="3802" y="2039"/>
                  </a:lnTo>
                  <a:lnTo>
                    <a:pt x="3802" y="1788"/>
                  </a:lnTo>
                  <a:lnTo>
                    <a:pt x="3802" y="1763"/>
                  </a:lnTo>
                  <a:lnTo>
                    <a:pt x="3802" y="1738"/>
                  </a:lnTo>
                  <a:lnTo>
                    <a:pt x="3802" y="1713"/>
                  </a:lnTo>
                  <a:lnTo>
                    <a:pt x="3802" y="1688"/>
                  </a:lnTo>
                  <a:lnTo>
                    <a:pt x="3802" y="1663"/>
                  </a:lnTo>
                  <a:lnTo>
                    <a:pt x="3802" y="1638"/>
                  </a:lnTo>
                  <a:lnTo>
                    <a:pt x="3802" y="1621"/>
                  </a:lnTo>
                  <a:lnTo>
                    <a:pt x="3802" y="1596"/>
                  </a:lnTo>
                  <a:lnTo>
                    <a:pt x="3802" y="1571"/>
                  </a:lnTo>
                  <a:lnTo>
                    <a:pt x="3802" y="1546"/>
                  </a:lnTo>
                  <a:lnTo>
                    <a:pt x="3802" y="1521"/>
                  </a:lnTo>
                  <a:lnTo>
                    <a:pt x="3793" y="1496"/>
                  </a:lnTo>
                  <a:lnTo>
                    <a:pt x="3793" y="1471"/>
                  </a:lnTo>
                  <a:lnTo>
                    <a:pt x="3785" y="1446"/>
                  </a:lnTo>
                  <a:lnTo>
                    <a:pt x="3777" y="1429"/>
                  </a:lnTo>
                  <a:lnTo>
                    <a:pt x="3768" y="1404"/>
                  </a:lnTo>
                  <a:lnTo>
                    <a:pt x="3760" y="1379"/>
                  </a:lnTo>
                  <a:lnTo>
                    <a:pt x="3760" y="1354"/>
                  </a:lnTo>
                  <a:lnTo>
                    <a:pt x="3752" y="1329"/>
                  </a:lnTo>
                  <a:lnTo>
                    <a:pt x="3743" y="1304"/>
                  </a:lnTo>
                  <a:lnTo>
                    <a:pt x="3735" y="1287"/>
                  </a:lnTo>
                  <a:lnTo>
                    <a:pt x="3727" y="1262"/>
                  </a:lnTo>
                  <a:lnTo>
                    <a:pt x="3718" y="1237"/>
                  </a:lnTo>
                  <a:lnTo>
                    <a:pt x="3710" y="1212"/>
                  </a:lnTo>
                  <a:lnTo>
                    <a:pt x="3702" y="1195"/>
                  </a:lnTo>
                  <a:lnTo>
                    <a:pt x="3702" y="1195"/>
                  </a:lnTo>
                  <a:lnTo>
                    <a:pt x="3685" y="1170"/>
                  </a:lnTo>
                  <a:lnTo>
                    <a:pt x="3676" y="1145"/>
                  </a:lnTo>
                  <a:lnTo>
                    <a:pt x="3668" y="1128"/>
                  </a:lnTo>
                  <a:lnTo>
                    <a:pt x="3660" y="1103"/>
                  </a:lnTo>
                  <a:lnTo>
                    <a:pt x="3643" y="1078"/>
                  </a:lnTo>
                  <a:lnTo>
                    <a:pt x="3635" y="1062"/>
                  </a:lnTo>
                  <a:lnTo>
                    <a:pt x="3618" y="1028"/>
                  </a:lnTo>
                  <a:lnTo>
                    <a:pt x="3601" y="995"/>
                  </a:lnTo>
                  <a:lnTo>
                    <a:pt x="3585" y="961"/>
                  </a:lnTo>
                  <a:lnTo>
                    <a:pt x="3568" y="928"/>
                  </a:lnTo>
                  <a:lnTo>
                    <a:pt x="3551" y="903"/>
                  </a:lnTo>
                  <a:lnTo>
                    <a:pt x="3526" y="869"/>
                  </a:lnTo>
                  <a:lnTo>
                    <a:pt x="3509" y="836"/>
                  </a:lnTo>
                  <a:lnTo>
                    <a:pt x="3493" y="811"/>
                  </a:lnTo>
                  <a:lnTo>
                    <a:pt x="3468" y="778"/>
                  </a:lnTo>
                  <a:lnTo>
                    <a:pt x="3451" y="752"/>
                  </a:lnTo>
                  <a:lnTo>
                    <a:pt x="3426" y="719"/>
                  </a:lnTo>
                  <a:lnTo>
                    <a:pt x="3409" y="694"/>
                  </a:lnTo>
                  <a:lnTo>
                    <a:pt x="3384" y="669"/>
                  </a:lnTo>
                  <a:lnTo>
                    <a:pt x="3359" y="635"/>
                  </a:lnTo>
                  <a:lnTo>
                    <a:pt x="3342" y="610"/>
                  </a:lnTo>
                  <a:lnTo>
                    <a:pt x="3317" y="585"/>
                  </a:lnTo>
                  <a:lnTo>
                    <a:pt x="3292" y="552"/>
                  </a:lnTo>
                  <a:lnTo>
                    <a:pt x="3275" y="527"/>
                  </a:lnTo>
                  <a:lnTo>
                    <a:pt x="3250" y="502"/>
                  </a:lnTo>
                  <a:lnTo>
                    <a:pt x="3225" y="477"/>
                  </a:lnTo>
                  <a:lnTo>
                    <a:pt x="3200" y="443"/>
                  </a:lnTo>
                  <a:lnTo>
                    <a:pt x="3175" y="418"/>
                  </a:lnTo>
                  <a:lnTo>
                    <a:pt x="3150" y="393"/>
                  </a:lnTo>
                  <a:lnTo>
                    <a:pt x="3125" y="368"/>
                  </a:lnTo>
                  <a:lnTo>
                    <a:pt x="3075" y="318"/>
                  </a:lnTo>
                  <a:lnTo>
                    <a:pt x="3016" y="260"/>
                  </a:lnTo>
                  <a:lnTo>
                    <a:pt x="2966" y="209"/>
                  </a:lnTo>
                  <a:lnTo>
                    <a:pt x="2908" y="151"/>
                  </a:lnTo>
                  <a:lnTo>
                    <a:pt x="2900" y="9"/>
                  </a:lnTo>
                  <a:lnTo>
                    <a:pt x="3042" y="1"/>
                  </a:lnTo>
                  <a:lnTo>
                    <a:pt x="3100" y="51"/>
                  </a:lnTo>
                  <a:lnTo>
                    <a:pt x="3167" y="101"/>
                  </a:lnTo>
                  <a:lnTo>
                    <a:pt x="3225" y="151"/>
                  </a:lnTo>
                  <a:lnTo>
                    <a:pt x="3284" y="201"/>
                  </a:lnTo>
                  <a:lnTo>
                    <a:pt x="3309" y="226"/>
                  </a:lnTo>
                  <a:lnTo>
                    <a:pt x="3342" y="251"/>
                  </a:lnTo>
                  <a:lnTo>
                    <a:pt x="3367" y="276"/>
                  </a:lnTo>
                  <a:lnTo>
                    <a:pt x="3401" y="301"/>
                  </a:lnTo>
                  <a:lnTo>
                    <a:pt x="3426" y="326"/>
                  </a:lnTo>
                  <a:lnTo>
                    <a:pt x="3451" y="351"/>
                  </a:lnTo>
                  <a:lnTo>
                    <a:pt x="3484" y="385"/>
                  </a:lnTo>
                  <a:lnTo>
                    <a:pt x="3509" y="410"/>
                  </a:lnTo>
                  <a:lnTo>
                    <a:pt x="3534" y="435"/>
                  </a:lnTo>
                  <a:lnTo>
                    <a:pt x="3559" y="468"/>
                  </a:lnTo>
                  <a:lnTo>
                    <a:pt x="3593" y="493"/>
                  </a:lnTo>
                  <a:lnTo>
                    <a:pt x="3618" y="519"/>
                  </a:lnTo>
                  <a:lnTo>
                    <a:pt x="3643" y="552"/>
                  </a:lnTo>
                  <a:lnTo>
                    <a:pt x="3668" y="577"/>
                  </a:lnTo>
                  <a:lnTo>
                    <a:pt x="3693" y="610"/>
                  </a:lnTo>
                  <a:lnTo>
                    <a:pt x="3718" y="644"/>
                  </a:lnTo>
                  <a:lnTo>
                    <a:pt x="3743" y="669"/>
                  </a:lnTo>
                  <a:lnTo>
                    <a:pt x="3768" y="702"/>
                  </a:lnTo>
                  <a:lnTo>
                    <a:pt x="3793" y="736"/>
                  </a:lnTo>
                  <a:lnTo>
                    <a:pt x="3818" y="769"/>
                  </a:lnTo>
                  <a:lnTo>
                    <a:pt x="3844" y="803"/>
                  </a:lnTo>
                  <a:lnTo>
                    <a:pt x="3860" y="836"/>
                  </a:lnTo>
                  <a:lnTo>
                    <a:pt x="3885" y="869"/>
                  </a:lnTo>
                  <a:lnTo>
                    <a:pt x="3910" y="903"/>
                  </a:lnTo>
                  <a:lnTo>
                    <a:pt x="3927" y="928"/>
                  </a:lnTo>
                  <a:lnTo>
                    <a:pt x="3944" y="953"/>
                  </a:lnTo>
                  <a:lnTo>
                    <a:pt x="3952" y="978"/>
                  </a:lnTo>
                  <a:lnTo>
                    <a:pt x="3969" y="1003"/>
                  </a:lnTo>
                  <a:lnTo>
                    <a:pt x="3986" y="1028"/>
                  </a:lnTo>
                  <a:lnTo>
                    <a:pt x="3994" y="1053"/>
                  </a:lnTo>
                  <a:lnTo>
                    <a:pt x="3994" y="1053"/>
                  </a:lnTo>
                  <a:lnTo>
                    <a:pt x="4011" y="1078"/>
                  </a:lnTo>
                  <a:lnTo>
                    <a:pt x="4019" y="1103"/>
                  </a:lnTo>
                  <a:lnTo>
                    <a:pt x="4036" y="1128"/>
                  </a:lnTo>
                  <a:lnTo>
                    <a:pt x="4044" y="1153"/>
                  </a:lnTo>
                  <a:lnTo>
                    <a:pt x="4061" y="1187"/>
                  </a:lnTo>
                  <a:lnTo>
                    <a:pt x="4069" y="1212"/>
                  </a:lnTo>
                  <a:lnTo>
                    <a:pt x="4086" y="1237"/>
                  </a:lnTo>
                  <a:lnTo>
                    <a:pt x="4094" y="1262"/>
                  </a:lnTo>
                  <a:lnTo>
                    <a:pt x="4103" y="1295"/>
                  </a:lnTo>
                  <a:lnTo>
                    <a:pt x="4111" y="1321"/>
                  </a:lnTo>
                  <a:lnTo>
                    <a:pt x="4128" y="1346"/>
                  </a:lnTo>
                  <a:lnTo>
                    <a:pt x="4136" y="1371"/>
                  </a:lnTo>
                  <a:lnTo>
                    <a:pt x="4144" y="1404"/>
                  </a:lnTo>
                  <a:lnTo>
                    <a:pt x="4153" y="1429"/>
                  </a:lnTo>
                  <a:lnTo>
                    <a:pt x="4161" y="1454"/>
                  </a:lnTo>
                  <a:lnTo>
                    <a:pt x="4169" y="1488"/>
                  </a:lnTo>
                  <a:lnTo>
                    <a:pt x="4178" y="1513"/>
                  </a:lnTo>
                  <a:lnTo>
                    <a:pt x="4186" y="1538"/>
                  </a:lnTo>
                  <a:lnTo>
                    <a:pt x="4194" y="1571"/>
                  </a:lnTo>
                  <a:lnTo>
                    <a:pt x="4194" y="1596"/>
                  </a:lnTo>
                  <a:lnTo>
                    <a:pt x="4203" y="1621"/>
                  </a:lnTo>
                  <a:lnTo>
                    <a:pt x="4211" y="1655"/>
                  </a:lnTo>
                  <a:lnTo>
                    <a:pt x="4219" y="1680"/>
                  </a:lnTo>
                  <a:lnTo>
                    <a:pt x="4219" y="1705"/>
                  </a:lnTo>
                  <a:lnTo>
                    <a:pt x="4219" y="1738"/>
                  </a:lnTo>
                  <a:lnTo>
                    <a:pt x="4219" y="1763"/>
                  </a:lnTo>
                  <a:lnTo>
                    <a:pt x="4219" y="1797"/>
                  </a:lnTo>
                  <a:lnTo>
                    <a:pt x="4219" y="1822"/>
                  </a:lnTo>
                  <a:lnTo>
                    <a:pt x="4219" y="1847"/>
                  </a:lnTo>
                  <a:lnTo>
                    <a:pt x="4219" y="1880"/>
                  </a:lnTo>
                  <a:lnTo>
                    <a:pt x="4219" y="1905"/>
                  </a:lnTo>
                  <a:lnTo>
                    <a:pt x="4219" y="1939"/>
                  </a:lnTo>
                  <a:lnTo>
                    <a:pt x="4219" y="1964"/>
                  </a:lnTo>
                  <a:lnTo>
                    <a:pt x="4219" y="2223"/>
                  </a:lnTo>
                  <a:lnTo>
                    <a:pt x="4219" y="2248"/>
                  </a:lnTo>
                  <a:lnTo>
                    <a:pt x="4219" y="2273"/>
                  </a:lnTo>
                  <a:lnTo>
                    <a:pt x="4219" y="2306"/>
                  </a:lnTo>
                  <a:lnTo>
                    <a:pt x="4219" y="2331"/>
                  </a:lnTo>
                  <a:lnTo>
                    <a:pt x="4219" y="2356"/>
                  </a:lnTo>
                  <a:lnTo>
                    <a:pt x="4219" y="2356"/>
                  </a:lnTo>
                  <a:lnTo>
                    <a:pt x="4219" y="2381"/>
                  </a:lnTo>
                  <a:lnTo>
                    <a:pt x="4219" y="2407"/>
                  </a:lnTo>
                  <a:lnTo>
                    <a:pt x="4219" y="2440"/>
                  </a:lnTo>
                  <a:lnTo>
                    <a:pt x="4211" y="2465"/>
                  </a:lnTo>
                  <a:lnTo>
                    <a:pt x="4203" y="2490"/>
                  </a:lnTo>
                  <a:lnTo>
                    <a:pt x="4194" y="2515"/>
                  </a:lnTo>
                  <a:lnTo>
                    <a:pt x="4194" y="2549"/>
                  </a:lnTo>
                  <a:lnTo>
                    <a:pt x="4186" y="2574"/>
                  </a:lnTo>
                  <a:lnTo>
                    <a:pt x="4178" y="2599"/>
                  </a:lnTo>
                  <a:lnTo>
                    <a:pt x="4169" y="2624"/>
                  </a:lnTo>
                  <a:lnTo>
                    <a:pt x="4161" y="2649"/>
                  </a:lnTo>
                  <a:lnTo>
                    <a:pt x="4111" y="2741"/>
                  </a:lnTo>
                  <a:lnTo>
                    <a:pt x="4103" y="2766"/>
                  </a:lnTo>
                  <a:lnTo>
                    <a:pt x="4086" y="2791"/>
                  </a:lnTo>
                  <a:lnTo>
                    <a:pt x="4077" y="2816"/>
                  </a:lnTo>
                  <a:lnTo>
                    <a:pt x="4069" y="2849"/>
                  </a:lnTo>
                  <a:lnTo>
                    <a:pt x="4052" y="2874"/>
                  </a:lnTo>
                  <a:lnTo>
                    <a:pt x="4044" y="2899"/>
                  </a:lnTo>
                  <a:lnTo>
                    <a:pt x="4027" y="2924"/>
                  </a:lnTo>
                  <a:lnTo>
                    <a:pt x="4019" y="2950"/>
                  </a:lnTo>
                  <a:lnTo>
                    <a:pt x="4002" y="2975"/>
                  </a:lnTo>
                  <a:lnTo>
                    <a:pt x="3986" y="2991"/>
                  </a:lnTo>
                  <a:lnTo>
                    <a:pt x="3977" y="3016"/>
                  </a:lnTo>
                  <a:lnTo>
                    <a:pt x="3960" y="3041"/>
                  </a:lnTo>
                  <a:lnTo>
                    <a:pt x="3944" y="3067"/>
                  </a:lnTo>
                  <a:lnTo>
                    <a:pt x="3944" y="3067"/>
                  </a:lnTo>
                  <a:lnTo>
                    <a:pt x="3927" y="3092"/>
                  </a:lnTo>
                  <a:lnTo>
                    <a:pt x="3910" y="3108"/>
                  </a:lnTo>
                  <a:lnTo>
                    <a:pt x="3894" y="3133"/>
                  </a:lnTo>
                  <a:lnTo>
                    <a:pt x="3877" y="3158"/>
                  </a:lnTo>
                  <a:lnTo>
                    <a:pt x="3860" y="3175"/>
                  </a:lnTo>
                  <a:lnTo>
                    <a:pt x="3835" y="3200"/>
                  </a:lnTo>
                  <a:lnTo>
                    <a:pt x="3818" y="3217"/>
                  </a:lnTo>
                  <a:lnTo>
                    <a:pt x="3793" y="3242"/>
                  </a:lnTo>
                  <a:lnTo>
                    <a:pt x="3777" y="3259"/>
                  </a:lnTo>
                  <a:lnTo>
                    <a:pt x="3752" y="3284"/>
                  </a:lnTo>
                  <a:lnTo>
                    <a:pt x="3735" y="3300"/>
                  </a:lnTo>
                  <a:lnTo>
                    <a:pt x="3710" y="3317"/>
                  </a:lnTo>
                  <a:lnTo>
                    <a:pt x="3685" y="3342"/>
                  </a:lnTo>
                  <a:lnTo>
                    <a:pt x="3660" y="3359"/>
                  </a:lnTo>
                  <a:lnTo>
                    <a:pt x="3643" y="3376"/>
                  </a:lnTo>
                  <a:lnTo>
                    <a:pt x="3618" y="3392"/>
                  </a:lnTo>
                  <a:lnTo>
                    <a:pt x="3593" y="3409"/>
                  </a:lnTo>
                  <a:lnTo>
                    <a:pt x="3568" y="3426"/>
                  </a:lnTo>
                  <a:lnTo>
                    <a:pt x="3543" y="3442"/>
                  </a:lnTo>
                  <a:lnTo>
                    <a:pt x="3509" y="3451"/>
                  </a:lnTo>
                  <a:lnTo>
                    <a:pt x="3484" y="3468"/>
                  </a:lnTo>
                  <a:lnTo>
                    <a:pt x="3459" y="3484"/>
                  </a:lnTo>
                  <a:lnTo>
                    <a:pt x="3451" y="3493"/>
                  </a:lnTo>
                  <a:lnTo>
                    <a:pt x="3434" y="3493"/>
                  </a:lnTo>
                  <a:lnTo>
                    <a:pt x="3401" y="3509"/>
                  </a:lnTo>
                  <a:lnTo>
                    <a:pt x="3376" y="3518"/>
                  </a:lnTo>
                  <a:lnTo>
                    <a:pt x="3342" y="3534"/>
                  </a:lnTo>
                  <a:lnTo>
                    <a:pt x="3317" y="3543"/>
                  </a:lnTo>
                  <a:lnTo>
                    <a:pt x="3284" y="3551"/>
                  </a:lnTo>
                  <a:lnTo>
                    <a:pt x="3259" y="3559"/>
                  </a:lnTo>
                  <a:lnTo>
                    <a:pt x="3225" y="3568"/>
                  </a:lnTo>
                  <a:lnTo>
                    <a:pt x="3192" y="3576"/>
                  </a:lnTo>
                  <a:lnTo>
                    <a:pt x="3167" y="3584"/>
                  </a:lnTo>
                  <a:lnTo>
                    <a:pt x="3133" y="3593"/>
                  </a:lnTo>
                  <a:lnTo>
                    <a:pt x="3100" y="3601"/>
                  </a:lnTo>
                  <a:lnTo>
                    <a:pt x="3067" y="3601"/>
                  </a:lnTo>
                  <a:lnTo>
                    <a:pt x="3033" y="3601"/>
                  </a:lnTo>
                  <a:lnTo>
                    <a:pt x="3000" y="3601"/>
                  </a:lnTo>
                  <a:lnTo>
                    <a:pt x="2966" y="3601"/>
                  </a:lnTo>
                  <a:lnTo>
                    <a:pt x="2933" y="3601"/>
                  </a:lnTo>
                  <a:lnTo>
                    <a:pt x="2900" y="3601"/>
                  </a:lnTo>
                  <a:lnTo>
                    <a:pt x="2866" y="3601"/>
                  </a:lnTo>
                  <a:lnTo>
                    <a:pt x="2691" y="3601"/>
                  </a:lnTo>
                  <a:lnTo>
                    <a:pt x="2649" y="3601"/>
                  </a:lnTo>
                  <a:lnTo>
                    <a:pt x="2615" y="3601"/>
                  </a:lnTo>
                  <a:lnTo>
                    <a:pt x="2574" y="3601"/>
                  </a:lnTo>
                  <a:lnTo>
                    <a:pt x="2540" y="3601"/>
                  </a:lnTo>
                  <a:lnTo>
                    <a:pt x="2507" y="3601"/>
                  </a:lnTo>
                  <a:lnTo>
                    <a:pt x="2482" y="3601"/>
                  </a:lnTo>
                  <a:lnTo>
                    <a:pt x="2457" y="3601"/>
                  </a:lnTo>
                  <a:lnTo>
                    <a:pt x="2432" y="3601"/>
                  </a:lnTo>
                  <a:lnTo>
                    <a:pt x="2398" y="3601"/>
                  </a:lnTo>
                  <a:lnTo>
                    <a:pt x="2373" y="3601"/>
                  </a:lnTo>
                  <a:lnTo>
                    <a:pt x="2315" y="3593"/>
                  </a:lnTo>
                  <a:lnTo>
                    <a:pt x="2265" y="3576"/>
                  </a:lnTo>
                  <a:lnTo>
                    <a:pt x="2214" y="3568"/>
                  </a:lnTo>
                  <a:lnTo>
                    <a:pt x="2206" y="3568"/>
                  </a:lnTo>
                  <a:lnTo>
                    <a:pt x="2156" y="3551"/>
                  </a:lnTo>
                  <a:lnTo>
                    <a:pt x="2098" y="3534"/>
                  </a:lnTo>
                  <a:lnTo>
                    <a:pt x="2047" y="3518"/>
                  </a:lnTo>
                  <a:lnTo>
                    <a:pt x="1989" y="3501"/>
                  </a:lnTo>
                  <a:lnTo>
                    <a:pt x="1939" y="3476"/>
                  </a:lnTo>
                  <a:lnTo>
                    <a:pt x="1889" y="3459"/>
                  </a:lnTo>
                  <a:lnTo>
                    <a:pt x="1830" y="3434"/>
                  </a:lnTo>
                  <a:lnTo>
                    <a:pt x="1780" y="3417"/>
                  </a:lnTo>
                  <a:lnTo>
                    <a:pt x="1730" y="3392"/>
                  </a:lnTo>
                  <a:lnTo>
                    <a:pt x="1680" y="3367"/>
                  </a:lnTo>
                  <a:lnTo>
                    <a:pt x="1630" y="3342"/>
                  </a:lnTo>
                  <a:lnTo>
                    <a:pt x="1580" y="3309"/>
                  </a:lnTo>
                  <a:lnTo>
                    <a:pt x="1529" y="3284"/>
                  </a:lnTo>
                  <a:lnTo>
                    <a:pt x="1479" y="3259"/>
                  </a:lnTo>
                  <a:lnTo>
                    <a:pt x="1429" y="3225"/>
                  </a:lnTo>
                  <a:lnTo>
                    <a:pt x="1379" y="3192"/>
                  </a:lnTo>
                  <a:lnTo>
                    <a:pt x="1329" y="3167"/>
                  </a:lnTo>
                  <a:lnTo>
                    <a:pt x="1279" y="3133"/>
                  </a:lnTo>
                  <a:lnTo>
                    <a:pt x="1237" y="3100"/>
                  </a:lnTo>
                  <a:lnTo>
                    <a:pt x="1187" y="3067"/>
                  </a:lnTo>
                  <a:lnTo>
                    <a:pt x="1137" y="3033"/>
                  </a:lnTo>
                  <a:lnTo>
                    <a:pt x="1095" y="3000"/>
                  </a:lnTo>
                  <a:lnTo>
                    <a:pt x="1095" y="3000"/>
                  </a:lnTo>
                  <a:lnTo>
                    <a:pt x="1053" y="2958"/>
                  </a:lnTo>
                  <a:lnTo>
                    <a:pt x="1003" y="2924"/>
                  </a:lnTo>
                  <a:lnTo>
                    <a:pt x="961" y="2883"/>
                  </a:lnTo>
                  <a:lnTo>
                    <a:pt x="920" y="2849"/>
                  </a:lnTo>
                  <a:lnTo>
                    <a:pt x="878" y="2808"/>
                  </a:lnTo>
                  <a:lnTo>
                    <a:pt x="836" y="2766"/>
                  </a:lnTo>
                  <a:lnTo>
                    <a:pt x="794" y="2724"/>
                  </a:lnTo>
                  <a:lnTo>
                    <a:pt x="753" y="2682"/>
                  </a:lnTo>
                  <a:lnTo>
                    <a:pt x="711" y="2640"/>
                  </a:lnTo>
                  <a:lnTo>
                    <a:pt x="677" y="2599"/>
                  </a:lnTo>
                  <a:lnTo>
                    <a:pt x="636" y="2557"/>
                  </a:lnTo>
                  <a:lnTo>
                    <a:pt x="602" y="2515"/>
                  </a:lnTo>
                  <a:lnTo>
                    <a:pt x="560" y="2473"/>
                  </a:lnTo>
                  <a:lnTo>
                    <a:pt x="527" y="2423"/>
                  </a:lnTo>
                  <a:lnTo>
                    <a:pt x="494" y="2381"/>
                  </a:lnTo>
                  <a:lnTo>
                    <a:pt x="452" y="2340"/>
                  </a:lnTo>
                  <a:lnTo>
                    <a:pt x="418" y="2290"/>
                  </a:lnTo>
                  <a:lnTo>
                    <a:pt x="385" y="2248"/>
                  </a:lnTo>
                  <a:lnTo>
                    <a:pt x="360" y="2198"/>
                  </a:lnTo>
                  <a:lnTo>
                    <a:pt x="335" y="2173"/>
                  </a:lnTo>
                  <a:lnTo>
                    <a:pt x="326" y="2148"/>
                  </a:lnTo>
                  <a:lnTo>
                    <a:pt x="293" y="2097"/>
                  </a:lnTo>
                  <a:lnTo>
                    <a:pt x="268" y="2056"/>
                  </a:lnTo>
                  <a:lnTo>
                    <a:pt x="235" y="2006"/>
                  </a:lnTo>
                  <a:lnTo>
                    <a:pt x="210" y="1955"/>
                  </a:lnTo>
                  <a:lnTo>
                    <a:pt x="184" y="1905"/>
                  </a:lnTo>
                  <a:lnTo>
                    <a:pt x="159" y="1855"/>
                  </a:lnTo>
                  <a:lnTo>
                    <a:pt x="134" y="1805"/>
                  </a:lnTo>
                  <a:lnTo>
                    <a:pt x="109" y="1755"/>
                  </a:lnTo>
                  <a:lnTo>
                    <a:pt x="93" y="1705"/>
                  </a:lnTo>
                  <a:lnTo>
                    <a:pt x="68" y="1655"/>
                  </a:lnTo>
                  <a:lnTo>
                    <a:pt x="51" y="1605"/>
                  </a:lnTo>
                  <a:lnTo>
                    <a:pt x="34" y="1554"/>
                  </a:lnTo>
                  <a:lnTo>
                    <a:pt x="9" y="1504"/>
                  </a:lnTo>
                  <a:lnTo>
                    <a:pt x="1" y="1454"/>
                  </a:lnTo>
                  <a:lnTo>
                    <a:pt x="1" y="1446"/>
                  </a:lnTo>
                  <a:lnTo>
                    <a:pt x="26" y="1379"/>
                  </a:lnTo>
                  <a:lnTo>
                    <a:pt x="51" y="1321"/>
                  </a:lnTo>
                  <a:lnTo>
                    <a:pt x="93" y="1237"/>
                  </a:lnTo>
                  <a:lnTo>
                    <a:pt x="176" y="1279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57"/>
            <p:cNvSpPr/>
            <p:nvPr/>
          </p:nvSpPr>
          <p:spPr>
            <a:xfrm>
              <a:off x="5956579" y="4562096"/>
              <a:ext cx="293055" cy="259216"/>
            </a:xfrm>
            <a:custGeom>
              <a:avLst/>
              <a:gdLst/>
              <a:ahLst/>
              <a:cxnLst/>
              <a:rect l="l" t="t" r="r" b="b"/>
              <a:pathLst>
                <a:path w="5941" h="5255" extrusionOk="0">
                  <a:moveTo>
                    <a:pt x="2632" y="0"/>
                  </a:moveTo>
                  <a:lnTo>
                    <a:pt x="2716" y="0"/>
                  </a:lnTo>
                  <a:lnTo>
                    <a:pt x="2774" y="0"/>
                  </a:lnTo>
                  <a:lnTo>
                    <a:pt x="2833" y="0"/>
                  </a:lnTo>
                  <a:lnTo>
                    <a:pt x="2866" y="0"/>
                  </a:lnTo>
                  <a:lnTo>
                    <a:pt x="2916" y="0"/>
                  </a:lnTo>
                  <a:lnTo>
                    <a:pt x="2966" y="0"/>
                  </a:lnTo>
                  <a:lnTo>
                    <a:pt x="3025" y="0"/>
                  </a:lnTo>
                  <a:lnTo>
                    <a:pt x="3075" y="8"/>
                  </a:lnTo>
                  <a:lnTo>
                    <a:pt x="3125" y="8"/>
                  </a:lnTo>
                  <a:lnTo>
                    <a:pt x="3175" y="17"/>
                  </a:lnTo>
                  <a:lnTo>
                    <a:pt x="3225" y="25"/>
                  </a:lnTo>
                  <a:lnTo>
                    <a:pt x="3275" y="34"/>
                  </a:lnTo>
                  <a:lnTo>
                    <a:pt x="3334" y="42"/>
                  </a:lnTo>
                  <a:lnTo>
                    <a:pt x="3384" y="50"/>
                  </a:lnTo>
                  <a:lnTo>
                    <a:pt x="3434" y="59"/>
                  </a:lnTo>
                  <a:lnTo>
                    <a:pt x="3484" y="67"/>
                  </a:lnTo>
                  <a:lnTo>
                    <a:pt x="3534" y="75"/>
                  </a:lnTo>
                  <a:lnTo>
                    <a:pt x="3585" y="92"/>
                  </a:lnTo>
                  <a:lnTo>
                    <a:pt x="3635" y="100"/>
                  </a:lnTo>
                  <a:lnTo>
                    <a:pt x="3685" y="109"/>
                  </a:lnTo>
                  <a:lnTo>
                    <a:pt x="3727" y="125"/>
                  </a:lnTo>
                  <a:lnTo>
                    <a:pt x="3777" y="134"/>
                  </a:lnTo>
                  <a:lnTo>
                    <a:pt x="3827" y="150"/>
                  </a:lnTo>
                  <a:lnTo>
                    <a:pt x="3877" y="159"/>
                  </a:lnTo>
                  <a:lnTo>
                    <a:pt x="3927" y="176"/>
                  </a:lnTo>
                  <a:lnTo>
                    <a:pt x="3977" y="192"/>
                  </a:lnTo>
                  <a:lnTo>
                    <a:pt x="4002" y="201"/>
                  </a:lnTo>
                  <a:lnTo>
                    <a:pt x="4019" y="201"/>
                  </a:lnTo>
                  <a:lnTo>
                    <a:pt x="4069" y="217"/>
                  </a:lnTo>
                  <a:lnTo>
                    <a:pt x="4119" y="234"/>
                  </a:lnTo>
                  <a:lnTo>
                    <a:pt x="4161" y="251"/>
                  </a:lnTo>
                  <a:lnTo>
                    <a:pt x="4211" y="267"/>
                  </a:lnTo>
                  <a:lnTo>
                    <a:pt x="4253" y="292"/>
                  </a:lnTo>
                  <a:lnTo>
                    <a:pt x="4353" y="326"/>
                  </a:lnTo>
                  <a:lnTo>
                    <a:pt x="4445" y="368"/>
                  </a:lnTo>
                  <a:lnTo>
                    <a:pt x="4537" y="401"/>
                  </a:lnTo>
                  <a:lnTo>
                    <a:pt x="4629" y="443"/>
                  </a:lnTo>
                  <a:lnTo>
                    <a:pt x="4721" y="476"/>
                  </a:lnTo>
                  <a:lnTo>
                    <a:pt x="4813" y="518"/>
                  </a:lnTo>
                  <a:lnTo>
                    <a:pt x="4896" y="560"/>
                  </a:lnTo>
                  <a:lnTo>
                    <a:pt x="4988" y="602"/>
                  </a:lnTo>
                  <a:lnTo>
                    <a:pt x="5172" y="677"/>
                  </a:lnTo>
                  <a:lnTo>
                    <a:pt x="5356" y="760"/>
                  </a:lnTo>
                  <a:lnTo>
                    <a:pt x="5531" y="835"/>
                  </a:lnTo>
                  <a:lnTo>
                    <a:pt x="5623" y="877"/>
                  </a:lnTo>
                  <a:lnTo>
                    <a:pt x="5715" y="919"/>
                  </a:lnTo>
                  <a:lnTo>
                    <a:pt x="5807" y="952"/>
                  </a:lnTo>
                  <a:lnTo>
                    <a:pt x="5899" y="994"/>
                  </a:lnTo>
                  <a:lnTo>
                    <a:pt x="5940" y="1078"/>
                  </a:lnTo>
                  <a:lnTo>
                    <a:pt x="5849" y="1120"/>
                  </a:lnTo>
                  <a:lnTo>
                    <a:pt x="5757" y="1086"/>
                  </a:lnTo>
                  <a:lnTo>
                    <a:pt x="5665" y="1053"/>
                  </a:lnTo>
                  <a:lnTo>
                    <a:pt x="5564" y="1028"/>
                  </a:lnTo>
                  <a:lnTo>
                    <a:pt x="5473" y="994"/>
                  </a:lnTo>
                  <a:lnTo>
                    <a:pt x="5289" y="927"/>
                  </a:lnTo>
                  <a:lnTo>
                    <a:pt x="5097" y="869"/>
                  </a:lnTo>
                  <a:lnTo>
                    <a:pt x="4913" y="802"/>
                  </a:lnTo>
                  <a:lnTo>
                    <a:pt x="4813" y="777"/>
                  </a:lnTo>
                  <a:lnTo>
                    <a:pt x="4721" y="744"/>
                  </a:lnTo>
                  <a:lnTo>
                    <a:pt x="4629" y="735"/>
                  </a:lnTo>
                  <a:lnTo>
                    <a:pt x="4537" y="702"/>
                  </a:lnTo>
                  <a:lnTo>
                    <a:pt x="4445" y="677"/>
                  </a:lnTo>
                  <a:lnTo>
                    <a:pt x="4353" y="652"/>
                  </a:lnTo>
                  <a:lnTo>
                    <a:pt x="4253" y="627"/>
                  </a:lnTo>
                  <a:lnTo>
                    <a:pt x="4161" y="602"/>
                  </a:lnTo>
                  <a:lnTo>
                    <a:pt x="4111" y="585"/>
                  </a:lnTo>
                  <a:lnTo>
                    <a:pt x="4069" y="577"/>
                  </a:lnTo>
                  <a:lnTo>
                    <a:pt x="4019" y="568"/>
                  </a:lnTo>
                  <a:lnTo>
                    <a:pt x="3977" y="560"/>
                  </a:lnTo>
                  <a:lnTo>
                    <a:pt x="3927" y="543"/>
                  </a:lnTo>
                  <a:lnTo>
                    <a:pt x="3910" y="543"/>
                  </a:lnTo>
                  <a:lnTo>
                    <a:pt x="3877" y="535"/>
                  </a:lnTo>
                  <a:lnTo>
                    <a:pt x="3835" y="526"/>
                  </a:lnTo>
                  <a:lnTo>
                    <a:pt x="3785" y="510"/>
                  </a:lnTo>
                  <a:lnTo>
                    <a:pt x="3743" y="501"/>
                  </a:lnTo>
                  <a:lnTo>
                    <a:pt x="3693" y="493"/>
                  </a:lnTo>
                  <a:lnTo>
                    <a:pt x="3643" y="476"/>
                  </a:lnTo>
                  <a:lnTo>
                    <a:pt x="3601" y="468"/>
                  </a:lnTo>
                  <a:lnTo>
                    <a:pt x="3551" y="460"/>
                  </a:lnTo>
                  <a:lnTo>
                    <a:pt x="3509" y="451"/>
                  </a:lnTo>
                  <a:lnTo>
                    <a:pt x="3459" y="443"/>
                  </a:lnTo>
                  <a:lnTo>
                    <a:pt x="3409" y="435"/>
                  </a:lnTo>
                  <a:lnTo>
                    <a:pt x="3367" y="426"/>
                  </a:lnTo>
                  <a:lnTo>
                    <a:pt x="3317" y="418"/>
                  </a:lnTo>
                  <a:lnTo>
                    <a:pt x="3275" y="418"/>
                  </a:lnTo>
                  <a:lnTo>
                    <a:pt x="3225" y="409"/>
                  </a:lnTo>
                  <a:lnTo>
                    <a:pt x="3184" y="409"/>
                  </a:lnTo>
                  <a:lnTo>
                    <a:pt x="3133" y="401"/>
                  </a:lnTo>
                  <a:lnTo>
                    <a:pt x="3083" y="401"/>
                  </a:lnTo>
                  <a:lnTo>
                    <a:pt x="3033" y="401"/>
                  </a:lnTo>
                  <a:lnTo>
                    <a:pt x="2991" y="401"/>
                  </a:lnTo>
                  <a:lnTo>
                    <a:pt x="2941" y="401"/>
                  </a:lnTo>
                  <a:lnTo>
                    <a:pt x="2891" y="401"/>
                  </a:lnTo>
                  <a:lnTo>
                    <a:pt x="2841" y="401"/>
                  </a:lnTo>
                  <a:lnTo>
                    <a:pt x="2557" y="401"/>
                  </a:lnTo>
                  <a:lnTo>
                    <a:pt x="2515" y="401"/>
                  </a:lnTo>
                  <a:lnTo>
                    <a:pt x="2473" y="401"/>
                  </a:lnTo>
                  <a:lnTo>
                    <a:pt x="2432" y="401"/>
                  </a:lnTo>
                  <a:lnTo>
                    <a:pt x="2382" y="401"/>
                  </a:lnTo>
                  <a:lnTo>
                    <a:pt x="2340" y="401"/>
                  </a:lnTo>
                  <a:lnTo>
                    <a:pt x="2298" y="401"/>
                  </a:lnTo>
                  <a:lnTo>
                    <a:pt x="2256" y="409"/>
                  </a:lnTo>
                  <a:lnTo>
                    <a:pt x="2215" y="409"/>
                  </a:lnTo>
                  <a:lnTo>
                    <a:pt x="2189" y="409"/>
                  </a:lnTo>
                  <a:lnTo>
                    <a:pt x="2173" y="409"/>
                  </a:lnTo>
                  <a:lnTo>
                    <a:pt x="2156" y="409"/>
                  </a:lnTo>
                  <a:lnTo>
                    <a:pt x="2131" y="409"/>
                  </a:lnTo>
                  <a:lnTo>
                    <a:pt x="2114" y="409"/>
                  </a:lnTo>
                  <a:lnTo>
                    <a:pt x="2114" y="409"/>
                  </a:lnTo>
                  <a:lnTo>
                    <a:pt x="2098" y="409"/>
                  </a:lnTo>
                  <a:lnTo>
                    <a:pt x="2081" y="409"/>
                  </a:lnTo>
                  <a:lnTo>
                    <a:pt x="2081" y="409"/>
                  </a:lnTo>
                  <a:lnTo>
                    <a:pt x="2056" y="418"/>
                  </a:lnTo>
                  <a:lnTo>
                    <a:pt x="2047" y="418"/>
                  </a:lnTo>
                  <a:lnTo>
                    <a:pt x="2047" y="418"/>
                  </a:lnTo>
                  <a:lnTo>
                    <a:pt x="2031" y="418"/>
                  </a:lnTo>
                  <a:lnTo>
                    <a:pt x="2022" y="418"/>
                  </a:lnTo>
                  <a:lnTo>
                    <a:pt x="2006" y="418"/>
                  </a:lnTo>
                  <a:lnTo>
                    <a:pt x="1997" y="418"/>
                  </a:lnTo>
                  <a:lnTo>
                    <a:pt x="1981" y="418"/>
                  </a:lnTo>
                  <a:lnTo>
                    <a:pt x="1981" y="418"/>
                  </a:lnTo>
                  <a:lnTo>
                    <a:pt x="1972" y="418"/>
                  </a:lnTo>
                  <a:lnTo>
                    <a:pt x="1964" y="418"/>
                  </a:lnTo>
                  <a:lnTo>
                    <a:pt x="1964" y="535"/>
                  </a:lnTo>
                  <a:lnTo>
                    <a:pt x="1964" y="551"/>
                  </a:lnTo>
                  <a:lnTo>
                    <a:pt x="1964" y="568"/>
                  </a:lnTo>
                  <a:lnTo>
                    <a:pt x="1964" y="585"/>
                  </a:lnTo>
                  <a:lnTo>
                    <a:pt x="1964" y="602"/>
                  </a:lnTo>
                  <a:lnTo>
                    <a:pt x="1964" y="627"/>
                  </a:lnTo>
                  <a:lnTo>
                    <a:pt x="1964" y="635"/>
                  </a:lnTo>
                  <a:lnTo>
                    <a:pt x="1964" y="660"/>
                  </a:lnTo>
                  <a:lnTo>
                    <a:pt x="1964" y="677"/>
                  </a:lnTo>
                  <a:lnTo>
                    <a:pt x="1972" y="693"/>
                  </a:lnTo>
                  <a:lnTo>
                    <a:pt x="1972" y="710"/>
                  </a:lnTo>
                  <a:lnTo>
                    <a:pt x="1981" y="727"/>
                  </a:lnTo>
                  <a:lnTo>
                    <a:pt x="1989" y="744"/>
                  </a:lnTo>
                  <a:lnTo>
                    <a:pt x="1997" y="760"/>
                  </a:lnTo>
                  <a:lnTo>
                    <a:pt x="2006" y="769"/>
                  </a:lnTo>
                  <a:lnTo>
                    <a:pt x="2014" y="785"/>
                  </a:lnTo>
                  <a:lnTo>
                    <a:pt x="2022" y="802"/>
                  </a:lnTo>
                  <a:lnTo>
                    <a:pt x="2031" y="819"/>
                  </a:lnTo>
                  <a:lnTo>
                    <a:pt x="2039" y="835"/>
                  </a:lnTo>
                  <a:lnTo>
                    <a:pt x="2056" y="852"/>
                  </a:lnTo>
                  <a:lnTo>
                    <a:pt x="2064" y="869"/>
                  </a:lnTo>
                  <a:lnTo>
                    <a:pt x="2072" y="886"/>
                  </a:lnTo>
                  <a:lnTo>
                    <a:pt x="2081" y="902"/>
                  </a:lnTo>
                  <a:lnTo>
                    <a:pt x="2098" y="919"/>
                  </a:lnTo>
                  <a:lnTo>
                    <a:pt x="2106" y="936"/>
                  </a:lnTo>
                  <a:lnTo>
                    <a:pt x="2123" y="952"/>
                  </a:lnTo>
                  <a:lnTo>
                    <a:pt x="2139" y="969"/>
                  </a:lnTo>
                  <a:lnTo>
                    <a:pt x="2156" y="978"/>
                  </a:lnTo>
                  <a:lnTo>
                    <a:pt x="2164" y="994"/>
                  </a:lnTo>
                  <a:lnTo>
                    <a:pt x="2181" y="1011"/>
                  </a:lnTo>
                  <a:lnTo>
                    <a:pt x="2198" y="1028"/>
                  </a:lnTo>
                  <a:lnTo>
                    <a:pt x="2215" y="1044"/>
                  </a:lnTo>
                  <a:lnTo>
                    <a:pt x="2223" y="1061"/>
                  </a:lnTo>
                  <a:lnTo>
                    <a:pt x="2240" y="1069"/>
                  </a:lnTo>
                  <a:lnTo>
                    <a:pt x="2265" y="1086"/>
                  </a:lnTo>
                  <a:lnTo>
                    <a:pt x="2281" y="1103"/>
                  </a:lnTo>
                  <a:lnTo>
                    <a:pt x="2298" y="1120"/>
                  </a:lnTo>
                  <a:lnTo>
                    <a:pt x="2315" y="1128"/>
                  </a:lnTo>
                  <a:lnTo>
                    <a:pt x="2331" y="1145"/>
                  </a:lnTo>
                  <a:lnTo>
                    <a:pt x="2348" y="1161"/>
                  </a:lnTo>
                  <a:lnTo>
                    <a:pt x="2373" y="1170"/>
                  </a:lnTo>
                  <a:lnTo>
                    <a:pt x="2390" y="1186"/>
                  </a:lnTo>
                  <a:lnTo>
                    <a:pt x="2407" y="1203"/>
                  </a:lnTo>
                  <a:lnTo>
                    <a:pt x="2432" y="1211"/>
                  </a:lnTo>
                  <a:lnTo>
                    <a:pt x="2448" y="1228"/>
                  </a:lnTo>
                  <a:lnTo>
                    <a:pt x="2473" y="1236"/>
                  </a:lnTo>
                  <a:lnTo>
                    <a:pt x="2490" y="1253"/>
                  </a:lnTo>
                  <a:lnTo>
                    <a:pt x="2507" y="1270"/>
                  </a:lnTo>
                  <a:lnTo>
                    <a:pt x="2557" y="1295"/>
                  </a:lnTo>
                  <a:lnTo>
                    <a:pt x="2599" y="1320"/>
                  </a:lnTo>
                  <a:lnTo>
                    <a:pt x="2649" y="1345"/>
                  </a:lnTo>
                  <a:lnTo>
                    <a:pt x="2691" y="1370"/>
                  </a:lnTo>
                  <a:lnTo>
                    <a:pt x="2741" y="1387"/>
                  </a:lnTo>
                  <a:lnTo>
                    <a:pt x="2783" y="1412"/>
                  </a:lnTo>
                  <a:lnTo>
                    <a:pt x="2833" y="1437"/>
                  </a:lnTo>
                  <a:lnTo>
                    <a:pt x="2883" y="1462"/>
                  </a:lnTo>
                  <a:lnTo>
                    <a:pt x="2933" y="1479"/>
                  </a:lnTo>
                  <a:lnTo>
                    <a:pt x="2983" y="1504"/>
                  </a:lnTo>
                  <a:lnTo>
                    <a:pt x="3033" y="1521"/>
                  </a:lnTo>
                  <a:lnTo>
                    <a:pt x="3083" y="1546"/>
                  </a:lnTo>
                  <a:lnTo>
                    <a:pt x="3133" y="1562"/>
                  </a:lnTo>
                  <a:lnTo>
                    <a:pt x="3192" y="1579"/>
                  </a:lnTo>
                  <a:lnTo>
                    <a:pt x="3242" y="1604"/>
                  </a:lnTo>
                  <a:lnTo>
                    <a:pt x="3292" y="1621"/>
                  </a:lnTo>
                  <a:lnTo>
                    <a:pt x="3342" y="1637"/>
                  </a:lnTo>
                  <a:lnTo>
                    <a:pt x="3392" y="1654"/>
                  </a:lnTo>
                  <a:lnTo>
                    <a:pt x="3443" y="1671"/>
                  </a:lnTo>
                  <a:lnTo>
                    <a:pt x="3493" y="1688"/>
                  </a:lnTo>
                  <a:lnTo>
                    <a:pt x="3543" y="1704"/>
                  </a:lnTo>
                  <a:lnTo>
                    <a:pt x="3593" y="1721"/>
                  </a:lnTo>
                  <a:lnTo>
                    <a:pt x="3643" y="1729"/>
                  </a:lnTo>
                  <a:lnTo>
                    <a:pt x="3743" y="1763"/>
                  </a:lnTo>
                  <a:lnTo>
                    <a:pt x="3844" y="1788"/>
                  </a:lnTo>
                  <a:lnTo>
                    <a:pt x="3935" y="1813"/>
                  </a:lnTo>
                  <a:lnTo>
                    <a:pt x="4019" y="1838"/>
                  </a:lnTo>
                  <a:lnTo>
                    <a:pt x="4103" y="1855"/>
                  </a:lnTo>
                  <a:lnTo>
                    <a:pt x="4261" y="1896"/>
                  </a:lnTo>
                  <a:lnTo>
                    <a:pt x="4387" y="1930"/>
                  </a:lnTo>
                  <a:lnTo>
                    <a:pt x="4579" y="1980"/>
                  </a:lnTo>
                  <a:lnTo>
                    <a:pt x="4762" y="2022"/>
                  </a:lnTo>
                  <a:lnTo>
                    <a:pt x="4838" y="2038"/>
                  </a:lnTo>
                  <a:lnTo>
                    <a:pt x="4888" y="2055"/>
                  </a:lnTo>
                  <a:lnTo>
                    <a:pt x="4921" y="2055"/>
                  </a:lnTo>
                  <a:lnTo>
                    <a:pt x="4946" y="2064"/>
                  </a:lnTo>
                  <a:lnTo>
                    <a:pt x="4988" y="2072"/>
                  </a:lnTo>
                  <a:lnTo>
                    <a:pt x="5030" y="2080"/>
                  </a:lnTo>
                  <a:lnTo>
                    <a:pt x="5122" y="2089"/>
                  </a:lnTo>
                  <a:lnTo>
                    <a:pt x="5214" y="2105"/>
                  </a:lnTo>
                  <a:lnTo>
                    <a:pt x="5289" y="2114"/>
                  </a:lnTo>
                  <a:lnTo>
                    <a:pt x="5322" y="2122"/>
                  </a:lnTo>
                  <a:lnTo>
                    <a:pt x="5347" y="2130"/>
                  </a:lnTo>
                  <a:lnTo>
                    <a:pt x="5364" y="2130"/>
                  </a:lnTo>
                  <a:lnTo>
                    <a:pt x="5389" y="2139"/>
                  </a:lnTo>
                  <a:lnTo>
                    <a:pt x="5406" y="2147"/>
                  </a:lnTo>
                  <a:lnTo>
                    <a:pt x="5431" y="2155"/>
                  </a:lnTo>
                  <a:lnTo>
                    <a:pt x="5448" y="2172"/>
                  </a:lnTo>
                  <a:lnTo>
                    <a:pt x="5464" y="2197"/>
                  </a:lnTo>
                  <a:lnTo>
                    <a:pt x="5481" y="2214"/>
                  </a:lnTo>
                  <a:lnTo>
                    <a:pt x="5481" y="2214"/>
                  </a:lnTo>
                  <a:lnTo>
                    <a:pt x="5489" y="2239"/>
                  </a:lnTo>
                  <a:lnTo>
                    <a:pt x="5498" y="2272"/>
                  </a:lnTo>
                  <a:lnTo>
                    <a:pt x="5498" y="2297"/>
                  </a:lnTo>
                  <a:lnTo>
                    <a:pt x="5498" y="2323"/>
                  </a:lnTo>
                  <a:lnTo>
                    <a:pt x="5498" y="2348"/>
                  </a:lnTo>
                  <a:lnTo>
                    <a:pt x="5489" y="2373"/>
                  </a:lnTo>
                  <a:lnTo>
                    <a:pt x="5481" y="2398"/>
                  </a:lnTo>
                  <a:lnTo>
                    <a:pt x="5481" y="2398"/>
                  </a:lnTo>
                  <a:lnTo>
                    <a:pt x="5464" y="2423"/>
                  </a:lnTo>
                  <a:lnTo>
                    <a:pt x="5448" y="2439"/>
                  </a:lnTo>
                  <a:lnTo>
                    <a:pt x="5422" y="2456"/>
                  </a:lnTo>
                  <a:lnTo>
                    <a:pt x="5397" y="2465"/>
                  </a:lnTo>
                  <a:lnTo>
                    <a:pt x="5381" y="2473"/>
                  </a:lnTo>
                  <a:lnTo>
                    <a:pt x="5356" y="2481"/>
                  </a:lnTo>
                  <a:lnTo>
                    <a:pt x="5331" y="2481"/>
                  </a:lnTo>
                  <a:lnTo>
                    <a:pt x="5189" y="2481"/>
                  </a:lnTo>
                  <a:lnTo>
                    <a:pt x="5113" y="2481"/>
                  </a:lnTo>
                  <a:lnTo>
                    <a:pt x="5047" y="2481"/>
                  </a:lnTo>
                  <a:lnTo>
                    <a:pt x="4971" y="2481"/>
                  </a:lnTo>
                  <a:lnTo>
                    <a:pt x="4905" y="2481"/>
                  </a:lnTo>
                  <a:lnTo>
                    <a:pt x="4829" y="2481"/>
                  </a:lnTo>
                  <a:lnTo>
                    <a:pt x="4762" y="2481"/>
                  </a:lnTo>
                  <a:lnTo>
                    <a:pt x="4696" y="2490"/>
                  </a:lnTo>
                  <a:lnTo>
                    <a:pt x="4629" y="2498"/>
                  </a:lnTo>
                  <a:lnTo>
                    <a:pt x="4604" y="2498"/>
                  </a:lnTo>
                  <a:lnTo>
                    <a:pt x="4562" y="2498"/>
                  </a:lnTo>
                  <a:lnTo>
                    <a:pt x="4487" y="2506"/>
                  </a:lnTo>
                  <a:lnTo>
                    <a:pt x="4420" y="2615"/>
                  </a:lnTo>
                  <a:lnTo>
                    <a:pt x="4353" y="2623"/>
                  </a:lnTo>
                  <a:lnTo>
                    <a:pt x="4286" y="2632"/>
                  </a:lnTo>
                  <a:lnTo>
                    <a:pt x="4219" y="2640"/>
                  </a:lnTo>
                  <a:lnTo>
                    <a:pt x="4153" y="2648"/>
                  </a:lnTo>
                  <a:lnTo>
                    <a:pt x="4086" y="2657"/>
                  </a:lnTo>
                  <a:lnTo>
                    <a:pt x="4019" y="2673"/>
                  </a:lnTo>
                  <a:lnTo>
                    <a:pt x="3952" y="2682"/>
                  </a:lnTo>
                  <a:lnTo>
                    <a:pt x="3885" y="2698"/>
                  </a:lnTo>
                  <a:lnTo>
                    <a:pt x="3818" y="2707"/>
                  </a:lnTo>
                  <a:lnTo>
                    <a:pt x="3760" y="2724"/>
                  </a:lnTo>
                  <a:lnTo>
                    <a:pt x="3693" y="2740"/>
                  </a:lnTo>
                  <a:lnTo>
                    <a:pt x="3626" y="2757"/>
                  </a:lnTo>
                  <a:lnTo>
                    <a:pt x="3560" y="2774"/>
                  </a:lnTo>
                  <a:lnTo>
                    <a:pt x="3501" y="2790"/>
                  </a:lnTo>
                  <a:lnTo>
                    <a:pt x="3434" y="2807"/>
                  </a:lnTo>
                  <a:lnTo>
                    <a:pt x="3367" y="2824"/>
                  </a:lnTo>
                  <a:lnTo>
                    <a:pt x="3301" y="2840"/>
                  </a:lnTo>
                  <a:lnTo>
                    <a:pt x="3242" y="2857"/>
                  </a:lnTo>
                  <a:lnTo>
                    <a:pt x="3175" y="2874"/>
                  </a:lnTo>
                  <a:lnTo>
                    <a:pt x="3108" y="2891"/>
                  </a:lnTo>
                  <a:lnTo>
                    <a:pt x="3050" y="2916"/>
                  </a:lnTo>
                  <a:lnTo>
                    <a:pt x="2983" y="2932"/>
                  </a:lnTo>
                  <a:lnTo>
                    <a:pt x="2916" y="2957"/>
                  </a:lnTo>
                  <a:lnTo>
                    <a:pt x="2858" y="2982"/>
                  </a:lnTo>
                  <a:lnTo>
                    <a:pt x="2791" y="2999"/>
                  </a:lnTo>
                  <a:lnTo>
                    <a:pt x="2732" y="3024"/>
                  </a:lnTo>
                  <a:lnTo>
                    <a:pt x="2666" y="3049"/>
                  </a:lnTo>
                  <a:lnTo>
                    <a:pt x="2607" y="3074"/>
                  </a:lnTo>
                  <a:lnTo>
                    <a:pt x="2540" y="3091"/>
                  </a:lnTo>
                  <a:lnTo>
                    <a:pt x="2473" y="3116"/>
                  </a:lnTo>
                  <a:lnTo>
                    <a:pt x="2415" y="3141"/>
                  </a:lnTo>
                  <a:lnTo>
                    <a:pt x="2348" y="3175"/>
                  </a:lnTo>
                  <a:lnTo>
                    <a:pt x="2290" y="3200"/>
                  </a:lnTo>
                  <a:lnTo>
                    <a:pt x="2223" y="3225"/>
                  </a:lnTo>
                  <a:lnTo>
                    <a:pt x="2164" y="3250"/>
                  </a:lnTo>
                  <a:lnTo>
                    <a:pt x="2098" y="3275"/>
                  </a:lnTo>
                  <a:lnTo>
                    <a:pt x="2039" y="3308"/>
                  </a:lnTo>
                  <a:lnTo>
                    <a:pt x="1972" y="3333"/>
                  </a:lnTo>
                  <a:lnTo>
                    <a:pt x="1914" y="3367"/>
                  </a:lnTo>
                  <a:lnTo>
                    <a:pt x="1847" y="3392"/>
                  </a:lnTo>
                  <a:lnTo>
                    <a:pt x="1788" y="3425"/>
                  </a:lnTo>
                  <a:lnTo>
                    <a:pt x="1722" y="3450"/>
                  </a:lnTo>
                  <a:lnTo>
                    <a:pt x="1663" y="3484"/>
                  </a:lnTo>
                  <a:lnTo>
                    <a:pt x="1596" y="3517"/>
                  </a:lnTo>
                  <a:lnTo>
                    <a:pt x="1538" y="3551"/>
                  </a:lnTo>
                  <a:lnTo>
                    <a:pt x="1471" y="3576"/>
                  </a:lnTo>
                  <a:lnTo>
                    <a:pt x="1413" y="3609"/>
                  </a:lnTo>
                  <a:lnTo>
                    <a:pt x="1346" y="3642"/>
                  </a:lnTo>
                  <a:lnTo>
                    <a:pt x="1287" y="3676"/>
                  </a:lnTo>
                  <a:lnTo>
                    <a:pt x="1220" y="3718"/>
                  </a:lnTo>
                  <a:lnTo>
                    <a:pt x="1154" y="3751"/>
                  </a:lnTo>
                  <a:lnTo>
                    <a:pt x="1137" y="3759"/>
                  </a:lnTo>
                  <a:lnTo>
                    <a:pt x="1112" y="3776"/>
                  </a:lnTo>
                  <a:lnTo>
                    <a:pt x="1053" y="3801"/>
                  </a:lnTo>
                  <a:lnTo>
                    <a:pt x="936" y="3860"/>
                  </a:lnTo>
                  <a:lnTo>
                    <a:pt x="870" y="3885"/>
                  </a:lnTo>
                  <a:lnTo>
                    <a:pt x="803" y="3926"/>
                  </a:lnTo>
                  <a:lnTo>
                    <a:pt x="769" y="3935"/>
                  </a:lnTo>
                  <a:lnTo>
                    <a:pt x="736" y="3960"/>
                  </a:lnTo>
                  <a:lnTo>
                    <a:pt x="702" y="3977"/>
                  </a:lnTo>
                  <a:lnTo>
                    <a:pt x="677" y="3993"/>
                  </a:lnTo>
                  <a:lnTo>
                    <a:pt x="644" y="4010"/>
                  </a:lnTo>
                  <a:lnTo>
                    <a:pt x="611" y="4027"/>
                  </a:lnTo>
                  <a:lnTo>
                    <a:pt x="577" y="4052"/>
                  </a:lnTo>
                  <a:lnTo>
                    <a:pt x="552" y="4069"/>
                  </a:lnTo>
                  <a:lnTo>
                    <a:pt x="519" y="4085"/>
                  </a:lnTo>
                  <a:lnTo>
                    <a:pt x="494" y="4110"/>
                  </a:lnTo>
                  <a:lnTo>
                    <a:pt x="469" y="4127"/>
                  </a:lnTo>
                  <a:lnTo>
                    <a:pt x="452" y="4135"/>
                  </a:lnTo>
                  <a:lnTo>
                    <a:pt x="443" y="4152"/>
                  </a:lnTo>
                  <a:lnTo>
                    <a:pt x="435" y="4160"/>
                  </a:lnTo>
                  <a:lnTo>
                    <a:pt x="418" y="4169"/>
                  </a:lnTo>
                  <a:lnTo>
                    <a:pt x="410" y="4177"/>
                  </a:lnTo>
                  <a:lnTo>
                    <a:pt x="402" y="4185"/>
                  </a:lnTo>
                  <a:lnTo>
                    <a:pt x="393" y="4194"/>
                  </a:lnTo>
                  <a:lnTo>
                    <a:pt x="385" y="4202"/>
                  </a:lnTo>
                  <a:lnTo>
                    <a:pt x="377" y="4219"/>
                  </a:lnTo>
                  <a:lnTo>
                    <a:pt x="368" y="4227"/>
                  </a:lnTo>
                  <a:lnTo>
                    <a:pt x="360" y="4236"/>
                  </a:lnTo>
                  <a:lnTo>
                    <a:pt x="352" y="4244"/>
                  </a:lnTo>
                  <a:lnTo>
                    <a:pt x="343" y="4252"/>
                  </a:lnTo>
                  <a:lnTo>
                    <a:pt x="343" y="4252"/>
                  </a:lnTo>
                  <a:lnTo>
                    <a:pt x="343" y="4261"/>
                  </a:lnTo>
                  <a:lnTo>
                    <a:pt x="343" y="4269"/>
                  </a:lnTo>
                  <a:lnTo>
                    <a:pt x="343" y="4277"/>
                  </a:lnTo>
                  <a:lnTo>
                    <a:pt x="343" y="4286"/>
                  </a:lnTo>
                  <a:lnTo>
                    <a:pt x="343" y="4302"/>
                  </a:lnTo>
                  <a:lnTo>
                    <a:pt x="335" y="4311"/>
                  </a:lnTo>
                  <a:lnTo>
                    <a:pt x="335" y="4327"/>
                  </a:lnTo>
                  <a:lnTo>
                    <a:pt x="335" y="4344"/>
                  </a:lnTo>
                  <a:lnTo>
                    <a:pt x="335" y="4353"/>
                  </a:lnTo>
                  <a:lnTo>
                    <a:pt x="335" y="4369"/>
                  </a:lnTo>
                  <a:lnTo>
                    <a:pt x="335" y="4378"/>
                  </a:lnTo>
                  <a:lnTo>
                    <a:pt x="335" y="4453"/>
                  </a:lnTo>
                  <a:lnTo>
                    <a:pt x="335" y="4461"/>
                  </a:lnTo>
                  <a:lnTo>
                    <a:pt x="335" y="4470"/>
                  </a:lnTo>
                  <a:lnTo>
                    <a:pt x="335" y="4478"/>
                  </a:lnTo>
                  <a:lnTo>
                    <a:pt x="335" y="4495"/>
                  </a:lnTo>
                  <a:lnTo>
                    <a:pt x="335" y="4503"/>
                  </a:lnTo>
                  <a:lnTo>
                    <a:pt x="335" y="4511"/>
                  </a:lnTo>
                  <a:lnTo>
                    <a:pt x="335" y="4520"/>
                  </a:lnTo>
                  <a:lnTo>
                    <a:pt x="335" y="4528"/>
                  </a:lnTo>
                  <a:lnTo>
                    <a:pt x="335" y="4536"/>
                  </a:lnTo>
                  <a:lnTo>
                    <a:pt x="343" y="4545"/>
                  </a:lnTo>
                  <a:lnTo>
                    <a:pt x="343" y="4553"/>
                  </a:lnTo>
                  <a:lnTo>
                    <a:pt x="352" y="4561"/>
                  </a:lnTo>
                  <a:lnTo>
                    <a:pt x="360" y="4570"/>
                  </a:lnTo>
                  <a:lnTo>
                    <a:pt x="368" y="4586"/>
                  </a:lnTo>
                  <a:lnTo>
                    <a:pt x="377" y="4595"/>
                  </a:lnTo>
                  <a:lnTo>
                    <a:pt x="385" y="4603"/>
                  </a:lnTo>
                  <a:lnTo>
                    <a:pt x="393" y="4612"/>
                  </a:lnTo>
                  <a:lnTo>
                    <a:pt x="402" y="4620"/>
                  </a:lnTo>
                  <a:lnTo>
                    <a:pt x="410" y="4628"/>
                  </a:lnTo>
                  <a:lnTo>
                    <a:pt x="427" y="4637"/>
                  </a:lnTo>
                  <a:lnTo>
                    <a:pt x="435" y="4645"/>
                  </a:lnTo>
                  <a:lnTo>
                    <a:pt x="443" y="4653"/>
                  </a:lnTo>
                  <a:lnTo>
                    <a:pt x="460" y="4662"/>
                  </a:lnTo>
                  <a:lnTo>
                    <a:pt x="469" y="4670"/>
                  </a:lnTo>
                  <a:lnTo>
                    <a:pt x="485" y="4678"/>
                  </a:lnTo>
                  <a:lnTo>
                    <a:pt x="502" y="4695"/>
                  </a:lnTo>
                  <a:lnTo>
                    <a:pt x="510" y="4703"/>
                  </a:lnTo>
                  <a:lnTo>
                    <a:pt x="527" y="4712"/>
                  </a:lnTo>
                  <a:lnTo>
                    <a:pt x="544" y="4720"/>
                  </a:lnTo>
                  <a:lnTo>
                    <a:pt x="560" y="4728"/>
                  </a:lnTo>
                  <a:lnTo>
                    <a:pt x="569" y="4728"/>
                  </a:lnTo>
                  <a:lnTo>
                    <a:pt x="577" y="4728"/>
                  </a:lnTo>
                  <a:lnTo>
                    <a:pt x="594" y="4737"/>
                  </a:lnTo>
                  <a:lnTo>
                    <a:pt x="594" y="4737"/>
                  </a:lnTo>
                  <a:lnTo>
                    <a:pt x="611" y="4745"/>
                  </a:lnTo>
                  <a:lnTo>
                    <a:pt x="627" y="4754"/>
                  </a:lnTo>
                  <a:lnTo>
                    <a:pt x="644" y="4762"/>
                  </a:lnTo>
                  <a:lnTo>
                    <a:pt x="661" y="4770"/>
                  </a:lnTo>
                  <a:lnTo>
                    <a:pt x="661" y="4770"/>
                  </a:lnTo>
                  <a:lnTo>
                    <a:pt x="702" y="4787"/>
                  </a:lnTo>
                  <a:lnTo>
                    <a:pt x="744" y="4795"/>
                  </a:lnTo>
                  <a:lnTo>
                    <a:pt x="778" y="4812"/>
                  </a:lnTo>
                  <a:lnTo>
                    <a:pt x="819" y="4829"/>
                  </a:lnTo>
                  <a:lnTo>
                    <a:pt x="861" y="4837"/>
                  </a:lnTo>
                  <a:lnTo>
                    <a:pt x="903" y="4854"/>
                  </a:lnTo>
                  <a:lnTo>
                    <a:pt x="953" y="4862"/>
                  </a:lnTo>
                  <a:lnTo>
                    <a:pt x="995" y="4879"/>
                  </a:lnTo>
                  <a:lnTo>
                    <a:pt x="1037" y="4887"/>
                  </a:lnTo>
                  <a:lnTo>
                    <a:pt x="1087" y="4896"/>
                  </a:lnTo>
                  <a:lnTo>
                    <a:pt x="1128" y="4912"/>
                  </a:lnTo>
                  <a:lnTo>
                    <a:pt x="1179" y="4921"/>
                  </a:lnTo>
                  <a:lnTo>
                    <a:pt x="1220" y="4929"/>
                  </a:lnTo>
                  <a:lnTo>
                    <a:pt x="1271" y="4937"/>
                  </a:lnTo>
                  <a:lnTo>
                    <a:pt x="1312" y="4946"/>
                  </a:lnTo>
                  <a:lnTo>
                    <a:pt x="1362" y="4946"/>
                  </a:lnTo>
                  <a:lnTo>
                    <a:pt x="1404" y="4954"/>
                  </a:lnTo>
                  <a:lnTo>
                    <a:pt x="1454" y="4962"/>
                  </a:lnTo>
                  <a:lnTo>
                    <a:pt x="1496" y="4971"/>
                  </a:lnTo>
                  <a:lnTo>
                    <a:pt x="1546" y="4971"/>
                  </a:lnTo>
                  <a:lnTo>
                    <a:pt x="1588" y="4971"/>
                  </a:lnTo>
                  <a:lnTo>
                    <a:pt x="1630" y="4971"/>
                  </a:lnTo>
                  <a:lnTo>
                    <a:pt x="1671" y="4971"/>
                  </a:lnTo>
                  <a:lnTo>
                    <a:pt x="1713" y="4971"/>
                  </a:lnTo>
                  <a:lnTo>
                    <a:pt x="1755" y="4971"/>
                  </a:lnTo>
                  <a:lnTo>
                    <a:pt x="1797" y="4971"/>
                  </a:lnTo>
                  <a:lnTo>
                    <a:pt x="1839" y="4971"/>
                  </a:lnTo>
                  <a:lnTo>
                    <a:pt x="1872" y="4971"/>
                  </a:lnTo>
                  <a:lnTo>
                    <a:pt x="2189" y="4971"/>
                  </a:lnTo>
                  <a:lnTo>
                    <a:pt x="2340" y="4962"/>
                  </a:lnTo>
                  <a:lnTo>
                    <a:pt x="2398" y="4954"/>
                  </a:lnTo>
                  <a:lnTo>
                    <a:pt x="2465" y="4954"/>
                  </a:lnTo>
                  <a:lnTo>
                    <a:pt x="2582" y="4937"/>
                  </a:lnTo>
                  <a:lnTo>
                    <a:pt x="2682" y="4929"/>
                  </a:lnTo>
                  <a:lnTo>
                    <a:pt x="2774" y="4921"/>
                  </a:lnTo>
                  <a:lnTo>
                    <a:pt x="2858" y="4912"/>
                  </a:lnTo>
                  <a:lnTo>
                    <a:pt x="2933" y="4904"/>
                  </a:lnTo>
                  <a:lnTo>
                    <a:pt x="3008" y="4896"/>
                  </a:lnTo>
                  <a:lnTo>
                    <a:pt x="3067" y="4912"/>
                  </a:lnTo>
                  <a:lnTo>
                    <a:pt x="3142" y="4896"/>
                  </a:lnTo>
                  <a:lnTo>
                    <a:pt x="3225" y="4879"/>
                  </a:lnTo>
                  <a:lnTo>
                    <a:pt x="3317" y="4862"/>
                  </a:lnTo>
                  <a:lnTo>
                    <a:pt x="3526" y="4829"/>
                  </a:lnTo>
                  <a:lnTo>
                    <a:pt x="3802" y="4779"/>
                  </a:lnTo>
                  <a:lnTo>
                    <a:pt x="3927" y="4854"/>
                  </a:lnTo>
                  <a:lnTo>
                    <a:pt x="3844" y="4971"/>
                  </a:lnTo>
                  <a:lnTo>
                    <a:pt x="3568" y="5029"/>
                  </a:lnTo>
                  <a:lnTo>
                    <a:pt x="3359" y="5079"/>
                  </a:lnTo>
                  <a:lnTo>
                    <a:pt x="3267" y="5096"/>
                  </a:lnTo>
                  <a:lnTo>
                    <a:pt x="3184" y="5113"/>
                  </a:lnTo>
                  <a:lnTo>
                    <a:pt x="3108" y="5129"/>
                  </a:lnTo>
                  <a:lnTo>
                    <a:pt x="3033" y="5138"/>
                  </a:lnTo>
                  <a:lnTo>
                    <a:pt x="2950" y="5155"/>
                  </a:lnTo>
                  <a:lnTo>
                    <a:pt x="2874" y="5171"/>
                  </a:lnTo>
                  <a:lnTo>
                    <a:pt x="2791" y="5180"/>
                  </a:lnTo>
                  <a:lnTo>
                    <a:pt x="2691" y="5196"/>
                  </a:lnTo>
                  <a:lnTo>
                    <a:pt x="2590" y="5205"/>
                  </a:lnTo>
                  <a:lnTo>
                    <a:pt x="2473" y="5221"/>
                  </a:lnTo>
                  <a:lnTo>
                    <a:pt x="2407" y="5230"/>
                  </a:lnTo>
                  <a:lnTo>
                    <a:pt x="2340" y="5230"/>
                  </a:lnTo>
                  <a:lnTo>
                    <a:pt x="2198" y="5255"/>
                  </a:lnTo>
                  <a:lnTo>
                    <a:pt x="2173" y="5255"/>
                  </a:lnTo>
                  <a:lnTo>
                    <a:pt x="2148" y="5255"/>
                  </a:lnTo>
                  <a:lnTo>
                    <a:pt x="1730" y="5255"/>
                  </a:lnTo>
                  <a:lnTo>
                    <a:pt x="1688" y="5255"/>
                  </a:lnTo>
                  <a:lnTo>
                    <a:pt x="1646" y="5255"/>
                  </a:lnTo>
                  <a:lnTo>
                    <a:pt x="1596" y="5255"/>
                  </a:lnTo>
                  <a:lnTo>
                    <a:pt x="1555" y="5255"/>
                  </a:lnTo>
                  <a:lnTo>
                    <a:pt x="1504" y="5255"/>
                  </a:lnTo>
                  <a:lnTo>
                    <a:pt x="1454" y="5255"/>
                  </a:lnTo>
                  <a:lnTo>
                    <a:pt x="1413" y="5255"/>
                  </a:lnTo>
                  <a:lnTo>
                    <a:pt x="1362" y="5246"/>
                  </a:lnTo>
                  <a:lnTo>
                    <a:pt x="1312" y="5238"/>
                  </a:lnTo>
                  <a:lnTo>
                    <a:pt x="1262" y="5238"/>
                  </a:lnTo>
                  <a:lnTo>
                    <a:pt x="1212" y="5230"/>
                  </a:lnTo>
                  <a:lnTo>
                    <a:pt x="1162" y="5221"/>
                  </a:lnTo>
                  <a:lnTo>
                    <a:pt x="1112" y="5213"/>
                  </a:lnTo>
                  <a:lnTo>
                    <a:pt x="1062" y="5205"/>
                  </a:lnTo>
                  <a:lnTo>
                    <a:pt x="1012" y="5196"/>
                  </a:lnTo>
                  <a:lnTo>
                    <a:pt x="961" y="5180"/>
                  </a:lnTo>
                  <a:lnTo>
                    <a:pt x="911" y="5171"/>
                  </a:lnTo>
                  <a:lnTo>
                    <a:pt x="861" y="5163"/>
                  </a:lnTo>
                  <a:lnTo>
                    <a:pt x="819" y="5146"/>
                  </a:lnTo>
                  <a:lnTo>
                    <a:pt x="769" y="5138"/>
                  </a:lnTo>
                  <a:lnTo>
                    <a:pt x="719" y="5121"/>
                  </a:lnTo>
                  <a:lnTo>
                    <a:pt x="677" y="5113"/>
                  </a:lnTo>
                  <a:lnTo>
                    <a:pt x="627" y="5096"/>
                  </a:lnTo>
                  <a:lnTo>
                    <a:pt x="585" y="5079"/>
                  </a:lnTo>
                  <a:lnTo>
                    <a:pt x="544" y="5063"/>
                  </a:lnTo>
                  <a:lnTo>
                    <a:pt x="519" y="5054"/>
                  </a:lnTo>
                  <a:lnTo>
                    <a:pt x="494" y="5046"/>
                  </a:lnTo>
                  <a:lnTo>
                    <a:pt x="477" y="5029"/>
                  </a:lnTo>
                  <a:lnTo>
                    <a:pt x="452" y="5021"/>
                  </a:lnTo>
                  <a:lnTo>
                    <a:pt x="435" y="5013"/>
                  </a:lnTo>
                  <a:lnTo>
                    <a:pt x="427" y="5013"/>
                  </a:lnTo>
                  <a:lnTo>
                    <a:pt x="410" y="5004"/>
                  </a:lnTo>
                  <a:lnTo>
                    <a:pt x="393" y="4996"/>
                  </a:lnTo>
                  <a:lnTo>
                    <a:pt x="368" y="4987"/>
                  </a:lnTo>
                  <a:lnTo>
                    <a:pt x="352" y="4971"/>
                  </a:lnTo>
                  <a:lnTo>
                    <a:pt x="335" y="4962"/>
                  </a:lnTo>
                  <a:lnTo>
                    <a:pt x="310" y="4954"/>
                  </a:lnTo>
                  <a:lnTo>
                    <a:pt x="293" y="4937"/>
                  </a:lnTo>
                  <a:lnTo>
                    <a:pt x="276" y="4929"/>
                  </a:lnTo>
                  <a:lnTo>
                    <a:pt x="260" y="4912"/>
                  </a:lnTo>
                  <a:lnTo>
                    <a:pt x="243" y="4904"/>
                  </a:lnTo>
                  <a:lnTo>
                    <a:pt x="226" y="4887"/>
                  </a:lnTo>
                  <a:lnTo>
                    <a:pt x="201" y="4870"/>
                  </a:lnTo>
                  <a:lnTo>
                    <a:pt x="201" y="4870"/>
                  </a:lnTo>
                  <a:lnTo>
                    <a:pt x="184" y="4862"/>
                  </a:lnTo>
                  <a:lnTo>
                    <a:pt x="176" y="4845"/>
                  </a:lnTo>
                  <a:lnTo>
                    <a:pt x="159" y="4829"/>
                  </a:lnTo>
                  <a:lnTo>
                    <a:pt x="143" y="4812"/>
                  </a:lnTo>
                  <a:lnTo>
                    <a:pt x="126" y="4795"/>
                  </a:lnTo>
                  <a:lnTo>
                    <a:pt x="109" y="4779"/>
                  </a:lnTo>
                  <a:lnTo>
                    <a:pt x="101" y="4762"/>
                  </a:lnTo>
                  <a:lnTo>
                    <a:pt x="84" y="4745"/>
                  </a:lnTo>
                  <a:lnTo>
                    <a:pt x="76" y="4728"/>
                  </a:lnTo>
                  <a:lnTo>
                    <a:pt x="59" y="4703"/>
                  </a:lnTo>
                  <a:lnTo>
                    <a:pt x="51" y="4687"/>
                  </a:lnTo>
                  <a:lnTo>
                    <a:pt x="42" y="4670"/>
                  </a:lnTo>
                  <a:lnTo>
                    <a:pt x="34" y="4645"/>
                  </a:lnTo>
                  <a:lnTo>
                    <a:pt x="26" y="4628"/>
                  </a:lnTo>
                  <a:lnTo>
                    <a:pt x="17" y="4603"/>
                  </a:lnTo>
                  <a:lnTo>
                    <a:pt x="9" y="4586"/>
                  </a:lnTo>
                  <a:lnTo>
                    <a:pt x="1" y="4561"/>
                  </a:lnTo>
                  <a:lnTo>
                    <a:pt x="1" y="4536"/>
                  </a:lnTo>
                  <a:lnTo>
                    <a:pt x="1" y="4520"/>
                  </a:lnTo>
                  <a:lnTo>
                    <a:pt x="1" y="4495"/>
                  </a:lnTo>
                  <a:lnTo>
                    <a:pt x="1" y="4470"/>
                  </a:lnTo>
                  <a:lnTo>
                    <a:pt x="1" y="4403"/>
                  </a:lnTo>
                  <a:lnTo>
                    <a:pt x="1" y="4378"/>
                  </a:lnTo>
                  <a:lnTo>
                    <a:pt x="1" y="4353"/>
                  </a:lnTo>
                  <a:lnTo>
                    <a:pt x="1" y="4327"/>
                  </a:lnTo>
                  <a:lnTo>
                    <a:pt x="1" y="4302"/>
                  </a:lnTo>
                  <a:lnTo>
                    <a:pt x="9" y="4277"/>
                  </a:lnTo>
                  <a:lnTo>
                    <a:pt x="17" y="4252"/>
                  </a:lnTo>
                  <a:lnTo>
                    <a:pt x="26" y="4236"/>
                  </a:lnTo>
                  <a:lnTo>
                    <a:pt x="34" y="4211"/>
                  </a:lnTo>
                  <a:lnTo>
                    <a:pt x="42" y="4185"/>
                  </a:lnTo>
                  <a:lnTo>
                    <a:pt x="51" y="4169"/>
                  </a:lnTo>
                  <a:lnTo>
                    <a:pt x="59" y="4144"/>
                  </a:lnTo>
                  <a:lnTo>
                    <a:pt x="68" y="4127"/>
                  </a:lnTo>
                  <a:lnTo>
                    <a:pt x="76" y="4110"/>
                  </a:lnTo>
                  <a:lnTo>
                    <a:pt x="93" y="4094"/>
                  </a:lnTo>
                  <a:lnTo>
                    <a:pt x="101" y="4077"/>
                  </a:lnTo>
                  <a:lnTo>
                    <a:pt x="109" y="4060"/>
                  </a:lnTo>
                  <a:lnTo>
                    <a:pt x="126" y="4043"/>
                  </a:lnTo>
                  <a:lnTo>
                    <a:pt x="143" y="4027"/>
                  </a:lnTo>
                  <a:lnTo>
                    <a:pt x="151" y="4018"/>
                  </a:lnTo>
                  <a:lnTo>
                    <a:pt x="168" y="4002"/>
                  </a:lnTo>
                  <a:lnTo>
                    <a:pt x="176" y="3985"/>
                  </a:lnTo>
                  <a:lnTo>
                    <a:pt x="193" y="3968"/>
                  </a:lnTo>
                  <a:lnTo>
                    <a:pt x="210" y="3960"/>
                  </a:lnTo>
                  <a:lnTo>
                    <a:pt x="226" y="3943"/>
                  </a:lnTo>
                  <a:lnTo>
                    <a:pt x="243" y="3926"/>
                  </a:lnTo>
                  <a:lnTo>
                    <a:pt x="260" y="3918"/>
                  </a:lnTo>
                  <a:lnTo>
                    <a:pt x="268" y="3901"/>
                  </a:lnTo>
                  <a:lnTo>
                    <a:pt x="301" y="3876"/>
                  </a:lnTo>
                  <a:lnTo>
                    <a:pt x="335" y="3851"/>
                  </a:lnTo>
                  <a:lnTo>
                    <a:pt x="368" y="3826"/>
                  </a:lnTo>
                  <a:lnTo>
                    <a:pt x="402" y="3810"/>
                  </a:lnTo>
                  <a:lnTo>
                    <a:pt x="443" y="3784"/>
                  </a:lnTo>
                  <a:lnTo>
                    <a:pt x="477" y="3759"/>
                  </a:lnTo>
                  <a:lnTo>
                    <a:pt x="510" y="3743"/>
                  </a:lnTo>
                  <a:lnTo>
                    <a:pt x="544" y="3718"/>
                  </a:lnTo>
                  <a:lnTo>
                    <a:pt x="585" y="3701"/>
                  </a:lnTo>
                  <a:lnTo>
                    <a:pt x="619" y="3676"/>
                  </a:lnTo>
                  <a:lnTo>
                    <a:pt x="652" y="3659"/>
                  </a:lnTo>
                  <a:lnTo>
                    <a:pt x="719" y="3626"/>
                  </a:lnTo>
                  <a:lnTo>
                    <a:pt x="786" y="3592"/>
                  </a:lnTo>
                  <a:lnTo>
                    <a:pt x="903" y="3534"/>
                  </a:lnTo>
                  <a:lnTo>
                    <a:pt x="953" y="3509"/>
                  </a:lnTo>
                  <a:lnTo>
                    <a:pt x="978" y="3492"/>
                  </a:lnTo>
                  <a:lnTo>
                    <a:pt x="995" y="3484"/>
                  </a:lnTo>
                  <a:lnTo>
                    <a:pt x="1062" y="3450"/>
                  </a:lnTo>
                  <a:lnTo>
                    <a:pt x="1128" y="3417"/>
                  </a:lnTo>
                  <a:lnTo>
                    <a:pt x="1187" y="3383"/>
                  </a:lnTo>
                  <a:lnTo>
                    <a:pt x="1254" y="3342"/>
                  </a:lnTo>
                  <a:lnTo>
                    <a:pt x="1321" y="3308"/>
                  </a:lnTo>
                  <a:lnTo>
                    <a:pt x="1379" y="3275"/>
                  </a:lnTo>
                  <a:lnTo>
                    <a:pt x="1446" y="3241"/>
                  </a:lnTo>
                  <a:lnTo>
                    <a:pt x="1513" y="3208"/>
                  </a:lnTo>
                  <a:lnTo>
                    <a:pt x="1571" y="3183"/>
                  </a:lnTo>
                  <a:lnTo>
                    <a:pt x="1638" y="3150"/>
                  </a:lnTo>
                  <a:lnTo>
                    <a:pt x="1705" y="3116"/>
                  </a:lnTo>
                  <a:lnTo>
                    <a:pt x="1763" y="3083"/>
                  </a:lnTo>
                  <a:lnTo>
                    <a:pt x="1830" y="3058"/>
                  </a:lnTo>
                  <a:lnTo>
                    <a:pt x="1897" y="3024"/>
                  </a:lnTo>
                  <a:lnTo>
                    <a:pt x="1956" y="2999"/>
                  </a:lnTo>
                  <a:lnTo>
                    <a:pt x="2022" y="2966"/>
                  </a:lnTo>
                  <a:lnTo>
                    <a:pt x="2089" y="2941"/>
                  </a:lnTo>
                  <a:lnTo>
                    <a:pt x="2156" y="2907"/>
                  </a:lnTo>
                  <a:lnTo>
                    <a:pt x="2215" y="2882"/>
                  </a:lnTo>
                  <a:lnTo>
                    <a:pt x="2281" y="2857"/>
                  </a:lnTo>
                  <a:lnTo>
                    <a:pt x="2348" y="2832"/>
                  </a:lnTo>
                  <a:lnTo>
                    <a:pt x="2415" y="2799"/>
                  </a:lnTo>
                  <a:lnTo>
                    <a:pt x="2473" y="2774"/>
                  </a:lnTo>
                  <a:lnTo>
                    <a:pt x="2540" y="2749"/>
                  </a:lnTo>
                  <a:lnTo>
                    <a:pt x="2607" y="2724"/>
                  </a:lnTo>
                  <a:lnTo>
                    <a:pt x="2674" y="2707"/>
                  </a:lnTo>
                  <a:lnTo>
                    <a:pt x="2741" y="2682"/>
                  </a:lnTo>
                  <a:lnTo>
                    <a:pt x="2808" y="2657"/>
                  </a:lnTo>
                  <a:lnTo>
                    <a:pt x="2866" y="2632"/>
                  </a:lnTo>
                  <a:lnTo>
                    <a:pt x="2933" y="2615"/>
                  </a:lnTo>
                  <a:lnTo>
                    <a:pt x="3000" y="2590"/>
                  </a:lnTo>
                  <a:lnTo>
                    <a:pt x="3067" y="2565"/>
                  </a:lnTo>
                  <a:lnTo>
                    <a:pt x="3133" y="2548"/>
                  </a:lnTo>
                  <a:lnTo>
                    <a:pt x="3200" y="2531"/>
                  </a:lnTo>
                  <a:lnTo>
                    <a:pt x="3267" y="2506"/>
                  </a:lnTo>
                  <a:lnTo>
                    <a:pt x="3334" y="2490"/>
                  </a:lnTo>
                  <a:lnTo>
                    <a:pt x="3401" y="2473"/>
                  </a:lnTo>
                  <a:lnTo>
                    <a:pt x="3476" y="2456"/>
                  </a:lnTo>
                  <a:lnTo>
                    <a:pt x="3543" y="2439"/>
                  </a:lnTo>
                  <a:lnTo>
                    <a:pt x="3610" y="2423"/>
                  </a:lnTo>
                  <a:lnTo>
                    <a:pt x="3676" y="2406"/>
                  </a:lnTo>
                  <a:lnTo>
                    <a:pt x="3743" y="2389"/>
                  </a:lnTo>
                  <a:lnTo>
                    <a:pt x="3810" y="2373"/>
                  </a:lnTo>
                  <a:lnTo>
                    <a:pt x="3885" y="2364"/>
                  </a:lnTo>
                  <a:lnTo>
                    <a:pt x="3952" y="2348"/>
                  </a:lnTo>
                  <a:lnTo>
                    <a:pt x="4019" y="2331"/>
                  </a:lnTo>
                  <a:lnTo>
                    <a:pt x="4086" y="2323"/>
                  </a:lnTo>
                  <a:lnTo>
                    <a:pt x="4119" y="2323"/>
                  </a:lnTo>
                  <a:lnTo>
                    <a:pt x="4036" y="2306"/>
                  </a:lnTo>
                  <a:lnTo>
                    <a:pt x="3952" y="2281"/>
                  </a:lnTo>
                  <a:lnTo>
                    <a:pt x="3860" y="2256"/>
                  </a:lnTo>
                  <a:lnTo>
                    <a:pt x="3768" y="2231"/>
                  </a:lnTo>
                  <a:lnTo>
                    <a:pt x="3668" y="2206"/>
                  </a:lnTo>
                  <a:lnTo>
                    <a:pt x="3568" y="2180"/>
                  </a:lnTo>
                  <a:lnTo>
                    <a:pt x="3518" y="2164"/>
                  </a:lnTo>
                  <a:lnTo>
                    <a:pt x="3459" y="2147"/>
                  </a:lnTo>
                  <a:lnTo>
                    <a:pt x="3409" y="2130"/>
                  </a:lnTo>
                  <a:lnTo>
                    <a:pt x="3359" y="2114"/>
                  </a:lnTo>
                  <a:lnTo>
                    <a:pt x="3301" y="2097"/>
                  </a:lnTo>
                  <a:lnTo>
                    <a:pt x="3250" y="2080"/>
                  </a:lnTo>
                  <a:lnTo>
                    <a:pt x="3192" y="2064"/>
                  </a:lnTo>
                  <a:lnTo>
                    <a:pt x="3133" y="2047"/>
                  </a:lnTo>
                  <a:lnTo>
                    <a:pt x="3083" y="2022"/>
                  </a:lnTo>
                  <a:lnTo>
                    <a:pt x="3025" y="2005"/>
                  </a:lnTo>
                  <a:lnTo>
                    <a:pt x="2975" y="1980"/>
                  </a:lnTo>
                  <a:lnTo>
                    <a:pt x="2916" y="1963"/>
                  </a:lnTo>
                  <a:lnTo>
                    <a:pt x="2866" y="1938"/>
                  </a:lnTo>
                  <a:lnTo>
                    <a:pt x="2808" y="1922"/>
                  </a:lnTo>
                  <a:lnTo>
                    <a:pt x="2758" y="1896"/>
                  </a:lnTo>
                  <a:lnTo>
                    <a:pt x="2699" y="1871"/>
                  </a:lnTo>
                  <a:lnTo>
                    <a:pt x="2649" y="1846"/>
                  </a:lnTo>
                  <a:lnTo>
                    <a:pt x="2590" y="1821"/>
                  </a:lnTo>
                  <a:lnTo>
                    <a:pt x="2540" y="1796"/>
                  </a:lnTo>
                  <a:lnTo>
                    <a:pt x="2490" y="1771"/>
                  </a:lnTo>
                  <a:lnTo>
                    <a:pt x="2440" y="1738"/>
                  </a:lnTo>
                  <a:lnTo>
                    <a:pt x="2390" y="1713"/>
                  </a:lnTo>
                  <a:lnTo>
                    <a:pt x="2340" y="1679"/>
                  </a:lnTo>
                  <a:lnTo>
                    <a:pt x="2315" y="1671"/>
                  </a:lnTo>
                  <a:lnTo>
                    <a:pt x="2290" y="1654"/>
                  </a:lnTo>
                  <a:lnTo>
                    <a:pt x="2265" y="1637"/>
                  </a:lnTo>
                  <a:lnTo>
                    <a:pt x="2240" y="1621"/>
                  </a:lnTo>
                  <a:lnTo>
                    <a:pt x="2215" y="1604"/>
                  </a:lnTo>
                  <a:lnTo>
                    <a:pt x="2189" y="1587"/>
                  </a:lnTo>
                  <a:lnTo>
                    <a:pt x="2164" y="1571"/>
                  </a:lnTo>
                  <a:lnTo>
                    <a:pt x="2148" y="1554"/>
                  </a:lnTo>
                  <a:lnTo>
                    <a:pt x="2123" y="1537"/>
                  </a:lnTo>
                  <a:lnTo>
                    <a:pt x="2098" y="1521"/>
                  </a:lnTo>
                  <a:lnTo>
                    <a:pt x="2072" y="1504"/>
                  </a:lnTo>
                  <a:lnTo>
                    <a:pt x="2056" y="1487"/>
                  </a:lnTo>
                  <a:lnTo>
                    <a:pt x="2031" y="1470"/>
                  </a:lnTo>
                  <a:lnTo>
                    <a:pt x="2014" y="1454"/>
                  </a:lnTo>
                  <a:lnTo>
                    <a:pt x="1989" y="1429"/>
                  </a:lnTo>
                  <a:lnTo>
                    <a:pt x="1972" y="1412"/>
                  </a:lnTo>
                  <a:lnTo>
                    <a:pt x="1947" y="1395"/>
                  </a:lnTo>
                  <a:lnTo>
                    <a:pt x="1930" y="1370"/>
                  </a:lnTo>
                  <a:lnTo>
                    <a:pt x="1905" y="1353"/>
                  </a:lnTo>
                  <a:lnTo>
                    <a:pt x="1889" y="1328"/>
                  </a:lnTo>
                  <a:lnTo>
                    <a:pt x="1872" y="1312"/>
                  </a:lnTo>
                  <a:lnTo>
                    <a:pt x="1855" y="1287"/>
                  </a:lnTo>
                  <a:lnTo>
                    <a:pt x="1839" y="1270"/>
                  </a:lnTo>
                  <a:lnTo>
                    <a:pt x="1822" y="1245"/>
                  </a:lnTo>
                  <a:lnTo>
                    <a:pt x="1797" y="1228"/>
                  </a:lnTo>
                  <a:lnTo>
                    <a:pt x="1780" y="1203"/>
                  </a:lnTo>
                  <a:lnTo>
                    <a:pt x="1763" y="1178"/>
                  </a:lnTo>
                  <a:lnTo>
                    <a:pt x="1755" y="1161"/>
                  </a:lnTo>
                  <a:lnTo>
                    <a:pt x="1738" y="1136"/>
                  </a:lnTo>
                  <a:lnTo>
                    <a:pt x="1722" y="1111"/>
                  </a:lnTo>
                  <a:lnTo>
                    <a:pt x="1705" y="1086"/>
                  </a:lnTo>
                  <a:lnTo>
                    <a:pt x="1697" y="1061"/>
                  </a:lnTo>
                  <a:lnTo>
                    <a:pt x="1680" y="1036"/>
                  </a:lnTo>
                  <a:lnTo>
                    <a:pt x="1671" y="1011"/>
                  </a:lnTo>
                  <a:lnTo>
                    <a:pt x="1655" y="986"/>
                  </a:lnTo>
                  <a:lnTo>
                    <a:pt x="1646" y="961"/>
                  </a:lnTo>
                  <a:lnTo>
                    <a:pt x="1638" y="936"/>
                  </a:lnTo>
                  <a:lnTo>
                    <a:pt x="1630" y="911"/>
                  </a:lnTo>
                  <a:lnTo>
                    <a:pt x="1613" y="886"/>
                  </a:lnTo>
                  <a:lnTo>
                    <a:pt x="1613" y="852"/>
                  </a:lnTo>
                  <a:lnTo>
                    <a:pt x="1605" y="827"/>
                  </a:lnTo>
                  <a:lnTo>
                    <a:pt x="1596" y="802"/>
                  </a:lnTo>
                  <a:lnTo>
                    <a:pt x="1588" y="769"/>
                  </a:lnTo>
                  <a:lnTo>
                    <a:pt x="1580" y="744"/>
                  </a:lnTo>
                  <a:lnTo>
                    <a:pt x="1580" y="719"/>
                  </a:lnTo>
                  <a:lnTo>
                    <a:pt x="1580" y="685"/>
                  </a:lnTo>
                  <a:lnTo>
                    <a:pt x="1580" y="660"/>
                  </a:lnTo>
                  <a:lnTo>
                    <a:pt x="1580" y="627"/>
                  </a:lnTo>
                  <a:lnTo>
                    <a:pt x="1580" y="510"/>
                  </a:lnTo>
                  <a:lnTo>
                    <a:pt x="1580" y="476"/>
                  </a:lnTo>
                  <a:lnTo>
                    <a:pt x="1580" y="443"/>
                  </a:lnTo>
                  <a:lnTo>
                    <a:pt x="1580" y="426"/>
                  </a:lnTo>
                  <a:lnTo>
                    <a:pt x="1580" y="409"/>
                  </a:lnTo>
                  <a:lnTo>
                    <a:pt x="1580" y="401"/>
                  </a:lnTo>
                  <a:lnTo>
                    <a:pt x="1580" y="384"/>
                  </a:lnTo>
                  <a:lnTo>
                    <a:pt x="1580" y="368"/>
                  </a:lnTo>
                  <a:lnTo>
                    <a:pt x="1588" y="351"/>
                  </a:lnTo>
                  <a:lnTo>
                    <a:pt x="1596" y="334"/>
                  </a:lnTo>
                  <a:lnTo>
                    <a:pt x="1605" y="326"/>
                  </a:lnTo>
                  <a:lnTo>
                    <a:pt x="1613" y="309"/>
                  </a:lnTo>
                  <a:lnTo>
                    <a:pt x="1621" y="301"/>
                  </a:lnTo>
                  <a:lnTo>
                    <a:pt x="1630" y="284"/>
                  </a:lnTo>
                  <a:lnTo>
                    <a:pt x="1638" y="267"/>
                  </a:lnTo>
                  <a:lnTo>
                    <a:pt x="1655" y="251"/>
                  </a:lnTo>
                  <a:lnTo>
                    <a:pt x="1671" y="226"/>
                  </a:lnTo>
                  <a:lnTo>
                    <a:pt x="1697" y="209"/>
                  </a:lnTo>
                  <a:lnTo>
                    <a:pt x="1713" y="192"/>
                  </a:lnTo>
                  <a:lnTo>
                    <a:pt x="1738" y="176"/>
                  </a:lnTo>
                  <a:lnTo>
                    <a:pt x="1763" y="167"/>
                  </a:lnTo>
                  <a:lnTo>
                    <a:pt x="1780" y="150"/>
                  </a:lnTo>
                  <a:lnTo>
                    <a:pt x="1805" y="142"/>
                  </a:lnTo>
                  <a:lnTo>
                    <a:pt x="1830" y="134"/>
                  </a:lnTo>
                  <a:lnTo>
                    <a:pt x="1847" y="125"/>
                  </a:lnTo>
                  <a:lnTo>
                    <a:pt x="1872" y="109"/>
                  </a:lnTo>
                  <a:lnTo>
                    <a:pt x="1897" y="100"/>
                  </a:lnTo>
                  <a:lnTo>
                    <a:pt x="1922" y="100"/>
                  </a:lnTo>
                  <a:lnTo>
                    <a:pt x="1930" y="100"/>
                  </a:lnTo>
                  <a:lnTo>
                    <a:pt x="1947" y="92"/>
                  </a:lnTo>
                  <a:lnTo>
                    <a:pt x="1972" y="84"/>
                  </a:lnTo>
                  <a:lnTo>
                    <a:pt x="1989" y="75"/>
                  </a:lnTo>
                  <a:lnTo>
                    <a:pt x="2014" y="75"/>
                  </a:lnTo>
                  <a:lnTo>
                    <a:pt x="2039" y="75"/>
                  </a:lnTo>
                  <a:lnTo>
                    <a:pt x="2064" y="75"/>
                  </a:lnTo>
                  <a:lnTo>
                    <a:pt x="2089" y="75"/>
                  </a:lnTo>
                  <a:lnTo>
                    <a:pt x="2114" y="75"/>
                  </a:lnTo>
                  <a:lnTo>
                    <a:pt x="2139" y="75"/>
                  </a:lnTo>
                  <a:lnTo>
                    <a:pt x="2189" y="67"/>
                  </a:lnTo>
                  <a:lnTo>
                    <a:pt x="2240" y="67"/>
                  </a:lnTo>
                  <a:lnTo>
                    <a:pt x="2290" y="67"/>
                  </a:lnTo>
                  <a:lnTo>
                    <a:pt x="2348" y="67"/>
                  </a:lnTo>
                  <a:lnTo>
                    <a:pt x="2390" y="67"/>
                  </a:lnTo>
                  <a:lnTo>
                    <a:pt x="2440" y="67"/>
                  </a:lnTo>
                  <a:lnTo>
                    <a:pt x="2624" y="67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57"/>
            <p:cNvSpPr/>
            <p:nvPr/>
          </p:nvSpPr>
          <p:spPr>
            <a:xfrm>
              <a:off x="6456020" y="4546805"/>
              <a:ext cx="278207" cy="311996"/>
            </a:xfrm>
            <a:custGeom>
              <a:avLst/>
              <a:gdLst/>
              <a:ahLst/>
              <a:cxnLst/>
              <a:rect l="l" t="t" r="r" b="b"/>
              <a:pathLst>
                <a:path w="5640" h="6325" extrusionOk="0">
                  <a:moveTo>
                    <a:pt x="1212" y="1162"/>
                  </a:moveTo>
                  <a:lnTo>
                    <a:pt x="1237" y="1162"/>
                  </a:lnTo>
                  <a:lnTo>
                    <a:pt x="1254" y="1162"/>
                  </a:lnTo>
                  <a:lnTo>
                    <a:pt x="1279" y="1162"/>
                  </a:lnTo>
                  <a:lnTo>
                    <a:pt x="1304" y="1162"/>
                  </a:lnTo>
                  <a:lnTo>
                    <a:pt x="1321" y="1162"/>
                  </a:lnTo>
                  <a:lnTo>
                    <a:pt x="1346" y="1162"/>
                  </a:lnTo>
                  <a:lnTo>
                    <a:pt x="1371" y="1162"/>
                  </a:lnTo>
                  <a:lnTo>
                    <a:pt x="1388" y="1171"/>
                  </a:lnTo>
                  <a:lnTo>
                    <a:pt x="1413" y="1179"/>
                  </a:lnTo>
                  <a:lnTo>
                    <a:pt x="1429" y="1179"/>
                  </a:lnTo>
                  <a:lnTo>
                    <a:pt x="1454" y="1187"/>
                  </a:lnTo>
                  <a:lnTo>
                    <a:pt x="1479" y="1196"/>
                  </a:lnTo>
                  <a:lnTo>
                    <a:pt x="1496" y="1204"/>
                  </a:lnTo>
                  <a:lnTo>
                    <a:pt x="1521" y="1212"/>
                  </a:lnTo>
                  <a:lnTo>
                    <a:pt x="1546" y="1221"/>
                  </a:lnTo>
                  <a:lnTo>
                    <a:pt x="1563" y="1237"/>
                  </a:lnTo>
                  <a:lnTo>
                    <a:pt x="1588" y="1246"/>
                  </a:lnTo>
                  <a:lnTo>
                    <a:pt x="1605" y="1254"/>
                  </a:lnTo>
                  <a:lnTo>
                    <a:pt x="1630" y="1271"/>
                  </a:lnTo>
                  <a:lnTo>
                    <a:pt x="1655" y="1279"/>
                  </a:lnTo>
                  <a:lnTo>
                    <a:pt x="1672" y="1296"/>
                  </a:lnTo>
                  <a:lnTo>
                    <a:pt x="1697" y="1304"/>
                  </a:lnTo>
                  <a:lnTo>
                    <a:pt x="1722" y="1321"/>
                  </a:lnTo>
                  <a:lnTo>
                    <a:pt x="1747" y="1338"/>
                  </a:lnTo>
                  <a:lnTo>
                    <a:pt x="1772" y="1354"/>
                  </a:lnTo>
                  <a:lnTo>
                    <a:pt x="1797" y="1371"/>
                  </a:lnTo>
                  <a:lnTo>
                    <a:pt x="1822" y="1396"/>
                  </a:lnTo>
                  <a:lnTo>
                    <a:pt x="1847" y="1413"/>
                  </a:lnTo>
                  <a:lnTo>
                    <a:pt x="1872" y="1430"/>
                  </a:lnTo>
                  <a:lnTo>
                    <a:pt x="1897" y="1455"/>
                  </a:lnTo>
                  <a:lnTo>
                    <a:pt x="1922" y="1471"/>
                  </a:lnTo>
                  <a:lnTo>
                    <a:pt x="1947" y="1488"/>
                  </a:lnTo>
                  <a:lnTo>
                    <a:pt x="1972" y="1513"/>
                  </a:lnTo>
                  <a:lnTo>
                    <a:pt x="1997" y="1530"/>
                  </a:lnTo>
                  <a:lnTo>
                    <a:pt x="2022" y="1555"/>
                  </a:lnTo>
                  <a:lnTo>
                    <a:pt x="2048" y="1572"/>
                  </a:lnTo>
                  <a:lnTo>
                    <a:pt x="2073" y="1597"/>
                  </a:lnTo>
                  <a:lnTo>
                    <a:pt x="2089" y="1622"/>
                  </a:lnTo>
                  <a:lnTo>
                    <a:pt x="2114" y="1638"/>
                  </a:lnTo>
                  <a:lnTo>
                    <a:pt x="2139" y="1663"/>
                  </a:lnTo>
                  <a:lnTo>
                    <a:pt x="2156" y="1680"/>
                  </a:lnTo>
                  <a:lnTo>
                    <a:pt x="2181" y="1705"/>
                  </a:lnTo>
                  <a:lnTo>
                    <a:pt x="2206" y="1730"/>
                  </a:lnTo>
                  <a:lnTo>
                    <a:pt x="2223" y="1755"/>
                  </a:lnTo>
                  <a:lnTo>
                    <a:pt x="2248" y="1772"/>
                  </a:lnTo>
                  <a:lnTo>
                    <a:pt x="2290" y="1822"/>
                  </a:lnTo>
                  <a:lnTo>
                    <a:pt x="2332" y="1872"/>
                  </a:lnTo>
                  <a:lnTo>
                    <a:pt x="2373" y="1922"/>
                  </a:lnTo>
                  <a:lnTo>
                    <a:pt x="2415" y="1964"/>
                  </a:lnTo>
                  <a:lnTo>
                    <a:pt x="2449" y="2014"/>
                  </a:lnTo>
                  <a:lnTo>
                    <a:pt x="2490" y="2073"/>
                  </a:lnTo>
                  <a:lnTo>
                    <a:pt x="2532" y="2123"/>
                  </a:lnTo>
                  <a:lnTo>
                    <a:pt x="2565" y="2173"/>
                  </a:lnTo>
                  <a:lnTo>
                    <a:pt x="2599" y="2223"/>
                  </a:lnTo>
                  <a:lnTo>
                    <a:pt x="2641" y="2273"/>
                  </a:lnTo>
                  <a:lnTo>
                    <a:pt x="2674" y="2332"/>
                  </a:lnTo>
                  <a:lnTo>
                    <a:pt x="2707" y="2382"/>
                  </a:lnTo>
                  <a:lnTo>
                    <a:pt x="2741" y="2440"/>
                  </a:lnTo>
                  <a:lnTo>
                    <a:pt x="2783" y="2490"/>
                  </a:lnTo>
                  <a:lnTo>
                    <a:pt x="2816" y="2549"/>
                  </a:lnTo>
                  <a:lnTo>
                    <a:pt x="2850" y="2599"/>
                  </a:lnTo>
                  <a:lnTo>
                    <a:pt x="2883" y="2658"/>
                  </a:lnTo>
                  <a:lnTo>
                    <a:pt x="2916" y="2716"/>
                  </a:lnTo>
                  <a:lnTo>
                    <a:pt x="2941" y="2766"/>
                  </a:lnTo>
                  <a:lnTo>
                    <a:pt x="2975" y="2816"/>
                  </a:lnTo>
                  <a:lnTo>
                    <a:pt x="2975" y="2808"/>
                  </a:lnTo>
                  <a:lnTo>
                    <a:pt x="2941" y="2733"/>
                  </a:lnTo>
                  <a:lnTo>
                    <a:pt x="2916" y="2649"/>
                  </a:lnTo>
                  <a:lnTo>
                    <a:pt x="2900" y="2574"/>
                  </a:lnTo>
                  <a:lnTo>
                    <a:pt x="2875" y="2499"/>
                  </a:lnTo>
                  <a:lnTo>
                    <a:pt x="2850" y="2415"/>
                  </a:lnTo>
                  <a:lnTo>
                    <a:pt x="2824" y="2340"/>
                  </a:lnTo>
                  <a:lnTo>
                    <a:pt x="2808" y="2257"/>
                  </a:lnTo>
                  <a:lnTo>
                    <a:pt x="2783" y="2181"/>
                  </a:lnTo>
                  <a:lnTo>
                    <a:pt x="2766" y="2098"/>
                  </a:lnTo>
                  <a:lnTo>
                    <a:pt x="2749" y="2023"/>
                  </a:lnTo>
                  <a:lnTo>
                    <a:pt x="2724" y="1939"/>
                  </a:lnTo>
                  <a:lnTo>
                    <a:pt x="2707" y="1864"/>
                  </a:lnTo>
                  <a:lnTo>
                    <a:pt x="2691" y="1780"/>
                  </a:lnTo>
                  <a:lnTo>
                    <a:pt x="2682" y="1697"/>
                  </a:lnTo>
                  <a:lnTo>
                    <a:pt x="2666" y="1622"/>
                  </a:lnTo>
                  <a:lnTo>
                    <a:pt x="2649" y="1538"/>
                  </a:lnTo>
                  <a:lnTo>
                    <a:pt x="2641" y="1455"/>
                  </a:lnTo>
                  <a:lnTo>
                    <a:pt x="2632" y="1371"/>
                  </a:lnTo>
                  <a:lnTo>
                    <a:pt x="2624" y="1329"/>
                  </a:lnTo>
                  <a:lnTo>
                    <a:pt x="2624" y="1288"/>
                  </a:lnTo>
                  <a:lnTo>
                    <a:pt x="2624" y="1254"/>
                  </a:lnTo>
                  <a:lnTo>
                    <a:pt x="2624" y="1212"/>
                  </a:lnTo>
                  <a:lnTo>
                    <a:pt x="2624" y="1171"/>
                  </a:lnTo>
                  <a:lnTo>
                    <a:pt x="2624" y="1129"/>
                  </a:lnTo>
                  <a:lnTo>
                    <a:pt x="2624" y="1087"/>
                  </a:lnTo>
                  <a:lnTo>
                    <a:pt x="2624" y="845"/>
                  </a:lnTo>
                  <a:lnTo>
                    <a:pt x="2624" y="803"/>
                  </a:lnTo>
                  <a:lnTo>
                    <a:pt x="2624" y="761"/>
                  </a:lnTo>
                  <a:lnTo>
                    <a:pt x="2624" y="711"/>
                  </a:lnTo>
                  <a:lnTo>
                    <a:pt x="2624" y="669"/>
                  </a:lnTo>
                  <a:lnTo>
                    <a:pt x="2632" y="619"/>
                  </a:lnTo>
                  <a:lnTo>
                    <a:pt x="2632" y="577"/>
                  </a:lnTo>
                  <a:lnTo>
                    <a:pt x="2632" y="552"/>
                  </a:lnTo>
                  <a:lnTo>
                    <a:pt x="2632" y="527"/>
                  </a:lnTo>
                  <a:lnTo>
                    <a:pt x="2632" y="502"/>
                  </a:lnTo>
                  <a:lnTo>
                    <a:pt x="2632" y="477"/>
                  </a:lnTo>
                  <a:lnTo>
                    <a:pt x="2641" y="452"/>
                  </a:lnTo>
                  <a:lnTo>
                    <a:pt x="2649" y="435"/>
                  </a:lnTo>
                  <a:lnTo>
                    <a:pt x="2649" y="410"/>
                  </a:lnTo>
                  <a:lnTo>
                    <a:pt x="2657" y="385"/>
                  </a:lnTo>
                  <a:lnTo>
                    <a:pt x="2666" y="360"/>
                  </a:lnTo>
                  <a:lnTo>
                    <a:pt x="2674" y="344"/>
                  </a:lnTo>
                  <a:lnTo>
                    <a:pt x="2682" y="318"/>
                  </a:lnTo>
                  <a:lnTo>
                    <a:pt x="2691" y="293"/>
                  </a:lnTo>
                  <a:lnTo>
                    <a:pt x="2699" y="277"/>
                  </a:lnTo>
                  <a:lnTo>
                    <a:pt x="2707" y="252"/>
                  </a:lnTo>
                  <a:lnTo>
                    <a:pt x="2716" y="227"/>
                  </a:lnTo>
                  <a:lnTo>
                    <a:pt x="2733" y="210"/>
                  </a:lnTo>
                  <a:lnTo>
                    <a:pt x="2741" y="185"/>
                  </a:lnTo>
                  <a:lnTo>
                    <a:pt x="2758" y="168"/>
                  </a:lnTo>
                  <a:lnTo>
                    <a:pt x="2766" y="143"/>
                  </a:lnTo>
                  <a:lnTo>
                    <a:pt x="2783" y="126"/>
                  </a:lnTo>
                  <a:lnTo>
                    <a:pt x="2799" y="110"/>
                  </a:lnTo>
                  <a:lnTo>
                    <a:pt x="2816" y="85"/>
                  </a:lnTo>
                  <a:lnTo>
                    <a:pt x="2833" y="68"/>
                  </a:lnTo>
                  <a:lnTo>
                    <a:pt x="2858" y="51"/>
                  </a:lnTo>
                  <a:lnTo>
                    <a:pt x="2875" y="34"/>
                  </a:lnTo>
                  <a:lnTo>
                    <a:pt x="2900" y="26"/>
                  </a:lnTo>
                  <a:lnTo>
                    <a:pt x="2925" y="9"/>
                  </a:lnTo>
                  <a:lnTo>
                    <a:pt x="2933" y="1"/>
                  </a:lnTo>
                  <a:lnTo>
                    <a:pt x="2950" y="1"/>
                  </a:lnTo>
                  <a:lnTo>
                    <a:pt x="2958" y="1"/>
                  </a:lnTo>
                  <a:lnTo>
                    <a:pt x="2975" y="1"/>
                  </a:lnTo>
                  <a:lnTo>
                    <a:pt x="2992" y="1"/>
                  </a:lnTo>
                  <a:lnTo>
                    <a:pt x="3000" y="1"/>
                  </a:lnTo>
                  <a:lnTo>
                    <a:pt x="3017" y="1"/>
                  </a:lnTo>
                  <a:lnTo>
                    <a:pt x="3033" y="1"/>
                  </a:lnTo>
                  <a:lnTo>
                    <a:pt x="3042" y="1"/>
                  </a:lnTo>
                  <a:lnTo>
                    <a:pt x="3150" y="1"/>
                  </a:lnTo>
                  <a:lnTo>
                    <a:pt x="3167" y="1"/>
                  </a:lnTo>
                  <a:lnTo>
                    <a:pt x="3184" y="1"/>
                  </a:lnTo>
                  <a:lnTo>
                    <a:pt x="3200" y="1"/>
                  </a:lnTo>
                  <a:lnTo>
                    <a:pt x="3217" y="1"/>
                  </a:lnTo>
                  <a:lnTo>
                    <a:pt x="3251" y="1"/>
                  </a:lnTo>
                  <a:lnTo>
                    <a:pt x="3276" y="9"/>
                  </a:lnTo>
                  <a:lnTo>
                    <a:pt x="3309" y="26"/>
                  </a:lnTo>
                  <a:lnTo>
                    <a:pt x="3342" y="34"/>
                  </a:lnTo>
                  <a:lnTo>
                    <a:pt x="3376" y="43"/>
                  </a:lnTo>
                  <a:lnTo>
                    <a:pt x="3401" y="59"/>
                  </a:lnTo>
                  <a:lnTo>
                    <a:pt x="3434" y="76"/>
                  </a:lnTo>
                  <a:lnTo>
                    <a:pt x="3459" y="93"/>
                  </a:lnTo>
                  <a:lnTo>
                    <a:pt x="3493" y="101"/>
                  </a:lnTo>
                  <a:lnTo>
                    <a:pt x="3518" y="118"/>
                  </a:lnTo>
                  <a:lnTo>
                    <a:pt x="3543" y="143"/>
                  </a:lnTo>
                  <a:lnTo>
                    <a:pt x="3576" y="160"/>
                  </a:lnTo>
                  <a:lnTo>
                    <a:pt x="3601" y="176"/>
                  </a:lnTo>
                  <a:lnTo>
                    <a:pt x="3626" y="201"/>
                  </a:lnTo>
                  <a:lnTo>
                    <a:pt x="3652" y="218"/>
                  </a:lnTo>
                  <a:lnTo>
                    <a:pt x="3677" y="243"/>
                  </a:lnTo>
                  <a:lnTo>
                    <a:pt x="3702" y="260"/>
                  </a:lnTo>
                  <a:lnTo>
                    <a:pt x="3727" y="285"/>
                  </a:lnTo>
                  <a:lnTo>
                    <a:pt x="3752" y="310"/>
                  </a:lnTo>
                  <a:lnTo>
                    <a:pt x="3777" y="327"/>
                  </a:lnTo>
                  <a:lnTo>
                    <a:pt x="3802" y="352"/>
                  </a:lnTo>
                  <a:lnTo>
                    <a:pt x="3827" y="377"/>
                  </a:lnTo>
                  <a:lnTo>
                    <a:pt x="3844" y="402"/>
                  </a:lnTo>
                  <a:lnTo>
                    <a:pt x="3869" y="427"/>
                  </a:lnTo>
                  <a:lnTo>
                    <a:pt x="3894" y="452"/>
                  </a:lnTo>
                  <a:lnTo>
                    <a:pt x="3910" y="486"/>
                  </a:lnTo>
                  <a:lnTo>
                    <a:pt x="3936" y="511"/>
                  </a:lnTo>
                  <a:lnTo>
                    <a:pt x="3952" y="536"/>
                  </a:lnTo>
                  <a:lnTo>
                    <a:pt x="3977" y="561"/>
                  </a:lnTo>
                  <a:lnTo>
                    <a:pt x="3994" y="586"/>
                  </a:lnTo>
                  <a:lnTo>
                    <a:pt x="4019" y="619"/>
                  </a:lnTo>
                  <a:lnTo>
                    <a:pt x="4036" y="644"/>
                  </a:lnTo>
                  <a:lnTo>
                    <a:pt x="4061" y="669"/>
                  </a:lnTo>
                  <a:lnTo>
                    <a:pt x="4078" y="694"/>
                  </a:lnTo>
                  <a:lnTo>
                    <a:pt x="4094" y="728"/>
                  </a:lnTo>
                  <a:lnTo>
                    <a:pt x="4119" y="753"/>
                  </a:lnTo>
                  <a:lnTo>
                    <a:pt x="4136" y="778"/>
                  </a:lnTo>
                  <a:lnTo>
                    <a:pt x="4169" y="836"/>
                  </a:lnTo>
                  <a:lnTo>
                    <a:pt x="4203" y="895"/>
                  </a:lnTo>
                  <a:lnTo>
                    <a:pt x="4236" y="945"/>
                  </a:lnTo>
                  <a:lnTo>
                    <a:pt x="4270" y="1003"/>
                  </a:lnTo>
                  <a:lnTo>
                    <a:pt x="4303" y="1054"/>
                  </a:lnTo>
                  <a:lnTo>
                    <a:pt x="4328" y="1104"/>
                  </a:lnTo>
                  <a:lnTo>
                    <a:pt x="4353" y="1162"/>
                  </a:lnTo>
                  <a:lnTo>
                    <a:pt x="4387" y="1204"/>
                  </a:lnTo>
                  <a:lnTo>
                    <a:pt x="4403" y="1254"/>
                  </a:lnTo>
                  <a:lnTo>
                    <a:pt x="4428" y="1296"/>
                  </a:lnTo>
                  <a:lnTo>
                    <a:pt x="4453" y="1346"/>
                  </a:lnTo>
                  <a:lnTo>
                    <a:pt x="4470" y="1379"/>
                  </a:lnTo>
                  <a:lnTo>
                    <a:pt x="4487" y="1421"/>
                  </a:lnTo>
                  <a:lnTo>
                    <a:pt x="4504" y="1455"/>
                  </a:lnTo>
                  <a:lnTo>
                    <a:pt x="4520" y="1496"/>
                  </a:lnTo>
                  <a:lnTo>
                    <a:pt x="4537" y="1530"/>
                  </a:lnTo>
                  <a:lnTo>
                    <a:pt x="4570" y="1605"/>
                  </a:lnTo>
                  <a:lnTo>
                    <a:pt x="4596" y="1680"/>
                  </a:lnTo>
                  <a:lnTo>
                    <a:pt x="4629" y="1764"/>
                  </a:lnTo>
                  <a:lnTo>
                    <a:pt x="4654" y="1839"/>
                  </a:lnTo>
                  <a:lnTo>
                    <a:pt x="4687" y="1914"/>
                  </a:lnTo>
                  <a:lnTo>
                    <a:pt x="4712" y="1989"/>
                  </a:lnTo>
                  <a:lnTo>
                    <a:pt x="4738" y="2064"/>
                  </a:lnTo>
                  <a:lnTo>
                    <a:pt x="4763" y="2140"/>
                  </a:lnTo>
                  <a:lnTo>
                    <a:pt x="4788" y="2215"/>
                  </a:lnTo>
                  <a:lnTo>
                    <a:pt x="4804" y="2298"/>
                  </a:lnTo>
                  <a:lnTo>
                    <a:pt x="4829" y="2374"/>
                  </a:lnTo>
                  <a:lnTo>
                    <a:pt x="4838" y="2399"/>
                  </a:lnTo>
                  <a:lnTo>
                    <a:pt x="4846" y="2449"/>
                  </a:lnTo>
                  <a:lnTo>
                    <a:pt x="4871" y="2524"/>
                  </a:lnTo>
                  <a:lnTo>
                    <a:pt x="4888" y="2599"/>
                  </a:lnTo>
                  <a:lnTo>
                    <a:pt x="4905" y="2683"/>
                  </a:lnTo>
                  <a:lnTo>
                    <a:pt x="4930" y="2758"/>
                  </a:lnTo>
                  <a:lnTo>
                    <a:pt x="4946" y="2833"/>
                  </a:lnTo>
                  <a:lnTo>
                    <a:pt x="4963" y="2908"/>
                  </a:lnTo>
                  <a:lnTo>
                    <a:pt x="4980" y="2992"/>
                  </a:lnTo>
                  <a:lnTo>
                    <a:pt x="4997" y="3067"/>
                  </a:lnTo>
                  <a:lnTo>
                    <a:pt x="5005" y="3142"/>
                  </a:lnTo>
                  <a:lnTo>
                    <a:pt x="5022" y="3217"/>
                  </a:lnTo>
                  <a:lnTo>
                    <a:pt x="5038" y="3301"/>
                  </a:lnTo>
                  <a:lnTo>
                    <a:pt x="5055" y="3376"/>
                  </a:lnTo>
                  <a:lnTo>
                    <a:pt x="5080" y="3526"/>
                  </a:lnTo>
                  <a:lnTo>
                    <a:pt x="5105" y="3685"/>
                  </a:lnTo>
                  <a:lnTo>
                    <a:pt x="5139" y="3835"/>
                  </a:lnTo>
                  <a:lnTo>
                    <a:pt x="5189" y="4136"/>
                  </a:lnTo>
                  <a:lnTo>
                    <a:pt x="5189" y="4136"/>
                  </a:lnTo>
                  <a:lnTo>
                    <a:pt x="5214" y="4295"/>
                  </a:lnTo>
                  <a:lnTo>
                    <a:pt x="5239" y="4445"/>
                  </a:lnTo>
                  <a:lnTo>
                    <a:pt x="5264" y="4596"/>
                  </a:lnTo>
                  <a:lnTo>
                    <a:pt x="5281" y="4671"/>
                  </a:lnTo>
                  <a:lnTo>
                    <a:pt x="5289" y="4746"/>
                  </a:lnTo>
                  <a:lnTo>
                    <a:pt x="5306" y="4821"/>
                  </a:lnTo>
                  <a:lnTo>
                    <a:pt x="5322" y="4896"/>
                  </a:lnTo>
                  <a:lnTo>
                    <a:pt x="5339" y="4972"/>
                  </a:lnTo>
                  <a:lnTo>
                    <a:pt x="5356" y="5047"/>
                  </a:lnTo>
                  <a:lnTo>
                    <a:pt x="5372" y="5122"/>
                  </a:lnTo>
                  <a:lnTo>
                    <a:pt x="5389" y="5197"/>
                  </a:lnTo>
                  <a:lnTo>
                    <a:pt x="5406" y="5272"/>
                  </a:lnTo>
                  <a:lnTo>
                    <a:pt x="5423" y="5348"/>
                  </a:lnTo>
                  <a:lnTo>
                    <a:pt x="5439" y="5423"/>
                  </a:lnTo>
                  <a:lnTo>
                    <a:pt x="5456" y="5498"/>
                  </a:lnTo>
                  <a:lnTo>
                    <a:pt x="5481" y="5565"/>
                  </a:lnTo>
                  <a:lnTo>
                    <a:pt x="5498" y="5640"/>
                  </a:lnTo>
                  <a:lnTo>
                    <a:pt x="5506" y="5673"/>
                  </a:lnTo>
                  <a:lnTo>
                    <a:pt x="5514" y="5715"/>
                  </a:lnTo>
                  <a:lnTo>
                    <a:pt x="5531" y="5790"/>
                  </a:lnTo>
                  <a:lnTo>
                    <a:pt x="5548" y="5866"/>
                  </a:lnTo>
                  <a:lnTo>
                    <a:pt x="5565" y="5941"/>
                  </a:lnTo>
                  <a:lnTo>
                    <a:pt x="5581" y="6016"/>
                  </a:lnTo>
                  <a:lnTo>
                    <a:pt x="5598" y="6091"/>
                  </a:lnTo>
                  <a:lnTo>
                    <a:pt x="5623" y="6166"/>
                  </a:lnTo>
                  <a:lnTo>
                    <a:pt x="5640" y="6233"/>
                  </a:lnTo>
                  <a:lnTo>
                    <a:pt x="5606" y="6325"/>
                  </a:lnTo>
                  <a:lnTo>
                    <a:pt x="5523" y="6283"/>
                  </a:lnTo>
                  <a:lnTo>
                    <a:pt x="5481" y="6216"/>
                  </a:lnTo>
                  <a:lnTo>
                    <a:pt x="5448" y="6141"/>
                  </a:lnTo>
                  <a:lnTo>
                    <a:pt x="5414" y="6074"/>
                  </a:lnTo>
                  <a:lnTo>
                    <a:pt x="5381" y="5999"/>
                  </a:lnTo>
                  <a:lnTo>
                    <a:pt x="5347" y="5932"/>
                  </a:lnTo>
                  <a:lnTo>
                    <a:pt x="5314" y="5857"/>
                  </a:lnTo>
                  <a:lnTo>
                    <a:pt x="5281" y="5782"/>
                  </a:lnTo>
                  <a:lnTo>
                    <a:pt x="5264" y="5740"/>
                  </a:lnTo>
                  <a:lnTo>
                    <a:pt x="5255" y="5715"/>
                  </a:lnTo>
                  <a:lnTo>
                    <a:pt x="5230" y="5640"/>
                  </a:lnTo>
                  <a:lnTo>
                    <a:pt x="5214" y="5565"/>
                  </a:lnTo>
                  <a:lnTo>
                    <a:pt x="5189" y="5490"/>
                  </a:lnTo>
                  <a:lnTo>
                    <a:pt x="5164" y="5406"/>
                  </a:lnTo>
                  <a:lnTo>
                    <a:pt x="5147" y="5331"/>
                  </a:lnTo>
                  <a:lnTo>
                    <a:pt x="5130" y="5256"/>
                  </a:lnTo>
                  <a:lnTo>
                    <a:pt x="5105" y="5180"/>
                  </a:lnTo>
                  <a:lnTo>
                    <a:pt x="5088" y="5105"/>
                  </a:lnTo>
                  <a:lnTo>
                    <a:pt x="5072" y="5030"/>
                  </a:lnTo>
                  <a:lnTo>
                    <a:pt x="5055" y="4955"/>
                  </a:lnTo>
                  <a:lnTo>
                    <a:pt x="5038" y="4880"/>
                  </a:lnTo>
                  <a:lnTo>
                    <a:pt x="5022" y="4796"/>
                  </a:lnTo>
                  <a:lnTo>
                    <a:pt x="5005" y="4721"/>
                  </a:lnTo>
                  <a:lnTo>
                    <a:pt x="4988" y="4646"/>
                  </a:lnTo>
                  <a:lnTo>
                    <a:pt x="4955" y="4495"/>
                  </a:lnTo>
                  <a:lnTo>
                    <a:pt x="4930" y="4345"/>
                  </a:lnTo>
                  <a:lnTo>
                    <a:pt x="4896" y="4186"/>
                  </a:lnTo>
                  <a:lnTo>
                    <a:pt x="4896" y="4186"/>
                  </a:lnTo>
                  <a:lnTo>
                    <a:pt x="4838" y="3886"/>
                  </a:lnTo>
                  <a:lnTo>
                    <a:pt x="4813" y="3735"/>
                  </a:lnTo>
                  <a:lnTo>
                    <a:pt x="4779" y="3577"/>
                  </a:lnTo>
                  <a:lnTo>
                    <a:pt x="4754" y="3426"/>
                  </a:lnTo>
                  <a:lnTo>
                    <a:pt x="4738" y="3351"/>
                  </a:lnTo>
                  <a:lnTo>
                    <a:pt x="4721" y="3276"/>
                  </a:lnTo>
                  <a:lnTo>
                    <a:pt x="4704" y="3201"/>
                  </a:lnTo>
                  <a:lnTo>
                    <a:pt x="4687" y="3125"/>
                  </a:lnTo>
                  <a:lnTo>
                    <a:pt x="4671" y="3050"/>
                  </a:lnTo>
                  <a:lnTo>
                    <a:pt x="4654" y="2975"/>
                  </a:lnTo>
                  <a:lnTo>
                    <a:pt x="4637" y="2900"/>
                  </a:lnTo>
                  <a:lnTo>
                    <a:pt x="4621" y="2825"/>
                  </a:lnTo>
                  <a:lnTo>
                    <a:pt x="4596" y="2749"/>
                  </a:lnTo>
                  <a:lnTo>
                    <a:pt x="4579" y="2674"/>
                  </a:lnTo>
                  <a:lnTo>
                    <a:pt x="4562" y="2599"/>
                  </a:lnTo>
                  <a:lnTo>
                    <a:pt x="4537" y="2532"/>
                  </a:lnTo>
                  <a:lnTo>
                    <a:pt x="4529" y="2482"/>
                  </a:lnTo>
                  <a:lnTo>
                    <a:pt x="4520" y="2457"/>
                  </a:lnTo>
                  <a:lnTo>
                    <a:pt x="4495" y="2382"/>
                  </a:lnTo>
                  <a:lnTo>
                    <a:pt x="4470" y="2307"/>
                  </a:lnTo>
                  <a:lnTo>
                    <a:pt x="4453" y="2240"/>
                  </a:lnTo>
                  <a:lnTo>
                    <a:pt x="4428" y="2165"/>
                  </a:lnTo>
                  <a:lnTo>
                    <a:pt x="4403" y="2090"/>
                  </a:lnTo>
                  <a:lnTo>
                    <a:pt x="4378" y="2014"/>
                  </a:lnTo>
                  <a:lnTo>
                    <a:pt x="4353" y="1947"/>
                  </a:lnTo>
                  <a:lnTo>
                    <a:pt x="4320" y="1872"/>
                  </a:lnTo>
                  <a:lnTo>
                    <a:pt x="4295" y="1797"/>
                  </a:lnTo>
                  <a:lnTo>
                    <a:pt x="4270" y="1730"/>
                  </a:lnTo>
                  <a:lnTo>
                    <a:pt x="4236" y="1655"/>
                  </a:lnTo>
                  <a:lnTo>
                    <a:pt x="4220" y="1622"/>
                  </a:lnTo>
                  <a:lnTo>
                    <a:pt x="4203" y="1588"/>
                  </a:lnTo>
                  <a:lnTo>
                    <a:pt x="4186" y="1555"/>
                  </a:lnTo>
                  <a:lnTo>
                    <a:pt x="4169" y="1513"/>
                  </a:lnTo>
                  <a:lnTo>
                    <a:pt x="4153" y="1480"/>
                  </a:lnTo>
                  <a:lnTo>
                    <a:pt x="4136" y="1438"/>
                  </a:lnTo>
                  <a:lnTo>
                    <a:pt x="4111" y="1396"/>
                  </a:lnTo>
                  <a:lnTo>
                    <a:pt x="4086" y="1354"/>
                  </a:lnTo>
                  <a:lnTo>
                    <a:pt x="4069" y="1304"/>
                  </a:lnTo>
                  <a:lnTo>
                    <a:pt x="4036" y="1262"/>
                  </a:lnTo>
                  <a:lnTo>
                    <a:pt x="4011" y="1212"/>
                  </a:lnTo>
                  <a:lnTo>
                    <a:pt x="3986" y="1162"/>
                  </a:lnTo>
                  <a:lnTo>
                    <a:pt x="3952" y="1112"/>
                  </a:lnTo>
                  <a:lnTo>
                    <a:pt x="3927" y="1062"/>
                  </a:lnTo>
                  <a:lnTo>
                    <a:pt x="3894" y="1003"/>
                  </a:lnTo>
                  <a:lnTo>
                    <a:pt x="3860" y="953"/>
                  </a:lnTo>
                  <a:lnTo>
                    <a:pt x="3844" y="928"/>
                  </a:lnTo>
                  <a:lnTo>
                    <a:pt x="3827" y="903"/>
                  </a:lnTo>
                  <a:lnTo>
                    <a:pt x="3810" y="878"/>
                  </a:lnTo>
                  <a:lnTo>
                    <a:pt x="3794" y="853"/>
                  </a:lnTo>
                  <a:lnTo>
                    <a:pt x="3768" y="828"/>
                  </a:lnTo>
                  <a:lnTo>
                    <a:pt x="3752" y="803"/>
                  </a:lnTo>
                  <a:lnTo>
                    <a:pt x="3735" y="778"/>
                  </a:lnTo>
                  <a:lnTo>
                    <a:pt x="3718" y="761"/>
                  </a:lnTo>
                  <a:lnTo>
                    <a:pt x="3702" y="736"/>
                  </a:lnTo>
                  <a:lnTo>
                    <a:pt x="3677" y="711"/>
                  </a:lnTo>
                  <a:lnTo>
                    <a:pt x="3660" y="686"/>
                  </a:lnTo>
                  <a:lnTo>
                    <a:pt x="3643" y="661"/>
                  </a:lnTo>
                  <a:lnTo>
                    <a:pt x="3618" y="644"/>
                  </a:lnTo>
                  <a:lnTo>
                    <a:pt x="3601" y="619"/>
                  </a:lnTo>
                  <a:lnTo>
                    <a:pt x="3585" y="602"/>
                  </a:lnTo>
                  <a:lnTo>
                    <a:pt x="3560" y="577"/>
                  </a:lnTo>
                  <a:lnTo>
                    <a:pt x="3543" y="561"/>
                  </a:lnTo>
                  <a:lnTo>
                    <a:pt x="3518" y="536"/>
                  </a:lnTo>
                  <a:lnTo>
                    <a:pt x="3501" y="519"/>
                  </a:lnTo>
                  <a:lnTo>
                    <a:pt x="3484" y="502"/>
                  </a:lnTo>
                  <a:lnTo>
                    <a:pt x="3459" y="486"/>
                  </a:lnTo>
                  <a:lnTo>
                    <a:pt x="3443" y="469"/>
                  </a:lnTo>
                  <a:lnTo>
                    <a:pt x="3426" y="452"/>
                  </a:lnTo>
                  <a:lnTo>
                    <a:pt x="3401" y="435"/>
                  </a:lnTo>
                  <a:lnTo>
                    <a:pt x="3384" y="427"/>
                  </a:lnTo>
                  <a:lnTo>
                    <a:pt x="3359" y="410"/>
                  </a:lnTo>
                  <a:lnTo>
                    <a:pt x="3342" y="394"/>
                  </a:lnTo>
                  <a:lnTo>
                    <a:pt x="3326" y="385"/>
                  </a:lnTo>
                  <a:lnTo>
                    <a:pt x="3301" y="369"/>
                  </a:lnTo>
                  <a:lnTo>
                    <a:pt x="3284" y="360"/>
                  </a:lnTo>
                  <a:lnTo>
                    <a:pt x="3267" y="352"/>
                  </a:lnTo>
                  <a:lnTo>
                    <a:pt x="3242" y="344"/>
                  </a:lnTo>
                  <a:lnTo>
                    <a:pt x="3225" y="335"/>
                  </a:lnTo>
                  <a:lnTo>
                    <a:pt x="3209" y="327"/>
                  </a:lnTo>
                  <a:lnTo>
                    <a:pt x="3184" y="327"/>
                  </a:lnTo>
                  <a:lnTo>
                    <a:pt x="3167" y="327"/>
                  </a:lnTo>
                  <a:lnTo>
                    <a:pt x="3150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35"/>
                  </a:lnTo>
                  <a:lnTo>
                    <a:pt x="3067" y="344"/>
                  </a:lnTo>
                  <a:lnTo>
                    <a:pt x="3058" y="352"/>
                  </a:lnTo>
                  <a:lnTo>
                    <a:pt x="3058" y="360"/>
                  </a:lnTo>
                  <a:lnTo>
                    <a:pt x="3050" y="369"/>
                  </a:lnTo>
                  <a:lnTo>
                    <a:pt x="3050" y="385"/>
                  </a:lnTo>
                  <a:lnTo>
                    <a:pt x="3042" y="394"/>
                  </a:lnTo>
                  <a:lnTo>
                    <a:pt x="3033" y="402"/>
                  </a:lnTo>
                  <a:lnTo>
                    <a:pt x="3033" y="419"/>
                  </a:lnTo>
                  <a:lnTo>
                    <a:pt x="3033" y="435"/>
                  </a:lnTo>
                  <a:lnTo>
                    <a:pt x="3025" y="452"/>
                  </a:lnTo>
                  <a:lnTo>
                    <a:pt x="3025" y="460"/>
                  </a:lnTo>
                  <a:lnTo>
                    <a:pt x="3025" y="477"/>
                  </a:lnTo>
                  <a:lnTo>
                    <a:pt x="3025" y="494"/>
                  </a:lnTo>
                  <a:lnTo>
                    <a:pt x="3025" y="519"/>
                  </a:lnTo>
                  <a:lnTo>
                    <a:pt x="3025" y="536"/>
                  </a:lnTo>
                  <a:lnTo>
                    <a:pt x="3025" y="552"/>
                  </a:lnTo>
                  <a:lnTo>
                    <a:pt x="3025" y="569"/>
                  </a:lnTo>
                  <a:lnTo>
                    <a:pt x="3025" y="586"/>
                  </a:lnTo>
                  <a:lnTo>
                    <a:pt x="3025" y="602"/>
                  </a:lnTo>
                  <a:lnTo>
                    <a:pt x="3025" y="628"/>
                  </a:lnTo>
                  <a:lnTo>
                    <a:pt x="3025" y="661"/>
                  </a:lnTo>
                  <a:lnTo>
                    <a:pt x="3025" y="703"/>
                  </a:lnTo>
                  <a:lnTo>
                    <a:pt x="3025" y="745"/>
                  </a:lnTo>
                  <a:lnTo>
                    <a:pt x="3025" y="778"/>
                  </a:lnTo>
                  <a:lnTo>
                    <a:pt x="3025" y="820"/>
                  </a:lnTo>
                  <a:lnTo>
                    <a:pt x="3025" y="1062"/>
                  </a:lnTo>
                  <a:lnTo>
                    <a:pt x="3025" y="1104"/>
                  </a:lnTo>
                  <a:lnTo>
                    <a:pt x="3025" y="1137"/>
                  </a:lnTo>
                  <a:lnTo>
                    <a:pt x="3025" y="1179"/>
                  </a:lnTo>
                  <a:lnTo>
                    <a:pt x="3025" y="1212"/>
                  </a:lnTo>
                  <a:lnTo>
                    <a:pt x="3025" y="1254"/>
                  </a:lnTo>
                  <a:lnTo>
                    <a:pt x="3025" y="1296"/>
                  </a:lnTo>
                  <a:lnTo>
                    <a:pt x="3025" y="1329"/>
                  </a:lnTo>
                  <a:lnTo>
                    <a:pt x="3033" y="1413"/>
                  </a:lnTo>
                  <a:lnTo>
                    <a:pt x="3050" y="1488"/>
                  </a:lnTo>
                  <a:lnTo>
                    <a:pt x="3058" y="1563"/>
                  </a:lnTo>
                  <a:lnTo>
                    <a:pt x="3075" y="1638"/>
                  </a:lnTo>
                  <a:lnTo>
                    <a:pt x="3092" y="1714"/>
                  </a:lnTo>
                  <a:lnTo>
                    <a:pt x="3100" y="1789"/>
                  </a:lnTo>
                  <a:lnTo>
                    <a:pt x="3117" y="1872"/>
                  </a:lnTo>
                  <a:lnTo>
                    <a:pt x="3142" y="1947"/>
                  </a:lnTo>
                  <a:lnTo>
                    <a:pt x="3159" y="2023"/>
                  </a:lnTo>
                  <a:lnTo>
                    <a:pt x="3175" y="2098"/>
                  </a:lnTo>
                  <a:lnTo>
                    <a:pt x="3192" y="2173"/>
                  </a:lnTo>
                  <a:lnTo>
                    <a:pt x="3217" y="2248"/>
                  </a:lnTo>
                  <a:lnTo>
                    <a:pt x="3242" y="2323"/>
                  </a:lnTo>
                  <a:lnTo>
                    <a:pt x="3259" y="2399"/>
                  </a:lnTo>
                  <a:lnTo>
                    <a:pt x="3284" y="2474"/>
                  </a:lnTo>
                  <a:lnTo>
                    <a:pt x="3309" y="2549"/>
                  </a:lnTo>
                  <a:lnTo>
                    <a:pt x="3334" y="2624"/>
                  </a:lnTo>
                  <a:lnTo>
                    <a:pt x="3359" y="2699"/>
                  </a:lnTo>
                  <a:lnTo>
                    <a:pt x="3384" y="2775"/>
                  </a:lnTo>
                  <a:lnTo>
                    <a:pt x="3409" y="2850"/>
                  </a:lnTo>
                  <a:lnTo>
                    <a:pt x="3434" y="2917"/>
                  </a:lnTo>
                  <a:lnTo>
                    <a:pt x="3459" y="2992"/>
                  </a:lnTo>
                  <a:lnTo>
                    <a:pt x="3493" y="3067"/>
                  </a:lnTo>
                  <a:lnTo>
                    <a:pt x="3518" y="3142"/>
                  </a:lnTo>
                  <a:lnTo>
                    <a:pt x="3551" y="3217"/>
                  </a:lnTo>
                  <a:lnTo>
                    <a:pt x="3576" y="3292"/>
                  </a:lnTo>
                  <a:lnTo>
                    <a:pt x="3610" y="3359"/>
                  </a:lnTo>
                  <a:lnTo>
                    <a:pt x="3635" y="3435"/>
                  </a:lnTo>
                  <a:lnTo>
                    <a:pt x="3668" y="3510"/>
                  </a:lnTo>
                  <a:lnTo>
                    <a:pt x="3685" y="3551"/>
                  </a:lnTo>
                  <a:lnTo>
                    <a:pt x="3702" y="3593"/>
                  </a:lnTo>
                  <a:lnTo>
                    <a:pt x="3718" y="3635"/>
                  </a:lnTo>
                  <a:lnTo>
                    <a:pt x="3743" y="3677"/>
                  </a:lnTo>
                  <a:lnTo>
                    <a:pt x="3760" y="3719"/>
                  </a:lnTo>
                  <a:lnTo>
                    <a:pt x="3777" y="3760"/>
                  </a:lnTo>
                  <a:lnTo>
                    <a:pt x="3802" y="3802"/>
                  </a:lnTo>
                  <a:lnTo>
                    <a:pt x="3819" y="3844"/>
                  </a:lnTo>
                  <a:lnTo>
                    <a:pt x="3860" y="3927"/>
                  </a:lnTo>
                  <a:lnTo>
                    <a:pt x="3910" y="4011"/>
                  </a:lnTo>
                  <a:lnTo>
                    <a:pt x="3994" y="4178"/>
                  </a:lnTo>
                  <a:lnTo>
                    <a:pt x="4011" y="4203"/>
                  </a:lnTo>
                  <a:lnTo>
                    <a:pt x="4019" y="4228"/>
                  </a:lnTo>
                  <a:lnTo>
                    <a:pt x="4061" y="4295"/>
                  </a:lnTo>
                  <a:lnTo>
                    <a:pt x="4103" y="4362"/>
                  </a:lnTo>
                  <a:lnTo>
                    <a:pt x="4119" y="4404"/>
                  </a:lnTo>
                  <a:lnTo>
                    <a:pt x="4136" y="4437"/>
                  </a:lnTo>
                  <a:lnTo>
                    <a:pt x="4153" y="4470"/>
                  </a:lnTo>
                  <a:lnTo>
                    <a:pt x="4169" y="4504"/>
                  </a:lnTo>
                  <a:lnTo>
                    <a:pt x="4186" y="4529"/>
                  </a:lnTo>
                  <a:lnTo>
                    <a:pt x="4195" y="4546"/>
                  </a:lnTo>
                  <a:lnTo>
                    <a:pt x="4203" y="4562"/>
                  </a:lnTo>
                  <a:lnTo>
                    <a:pt x="4203" y="4587"/>
                  </a:lnTo>
                  <a:lnTo>
                    <a:pt x="4211" y="4621"/>
                  </a:lnTo>
                  <a:lnTo>
                    <a:pt x="4211" y="4637"/>
                  </a:lnTo>
                  <a:lnTo>
                    <a:pt x="4211" y="4663"/>
                  </a:lnTo>
                  <a:lnTo>
                    <a:pt x="4211" y="4679"/>
                  </a:lnTo>
                  <a:lnTo>
                    <a:pt x="4211" y="4679"/>
                  </a:lnTo>
                  <a:lnTo>
                    <a:pt x="4203" y="4704"/>
                  </a:lnTo>
                  <a:lnTo>
                    <a:pt x="4195" y="4721"/>
                  </a:lnTo>
                  <a:lnTo>
                    <a:pt x="4178" y="4746"/>
                  </a:lnTo>
                  <a:lnTo>
                    <a:pt x="4178" y="4746"/>
                  </a:lnTo>
                  <a:lnTo>
                    <a:pt x="4161" y="4763"/>
                  </a:lnTo>
                  <a:lnTo>
                    <a:pt x="4144" y="4780"/>
                  </a:lnTo>
                  <a:lnTo>
                    <a:pt x="4128" y="4788"/>
                  </a:lnTo>
                  <a:lnTo>
                    <a:pt x="4103" y="4796"/>
                  </a:lnTo>
                  <a:lnTo>
                    <a:pt x="4103" y="4796"/>
                  </a:lnTo>
                  <a:lnTo>
                    <a:pt x="4078" y="4805"/>
                  </a:lnTo>
                  <a:lnTo>
                    <a:pt x="4053" y="4805"/>
                  </a:lnTo>
                  <a:lnTo>
                    <a:pt x="4027" y="4805"/>
                  </a:lnTo>
                  <a:lnTo>
                    <a:pt x="4002" y="4805"/>
                  </a:lnTo>
                  <a:lnTo>
                    <a:pt x="3977" y="4796"/>
                  </a:lnTo>
                  <a:lnTo>
                    <a:pt x="3961" y="4796"/>
                  </a:lnTo>
                  <a:lnTo>
                    <a:pt x="3927" y="4771"/>
                  </a:lnTo>
                  <a:lnTo>
                    <a:pt x="3910" y="4754"/>
                  </a:lnTo>
                  <a:lnTo>
                    <a:pt x="3894" y="4746"/>
                  </a:lnTo>
                  <a:lnTo>
                    <a:pt x="3869" y="4721"/>
                  </a:lnTo>
                  <a:lnTo>
                    <a:pt x="3852" y="4696"/>
                  </a:lnTo>
                  <a:lnTo>
                    <a:pt x="3810" y="4646"/>
                  </a:lnTo>
                  <a:lnTo>
                    <a:pt x="3768" y="4604"/>
                  </a:lnTo>
                  <a:lnTo>
                    <a:pt x="3727" y="4554"/>
                  </a:lnTo>
                  <a:lnTo>
                    <a:pt x="3685" y="4504"/>
                  </a:lnTo>
                  <a:lnTo>
                    <a:pt x="3643" y="4462"/>
                  </a:lnTo>
                  <a:lnTo>
                    <a:pt x="3643" y="4462"/>
                  </a:lnTo>
                  <a:lnTo>
                    <a:pt x="3610" y="4412"/>
                  </a:lnTo>
                  <a:lnTo>
                    <a:pt x="3568" y="4362"/>
                  </a:lnTo>
                  <a:lnTo>
                    <a:pt x="3535" y="4312"/>
                  </a:lnTo>
                  <a:lnTo>
                    <a:pt x="3493" y="4253"/>
                  </a:lnTo>
                  <a:lnTo>
                    <a:pt x="3459" y="4203"/>
                  </a:lnTo>
                  <a:lnTo>
                    <a:pt x="3426" y="4153"/>
                  </a:lnTo>
                  <a:lnTo>
                    <a:pt x="3393" y="4103"/>
                  </a:lnTo>
                  <a:lnTo>
                    <a:pt x="3351" y="4044"/>
                  </a:lnTo>
                  <a:lnTo>
                    <a:pt x="3317" y="3994"/>
                  </a:lnTo>
                  <a:lnTo>
                    <a:pt x="3284" y="3936"/>
                  </a:lnTo>
                  <a:lnTo>
                    <a:pt x="3251" y="3886"/>
                  </a:lnTo>
                  <a:lnTo>
                    <a:pt x="3217" y="3827"/>
                  </a:lnTo>
                  <a:lnTo>
                    <a:pt x="3184" y="3777"/>
                  </a:lnTo>
                  <a:lnTo>
                    <a:pt x="3150" y="3719"/>
                  </a:lnTo>
                  <a:lnTo>
                    <a:pt x="3092" y="3610"/>
                  </a:lnTo>
                  <a:lnTo>
                    <a:pt x="3025" y="3501"/>
                  </a:lnTo>
                  <a:lnTo>
                    <a:pt x="2958" y="3384"/>
                  </a:lnTo>
                  <a:lnTo>
                    <a:pt x="2900" y="3276"/>
                  </a:lnTo>
                  <a:lnTo>
                    <a:pt x="2833" y="3167"/>
                  </a:lnTo>
                  <a:lnTo>
                    <a:pt x="2774" y="3059"/>
                  </a:lnTo>
                  <a:lnTo>
                    <a:pt x="2707" y="2950"/>
                  </a:lnTo>
                  <a:lnTo>
                    <a:pt x="2674" y="2900"/>
                  </a:lnTo>
                  <a:lnTo>
                    <a:pt x="2649" y="2841"/>
                  </a:lnTo>
                  <a:lnTo>
                    <a:pt x="2616" y="2791"/>
                  </a:lnTo>
                  <a:lnTo>
                    <a:pt x="2582" y="2741"/>
                  </a:lnTo>
                  <a:lnTo>
                    <a:pt x="2549" y="2683"/>
                  </a:lnTo>
                  <a:lnTo>
                    <a:pt x="2515" y="2633"/>
                  </a:lnTo>
                  <a:lnTo>
                    <a:pt x="2482" y="2582"/>
                  </a:lnTo>
                  <a:lnTo>
                    <a:pt x="2449" y="2532"/>
                  </a:lnTo>
                  <a:lnTo>
                    <a:pt x="2415" y="2482"/>
                  </a:lnTo>
                  <a:lnTo>
                    <a:pt x="2382" y="2432"/>
                  </a:lnTo>
                  <a:lnTo>
                    <a:pt x="2348" y="2382"/>
                  </a:lnTo>
                  <a:lnTo>
                    <a:pt x="2315" y="2332"/>
                  </a:lnTo>
                  <a:lnTo>
                    <a:pt x="2273" y="2290"/>
                  </a:lnTo>
                  <a:lnTo>
                    <a:pt x="2240" y="2240"/>
                  </a:lnTo>
                  <a:lnTo>
                    <a:pt x="2206" y="2198"/>
                  </a:lnTo>
                  <a:lnTo>
                    <a:pt x="2173" y="2148"/>
                  </a:lnTo>
                  <a:lnTo>
                    <a:pt x="2131" y="2106"/>
                  </a:lnTo>
                  <a:lnTo>
                    <a:pt x="2022" y="2090"/>
                  </a:lnTo>
                  <a:lnTo>
                    <a:pt x="1989" y="2039"/>
                  </a:lnTo>
                  <a:lnTo>
                    <a:pt x="1964" y="2023"/>
                  </a:lnTo>
                  <a:lnTo>
                    <a:pt x="1947" y="1998"/>
                  </a:lnTo>
                  <a:lnTo>
                    <a:pt x="1931" y="1981"/>
                  </a:lnTo>
                  <a:lnTo>
                    <a:pt x="1906" y="1956"/>
                  </a:lnTo>
                  <a:lnTo>
                    <a:pt x="1889" y="1939"/>
                  </a:lnTo>
                  <a:lnTo>
                    <a:pt x="1864" y="1922"/>
                  </a:lnTo>
                  <a:lnTo>
                    <a:pt x="1847" y="1897"/>
                  </a:lnTo>
                  <a:lnTo>
                    <a:pt x="1830" y="1881"/>
                  </a:lnTo>
                  <a:lnTo>
                    <a:pt x="1805" y="1864"/>
                  </a:lnTo>
                  <a:lnTo>
                    <a:pt x="1789" y="1847"/>
                  </a:lnTo>
                  <a:lnTo>
                    <a:pt x="1763" y="1831"/>
                  </a:lnTo>
                  <a:lnTo>
                    <a:pt x="1747" y="1805"/>
                  </a:lnTo>
                  <a:lnTo>
                    <a:pt x="1722" y="1789"/>
                  </a:lnTo>
                  <a:lnTo>
                    <a:pt x="1713" y="1772"/>
                  </a:lnTo>
                  <a:lnTo>
                    <a:pt x="1688" y="1755"/>
                  </a:lnTo>
                  <a:lnTo>
                    <a:pt x="1672" y="1739"/>
                  </a:lnTo>
                  <a:lnTo>
                    <a:pt x="1647" y="1722"/>
                  </a:lnTo>
                  <a:lnTo>
                    <a:pt x="1621" y="1705"/>
                  </a:lnTo>
                  <a:lnTo>
                    <a:pt x="1605" y="1689"/>
                  </a:lnTo>
                  <a:lnTo>
                    <a:pt x="1580" y="1672"/>
                  </a:lnTo>
                  <a:lnTo>
                    <a:pt x="1555" y="1655"/>
                  </a:lnTo>
                  <a:lnTo>
                    <a:pt x="1538" y="1647"/>
                  </a:lnTo>
                  <a:lnTo>
                    <a:pt x="1521" y="1630"/>
                  </a:lnTo>
                  <a:lnTo>
                    <a:pt x="1505" y="1622"/>
                  </a:lnTo>
                  <a:lnTo>
                    <a:pt x="1488" y="1613"/>
                  </a:lnTo>
                  <a:lnTo>
                    <a:pt x="1471" y="1605"/>
                  </a:lnTo>
                  <a:lnTo>
                    <a:pt x="1454" y="1597"/>
                  </a:lnTo>
                  <a:lnTo>
                    <a:pt x="1438" y="1588"/>
                  </a:lnTo>
                  <a:lnTo>
                    <a:pt x="1421" y="1580"/>
                  </a:lnTo>
                  <a:lnTo>
                    <a:pt x="1404" y="1572"/>
                  </a:lnTo>
                  <a:lnTo>
                    <a:pt x="1388" y="1572"/>
                  </a:lnTo>
                  <a:lnTo>
                    <a:pt x="1379" y="1563"/>
                  </a:lnTo>
                  <a:lnTo>
                    <a:pt x="1362" y="1555"/>
                  </a:lnTo>
                  <a:lnTo>
                    <a:pt x="1346" y="1555"/>
                  </a:lnTo>
                  <a:lnTo>
                    <a:pt x="1329" y="1555"/>
                  </a:lnTo>
                  <a:lnTo>
                    <a:pt x="1321" y="1555"/>
                  </a:lnTo>
                  <a:lnTo>
                    <a:pt x="1304" y="1555"/>
                  </a:lnTo>
                  <a:lnTo>
                    <a:pt x="1287" y="1555"/>
                  </a:lnTo>
                  <a:lnTo>
                    <a:pt x="1279" y="1555"/>
                  </a:lnTo>
                  <a:lnTo>
                    <a:pt x="1262" y="1555"/>
                  </a:lnTo>
                  <a:lnTo>
                    <a:pt x="1246" y="1555"/>
                  </a:lnTo>
                  <a:lnTo>
                    <a:pt x="1237" y="1555"/>
                  </a:lnTo>
                  <a:lnTo>
                    <a:pt x="1220" y="1555"/>
                  </a:lnTo>
                  <a:lnTo>
                    <a:pt x="1095" y="1555"/>
                  </a:lnTo>
                  <a:lnTo>
                    <a:pt x="1087" y="1555"/>
                  </a:lnTo>
                  <a:lnTo>
                    <a:pt x="1070" y="1555"/>
                  </a:lnTo>
                  <a:lnTo>
                    <a:pt x="1062" y="1555"/>
                  </a:lnTo>
                  <a:lnTo>
                    <a:pt x="1045" y="1555"/>
                  </a:lnTo>
                  <a:lnTo>
                    <a:pt x="1037" y="1555"/>
                  </a:lnTo>
                  <a:lnTo>
                    <a:pt x="1028" y="1555"/>
                  </a:lnTo>
                  <a:lnTo>
                    <a:pt x="1012" y="1555"/>
                  </a:lnTo>
                  <a:lnTo>
                    <a:pt x="1003" y="1555"/>
                  </a:lnTo>
                  <a:lnTo>
                    <a:pt x="987" y="1555"/>
                  </a:lnTo>
                  <a:lnTo>
                    <a:pt x="978" y="1555"/>
                  </a:lnTo>
                  <a:lnTo>
                    <a:pt x="970" y="1555"/>
                  </a:lnTo>
                  <a:lnTo>
                    <a:pt x="953" y="1555"/>
                  </a:lnTo>
                  <a:lnTo>
                    <a:pt x="945" y="1563"/>
                  </a:lnTo>
                  <a:lnTo>
                    <a:pt x="936" y="1572"/>
                  </a:lnTo>
                  <a:lnTo>
                    <a:pt x="920" y="1572"/>
                  </a:lnTo>
                  <a:lnTo>
                    <a:pt x="911" y="1580"/>
                  </a:lnTo>
                  <a:lnTo>
                    <a:pt x="895" y="1588"/>
                  </a:lnTo>
                  <a:lnTo>
                    <a:pt x="886" y="1588"/>
                  </a:lnTo>
                  <a:lnTo>
                    <a:pt x="878" y="1597"/>
                  </a:lnTo>
                  <a:lnTo>
                    <a:pt x="861" y="1605"/>
                  </a:lnTo>
                  <a:lnTo>
                    <a:pt x="853" y="1613"/>
                  </a:lnTo>
                  <a:lnTo>
                    <a:pt x="836" y="1622"/>
                  </a:lnTo>
                  <a:lnTo>
                    <a:pt x="828" y="1630"/>
                  </a:lnTo>
                  <a:lnTo>
                    <a:pt x="819" y="1638"/>
                  </a:lnTo>
                  <a:lnTo>
                    <a:pt x="803" y="1647"/>
                  </a:lnTo>
                  <a:lnTo>
                    <a:pt x="794" y="1655"/>
                  </a:lnTo>
                  <a:lnTo>
                    <a:pt x="786" y="1663"/>
                  </a:lnTo>
                  <a:lnTo>
                    <a:pt x="778" y="1672"/>
                  </a:lnTo>
                  <a:lnTo>
                    <a:pt x="761" y="1689"/>
                  </a:lnTo>
                  <a:lnTo>
                    <a:pt x="744" y="1705"/>
                  </a:lnTo>
                  <a:lnTo>
                    <a:pt x="719" y="1730"/>
                  </a:lnTo>
                  <a:lnTo>
                    <a:pt x="703" y="1747"/>
                  </a:lnTo>
                  <a:lnTo>
                    <a:pt x="677" y="1772"/>
                  </a:lnTo>
                  <a:lnTo>
                    <a:pt x="661" y="1797"/>
                  </a:lnTo>
                  <a:lnTo>
                    <a:pt x="644" y="1822"/>
                  </a:lnTo>
                  <a:lnTo>
                    <a:pt x="619" y="1847"/>
                  </a:lnTo>
                  <a:lnTo>
                    <a:pt x="602" y="1872"/>
                  </a:lnTo>
                  <a:lnTo>
                    <a:pt x="586" y="1897"/>
                  </a:lnTo>
                  <a:lnTo>
                    <a:pt x="569" y="1922"/>
                  </a:lnTo>
                  <a:lnTo>
                    <a:pt x="552" y="1956"/>
                  </a:lnTo>
                  <a:lnTo>
                    <a:pt x="535" y="1981"/>
                  </a:lnTo>
                  <a:lnTo>
                    <a:pt x="519" y="2014"/>
                  </a:lnTo>
                  <a:lnTo>
                    <a:pt x="502" y="2039"/>
                  </a:lnTo>
                  <a:lnTo>
                    <a:pt x="485" y="2073"/>
                  </a:lnTo>
                  <a:lnTo>
                    <a:pt x="477" y="2106"/>
                  </a:lnTo>
                  <a:lnTo>
                    <a:pt x="460" y="2140"/>
                  </a:lnTo>
                  <a:lnTo>
                    <a:pt x="452" y="2165"/>
                  </a:lnTo>
                  <a:lnTo>
                    <a:pt x="435" y="2198"/>
                  </a:lnTo>
                  <a:lnTo>
                    <a:pt x="427" y="2232"/>
                  </a:lnTo>
                  <a:lnTo>
                    <a:pt x="418" y="2265"/>
                  </a:lnTo>
                  <a:lnTo>
                    <a:pt x="410" y="2298"/>
                  </a:lnTo>
                  <a:lnTo>
                    <a:pt x="402" y="2323"/>
                  </a:lnTo>
                  <a:lnTo>
                    <a:pt x="393" y="2357"/>
                  </a:lnTo>
                  <a:lnTo>
                    <a:pt x="385" y="2390"/>
                  </a:lnTo>
                  <a:lnTo>
                    <a:pt x="377" y="2424"/>
                  </a:lnTo>
                  <a:lnTo>
                    <a:pt x="368" y="2457"/>
                  </a:lnTo>
                  <a:lnTo>
                    <a:pt x="368" y="2490"/>
                  </a:lnTo>
                  <a:lnTo>
                    <a:pt x="368" y="2524"/>
                  </a:lnTo>
                  <a:lnTo>
                    <a:pt x="368" y="2549"/>
                  </a:lnTo>
                  <a:lnTo>
                    <a:pt x="368" y="2582"/>
                  </a:lnTo>
                  <a:lnTo>
                    <a:pt x="368" y="2616"/>
                  </a:lnTo>
                  <a:lnTo>
                    <a:pt x="368" y="2758"/>
                  </a:lnTo>
                  <a:lnTo>
                    <a:pt x="368" y="2808"/>
                  </a:lnTo>
                  <a:lnTo>
                    <a:pt x="368" y="2850"/>
                  </a:lnTo>
                  <a:lnTo>
                    <a:pt x="368" y="2891"/>
                  </a:lnTo>
                  <a:lnTo>
                    <a:pt x="368" y="2933"/>
                  </a:lnTo>
                  <a:lnTo>
                    <a:pt x="368" y="2975"/>
                  </a:lnTo>
                  <a:lnTo>
                    <a:pt x="377" y="3017"/>
                  </a:lnTo>
                  <a:lnTo>
                    <a:pt x="385" y="3059"/>
                  </a:lnTo>
                  <a:lnTo>
                    <a:pt x="393" y="3100"/>
                  </a:lnTo>
                  <a:lnTo>
                    <a:pt x="402" y="3150"/>
                  </a:lnTo>
                  <a:lnTo>
                    <a:pt x="410" y="3192"/>
                  </a:lnTo>
                  <a:lnTo>
                    <a:pt x="427" y="3234"/>
                  </a:lnTo>
                  <a:lnTo>
                    <a:pt x="435" y="3276"/>
                  </a:lnTo>
                  <a:lnTo>
                    <a:pt x="452" y="3318"/>
                  </a:lnTo>
                  <a:lnTo>
                    <a:pt x="460" y="3359"/>
                  </a:lnTo>
                  <a:lnTo>
                    <a:pt x="477" y="3401"/>
                  </a:lnTo>
                  <a:lnTo>
                    <a:pt x="494" y="3443"/>
                  </a:lnTo>
                  <a:lnTo>
                    <a:pt x="502" y="3493"/>
                  </a:lnTo>
                  <a:lnTo>
                    <a:pt x="519" y="3535"/>
                  </a:lnTo>
                  <a:lnTo>
                    <a:pt x="535" y="3577"/>
                  </a:lnTo>
                  <a:lnTo>
                    <a:pt x="552" y="3618"/>
                  </a:lnTo>
                  <a:lnTo>
                    <a:pt x="577" y="3660"/>
                  </a:lnTo>
                  <a:lnTo>
                    <a:pt x="594" y="3702"/>
                  </a:lnTo>
                  <a:lnTo>
                    <a:pt x="611" y="3744"/>
                  </a:lnTo>
                  <a:lnTo>
                    <a:pt x="627" y="3785"/>
                  </a:lnTo>
                  <a:lnTo>
                    <a:pt x="652" y="3835"/>
                  </a:lnTo>
                  <a:lnTo>
                    <a:pt x="669" y="3877"/>
                  </a:lnTo>
                  <a:lnTo>
                    <a:pt x="694" y="3919"/>
                  </a:lnTo>
                  <a:lnTo>
                    <a:pt x="711" y="3961"/>
                  </a:lnTo>
                  <a:lnTo>
                    <a:pt x="736" y="4003"/>
                  </a:lnTo>
                  <a:lnTo>
                    <a:pt x="753" y="4044"/>
                  </a:lnTo>
                  <a:lnTo>
                    <a:pt x="778" y="4086"/>
                  </a:lnTo>
                  <a:lnTo>
                    <a:pt x="803" y="4128"/>
                  </a:lnTo>
                  <a:lnTo>
                    <a:pt x="828" y="4170"/>
                  </a:lnTo>
                  <a:lnTo>
                    <a:pt x="845" y="4220"/>
                  </a:lnTo>
                  <a:lnTo>
                    <a:pt x="895" y="4303"/>
                  </a:lnTo>
                  <a:lnTo>
                    <a:pt x="945" y="4387"/>
                  </a:lnTo>
                  <a:lnTo>
                    <a:pt x="970" y="4429"/>
                  </a:lnTo>
                  <a:lnTo>
                    <a:pt x="995" y="4470"/>
                  </a:lnTo>
                  <a:lnTo>
                    <a:pt x="1037" y="4554"/>
                  </a:lnTo>
                  <a:lnTo>
                    <a:pt x="1129" y="4729"/>
                  </a:lnTo>
                  <a:lnTo>
                    <a:pt x="1220" y="4896"/>
                  </a:lnTo>
                  <a:lnTo>
                    <a:pt x="1271" y="4980"/>
                  </a:lnTo>
                  <a:lnTo>
                    <a:pt x="1312" y="5064"/>
                  </a:lnTo>
                  <a:lnTo>
                    <a:pt x="1362" y="5155"/>
                  </a:lnTo>
                  <a:lnTo>
                    <a:pt x="1404" y="5239"/>
                  </a:lnTo>
                  <a:lnTo>
                    <a:pt x="1446" y="5323"/>
                  </a:lnTo>
                  <a:lnTo>
                    <a:pt x="1471" y="5364"/>
                  </a:lnTo>
                  <a:lnTo>
                    <a:pt x="1488" y="5406"/>
                  </a:lnTo>
                  <a:lnTo>
                    <a:pt x="1429" y="5598"/>
                  </a:lnTo>
                  <a:lnTo>
                    <a:pt x="1246" y="5531"/>
                  </a:lnTo>
                  <a:lnTo>
                    <a:pt x="1220" y="5498"/>
                  </a:lnTo>
                  <a:lnTo>
                    <a:pt x="1195" y="5456"/>
                  </a:lnTo>
                  <a:lnTo>
                    <a:pt x="1154" y="5381"/>
                  </a:lnTo>
                  <a:lnTo>
                    <a:pt x="1104" y="5306"/>
                  </a:lnTo>
                  <a:lnTo>
                    <a:pt x="1053" y="5222"/>
                  </a:lnTo>
                  <a:lnTo>
                    <a:pt x="1003" y="5147"/>
                  </a:lnTo>
                  <a:lnTo>
                    <a:pt x="953" y="5064"/>
                  </a:lnTo>
                  <a:lnTo>
                    <a:pt x="845" y="4905"/>
                  </a:lnTo>
                  <a:lnTo>
                    <a:pt x="744" y="4738"/>
                  </a:lnTo>
                  <a:lnTo>
                    <a:pt x="686" y="4654"/>
                  </a:lnTo>
                  <a:lnTo>
                    <a:pt x="661" y="4612"/>
                  </a:lnTo>
                  <a:lnTo>
                    <a:pt x="636" y="4571"/>
                  </a:lnTo>
                  <a:lnTo>
                    <a:pt x="586" y="4479"/>
                  </a:lnTo>
                  <a:lnTo>
                    <a:pt x="535" y="4395"/>
                  </a:lnTo>
                  <a:lnTo>
                    <a:pt x="510" y="4353"/>
                  </a:lnTo>
                  <a:lnTo>
                    <a:pt x="485" y="4303"/>
                  </a:lnTo>
                  <a:lnTo>
                    <a:pt x="460" y="4262"/>
                  </a:lnTo>
                  <a:lnTo>
                    <a:pt x="435" y="4220"/>
                  </a:lnTo>
                  <a:lnTo>
                    <a:pt x="410" y="4170"/>
                  </a:lnTo>
                  <a:lnTo>
                    <a:pt x="393" y="4128"/>
                  </a:lnTo>
                  <a:lnTo>
                    <a:pt x="368" y="4086"/>
                  </a:lnTo>
                  <a:lnTo>
                    <a:pt x="343" y="4036"/>
                  </a:lnTo>
                  <a:lnTo>
                    <a:pt x="327" y="3994"/>
                  </a:lnTo>
                  <a:lnTo>
                    <a:pt x="302" y="3944"/>
                  </a:lnTo>
                  <a:lnTo>
                    <a:pt x="285" y="3902"/>
                  </a:lnTo>
                  <a:lnTo>
                    <a:pt x="260" y="3852"/>
                  </a:lnTo>
                  <a:lnTo>
                    <a:pt x="243" y="3810"/>
                  </a:lnTo>
                  <a:lnTo>
                    <a:pt x="218" y="3760"/>
                  </a:lnTo>
                  <a:lnTo>
                    <a:pt x="201" y="3710"/>
                  </a:lnTo>
                  <a:lnTo>
                    <a:pt x="185" y="3668"/>
                  </a:lnTo>
                  <a:lnTo>
                    <a:pt x="168" y="3618"/>
                  </a:lnTo>
                  <a:lnTo>
                    <a:pt x="151" y="3568"/>
                  </a:lnTo>
                  <a:lnTo>
                    <a:pt x="134" y="3526"/>
                  </a:lnTo>
                  <a:lnTo>
                    <a:pt x="118" y="3476"/>
                  </a:lnTo>
                  <a:lnTo>
                    <a:pt x="101" y="3426"/>
                  </a:lnTo>
                  <a:lnTo>
                    <a:pt x="93" y="3376"/>
                  </a:lnTo>
                  <a:lnTo>
                    <a:pt x="76" y="3334"/>
                  </a:lnTo>
                  <a:lnTo>
                    <a:pt x="59" y="3284"/>
                  </a:lnTo>
                  <a:lnTo>
                    <a:pt x="51" y="3234"/>
                  </a:lnTo>
                  <a:lnTo>
                    <a:pt x="43" y="3184"/>
                  </a:lnTo>
                  <a:lnTo>
                    <a:pt x="34" y="3134"/>
                  </a:lnTo>
                  <a:lnTo>
                    <a:pt x="26" y="3084"/>
                  </a:lnTo>
                  <a:lnTo>
                    <a:pt x="17" y="3034"/>
                  </a:lnTo>
                  <a:lnTo>
                    <a:pt x="9" y="2983"/>
                  </a:lnTo>
                  <a:lnTo>
                    <a:pt x="1" y="2933"/>
                  </a:lnTo>
                  <a:lnTo>
                    <a:pt x="1" y="2883"/>
                  </a:lnTo>
                  <a:lnTo>
                    <a:pt x="1" y="2833"/>
                  </a:lnTo>
                  <a:lnTo>
                    <a:pt x="1" y="2783"/>
                  </a:lnTo>
                  <a:lnTo>
                    <a:pt x="1" y="2641"/>
                  </a:lnTo>
                  <a:lnTo>
                    <a:pt x="1" y="2599"/>
                  </a:lnTo>
                  <a:lnTo>
                    <a:pt x="1" y="2557"/>
                  </a:lnTo>
                  <a:lnTo>
                    <a:pt x="1" y="2524"/>
                  </a:lnTo>
                  <a:lnTo>
                    <a:pt x="1" y="2482"/>
                  </a:lnTo>
                  <a:lnTo>
                    <a:pt x="9" y="2440"/>
                  </a:lnTo>
                  <a:lnTo>
                    <a:pt x="17" y="2399"/>
                  </a:lnTo>
                  <a:lnTo>
                    <a:pt x="26" y="2365"/>
                  </a:lnTo>
                  <a:lnTo>
                    <a:pt x="34" y="2323"/>
                  </a:lnTo>
                  <a:lnTo>
                    <a:pt x="43" y="2282"/>
                  </a:lnTo>
                  <a:lnTo>
                    <a:pt x="51" y="2240"/>
                  </a:lnTo>
                  <a:lnTo>
                    <a:pt x="59" y="2206"/>
                  </a:lnTo>
                  <a:lnTo>
                    <a:pt x="76" y="2165"/>
                  </a:lnTo>
                  <a:lnTo>
                    <a:pt x="84" y="2123"/>
                  </a:lnTo>
                  <a:lnTo>
                    <a:pt x="101" y="2081"/>
                  </a:lnTo>
                  <a:lnTo>
                    <a:pt x="118" y="2048"/>
                  </a:lnTo>
                  <a:lnTo>
                    <a:pt x="134" y="2006"/>
                  </a:lnTo>
                  <a:lnTo>
                    <a:pt x="151" y="1973"/>
                  </a:lnTo>
                  <a:lnTo>
                    <a:pt x="168" y="1931"/>
                  </a:lnTo>
                  <a:lnTo>
                    <a:pt x="185" y="1889"/>
                  </a:lnTo>
                  <a:lnTo>
                    <a:pt x="201" y="1856"/>
                  </a:lnTo>
                  <a:lnTo>
                    <a:pt x="218" y="1822"/>
                  </a:lnTo>
                  <a:lnTo>
                    <a:pt x="243" y="1780"/>
                  </a:lnTo>
                  <a:lnTo>
                    <a:pt x="260" y="1747"/>
                  </a:lnTo>
                  <a:lnTo>
                    <a:pt x="285" y="1714"/>
                  </a:lnTo>
                  <a:lnTo>
                    <a:pt x="310" y="1680"/>
                  </a:lnTo>
                  <a:lnTo>
                    <a:pt x="327" y="1647"/>
                  </a:lnTo>
                  <a:lnTo>
                    <a:pt x="352" y="1613"/>
                  </a:lnTo>
                  <a:lnTo>
                    <a:pt x="377" y="1580"/>
                  </a:lnTo>
                  <a:lnTo>
                    <a:pt x="402" y="1546"/>
                  </a:lnTo>
                  <a:lnTo>
                    <a:pt x="435" y="1513"/>
                  </a:lnTo>
                  <a:lnTo>
                    <a:pt x="460" y="1488"/>
                  </a:lnTo>
                  <a:lnTo>
                    <a:pt x="485" y="1455"/>
                  </a:lnTo>
                  <a:lnTo>
                    <a:pt x="519" y="1430"/>
                  </a:lnTo>
                  <a:lnTo>
                    <a:pt x="535" y="1413"/>
                  </a:lnTo>
                  <a:lnTo>
                    <a:pt x="552" y="1404"/>
                  </a:lnTo>
                  <a:lnTo>
                    <a:pt x="569" y="1388"/>
                  </a:lnTo>
                  <a:lnTo>
                    <a:pt x="577" y="1379"/>
                  </a:lnTo>
                  <a:lnTo>
                    <a:pt x="594" y="1363"/>
                  </a:lnTo>
                  <a:lnTo>
                    <a:pt x="611" y="1354"/>
                  </a:lnTo>
                  <a:lnTo>
                    <a:pt x="627" y="1338"/>
                  </a:lnTo>
                  <a:lnTo>
                    <a:pt x="644" y="1329"/>
                  </a:lnTo>
                  <a:lnTo>
                    <a:pt x="661" y="1313"/>
                  </a:lnTo>
                  <a:lnTo>
                    <a:pt x="677" y="1304"/>
                  </a:lnTo>
                  <a:lnTo>
                    <a:pt x="694" y="1296"/>
                  </a:lnTo>
                  <a:lnTo>
                    <a:pt x="711" y="1288"/>
                  </a:lnTo>
                  <a:lnTo>
                    <a:pt x="728" y="1271"/>
                  </a:lnTo>
                  <a:lnTo>
                    <a:pt x="753" y="1262"/>
                  </a:lnTo>
                  <a:lnTo>
                    <a:pt x="769" y="1254"/>
                  </a:lnTo>
                  <a:lnTo>
                    <a:pt x="786" y="1246"/>
                  </a:lnTo>
                  <a:lnTo>
                    <a:pt x="803" y="1237"/>
                  </a:lnTo>
                  <a:lnTo>
                    <a:pt x="819" y="1229"/>
                  </a:lnTo>
                  <a:lnTo>
                    <a:pt x="845" y="1221"/>
                  </a:lnTo>
                  <a:lnTo>
                    <a:pt x="861" y="1212"/>
                  </a:lnTo>
                  <a:lnTo>
                    <a:pt x="878" y="1204"/>
                  </a:lnTo>
                  <a:lnTo>
                    <a:pt x="903" y="1196"/>
                  </a:lnTo>
                  <a:lnTo>
                    <a:pt x="920" y="1196"/>
                  </a:lnTo>
                  <a:lnTo>
                    <a:pt x="936" y="1187"/>
                  </a:lnTo>
                  <a:lnTo>
                    <a:pt x="962" y="1179"/>
                  </a:lnTo>
                  <a:lnTo>
                    <a:pt x="978" y="1179"/>
                  </a:lnTo>
                  <a:lnTo>
                    <a:pt x="1003" y="1179"/>
                  </a:lnTo>
                  <a:lnTo>
                    <a:pt x="1020" y="1179"/>
                  </a:lnTo>
                  <a:lnTo>
                    <a:pt x="1020" y="1179"/>
                  </a:lnTo>
                  <a:lnTo>
                    <a:pt x="1045" y="1179"/>
                  </a:lnTo>
                  <a:lnTo>
                    <a:pt x="1062" y="1179"/>
                  </a:lnTo>
                  <a:lnTo>
                    <a:pt x="1062" y="1179"/>
                  </a:lnTo>
                  <a:lnTo>
                    <a:pt x="1087" y="1179"/>
                  </a:lnTo>
                  <a:lnTo>
                    <a:pt x="1104" y="1179"/>
                  </a:lnTo>
                  <a:lnTo>
                    <a:pt x="1212" y="1179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57"/>
            <p:cNvSpPr/>
            <p:nvPr/>
          </p:nvSpPr>
          <p:spPr>
            <a:xfrm>
              <a:off x="6729245" y="4861662"/>
              <a:ext cx="300848" cy="292216"/>
            </a:xfrm>
            <a:custGeom>
              <a:avLst/>
              <a:gdLst/>
              <a:ahLst/>
              <a:cxnLst/>
              <a:rect l="l" t="t" r="r" b="b"/>
              <a:pathLst>
                <a:path w="6099" h="5924" extrusionOk="0">
                  <a:moveTo>
                    <a:pt x="3459" y="1671"/>
                  </a:moveTo>
                  <a:lnTo>
                    <a:pt x="3518" y="1671"/>
                  </a:lnTo>
                  <a:lnTo>
                    <a:pt x="3576" y="1671"/>
                  </a:lnTo>
                  <a:lnTo>
                    <a:pt x="3593" y="1671"/>
                  </a:lnTo>
                  <a:lnTo>
                    <a:pt x="3618" y="1671"/>
                  </a:lnTo>
                  <a:lnTo>
                    <a:pt x="3635" y="1671"/>
                  </a:lnTo>
                  <a:lnTo>
                    <a:pt x="3660" y="1680"/>
                  </a:lnTo>
                  <a:lnTo>
                    <a:pt x="3676" y="1688"/>
                  </a:lnTo>
                  <a:lnTo>
                    <a:pt x="3693" y="1696"/>
                  </a:lnTo>
                  <a:lnTo>
                    <a:pt x="3710" y="1713"/>
                  </a:lnTo>
                  <a:lnTo>
                    <a:pt x="3710" y="1713"/>
                  </a:lnTo>
                  <a:lnTo>
                    <a:pt x="3726" y="1730"/>
                  </a:lnTo>
                  <a:lnTo>
                    <a:pt x="3743" y="1746"/>
                  </a:lnTo>
                  <a:lnTo>
                    <a:pt x="3760" y="1772"/>
                  </a:lnTo>
                  <a:lnTo>
                    <a:pt x="3760" y="1772"/>
                  </a:lnTo>
                  <a:lnTo>
                    <a:pt x="3768" y="1797"/>
                  </a:lnTo>
                  <a:lnTo>
                    <a:pt x="3768" y="1822"/>
                  </a:lnTo>
                  <a:lnTo>
                    <a:pt x="3768" y="1863"/>
                  </a:lnTo>
                  <a:lnTo>
                    <a:pt x="3768" y="1888"/>
                  </a:lnTo>
                  <a:lnTo>
                    <a:pt x="3768" y="1888"/>
                  </a:lnTo>
                  <a:lnTo>
                    <a:pt x="3760" y="1914"/>
                  </a:lnTo>
                  <a:lnTo>
                    <a:pt x="3751" y="1930"/>
                  </a:lnTo>
                  <a:lnTo>
                    <a:pt x="3735" y="1955"/>
                  </a:lnTo>
                  <a:lnTo>
                    <a:pt x="3735" y="1955"/>
                  </a:lnTo>
                  <a:lnTo>
                    <a:pt x="3718" y="1972"/>
                  </a:lnTo>
                  <a:lnTo>
                    <a:pt x="3710" y="1980"/>
                  </a:lnTo>
                  <a:lnTo>
                    <a:pt x="3693" y="1989"/>
                  </a:lnTo>
                  <a:lnTo>
                    <a:pt x="3676" y="2005"/>
                  </a:lnTo>
                  <a:lnTo>
                    <a:pt x="3660" y="2005"/>
                  </a:lnTo>
                  <a:lnTo>
                    <a:pt x="3643" y="2014"/>
                  </a:lnTo>
                  <a:lnTo>
                    <a:pt x="3626" y="2022"/>
                  </a:lnTo>
                  <a:lnTo>
                    <a:pt x="3601" y="2031"/>
                  </a:lnTo>
                  <a:lnTo>
                    <a:pt x="3601" y="2031"/>
                  </a:lnTo>
                  <a:lnTo>
                    <a:pt x="3584" y="2031"/>
                  </a:lnTo>
                  <a:lnTo>
                    <a:pt x="3559" y="2039"/>
                  </a:lnTo>
                  <a:lnTo>
                    <a:pt x="3518" y="2047"/>
                  </a:lnTo>
                  <a:lnTo>
                    <a:pt x="3467" y="2056"/>
                  </a:lnTo>
                  <a:lnTo>
                    <a:pt x="3367" y="2081"/>
                  </a:lnTo>
                  <a:lnTo>
                    <a:pt x="3309" y="2097"/>
                  </a:lnTo>
                  <a:lnTo>
                    <a:pt x="3259" y="2106"/>
                  </a:lnTo>
                  <a:lnTo>
                    <a:pt x="3208" y="2122"/>
                  </a:lnTo>
                  <a:lnTo>
                    <a:pt x="3158" y="2131"/>
                  </a:lnTo>
                  <a:lnTo>
                    <a:pt x="3142" y="2139"/>
                  </a:lnTo>
                  <a:lnTo>
                    <a:pt x="3125" y="2147"/>
                  </a:lnTo>
                  <a:lnTo>
                    <a:pt x="3108" y="2147"/>
                  </a:lnTo>
                  <a:lnTo>
                    <a:pt x="3108" y="2147"/>
                  </a:lnTo>
                  <a:lnTo>
                    <a:pt x="3092" y="2156"/>
                  </a:lnTo>
                  <a:lnTo>
                    <a:pt x="3041" y="2173"/>
                  </a:lnTo>
                  <a:lnTo>
                    <a:pt x="2983" y="2189"/>
                  </a:lnTo>
                  <a:lnTo>
                    <a:pt x="2933" y="2214"/>
                  </a:lnTo>
                  <a:lnTo>
                    <a:pt x="2883" y="2231"/>
                  </a:lnTo>
                  <a:lnTo>
                    <a:pt x="2824" y="2256"/>
                  </a:lnTo>
                  <a:lnTo>
                    <a:pt x="2774" y="2273"/>
                  </a:lnTo>
                  <a:lnTo>
                    <a:pt x="2724" y="2289"/>
                  </a:lnTo>
                  <a:lnTo>
                    <a:pt x="2674" y="2315"/>
                  </a:lnTo>
                  <a:lnTo>
                    <a:pt x="2624" y="2340"/>
                  </a:lnTo>
                  <a:lnTo>
                    <a:pt x="2574" y="2356"/>
                  </a:lnTo>
                  <a:lnTo>
                    <a:pt x="2523" y="2381"/>
                  </a:lnTo>
                  <a:lnTo>
                    <a:pt x="2498" y="2390"/>
                  </a:lnTo>
                  <a:lnTo>
                    <a:pt x="2473" y="2406"/>
                  </a:lnTo>
                  <a:lnTo>
                    <a:pt x="2423" y="2432"/>
                  </a:lnTo>
                  <a:lnTo>
                    <a:pt x="2373" y="2457"/>
                  </a:lnTo>
                  <a:lnTo>
                    <a:pt x="2331" y="2490"/>
                  </a:lnTo>
                  <a:lnTo>
                    <a:pt x="2281" y="2515"/>
                  </a:lnTo>
                  <a:lnTo>
                    <a:pt x="2248" y="2540"/>
                  </a:lnTo>
                  <a:lnTo>
                    <a:pt x="2214" y="2557"/>
                  </a:lnTo>
                  <a:lnTo>
                    <a:pt x="2181" y="2574"/>
                  </a:lnTo>
                  <a:lnTo>
                    <a:pt x="2148" y="2599"/>
                  </a:lnTo>
                  <a:lnTo>
                    <a:pt x="2114" y="2615"/>
                  </a:lnTo>
                  <a:lnTo>
                    <a:pt x="2081" y="2632"/>
                  </a:lnTo>
                  <a:lnTo>
                    <a:pt x="2047" y="2657"/>
                  </a:lnTo>
                  <a:lnTo>
                    <a:pt x="2014" y="2682"/>
                  </a:lnTo>
                  <a:lnTo>
                    <a:pt x="1980" y="2699"/>
                  </a:lnTo>
                  <a:lnTo>
                    <a:pt x="1947" y="2724"/>
                  </a:lnTo>
                  <a:lnTo>
                    <a:pt x="1914" y="2749"/>
                  </a:lnTo>
                  <a:lnTo>
                    <a:pt x="1880" y="2766"/>
                  </a:lnTo>
                  <a:lnTo>
                    <a:pt x="1847" y="2791"/>
                  </a:lnTo>
                  <a:lnTo>
                    <a:pt x="1813" y="2816"/>
                  </a:lnTo>
                  <a:lnTo>
                    <a:pt x="1780" y="2841"/>
                  </a:lnTo>
                  <a:lnTo>
                    <a:pt x="1747" y="2866"/>
                  </a:lnTo>
                  <a:lnTo>
                    <a:pt x="1713" y="2891"/>
                  </a:lnTo>
                  <a:lnTo>
                    <a:pt x="1680" y="2916"/>
                  </a:lnTo>
                  <a:lnTo>
                    <a:pt x="1646" y="2941"/>
                  </a:lnTo>
                  <a:lnTo>
                    <a:pt x="1613" y="2966"/>
                  </a:lnTo>
                  <a:lnTo>
                    <a:pt x="1579" y="2991"/>
                  </a:lnTo>
                  <a:lnTo>
                    <a:pt x="1546" y="3016"/>
                  </a:lnTo>
                  <a:lnTo>
                    <a:pt x="1513" y="3041"/>
                  </a:lnTo>
                  <a:lnTo>
                    <a:pt x="1479" y="3066"/>
                  </a:lnTo>
                  <a:lnTo>
                    <a:pt x="1446" y="3100"/>
                  </a:lnTo>
                  <a:lnTo>
                    <a:pt x="1412" y="3125"/>
                  </a:lnTo>
                  <a:lnTo>
                    <a:pt x="1412" y="3125"/>
                  </a:lnTo>
                  <a:lnTo>
                    <a:pt x="1387" y="3150"/>
                  </a:lnTo>
                  <a:lnTo>
                    <a:pt x="1354" y="3175"/>
                  </a:lnTo>
                  <a:lnTo>
                    <a:pt x="1320" y="3208"/>
                  </a:lnTo>
                  <a:lnTo>
                    <a:pt x="1295" y="3233"/>
                  </a:lnTo>
                  <a:lnTo>
                    <a:pt x="1262" y="3267"/>
                  </a:lnTo>
                  <a:lnTo>
                    <a:pt x="1229" y="3292"/>
                  </a:lnTo>
                  <a:lnTo>
                    <a:pt x="1204" y="3325"/>
                  </a:lnTo>
                  <a:lnTo>
                    <a:pt x="1170" y="3359"/>
                  </a:lnTo>
                  <a:lnTo>
                    <a:pt x="1145" y="3384"/>
                  </a:lnTo>
                  <a:lnTo>
                    <a:pt x="1120" y="3417"/>
                  </a:lnTo>
                  <a:lnTo>
                    <a:pt x="1087" y="3442"/>
                  </a:lnTo>
                  <a:lnTo>
                    <a:pt x="1061" y="3476"/>
                  </a:lnTo>
                  <a:lnTo>
                    <a:pt x="1036" y="3509"/>
                  </a:lnTo>
                  <a:lnTo>
                    <a:pt x="1011" y="3543"/>
                  </a:lnTo>
                  <a:lnTo>
                    <a:pt x="986" y="3568"/>
                  </a:lnTo>
                  <a:lnTo>
                    <a:pt x="953" y="3601"/>
                  </a:lnTo>
                  <a:lnTo>
                    <a:pt x="928" y="3634"/>
                  </a:lnTo>
                  <a:lnTo>
                    <a:pt x="903" y="3668"/>
                  </a:lnTo>
                  <a:lnTo>
                    <a:pt x="886" y="3701"/>
                  </a:lnTo>
                  <a:lnTo>
                    <a:pt x="861" y="3726"/>
                  </a:lnTo>
                  <a:lnTo>
                    <a:pt x="836" y="3760"/>
                  </a:lnTo>
                  <a:lnTo>
                    <a:pt x="811" y="3793"/>
                  </a:lnTo>
                  <a:lnTo>
                    <a:pt x="794" y="3827"/>
                  </a:lnTo>
                  <a:lnTo>
                    <a:pt x="769" y="3860"/>
                  </a:lnTo>
                  <a:lnTo>
                    <a:pt x="752" y="3893"/>
                  </a:lnTo>
                  <a:lnTo>
                    <a:pt x="727" y="3927"/>
                  </a:lnTo>
                  <a:lnTo>
                    <a:pt x="711" y="3960"/>
                  </a:lnTo>
                  <a:lnTo>
                    <a:pt x="694" y="3994"/>
                  </a:lnTo>
                  <a:lnTo>
                    <a:pt x="677" y="4035"/>
                  </a:lnTo>
                  <a:lnTo>
                    <a:pt x="660" y="4069"/>
                  </a:lnTo>
                  <a:lnTo>
                    <a:pt x="652" y="4086"/>
                  </a:lnTo>
                  <a:lnTo>
                    <a:pt x="644" y="4102"/>
                  </a:lnTo>
                  <a:lnTo>
                    <a:pt x="627" y="4136"/>
                  </a:lnTo>
                  <a:lnTo>
                    <a:pt x="610" y="4169"/>
                  </a:lnTo>
                  <a:lnTo>
                    <a:pt x="594" y="4203"/>
                  </a:lnTo>
                  <a:lnTo>
                    <a:pt x="577" y="4236"/>
                  </a:lnTo>
                  <a:lnTo>
                    <a:pt x="560" y="4269"/>
                  </a:lnTo>
                  <a:lnTo>
                    <a:pt x="544" y="4303"/>
                  </a:lnTo>
                  <a:lnTo>
                    <a:pt x="535" y="4336"/>
                  </a:lnTo>
                  <a:lnTo>
                    <a:pt x="518" y="4370"/>
                  </a:lnTo>
                  <a:lnTo>
                    <a:pt x="510" y="4403"/>
                  </a:lnTo>
                  <a:lnTo>
                    <a:pt x="502" y="4445"/>
                  </a:lnTo>
                  <a:lnTo>
                    <a:pt x="493" y="4478"/>
                  </a:lnTo>
                  <a:lnTo>
                    <a:pt x="485" y="4512"/>
                  </a:lnTo>
                  <a:lnTo>
                    <a:pt x="477" y="4537"/>
                  </a:lnTo>
                  <a:lnTo>
                    <a:pt x="477" y="4570"/>
                  </a:lnTo>
                  <a:lnTo>
                    <a:pt x="477" y="4604"/>
                  </a:lnTo>
                  <a:lnTo>
                    <a:pt x="477" y="4629"/>
                  </a:lnTo>
                  <a:lnTo>
                    <a:pt x="477" y="4654"/>
                  </a:lnTo>
                  <a:lnTo>
                    <a:pt x="477" y="4687"/>
                  </a:lnTo>
                  <a:lnTo>
                    <a:pt x="477" y="4812"/>
                  </a:lnTo>
                  <a:lnTo>
                    <a:pt x="477" y="4837"/>
                  </a:lnTo>
                  <a:lnTo>
                    <a:pt x="477" y="4854"/>
                  </a:lnTo>
                  <a:lnTo>
                    <a:pt x="477" y="4879"/>
                  </a:lnTo>
                  <a:lnTo>
                    <a:pt x="477" y="4896"/>
                  </a:lnTo>
                  <a:lnTo>
                    <a:pt x="477" y="4913"/>
                  </a:lnTo>
                  <a:lnTo>
                    <a:pt x="477" y="4921"/>
                  </a:lnTo>
                  <a:lnTo>
                    <a:pt x="477" y="4946"/>
                  </a:lnTo>
                  <a:lnTo>
                    <a:pt x="477" y="4938"/>
                  </a:lnTo>
                  <a:lnTo>
                    <a:pt x="485" y="4963"/>
                  </a:lnTo>
                  <a:lnTo>
                    <a:pt x="493" y="4979"/>
                  </a:lnTo>
                  <a:lnTo>
                    <a:pt x="493" y="4971"/>
                  </a:lnTo>
                  <a:lnTo>
                    <a:pt x="502" y="4996"/>
                  </a:lnTo>
                  <a:lnTo>
                    <a:pt x="510" y="5013"/>
                  </a:lnTo>
                  <a:lnTo>
                    <a:pt x="510" y="5005"/>
                  </a:lnTo>
                  <a:lnTo>
                    <a:pt x="518" y="5030"/>
                  </a:lnTo>
                  <a:lnTo>
                    <a:pt x="527" y="5046"/>
                  </a:lnTo>
                  <a:lnTo>
                    <a:pt x="527" y="5046"/>
                  </a:lnTo>
                  <a:lnTo>
                    <a:pt x="544" y="5063"/>
                  </a:lnTo>
                  <a:lnTo>
                    <a:pt x="552" y="5080"/>
                  </a:lnTo>
                  <a:lnTo>
                    <a:pt x="552" y="5071"/>
                  </a:lnTo>
                  <a:lnTo>
                    <a:pt x="560" y="5096"/>
                  </a:lnTo>
                  <a:lnTo>
                    <a:pt x="577" y="5113"/>
                  </a:lnTo>
                  <a:lnTo>
                    <a:pt x="577" y="5105"/>
                  </a:lnTo>
                  <a:lnTo>
                    <a:pt x="585" y="5130"/>
                  </a:lnTo>
                  <a:lnTo>
                    <a:pt x="602" y="5147"/>
                  </a:lnTo>
                  <a:lnTo>
                    <a:pt x="602" y="5138"/>
                  </a:lnTo>
                  <a:lnTo>
                    <a:pt x="619" y="5155"/>
                  </a:lnTo>
                  <a:lnTo>
                    <a:pt x="635" y="5172"/>
                  </a:lnTo>
                  <a:lnTo>
                    <a:pt x="627" y="5172"/>
                  </a:lnTo>
                  <a:lnTo>
                    <a:pt x="644" y="5188"/>
                  </a:lnTo>
                  <a:lnTo>
                    <a:pt x="660" y="5205"/>
                  </a:lnTo>
                  <a:lnTo>
                    <a:pt x="660" y="5205"/>
                  </a:lnTo>
                  <a:lnTo>
                    <a:pt x="677" y="5222"/>
                  </a:lnTo>
                  <a:lnTo>
                    <a:pt x="694" y="5238"/>
                  </a:lnTo>
                  <a:lnTo>
                    <a:pt x="694" y="5238"/>
                  </a:lnTo>
                  <a:lnTo>
                    <a:pt x="719" y="5247"/>
                  </a:lnTo>
                  <a:lnTo>
                    <a:pt x="736" y="5264"/>
                  </a:lnTo>
                  <a:lnTo>
                    <a:pt x="736" y="5264"/>
                  </a:lnTo>
                  <a:lnTo>
                    <a:pt x="752" y="5280"/>
                  </a:lnTo>
                  <a:lnTo>
                    <a:pt x="777" y="5297"/>
                  </a:lnTo>
                  <a:lnTo>
                    <a:pt x="777" y="5297"/>
                  </a:lnTo>
                  <a:lnTo>
                    <a:pt x="794" y="5305"/>
                  </a:lnTo>
                  <a:lnTo>
                    <a:pt x="819" y="5322"/>
                  </a:lnTo>
                  <a:lnTo>
                    <a:pt x="819" y="5322"/>
                  </a:lnTo>
                  <a:lnTo>
                    <a:pt x="836" y="5339"/>
                  </a:lnTo>
                  <a:lnTo>
                    <a:pt x="861" y="5347"/>
                  </a:lnTo>
                  <a:lnTo>
                    <a:pt x="861" y="5347"/>
                  </a:lnTo>
                  <a:lnTo>
                    <a:pt x="886" y="5364"/>
                  </a:lnTo>
                  <a:lnTo>
                    <a:pt x="894" y="5364"/>
                  </a:lnTo>
                  <a:lnTo>
                    <a:pt x="911" y="5372"/>
                  </a:lnTo>
                  <a:lnTo>
                    <a:pt x="928" y="5380"/>
                  </a:lnTo>
                  <a:lnTo>
                    <a:pt x="953" y="5389"/>
                  </a:lnTo>
                  <a:lnTo>
                    <a:pt x="978" y="5406"/>
                  </a:lnTo>
                  <a:lnTo>
                    <a:pt x="1003" y="5414"/>
                  </a:lnTo>
                  <a:lnTo>
                    <a:pt x="1028" y="5422"/>
                  </a:lnTo>
                  <a:lnTo>
                    <a:pt x="1053" y="5431"/>
                  </a:lnTo>
                  <a:lnTo>
                    <a:pt x="1078" y="5439"/>
                  </a:lnTo>
                  <a:lnTo>
                    <a:pt x="1103" y="5447"/>
                  </a:lnTo>
                  <a:lnTo>
                    <a:pt x="1128" y="5456"/>
                  </a:lnTo>
                  <a:lnTo>
                    <a:pt x="1153" y="5464"/>
                  </a:lnTo>
                  <a:lnTo>
                    <a:pt x="1178" y="5472"/>
                  </a:lnTo>
                  <a:lnTo>
                    <a:pt x="1212" y="5481"/>
                  </a:lnTo>
                  <a:lnTo>
                    <a:pt x="1237" y="5489"/>
                  </a:lnTo>
                  <a:lnTo>
                    <a:pt x="1262" y="5497"/>
                  </a:lnTo>
                  <a:lnTo>
                    <a:pt x="1295" y="5506"/>
                  </a:lnTo>
                  <a:lnTo>
                    <a:pt x="1320" y="5514"/>
                  </a:lnTo>
                  <a:lnTo>
                    <a:pt x="1354" y="5523"/>
                  </a:lnTo>
                  <a:lnTo>
                    <a:pt x="1387" y="5523"/>
                  </a:lnTo>
                  <a:lnTo>
                    <a:pt x="1412" y="5531"/>
                  </a:lnTo>
                  <a:lnTo>
                    <a:pt x="1446" y="5539"/>
                  </a:lnTo>
                  <a:lnTo>
                    <a:pt x="1471" y="5539"/>
                  </a:lnTo>
                  <a:lnTo>
                    <a:pt x="1504" y="5539"/>
                  </a:lnTo>
                  <a:lnTo>
                    <a:pt x="1538" y="5539"/>
                  </a:lnTo>
                  <a:lnTo>
                    <a:pt x="1571" y="5539"/>
                  </a:lnTo>
                  <a:lnTo>
                    <a:pt x="1596" y="5539"/>
                  </a:lnTo>
                  <a:lnTo>
                    <a:pt x="1630" y="5539"/>
                  </a:lnTo>
                  <a:lnTo>
                    <a:pt x="1663" y="5539"/>
                  </a:lnTo>
                  <a:lnTo>
                    <a:pt x="1696" y="5539"/>
                  </a:lnTo>
                  <a:lnTo>
                    <a:pt x="1730" y="5539"/>
                  </a:lnTo>
                  <a:lnTo>
                    <a:pt x="1763" y="5539"/>
                  </a:lnTo>
                  <a:lnTo>
                    <a:pt x="1797" y="5539"/>
                  </a:lnTo>
                  <a:lnTo>
                    <a:pt x="2156" y="5539"/>
                  </a:lnTo>
                  <a:lnTo>
                    <a:pt x="2223" y="5539"/>
                  </a:lnTo>
                  <a:lnTo>
                    <a:pt x="2281" y="5539"/>
                  </a:lnTo>
                  <a:lnTo>
                    <a:pt x="2348" y="5539"/>
                  </a:lnTo>
                  <a:lnTo>
                    <a:pt x="2415" y="5539"/>
                  </a:lnTo>
                  <a:lnTo>
                    <a:pt x="2473" y="5531"/>
                  </a:lnTo>
                  <a:lnTo>
                    <a:pt x="2540" y="5523"/>
                  </a:lnTo>
                  <a:lnTo>
                    <a:pt x="2599" y="5514"/>
                  </a:lnTo>
                  <a:lnTo>
                    <a:pt x="2657" y="5506"/>
                  </a:lnTo>
                  <a:lnTo>
                    <a:pt x="2716" y="5497"/>
                  </a:lnTo>
                  <a:lnTo>
                    <a:pt x="2774" y="5489"/>
                  </a:lnTo>
                  <a:lnTo>
                    <a:pt x="2824" y="5481"/>
                  </a:lnTo>
                  <a:lnTo>
                    <a:pt x="2883" y="5472"/>
                  </a:lnTo>
                  <a:lnTo>
                    <a:pt x="2933" y="5464"/>
                  </a:lnTo>
                  <a:lnTo>
                    <a:pt x="2983" y="5447"/>
                  </a:lnTo>
                  <a:lnTo>
                    <a:pt x="3033" y="5439"/>
                  </a:lnTo>
                  <a:lnTo>
                    <a:pt x="3075" y="5422"/>
                  </a:lnTo>
                  <a:lnTo>
                    <a:pt x="3117" y="5414"/>
                  </a:lnTo>
                  <a:lnTo>
                    <a:pt x="3158" y="5397"/>
                  </a:lnTo>
                  <a:lnTo>
                    <a:pt x="3342" y="5489"/>
                  </a:lnTo>
                  <a:lnTo>
                    <a:pt x="3250" y="5665"/>
                  </a:lnTo>
                  <a:lnTo>
                    <a:pt x="3208" y="5681"/>
                  </a:lnTo>
                  <a:lnTo>
                    <a:pt x="3158" y="5698"/>
                  </a:lnTo>
                  <a:lnTo>
                    <a:pt x="3066" y="5731"/>
                  </a:lnTo>
                  <a:lnTo>
                    <a:pt x="3016" y="5740"/>
                  </a:lnTo>
                  <a:lnTo>
                    <a:pt x="2958" y="5756"/>
                  </a:lnTo>
                  <a:lnTo>
                    <a:pt x="2908" y="5773"/>
                  </a:lnTo>
                  <a:lnTo>
                    <a:pt x="2849" y="5790"/>
                  </a:lnTo>
                  <a:lnTo>
                    <a:pt x="2791" y="5807"/>
                  </a:lnTo>
                  <a:lnTo>
                    <a:pt x="2724" y="5815"/>
                  </a:lnTo>
                  <a:lnTo>
                    <a:pt x="2665" y="5832"/>
                  </a:lnTo>
                  <a:lnTo>
                    <a:pt x="2599" y="5840"/>
                  </a:lnTo>
                  <a:lnTo>
                    <a:pt x="2540" y="5857"/>
                  </a:lnTo>
                  <a:lnTo>
                    <a:pt x="2473" y="5865"/>
                  </a:lnTo>
                  <a:lnTo>
                    <a:pt x="2406" y="5882"/>
                  </a:lnTo>
                  <a:lnTo>
                    <a:pt x="2340" y="5890"/>
                  </a:lnTo>
                  <a:lnTo>
                    <a:pt x="2264" y="5898"/>
                  </a:lnTo>
                  <a:lnTo>
                    <a:pt x="2198" y="5907"/>
                  </a:lnTo>
                  <a:lnTo>
                    <a:pt x="2131" y="5915"/>
                  </a:lnTo>
                  <a:lnTo>
                    <a:pt x="2056" y="5915"/>
                  </a:lnTo>
                  <a:lnTo>
                    <a:pt x="1989" y="5923"/>
                  </a:lnTo>
                  <a:lnTo>
                    <a:pt x="1914" y="5923"/>
                  </a:lnTo>
                  <a:lnTo>
                    <a:pt x="1847" y="5923"/>
                  </a:lnTo>
                  <a:lnTo>
                    <a:pt x="1521" y="5923"/>
                  </a:lnTo>
                  <a:lnTo>
                    <a:pt x="1488" y="5923"/>
                  </a:lnTo>
                  <a:lnTo>
                    <a:pt x="1454" y="5923"/>
                  </a:lnTo>
                  <a:lnTo>
                    <a:pt x="1412" y="5923"/>
                  </a:lnTo>
                  <a:lnTo>
                    <a:pt x="1379" y="5923"/>
                  </a:lnTo>
                  <a:lnTo>
                    <a:pt x="1346" y="5923"/>
                  </a:lnTo>
                  <a:lnTo>
                    <a:pt x="1312" y="5923"/>
                  </a:lnTo>
                  <a:lnTo>
                    <a:pt x="1270" y="5923"/>
                  </a:lnTo>
                  <a:lnTo>
                    <a:pt x="1237" y="5923"/>
                  </a:lnTo>
                  <a:lnTo>
                    <a:pt x="1204" y="5923"/>
                  </a:lnTo>
                  <a:lnTo>
                    <a:pt x="1170" y="5915"/>
                  </a:lnTo>
                  <a:lnTo>
                    <a:pt x="1137" y="5915"/>
                  </a:lnTo>
                  <a:lnTo>
                    <a:pt x="1095" y="5907"/>
                  </a:lnTo>
                  <a:lnTo>
                    <a:pt x="1061" y="5898"/>
                  </a:lnTo>
                  <a:lnTo>
                    <a:pt x="1028" y="5890"/>
                  </a:lnTo>
                  <a:lnTo>
                    <a:pt x="995" y="5882"/>
                  </a:lnTo>
                  <a:lnTo>
                    <a:pt x="961" y="5873"/>
                  </a:lnTo>
                  <a:lnTo>
                    <a:pt x="928" y="5865"/>
                  </a:lnTo>
                  <a:lnTo>
                    <a:pt x="894" y="5857"/>
                  </a:lnTo>
                  <a:lnTo>
                    <a:pt x="861" y="5848"/>
                  </a:lnTo>
                  <a:lnTo>
                    <a:pt x="828" y="5840"/>
                  </a:lnTo>
                  <a:lnTo>
                    <a:pt x="794" y="5832"/>
                  </a:lnTo>
                  <a:lnTo>
                    <a:pt x="761" y="5815"/>
                  </a:lnTo>
                  <a:lnTo>
                    <a:pt x="736" y="5807"/>
                  </a:lnTo>
                  <a:lnTo>
                    <a:pt x="702" y="5790"/>
                  </a:lnTo>
                  <a:lnTo>
                    <a:pt x="669" y="5781"/>
                  </a:lnTo>
                  <a:lnTo>
                    <a:pt x="644" y="5765"/>
                  </a:lnTo>
                  <a:lnTo>
                    <a:pt x="644" y="5765"/>
                  </a:lnTo>
                  <a:lnTo>
                    <a:pt x="610" y="5756"/>
                  </a:lnTo>
                  <a:lnTo>
                    <a:pt x="577" y="5740"/>
                  </a:lnTo>
                  <a:lnTo>
                    <a:pt x="552" y="5723"/>
                  </a:lnTo>
                  <a:lnTo>
                    <a:pt x="518" y="5706"/>
                  </a:lnTo>
                  <a:lnTo>
                    <a:pt x="493" y="5690"/>
                  </a:lnTo>
                  <a:lnTo>
                    <a:pt x="460" y="5673"/>
                  </a:lnTo>
                  <a:lnTo>
                    <a:pt x="435" y="5648"/>
                  </a:lnTo>
                  <a:lnTo>
                    <a:pt x="410" y="5631"/>
                  </a:lnTo>
                  <a:lnTo>
                    <a:pt x="385" y="5606"/>
                  </a:lnTo>
                  <a:lnTo>
                    <a:pt x="360" y="5589"/>
                  </a:lnTo>
                  <a:lnTo>
                    <a:pt x="326" y="5564"/>
                  </a:lnTo>
                  <a:lnTo>
                    <a:pt x="310" y="5539"/>
                  </a:lnTo>
                  <a:lnTo>
                    <a:pt x="276" y="5523"/>
                  </a:lnTo>
                  <a:lnTo>
                    <a:pt x="259" y="5497"/>
                  </a:lnTo>
                  <a:lnTo>
                    <a:pt x="234" y="5472"/>
                  </a:lnTo>
                  <a:lnTo>
                    <a:pt x="209" y="5447"/>
                  </a:lnTo>
                  <a:lnTo>
                    <a:pt x="193" y="5414"/>
                  </a:lnTo>
                  <a:lnTo>
                    <a:pt x="168" y="5389"/>
                  </a:lnTo>
                  <a:lnTo>
                    <a:pt x="151" y="5364"/>
                  </a:lnTo>
                  <a:lnTo>
                    <a:pt x="134" y="5330"/>
                  </a:lnTo>
                  <a:lnTo>
                    <a:pt x="109" y="5297"/>
                  </a:lnTo>
                  <a:lnTo>
                    <a:pt x="92" y="5272"/>
                  </a:lnTo>
                  <a:lnTo>
                    <a:pt x="84" y="5238"/>
                  </a:lnTo>
                  <a:lnTo>
                    <a:pt x="67" y="5205"/>
                  </a:lnTo>
                  <a:lnTo>
                    <a:pt x="51" y="5172"/>
                  </a:lnTo>
                  <a:lnTo>
                    <a:pt x="42" y="5138"/>
                  </a:lnTo>
                  <a:lnTo>
                    <a:pt x="26" y="5105"/>
                  </a:lnTo>
                  <a:lnTo>
                    <a:pt x="17" y="5071"/>
                  </a:lnTo>
                  <a:lnTo>
                    <a:pt x="17" y="5055"/>
                  </a:lnTo>
                  <a:lnTo>
                    <a:pt x="9" y="5030"/>
                  </a:lnTo>
                  <a:lnTo>
                    <a:pt x="1" y="4996"/>
                  </a:lnTo>
                  <a:lnTo>
                    <a:pt x="1" y="4963"/>
                  </a:lnTo>
                  <a:lnTo>
                    <a:pt x="1" y="4921"/>
                  </a:lnTo>
                  <a:lnTo>
                    <a:pt x="1" y="4879"/>
                  </a:lnTo>
                  <a:lnTo>
                    <a:pt x="1" y="4846"/>
                  </a:lnTo>
                  <a:lnTo>
                    <a:pt x="1" y="4729"/>
                  </a:lnTo>
                  <a:lnTo>
                    <a:pt x="1" y="4687"/>
                  </a:lnTo>
                  <a:lnTo>
                    <a:pt x="1" y="4645"/>
                  </a:lnTo>
                  <a:lnTo>
                    <a:pt x="1" y="4604"/>
                  </a:lnTo>
                  <a:lnTo>
                    <a:pt x="1" y="4562"/>
                  </a:lnTo>
                  <a:lnTo>
                    <a:pt x="9" y="4520"/>
                  </a:lnTo>
                  <a:lnTo>
                    <a:pt x="17" y="4478"/>
                  </a:lnTo>
                  <a:lnTo>
                    <a:pt x="26" y="4436"/>
                  </a:lnTo>
                  <a:lnTo>
                    <a:pt x="42" y="4386"/>
                  </a:lnTo>
                  <a:lnTo>
                    <a:pt x="51" y="4345"/>
                  </a:lnTo>
                  <a:lnTo>
                    <a:pt x="67" y="4303"/>
                  </a:lnTo>
                  <a:lnTo>
                    <a:pt x="76" y="4261"/>
                  </a:lnTo>
                  <a:lnTo>
                    <a:pt x="92" y="4211"/>
                  </a:lnTo>
                  <a:lnTo>
                    <a:pt x="109" y="4169"/>
                  </a:lnTo>
                  <a:lnTo>
                    <a:pt x="126" y="4127"/>
                  </a:lnTo>
                  <a:lnTo>
                    <a:pt x="143" y="4086"/>
                  </a:lnTo>
                  <a:lnTo>
                    <a:pt x="159" y="4044"/>
                  </a:lnTo>
                  <a:lnTo>
                    <a:pt x="184" y="4002"/>
                  </a:lnTo>
                  <a:lnTo>
                    <a:pt x="201" y="3960"/>
                  </a:lnTo>
                  <a:lnTo>
                    <a:pt x="226" y="3919"/>
                  </a:lnTo>
                  <a:lnTo>
                    <a:pt x="234" y="3893"/>
                  </a:lnTo>
                  <a:lnTo>
                    <a:pt x="243" y="3877"/>
                  </a:lnTo>
                  <a:lnTo>
                    <a:pt x="268" y="3835"/>
                  </a:lnTo>
                  <a:lnTo>
                    <a:pt x="293" y="3793"/>
                  </a:lnTo>
                  <a:lnTo>
                    <a:pt x="318" y="3760"/>
                  </a:lnTo>
                  <a:lnTo>
                    <a:pt x="343" y="3718"/>
                  </a:lnTo>
                  <a:lnTo>
                    <a:pt x="368" y="3676"/>
                  </a:lnTo>
                  <a:lnTo>
                    <a:pt x="393" y="3643"/>
                  </a:lnTo>
                  <a:lnTo>
                    <a:pt x="418" y="3601"/>
                  </a:lnTo>
                  <a:lnTo>
                    <a:pt x="443" y="3568"/>
                  </a:lnTo>
                  <a:lnTo>
                    <a:pt x="468" y="3526"/>
                  </a:lnTo>
                  <a:lnTo>
                    <a:pt x="493" y="3492"/>
                  </a:lnTo>
                  <a:lnTo>
                    <a:pt x="527" y="3451"/>
                  </a:lnTo>
                  <a:lnTo>
                    <a:pt x="552" y="3417"/>
                  </a:lnTo>
                  <a:lnTo>
                    <a:pt x="585" y="3384"/>
                  </a:lnTo>
                  <a:lnTo>
                    <a:pt x="610" y="3342"/>
                  </a:lnTo>
                  <a:lnTo>
                    <a:pt x="644" y="3309"/>
                  </a:lnTo>
                  <a:lnTo>
                    <a:pt x="677" y="3275"/>
                  </a:lnTo>
                  <a:lnTo>
                    <a:pt x="702" y="3242"/>
                  </a:lnTo>
                  <a:lnTo>
                    <a:pt x="736" y="3208"/>
                  </a:lnTo>
                  <a:lnTo>
                    <a:pt x="769" y="3175"/>
                  </a:lnTo>
                  <a:lnTo>
                    <a:pt x="803" y="3142"/>
                  </a:lnTo>
                  <a:lnTo>
                    <a:pt x="836" y="3108"/>
                  </a:lnTo>
                  <a:lnTo>
                    <a:pt x="869" y="3075"/>
                  </a:lnTo>
                  <a:lnTo>
                    <a:pt x="903" y="3041"/>
                  </a:lnTo>
                  <a:lnTo>
                    <a:pt x="936" y="3008"/>
                  </a:lnTo>
                  <a:lnTo>
                    <a:pt x="970" y="2983"/>
                  </a:lnTo>
                  <a:lnTo>
                    <a:pt x="1003" y="2949"/>
                  </a:lnTo>
                  <a:lnTo>
                    <a:pt x="1036" y="2916"/>
                  </a:lnTo>
                  <a:lnTo>
                    <a:pt x="1070" y="2891"/>
                  </a:lnTo>
                  <a:lnTo>
                    <a:pt x="1112" y="2858"/>
                  </a:lnTo>
                  <a:lnTo>
                    <a:pt x="1145" y="2832"/>
                  </a:lnTo>
                  <a:lnTo>
                    <a:pt x="1145" y="2832"/>
                  </a:lnTo>
                  <a:lnTo>
                    <a:pt x="1178" y="2807"/>
                  </a:lnTo>
                  <a:lnTo>
                    <a:pt x="1212" y="2774"/>
                  </a:lnTo>
                  <a:lnTo>
                    <a:pt x="1254" y="2749"/>
                  </a:lnTo>
                  <a:lnTo>
                    <a:pt x="1287" y="2724"/>
                  </a:lnTo>
                  <a:lnTo>
                    <a:pt x="1320" y="2690"/>
                  </a:lnTo>
                  <a:lnTo>
                    <a:pt x="1362" y="2665"/>
                  </a:lnTo>
                  <a:lnTo>
                    <a:pt x="1396" y="2640"/>
                  </a:lnTo>
                  <a:lnTo>
                    <a:pt x="1437" y="2615"/>
                  </a:lnTo>
                  <a:lnTo>
                    <a:pt x="1471" y="2590"/>
                  </a:lnTo>
                  <a:lnTo>
                    <a:pt x="1513" y="2565"/>
                  </a:lnTo>
                  <a:lnTo>
                    <a:pt x="1546" y="2540"/>
                  </a:lnTo>
                  <a:lnTo>
                    <a:pt x="1588" y="2515"/>
                  </a:lnTo>
                  <a:lnTo>
                    <a:pt x="1621" y="2490"/>
                  </a:lnTo>
                  <a:lnTo>
                    <a:pt x="1663" y="2465"/>
                  </a:lnTo>
                  <a:lnTo>
                    <a:pt x="1696" y="2440"/>
                  </a:lnTo>
                  <a:lnTo>
                    <a:pt x="1738" y="2415"/>
                  </a:lnTo>
                  <a:lnTo>
                    <a:pt x="1772" y="2398"/>
                  </a:lnTo>
                  <a:lnTo>
                    <a:pt x="1813" y="2373"/>
                  </a:lnTo>
                  <a:lnTo>
                    <a:pt x="1847" y="2348"/>
                  </a:lnTo>
                  <a:lnTo>
                    <a:pt x="1889" y="2331"/>
                  </a:lnTo>
                  <a:lnTo>
                    <a:pt x="1922" y="2306"/>
                  </a:lnTo>
                  <a:lnTo>
                    <a:pt x="1964" y="2289"/>
                  </a:lnTo>
                  <a:lnTo>
                    <a:pt x="1997" y="2264"/>
                  </a:lnTo>
                  <a:lnTo>
                    <a:pt x="2031" y="2248"/>
                  </a:lnTo>
                  <a:lnTo>
                    <a:pt x="2072" y="2231"/>
                  </a:lnTo>
                  <a:lnTo>
                    <a:pt x="2106" y="2206"/>
                  </a:lnTo>
                  <a:lnTo>
                    <a:pt x="2164" y="2181"/>
                  </a:lnTo>
                  <a:lnTo>
                    <a:pt x="2214" y="2156"/>
                  </a:lnTo>
                  <a:lnTo>
                    <a:pt x="2273" y="2131"/>
                  </a:lnTo>
                  <a:lnTo>
                    <a:pt x="2323" y="2106"/>
                  </a:lnTo>
                  <a:lnTo>
                    <a:pt x="2356" y="2089"/>
                  </a:lnTo>
                  <a:lnTo>
                    <a:pt x="2381" y="2081"/>
                  </a:lnTo>
                  <a:lnTo>
                    <a:pt x="2406" y="2072"/>
                  </a:lnTo>
                  <a:lnTo>
                    <a:pt x="2081" y="2072"/>
                  </a:lnTo>
                  <a:lnTo>
                    <a:pt x="2022" y="2072"/>
                  </a:lnTo>
                  <a:lnTo>
                    <a:pt x="1964" y="2072"/>
                  </a:lnTo>
                  <a:lnTo>
                    <a:pt x="1914" y="2072"/>
                  </a:lnTo>
                  <a:lnTo>
                    <a:pt x="1855" y="2072"/>
                  </a:lnTo>
                  <a:lnTo>
                    <a:pt x="1805" y="2072"/>
                  </a:lnTo>
                  <a:lnTo>
                    <a:pt x="1755" y="2064"/>
                  </a:lnTo>
                  <a:lnTo>
                    <a:pt x="1705" y="2056"/>
                  </a:lnTo>
                  <a:lnTo>
                    <a:pt x="1646" y="2047"/>
                  </a:lnTo>
                  <a:lnTo>
                    <a:pt x="1596" y="2039"/>
                  </a:lnTo>
                  <a:lnTo>
                    <a:pt x="1571" y="2039"/>
                  </a:lnTo>
                  <a:lnTo>
                    <a:pt x="1546" y="2039"/>
                  </a:lnTo>
                  <a:lnTo>
                    <a:pt x="1488" y="2031"/>
                  </a:lnTo>
                  <a:lnTo>
                    <a:pt x="1437" y="2022"/>
                  </a:lnTo>
                  <a:lnTo>
                    <a:pt x="1387" y="2014"/>
                  </a:lnTo>
                  <a:lnTo>
                    <a:pt x="1329" y="1997"/>
                  </a:lnTo>
                  <a:lnTo>
                    <a:pt x="1279" y="1989"/>
                  </a:lnTo>
                  <a:lnTo>
                    <a:pt x="1237" y="1980"/>
                  </a:lnTo>
                  <a:lnTo>
                    <a:pt x="1145" y="1955"/>
                  </a:lnTo>
                  <a:lnTo>
                    <a:pt x="1070" y="1939"/>
                  </a:lnTo>
                  <a:lnTo>
                    <a:pt x="1028" y="1930"/>
                  </a:lnTo>
                  <a:lnTo>
                    <a:pt x="995" y="1922"/>
                  </a:lnTo>
                  <a:lnTo>
                    <a:pt x="961" y="1914"/>
                  </a:lnTo>
                  <a:lnTo>
                    <a:pt x="919" y="1905"/>
                  </a:lnTo>
                  <a:lnTo>
                    <a:pt x="886" y="1888"/>
                  </a:lnTo>
                  <a:lnTo>
                    <a:pt x="861" y="1880"/>
                  </a:lnTo>
                  <a:lnTo>
                    <a:pt x="828" y="1872"/>
                  </a:lnTo>
                  <a:lnTo>
                    <a:pt x="794" y="1855"/>
                  </a:lnTo>
                  <a:lnTo>
                    <a:pt x="761" y="1847"/>
                  </a:lnTo>
                  <a:lnTo>
                    <a:pt x="736" y="1830"/>
                  </a:lnTo>
                  <a:lnTo>
                    <a:pt x="702" y="1822"/>
                  </a:lnTo>
                  <a:lnTo>
                    <a:pt x="677" y="1805"/>
                  </a:lnTo>
                  <a:lnTo>
                    <a:pt x="644" y="1788"/>
                  </a:lnTo>
                  <a:lnTo>
                    <a:pt x="610" y="1772"/>
                  </a:lnTo>
                  <a:lnTo>
                    <a:pt x="585" y="1755"/>
                  </a:lnTo>
                  <a:lnTo>
                    <a:pt x="552" y="1738"/>
                  </a:lnTo>
                  <a:lnTo>
                    <a:pt x="518" y="1713"/>
                  </a:lnTo>
                  <a:lnTo>
                    <a:pt x="485" y="1696"/>
                  </a:lnTo>
                  <a:lnTo>
                    <a:pt x="452" y="1680"/>
                  </a:lnTo>
                  <a:lnTo>
                    <a:pt x="427" y="1655"/>
                  </a:lnTo>
                  <a:lnTo>
                    <a:pt x="393" y="1638"/>
                  </a:lnTo>
                  <a:lnTo>
                    <a:pt x="368" y="1621"/>
                  </a:lnTo>
                  <a:lnTo>
                    <a:pt x="343" y="1596"/>
                  </a:lnTo>
                  <a:lnTo>
                    <a:pt x="318" y="1579"/>
                  </a:lnTo>
                  <a:lnTo>
                    <a:pt x="293" y="1554"/>
                  </a:lnTo>
                  <a:lnTo>
                    <a:pt x="268" y="1538"/>
                  </a:lnTo>
                  <a:lnTo>
                    <a:pt x="243" y="1513"/>
                  </a:lnTo>
                  <a:lnTo>
                    <a:pt x="226" y="1496"/>
                  </a:lnTo>
                  <a:lnTo>
                    <a:pt x="209" y="1471"/>
                  </a:lnTo>
                  <a:lnTo>
                    <a:pt x="184" y="1446"/>
                  </a:lnTo>
                  <a:lnTo>
                    <a:pt x="168" y="1429"/>
                  </a:lnTo>
                  <a:lnTo>
                    <a:pt x="151" y="1404"/>
                  </a:lnTo>
                  <a:lnTo>
                    <a:pt x="143" y="1379"/>
                  </a:lnTo>
                  <a:lnTo>
                    <a:pt x="126" y="1354"/>
                  </a:lnTo>
                  <a:lnTo>
                    <a:pt x="109" y="1329"/>
                  </a:lnTo>
                  <a:lnTo>
                    <a:pt x="101" y="1304"/>
                  </a:lnTo>
                  <a:lnTo>
                    <a:pt x="92" y="1279"/>
                  </a:lnTo>
                  <a:lnTo>
                    <a:pt x="84" y="1254"/>
                  </a:lnTo>
                  <a:lnTo>
                    <a:pt x="76" y="1229"/>
                  </a:lnTo>
                  <a:lnTo>
                    <a:pt x="67" y="1203"/>
                  </a:lnTo>
                  <a:lnTo>
                    <a:pt x="67" y="1178"/>
                  </a:lnTo>
                  <a:lnTo>
                    <a:pt x="67" y="1153"/>
                  </a:lnTo>
                  <a:lnTo>
                    <a:pt x="67" y="1103"/>
                  </a:lnTo>
                  <a:lnTo>
                    <a:pt x="67" y="1070"/>
                  </a:lnTo>
                  <a:lnTo>
                    <a:pt x="67" y="1045"/>
                  </a:lnTo>
                  <a:lnTo>
                    <a:pt x="76" y="1020"/>
                  </a:lnTo>
                  <a:lnTo>
                    <a:pt x="84" y="995"/>
                  </a:lnTo>
                  <a:lnTo>
                    <a:pt x="92" y="978"/>
                  </a:lnTo>
                  <a:lnTo>
                    <a:pt x="101" y="953"/>
                  </a:lnTo>
                  <a:lnTo>
                    <a:pt x="109" y="928"/>
                  </a:lnTo>
                  <a:lnTo>
                    <a:pt x="117" y="903"/>
                  </a:lnTo>
                  <a:lnTo>
                    <a:pt x="134" y="886"/>
                  </a:lnTo>
                  <a:lnTo>
                    <a:pt x="143" y="861"/>
                  </a:lnTo>
                  <a:lnTo>
                    <a:pt x="159" y="844"/>
                  </a:lnTo>
                  <a:lnTo>
                    <a:pt x="176" y="819"/>
                  </a:lnTo>
                  <a:lnTo>
                    <a:pt x="184" y="802"/>
                  </a:lnTo>
                  <a:lnTo>
                    <a:pt x="201" y="786"/>
                  </a:lnTo>
                  <a:lnTo>
                    <a:pt x="218" y="761"/>
                  </a:lnTo>
                  <a:lnTo>
                    <a:pt x="234" y="744"/>
                  </a:lnTo>
                  <a:lnTo>
                    <a:pt x="251" y="727"/>
                  </a:lnTo>
                  <a:lnTo>
                    <a:pt x="276" y="711"/>
                  </a:lnTo>
                  <a:lnTo>
                    <a:pt x="293" y="694"/>
                  </a:lnTo>
                  <a:lnTo>
                    <a:pt x="310" y="677"/>
                  </a:lnTo>
                  <a:lnTo>
                    <a:pt x="335" y="660"/>
                  </a:lnTo>
                  <a:lnTo>
                    <a:pt x="351" y="644"/>
                  </a:lnTo>
                  <a:lnTo>
                    <a:pt x="376" y="627"/>
                  </a:lnTo>
                  <a:lnTo>
                    <a:pt x="393" y="610"/>
                  </a:lnTo>
                  <a:lnTo>
                    <a:pt x="418" y="594"/>
                  </a:lnTo>
                  <a:lnTo>
                    <a:pt x="435" y="577"/>
                  </a:lnTo>
                  <a:lnTo>
                    <a:pt x="460" y="569"/>
                  </a:lnTo>
                  <a:lnTo>
                    <a:pt x="485" y="552"/>
                  </a:lnTo>
                  <a:lnTo>
                    <a:pt x="510" y="535"/>
                  </a:lnTo>
                  <a:lnTo>
                    <a:pt x="535" y="518"/>
                  </a:lnTo>
                  <a:lnTo>
                    <a:pt x="552" y="510"/>
                  </a:lnTo>
                  <a:lnTo>
                    <a:pt x="577" y="493"/>
                  </a:lnTo>
                  <a:lnTo>
                    <a:pt x="602" y="477"/>
                  </a:lnTo>
                  <a:lnTo>
                    <a:pt x="627" y="468"/>
                  </a:lnTo>
                  <a:lnTo>
                    <a:pt x="660" y="452"/>
                  </a:lnTo>
                  <a:lnTo>
                    <a:pt x="686" y="443"/>
                  </a:lnTo>
                  <a:lnTo>
                    <a:pt x="711" y="427"/>
                  </a:lnTo>
                  <a:lnTo>
                    <a:pt x="736" y="418"/>
                  </a:lnTo>
                  <a:lnTo>
                    <a:pt x="786" y="393"/>
                  </a:lnTo>
                  <a:lnTo>
                    <a:pt x="844" y="368"/>
                  </a:lnTo>
                  <a:lnTo>
                    <a:pt x="903" y="343"/>
                  </a:lnTo>
                  <a:lnTo>
                    <a:pt x="961" y="318"/>
                  </a:lnTo>
                  <a:lnTo>
                    <a:pt x="1020" y="293"/>
                  </a:lnTo>
                  <a:lnTo>
                    <a:pt x="1078" y="276"/>
                  </a:lnTo>
                  <a:lnTo>
                    <a:pt x="1137" y="251"/>
                  </a:lnTo>
                  <a:lnTo>
                    <a:pt x="1195" y="234"/>
                  </a:lnTo>
                  <a:lnTo>
                    <a:pt x="1254" y="218"/>
                  </a:lnTo>
                  <a:lnTo>
                    <a:pt x="1312" y="193"/>
                  </a:lnTo>
                  <a:lnTo>
                    <a:pt x="1371" y="176"/>
                  </a:lnTo>
                  <a:lnTo>
                    <a:pt x="1429" y="159"/>
                  </a:lnTo>
                  <a:lnTo>
                    <a:pt x="1488" y="142"/>
                  </a:lnTo>
                  <a:lnTo>
                    <a:pt x="1546" y="126"/>
                  </a:lnTo>
                  <a:lnTo>
                    <a:pt x="1604" y="117"/>
                  </a:lnTo>
                  <a:lnTo>
                    <a:pt x="1663" y="101"/>
                  </a:lnTo>
                  <a:lnTo>
                    <a:pt x="1721" y="84"/>
                  </a:lnTo>
                  <a:lnTo>
                    <a:pt x="1780" y="76"/>
                  </a:lnTo>
                  <a:lnTo>
                    <a:pt x="1838" y="59"/>
                  </a:lnTo>
                  <a:lnTo>
                    <a:pt x="1889" y="51"/>
                  </a:lnTo>
                  <a:lnTo>
                    <a:pt x="1947" y="42"/>
                  </a:lnTo>
                  <a:lnTo>
                    <a:pt x="1997" y="34"/>
                  </a:lnTo>
                  <a:lnTo>
                    <a:pt x="2047" y="26"/>
                  </a:lnTo>
                  <a:lnTo>
                    <a:pt x="2097" y="17"/>
                  </a:lnTo>
                  <a:lnTo>
                    <a:pt x="2148" y="9"/>
                  </a:lnTo>
                  <a:lnTo>
                    <a:pt x="2189" y="0"/>
                  </a:lnTo>
                  <a:lnTo>
                    <a:pt x="2239" y="0"/>
                  </a:lnTo>
                  <a:lnTo>
                    <a:pt x="2281" y="0"/>
                  </a:lnTo>
                  <a:lnTo>
                    <a:pt x="2323" y="0"/>
                  </a:lnTo>
                  <a:lnTo>
                    <a:pt x="2356" y="0"/>
                  </a:lnTo>
                  <a:lnTo>
                    <a:pt x="2607" y="0"/>
                  </a:lnTo>
                  <a:lnTo>
                    <a:pt x="2640" y="0"/>
                  </a:lnTo>
                  <a:lnTo>
                    <a:pt x="2674" y="0"/>
                  </a:lnTo>
                  <a:lnTo>
                    <a:pt x="2707" y="0"/>
                  </a:lnTo>
                  <a:lnTo>
                    <a:pt x="2732" y="0"/>
                  </a:lnTo>
                  <a:lnTo>
                    <a:pt x="2766" y="0"/>
                  </a:lnTo>
                  <a:lnTo>
                    <a:pt x="2833" y="9"/>
                  </a:lnTo>
                  <a:lnTo>
                    <a:pt x="2891" y="17"/>
                  </a:lnTo>
                  <a:lnTo>
                    <a:pt x="2958" y="26"/>
                  </a:lnTo>
                  <a:lnTo>
                    <a:pt x="3016" y="34"/>
                  </a:lnTo>
                  <a:lnTo>
                    <a:pt x="3083" y="51"/>
                  </a:lnTo>
                  <a:lnTo>
                    <a:pt x="3142" y="59"/>
                  </a:lnTo>
                  <a:lnTo>
                    <a:pt x="3208" y="76"/>
                  </a:lnTo>
                  <a:lnTo>
                    <a:pt x="3275" y="92"/>
                  </a:lnTo>
                  <a:lnTo>
                    <a:pt x="3334" y="109"/>
                  </a:lnTo>
                  <a:lnTo>
                    <a:pt x="3401" y="126"/>
                  </a:lnTo>
                  <a:lnTo>
                    <a:pt x="3467" y="142"/>
                  </a:lnTo>
                  <a:lnTo>
                    <a:pt x="3526" y="159"/>
                  </a:lnTo>
                  <a:lnTo>
                    <a:pt x="3593" y="184"/>
                  </a:lnTo>
                  <a:lnTo>
                    <a:pt x="3651" y="201"/>
                  </a:lnTo>
                  <a:lnTo>
                    <a:pt x="3718" y="226"/>
                  </a:lnTo>
                  <a:lnTo>
                    <a:pt x="3785" y="243"/>
                  </a:lnTo>
                  <a:lnTo>
                    <a:pt x="3843" y="268"/>
                  </a:lnTo>
                  <a:lnTo>
                    <a:pt x="3910" y="293"/>
                  </a:lnTo>
                  <a:lnTo>
                    <a:pt x="3977" y="318"/>
                  </a:lnTo>
                  <a:lnTo>
                    <a:pt x="4036" y="343"/>
                  </a:lnTo>
                  <a:lnTo>
                    <a:pt x="4102" y="368"/>
                  </a:lnTo>
                  <a:lnTo>
                    <a:pt x="4161" y="401"/>
                  </a:lnTo>
                  <a:lnTo>
                    <a:pt x="4228" y="427"/>
                  </a:lnTo>
                  <a:lnTo>
                    <a:pt x="4286" y="452"/>
                  </a:lnTo>
                  <a:lnTo>
                    <a:pt x="4353" y="485"/>
                  </a:lnTo>
                  <a:lnTo>
                    <a:pt x="4411" y="510"/>
                  </a:lnTo>
                  <a:lnTo>
                    <a:pt x="4478" y="543"/>
                  </a:lnTo>
                  <a:lnTo>
                    <a:pt x="4537" y="569"/>
                  </a:lnTo>
                  <a:lnTo>
                    <a:pt x="4604" y="602"/>
                  </a:lnTo>
                  <a:lnTo>
                    <a:pt x="4662" y="635"/>
                  </a:lnTo>
                  <a:lnTo>
                    <a:pt x="4721" y="669"/>
                  </a:lnTo>
                  <a:lnTo>
                    <a:pt x="4754" y="686"/>
                  </a:lnTo>
                  <a:lnTo>
                    <a:pt x="4779" y="702"/>
                  </a:lnTo>
                  <a:lnTo>
                    <a:pt x="4838" y="736"/>
                  </a:lnTo>
                  <a:lnTo>
                    <a:pt x="4896" y="769"/>
                  </a:lnTo>
                  <a:lnTo>
                    <a:pt x="4954" y="802"/>
                  </a:lnTo>
                  <a:lnTo>
                    <a:pt x="5013" y="844"/>
                  </a:lnTo>
                  <a:lnTo>
                    <a:pt x="5071" y="878"/>
                  </a:lnTo>
                  <a:lnTo>
                    <a:pt x="5130" y="911"/>
                  </a:lnTo>
                  <a:lnTo>
                    <a:pt x="5188" y="953"/>
                  </a:lnTo>
                  <a:lnTo>
                    <a:pt x="5239" y="986"/>
                  </a:lnTo>
                  <a:lnTo>
                    <a:pt x="5297" y="1028"/>
                  </a:lnTo>
                  <a:lnTo>
                    <a:pt x="5347" y="1061"/>
                  </a:lnTo>
                  <a:lnTo>
                    <a:pt x="5406" y="1103"/>
                  </a:lnTo>
                  <a:lnTo>
                    <a:pt x="5456" y="1145"/>
                  </a:lnTo>
                  <a:lnTo>
                    <a:pt x="5514" y="1178"/>
                  </a:lnTo>
                  <a:lnTo>
                    <a:pt x="5564" y="1220"/>
                  </a:lnTo>
                  <a:lnTo>
                    <a:pt x="5614" y="1254"/>
                  </a:lnTo>
                  <a:lnTo>
                    <a:pt x="5665" y="1295"/>
                  </a:lnTo>
                  <a:lnTo>
                    <a:pt x="5715" y="1337"/>
                  </a:lnTo>
                  <a:lnTo>
                    <a:pt x="5765" y="1371"/>
                  </a:lnTo>
                  <a:lnTo>
                    <a:pt x="5815" y="1412"/>
                  </a:lnTo>
                  <a:lnTo>
                    <a:pt x="5857" y="1454"/>
                  </a:lnTo>
                  <a:lnTo>
                    <a:pt x="5882" y="1471"/>
                  </a:lnTo>
                  <a:lnTo>
                    <a:pt x="5907" y="1487"/>
                  </a:lnTo>
                  <a:lnTo>
                    <a:pt x="5949" y="1529"/>
                  </a:lnTo>
                  <a:lnTo>
                    <a:pt x="5990" y="1571"/>
                  </a:lnTo>
                  <a:lnTo>
                    <a:pt x="6032" y="1613"/>
                  </a:lnTo>
                  <a:lnTo>
                    <a:pt x="6074" y="1655"/>
                  </a:lnTo>
                  <a:lnTo>
                    <a:pt x="6091" y="1663"/>
                  </a:lnTo>
                  <a:lnTo>
                    <a:pt x="6091" y="1721"/>
                  </a:lnTo>
                  <a:lnTo>
                    <a:pt x="6099" y="1813"/>
                  </a:lnTo>
                  <a:lnTo>
                    <a:pt x="6007" y="1822"/>
                  </a:lnTo>
                  <a:lnTo>
                    <a:pt x="5949" y="1822"/>
                  </a:lnTo>
                  <a:lnTo>
                    <a:pt x="5940" y="1813"/>
                  </a:lnTo>
                  <a:lnTo>
                    <a:pt x="5890" y="1780"/>
                  </a:lnTo>
                  <a:lnTo>
                    <a:pt x="5848" y="1746"/>
                  </a:lnTo>
                  <a:lnTo>
                    <a:pt x="5798" y="1713"/>
                  </a:lnTo>
                  <a:lnTo>
                    <a:pt x="5748" y="1680"/>
                  </a:lnTo>
                  <a:lnTo>
                    <a:pt x="5731" y="1663"/>
                  </a:lnTo>
                  <a:lnTo>
                    <a:pt x="5706" y="1646"/>
                  </a:lnTo>
                  <a:lnTo>
                    <a:pt x="5656" y="1613"/>
                  </a:lnTo>
                  <a:lnTo>
                    <a:pt x="5606" y="1579"/>
                  </a:lnTo>
                  <a:lnTo>
                    <a:pt x="5556" y="1538"/>
                  </a:lnTo>
                  <a:lnTo>
                    <a:pt x="5506" y="1504"/>
                  </a:lnTo>
                  <a:lnTo>
                    <a:pt x="5456" y="1471"/>
                  </a:lnTo>
                  <a:lnTo>
                    <a:pt x="5406" y="1437"/>
                  </a:lnTo>
                  <a:lnTo>
                    <a:pt x="5355" y="1404"/>
                  </a:lnTo>
                  <a:lnTo>
                    <a:pt x="5297" y="1371"/>
                  </a:lnTo>
                  <a:lnTo>
                    <a:pt x="5247" y="1337"/>
                  </a:lnTo>
                  <a:lnTo>
                    <a:pt x="5188" y="1304"/>
                  </a:lnTo>
                  <a:lnTo>
                    <a:pt x="5138" y="1270"/>
                  </a:lnTo>
                  <a:lnTo>
                    <a:pt x="5080" y="1237"/>
                  </a:lnTo>
                  <a:lnTo>
                    <a:pt x="5030" y="1203"/>
                  </a:lnTo>
                  <a:lnTo>
                    <a:pt x="4971" y="1170"/>
                  </a:lnTo>
                  <a:lnTo>
                    <a:pt x="4913" y="1137"/>
                  </a:lnTo>
                  <a:lnTo>
                    <a:pt x="4854" y="1103"/>
                  </a:lnTo>
                  <a:lnTo>
                    <a:pt x="4796" y="1070"/>
                  </a:lnTo>
                  <a:lnTo>
                    <a:pt x="4746" y="1045"/>
                  </a:lnTo>
                  <a:lnTo>
                    <a:pt x="4687" y="1011"/>
                  </a:lnTo>
                  <a:lnTo>
                    <a:pt x="4629" y="986"/>
                  </a:lnTo>
                  <a:lnTo>
                    <a:pt x="4595" y="970"/>
                  </a:lnTo>
                  <a:lnTo>
                    <a:pt x="4570" y="953"/>
                  </a:lnTo>
                  <a:lnTo>
                    <a:pt x="4512" y="919"/>
                  </a:lnTo>
                  <a:lnTo>
                    <a:pt x="4453" y="894"/>
                  </a:lnTo>
                  <a:lnTo>
                    <a:pt x="4395" y="861"/>
                  </a:lnTo>
                  <a:lnTo>
                    <a:pt x="4328" y="828"/>
                  </a:lnTo>
                  <a:lnTo>
                    <a:pt x="4269" y="802"/>
                  </a:lnTo>
                  <a:lnTo>
                    <a:pt x="4211" y="777"/>
                  </a:lnTo>
                  <a:lnTo>
                    <a:pt x="4152" y="744"/>
                  </a:lnTo>
                  <a:lnTo>
                    <a:pt x="4094" y="719"/>
                  </a:lnTo>
                  <a:lnTo>
                    <a:pt x="4036" y="694"/>
                  </a:lnTo>
                  <a:lnTo>
                    <a:pt x="3977" y="669"/>
                  </a:lnTo>
                  <a:lnTo>
                    <a:pt x="3910" y="644"/>
                  </a:lnTo>
                  <a:lnTo>
                    <a:pt x="3852" y="619"/>
                  </a:lnTo>
                  <a:lnTo>
                    <a:pt x="3793" y="594"/>
                  </a:lnTo>
                  <a:lnTo>
                    <a:pt x="3735" y="577"/>
                  </a:lnTo>
                  <a:lnTo>
                    <a:pt x="3676" y="552"/>
                  </a:lnTo>
                  <a:lnTo>
                    <a:pt x="3609" y="527"/>
                  </a:lnTo>
                  <a:lnTo>
                    <a:pt x="3551" y="510"/>
                  </a:lnTo>
                  <a:lnTo>
                    <a:pt x="3493" y="493"/>
                  </a:lnTo>
                  <a:lnTo>
                    <a:pt x="3434" y="468"/>
                  </a:lnTo>
                  <a:lnTo>
                    <a:pt x="3376" y="452"/>
                  </a:lnTo>
                  <a:lnTo>
                    <a:pt x="3317" y="435"/>
                  </a:lnTo>
                  <a:lnTo>
                    <a:pt x="3250" y="418"/>
                  </a:lnTo>
                  <a:lnTo>
                    <a:pt x="3192" y="401"/>
                  </a:lnTo>
                  <a:lnTo>
                    <a:pt x="3133" y="393"/>
                  </a:lnTo>
                  <a:lnTo>
                    <a:pt x="3075" y="376"/>
                  </a:lnTo>
                  <a:lnTo>
                    <a:pt x="3016" y="368"/>
                  </a:lnTo>
                  <a:lnTo>
                    <a:pt x="2958" y="360"/>
                  </a:lnTo>
                  <a:lnTo>
                    <a:pt x="2899" y="343"/>
                  </a:lnTo>
                  <a:lnTo>
                    <a:pt x="2849" y="335"/>
                  </a:lnTo>
                  <a:lnTo>
                    <a:pt x="2791" y="326"/>
                  </a:lnTo>
                  <a:lnTo>
                    <a:pt x="2732" y="326"/>
                  </a:lnTo>
                  <a:lnTo>
                    <a:pt x="2707" y="326"/>
                  </a:lnTo>
                  <a:lnTo>
                    <a:pt x="2682" y="326"/>
                  </a:lnTo>
                  <a:lnTo>
                    <a:pt x="2649" y="326"/>
                  </a:lnTo>
                  <a:lnTo>
                    <a:pt x="2624" y="326"/>
                  </a:lnTo>
                  <a:lnTo>
                    <a:pt x="2599" y="326"/>
                  </a:lnTo>
                  <a:lnTo>
                    <a:pt x="2348" y="326"/>
                  </a:lnTo>
                  <a:lnTo>
                    <a:pt x="2315" y="326"/>
                  </a:lnTo>
                  <a:lnTo>
                    <a:pt x="2273" y="326"/>
                  </a:lnTo>
                  <a:lnTo>
                    <a:pt x="2239" y="326"/>
                  </a:lnTo>
                  <a:lnTo>
                    <a:pt x="2198" y="326"/>
                  </a:lnTo>
                  <a:lnTo>
                    <a:pt x="2148" y="335"/>
                  </a:lnTo>
                  <a:lnTo>
                    <a:pt x="2106" y="343"/>
                  </a:lnTo>
                  <a:lnTo>
                    <a:pt x="2056" y="351"/>
                  </a:lnTo>
                  <a:lnTo>
                    <a:pt x="2005" y="360"/>
                  </a:lnTo>
                  <a:lnTo>
                    <a:pt x="1955" y="368"/>
                  </a:lnTo>
                  <a:lnTo>
                    <a:pt x="1905" y="376"/>
                  </a:lnTo>
                  <a:lnTo>
                    <a:pt x="1855" y="393"/>
                  </a:lnTo>
                  <a:lnTo>
                    <a:pt x="1805" y="401"/>
                  </a:lnTo>
                  <a:lnTo>
                    <a:pt x="1747" y="410"/>
                  </a:lnTo>
                  <a:lnTo>
                    <a:pt x="1696" y="427"/>
                  </a:lnTo>
                  <a:lnTo>
                    <a:pt x="1638" y="443"/>
                  </a:lnTo>
                  <a:lnTo>
                    <a:pt x="1579" y="452"/>
                  </a:lnTo>
                  <a:lnTo>
                    <a:pt x="1529" y="468"/>
                  </a:lnTo>
                  <a:lnTo>
                    <a:pt x="1471" y="485"/>
                  </a:lnTo>
                  <a:lnTo>
                    <a:pt x="1412" y="502"/>
                  </a:lnTo>
                  <a:lnTo>
                    <a:pt x="1354" y="518"/>
                  </a:lnTo>
                  <a:lnTo>
                    <a:pt x="1304" y="535"/>
                  </a:lnTo>
                  <a:lnTo>
                    <a:pt x="1245" y="560"/>
                  </a:lnTo>
                  <a:lnTo>
                    <a:pt x="1195" y="577"/>
                  </a:lnTo>
                  <a:lnTo>
                    <a:pt x="1137" y="594"/>
                  </a:lnTo>
                  <a:lnTo>
                    <a:pt x="1087" y="619"/>
                  </a:lnTo>
                  <a:lnTo>
                    <a:pt x="1036" y="635"/>
                  </a:lnTo>
                  <a:lnTo>
                    <a:pt x="978" y="660"/>
                  </a:lnTo>
                  <a:lnTo>
                    <a:pt x="928" y="677"/>
                  </a:lnTo>
                  <a:lnTo>
                    <a:pt x="886" y="702"/>
                  </a:lnTo>
                  <a:lnTo>
                    <a:pt x="861" y="719"/>
                  </a:lnTo>
                  <a:lnTo>
                    <a:pt x="836" y="727"/>
                  </a:lnTo>
                  <a:lnTo>
                    <a:pt x="811" y="736"/>
                  </a:lnTo>
                  <a:lnTo>
                    <a:pt x="794" y="752"/>
                  </a:lnTo>
                  <a:lnTo>
                    <a:pt x="769" y="761"/>
                  </a:lnTo>
                  <a:lnTo>
                    <a:pt x="752" y="769"/>
                  </a:lnTo>
                  <a:lnTo>
                    <a:pt x="727" y="786"/>
                  </a:lnTo>
                  <a:lnTo>
                    <a:pt x="711" y="794"/>
                  </a:lnTo>
                  <a:lnTo>
                    <a:pt x="686" y="811"/>
                  </a:lnTo>
                  <a:lnTo>
                    <a:pt x="669" y="819"/>
                  </a:lnTo>
                  <a:lnTo>
                    <a:pt x="652" y="828"/>
                  </a:lnTo>
                  <a:lnTo>
                    <a:pt x="627" y="844"/>
                  </a:lnTo>
                  <a:lnTo>
                    <a:pt x="610" y="853"/>
                  </a:lnTo>
                  <a:lnTo>
                    <a:pt x="594" y="869"/>
                  </a:lnTo>
                  <a:lnTo>
                    <a:pt x="577" y="878"/>
                  </a:lnTo>
                  <a:lnTo>
                    <a:pt x="560" y="894"/>
                  </a:lnTo>
                  <a:lnTo>
                    <a:pt x="552" y="903"/>
                  </a:lnTo>
                  <a:lnTo>
                    <a:pt x="535" y="919"/>
                  </a:lnTo>
                  <a:lnTo>
                    <a:pt x="518" y="928"/>
                  </a:lnTo>
                  <a:lnTo>
                    <a:pt x="510" y="936"/>
                  </a:lnTo>
                  <a:lnTo>
                    <a:pt x="493" y="953"/>
                  </a:lnTo>
                  <a:lnTo>
                    <a:pt x="485" y="961"/>
                  </a:lnTo>
                  <a:lnTo>
                    <a:pt x="477" y="970"/>
                  </a:lnTo>
                  <a:lnTo>
                    <a:pt x="468" y="986"/>
                  </a:lnTo>
                  <a:lnTo>
                    <a:pt x="452" y="995"/>
                  </a:lnTo>
                  <a:lnTo>
                    <a:pt x="443" y="1003"/>
                  </a:lnTo>
                  <a:lnTo>
                    <a:pt x="443" y="1020"/>
                  </a:lnTo>
                  <a:lnTo>
                    <a:pt x="435" y="1028"/>
                  </a:lnTo>
                  <a:lnTo>
                    <a:pt x="427" y="1036"/>
                  </a:lnTo>
                  <a:lnTo>
                    <a:pt x="427" y="1045"/>
                  </a:lnTo>
                  <a:lnTo>
                    <a:pt x="427" y="1053"/>
                  </a:lnTo>
                  <a:lnTo>
                    <a:pt x="427" y="1061"/>
                  </a:lnTo>
                  <a:lnTo>
                    <a:pt x="427" y="1070"/>
                  </a:lnTo>
                  <a:lnTo>
                    <a:pt x="427" y="1078"/>
                  </a:lnTo>
                  <a:lnTo>
                    <a:pt x="427" y="1087"/>
                  </a:lnTo>
                  <a:lnTo>
                    <a:pt x="427" y="1137"/>
                  </a:lnTo>
                  <a:lnTo>
                    <a:pt x="427" y="1145"/>
                  </a:lnTo>
                  <a:lnTo>
                    <a:pt x="427" y="1153"/>
                  </a:lnTo>
                  <a:lnTo>
                    <a:pt x="427" y="1162"/>
                  </a:lnTo>
                  <a:lnTo>
                    <a:pt x="427" y="1170"/>
                  </a:lnTo>
                  <a:lnTo>
                    <a:pt x="427" y="1178"/>
                  </a:lnTo>
                  <a:lnTo>
                    <a:pt x="435" y="1195"/>
                  </a:lnTo>
                  <a:lnTo>
                    <a:pt x="443" y="1203"/>
                  </a:lnTo>
                  <a:lnTo>
                    <a:pt x="443" y="1212"/>
                  </a:lnTo>
                  <a:lnTo>
                    <a:pt x="460" y="1229"/>
                  </a:lnTo>
                  <a:lnTo>
                    <a:pt x="468" y="1237"/>
                  </a:lnTo>
                  <a:lnTo>
                    <a:pt x="477" y="1254"/>
                  </a:lnTo>
                  <a:lnTo>
                    <a:pt x="493" y="1262"/>
                  </a:lnTo>
                  <a:lnTo>
                    <a:pt x="502" y="1279"/>
                  </a:lnTo>
                  <a:lnTo>
                    <a:pt x="518" y="1287"/>
                  </a:lnTo>
                  <a:lnTo>
                    <a:pt x="535" y="1304"/>
                  </a:lnTo>
                  <a:lnTo>
                    <a:pt x="552" y="1320"/>
                  </a:lnTo>
                  <a:lnTo>
                    <a:pt x="577" y="1337"/>
                  </a:lnTo>
                  <a:lnTo>
                    <a:pt x="594" y="1354"/>
                  </a:lnTo>
                  <a:lnTo>
                    <a:pt x="619" y="1371"/>
                  </a:lnTo>
                  <a:lnTo>
                    <a:pt x="644" y="1379"/>
                  </a:lnTo>
                  <a:lnTo>
                    <a:pt x="669" y="1396"/>
                  </a:lnTo>
                  <a:lnTo>
                    <a:pt x="694" y="1412"/>
                  </a:lnTo>
                  <a:lnTo>
                    <a:pt x="719" y="1429"/>
                  </a:lnTo>
                  <a:lnTo>
                    <a:pt x="752" y="1446"/>
                  </a:lnTo>
                  <a:lnTo>
                    <a:pt x="777" y="1462"/>
                  </a:lnTo>
                  <a:lnTo>
                    <a:pt x="803" y="1479"/>
                  </a:lnTo>
                  <a:lnTo>
                    <a:pt x="828" y="1487"/>
                  </a:lnTo>
                  <a:lnTo>
                    <a:pt x="853" y="1504"/>
                  </a:lnTo>
                  <a:lnTo>
                    <a:pt x="878" y="1513"/>
                  </a:lnTo>
                  <a:lnTo>
                    <a:pt x="903" y="1521"/>
                  </a:lnTo>
                  <a:lnTo>
                    <a:pt x="919" y="1529"/>
                  </a:lnTo>
                  <a:lnTo>
                    <a:pt x="945" y="1538"/>
                  </a:lnTo>
                  <a:lnTo>
                    <a:pt x="970" y="1546"/>
                  </a:lnTo>
                  <a:lnTo>
                    <a:pt x="995" y="1554"/>
                  </a:lnTo>
                  <a:lnTo>
                    <a:pt x="1028" y="1563"/>
                  </a:lnTo>
                  <a:lnTo>
                    <a:pt x="1053" y="1571"/>
                  </a:lnTo>
                  <a:lnTo>
                    <a:pt x="1087" y="1579"/>
                  </a:lnTo>
                  <a:lnTo>
                    <a:pt x="1120" y="1596"/>
                  </a:lnTo>
                  <a:lnTo>
                    <a:pt x="1162" y="1604"/>
                  </a:lnTo>
                  <a:lnTo>
                    <a:pt x="1229" y="1621"/>
                  </a:lnTo>
                  <a:lnTo>
                    <a:pt x="1312" y="1638"/>
                  </a:lnTo>
                  <a:lnTo>
                    <a:pt x="1362" y="1646"/>
                  </a:lnTo>
                  <a:lnTo>
                    <a:pt x="1404" y="1663"/>
                  </a:lnTo>
                  <a:lnTo>
                    <a:pt x="1454" y="1671"/>
                  </a:lnTo>
                  <a:lnTo>
                    <a:pt x="1504" y="1680"/>
                  </a:lnTo>
                  <a:lnTo>
                    <a:pt x="1554" y="1688"/>
                  </a:lnTo>
                  <a:lnTo>
                    <a:pt x="1604" y="1696"/>
                  </a:lnTo>
                  <a:lnTo>
                    <a:pt x="1630" y="1696"/>
                  </a:lnTo>
                  <a:lnTo>
                    <a:pt x="1655" y="1696"/>
                  </a:lnTo>
                  <a:lnTo>
                    <a:pt x="1705" y="1705"/>
                  </a:lnTo>
                  <a:lnTo>
                    <a:pt x="1755" y="1713"/>
                  </a:lnTo>
                  <a:lnTo>
                    <a:pt x="1797" y="1721"/>
                  </a:lnTo>
                  <a:lnTo>
                    <a:pt x="1847" y="1721"/>
                  </a:lnTo>
                  <a:lnTo>
                    <a:pt x="1889" y="1721"/>
                  </a:lnTo>
                  <a:lnTo>
                    <a:pt x="1939" y="1721"/>
                  </a:lnTo>
                  <a:lnTo>
                    <a:pt x="1989" y="1721"/>
                  </a:lnTo>
                  <a:lnTo>
                    <a:pt x="2039" y="1721"/>
                  </a:lnTo>
                  <a:lnTo>
                    <a:pt x="2398" y="1721"/>
                  </a:lnTo>
                  <a:lnTo>
                    <a:pt x="2457" y="1721"/>
                  </a:lnTo>
                  <a:lnTo>
                    <a:pt x="2507" y="1721"/>
                  </a:lnTo>
                  <a:lnTo>
                    <a:pt x="2607" y="1721"/>
                  </a:lnTo>
                  <a:lnTo>
                    <a:pt x="2716" y="1713"/>
                  </a:lnTo>
                  <a:lnTo>
                    <a:pt x="2924" y="1705"/>
                  </a:lnTo>
                  <a:lnTo>
                    <a:pt x="3025" y="1705"/>
                  </a:lnTo>
                  <a:lnTo>
                    <a:pt x="3133" y="1705"/>
                  </a:lnTo>
                  <a:lnTo>
                    <a:pt x="3459" y="1705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57"/>
            <p:cNvSpPr/>
            <p:nvPr/>
          </p:nvSpPr>
          <p:spPr>
            <a:xfrm>
              <a:off x="6987622" y="4477993"/>
              <a:ext cx="204462" cy="210628"/>
            </a:xfrm>
            <a:custGeom>
              <a:avLst/>
              <a:gdLst/>
              <a:ahLst/>
              <a:cxnLst/>
              <a:rect l="l" t="t" r="r" b="b"/>
              <a:pathLst>
                <a:path w="4145" h="4270" extrusionOk="0">
                  <a:moveTo>
                    <a:pt x="903" y="251"/>
                  </a:moveTo>
                  <a:lnTo>
                    <a:pt x="903" y="251"/>
                  </a:lnTo>
                  <a:lnTo>
                    <a:pt x="886" y="251"/>
                  </a:lnTo>
                  <a:lnTo>
                    <a:pt x="869" y="260"/>
                  </a:lnTo>
                  <a:lnTo>
                    <a:pt x="869" y="260"/>
                  </a:lnTo>
                  <a:lnTo>
                    <a:pt x="853" y="268"/>
                  </a:lnTo>
                  <a:lnTo>
                    <a:pt x="836" y="277"/>
                  </a:lnTo>
                  <a:lnTo>
                    <a:pt x="836" y="277"/>
                  </a:lnTo>
                  <a:lnTo>
                    <a:pt x="819" y="277"/>
                  </a:lnTo>
                  <a:lnTo>
                    <a:pt x="802" y="285"/>
                  </a:lnTo>
                  <a:lnTo>
                    <a:pt x="802" y="285"/>
                  </a:lnTo>
                  <a:lnTo>
                    <a:pt x="794" y="293"/>
                  </a:lnTo>
                  <a:lnTo>
                    <a:pt x="777" y="302"/>
                  </a:lnTo>
                  <a:lnTo>
                    <a:pt x="777" y="302"/>
                  </a:lnTo>
                  <a:lnTo>
                    <a:pt x="761" y="310"/>
                  </a:lnTo>
                  <a:lnTo>
                    <a:pt x="744" y="318"/>
                  </a:lnTo>
                  <a:lnTo>
                    <a:pt x="744" y="318"/>
                  </a:lnTo>
                  <a:lnTo>
                    <a:pt x="727" y="335"/>
                  </a:lnTo>
                  <a:lnTo>
                    <a:pt x="711" y="343"/>
                  </a:lnTo>
                  <a:lnTo>
                    <a:pt x="711" y="343"/>
                  </a:lnTo>
                  <a:lnTo>
                    <a:pt x="702" y="352"/>
                  </a:lnTo>
                  <a:lnTo>
                    <a:pt x="686" y="360"/>
                  </a:lnTo>
                  <a:lnTo>
                    <a:pt x="686" y="360"/>
                  </a:lnTo>
                  <a:lnTo>
                    <a:pt x="669" y="368"/>
                  </a:lnTo>
                  <a:lnTo>
                    <a:pt x="660" y="385"/>
                  </a:lnTo>
                  <a:lnTo>
                    <a:pt x="660" y="385"/>
                  </a:lnTo>
                  <a:lnTo>
                    <a:pt x="644" y="394"/>
                  </a:lnTo>
                  <a:lnTo>
                    <a:pt x="635" y="410"/>
                  </a:lnTo>
                  <a:lnTo>
                    <a:pt x="635" y="410"/>
                  </a:lnTo>
                  <a:lnTo>
                    <a:pt x="619" y="419"/>
                  </a:lnTo>
                  <a:lnTo>
                    <a:pt x="602" y="435"/>
                  </a:lnTo>
                  <a:lnTo>
                    <a:pt x="602" y="435"/>
                  </a:lnTo>
                  <a:lnTo>
                    <a:pt x="594" y="444"/>
                  </a:lnTo>
                  <a:lnTo>
                    <a:pt x="585" y="452"/>
                  </a:lnTo>
                  <a:lnTo>
                    <a:pt x="577" y="460"/>
                  </a:lnTo>
                  <a:lnTo>
                    <a:pt x="577" y="460"/>
                  </a:lnTo>
                  <a:lnTo>
                    <a:pt x="569" y="469"/>
                  </a:lnTo>
                  <a:lnTo>
                    <a:pt x="552" y="485"/>
                  </a:lnTo>
                  <a:lnTo>
                    <a:pt x="552" y="485"/>
                  </a:lnTo>
                  <a:lnTo>
                    <a:pt x="544" y="502"/>
                  </a:lnTo>
                  <a:lnTo>
                    <a:pt x="535" y="510"/>
                  </a:lnTo>
                  <a:lnTo>
                    <a:pt x="535" y="510"/>
                  </a:lnTo>
                  <a:lnTo>
                    <a:pt x="518" y="527"/>
                  </a:lnTo>
                  <a:lnTo>
                    <a:pt x="510" y="544"/>
                  </a:lnTo>
                  <a:lnTo>
                    <a:pt x="510" y="544"/>
                  </a:lnTo>
                  <a:lnTo>
                    <a:pt x="493" y="561"/>
                  </a:lnTo>
                  <a:lnTo>
                    <a:pt x="485" y="577"/>
                  </a:lnTo>
                  <a:lnTo>
                    <a:pt x="485" y="577"/>
                  </a:lnTo>
                  <a:lnTo>
                    <a:pt x="477" y="594"/>
                  </a:lnTo>
                  <a:lnTo>
                    <a:pt x="468" y="611"/>
                  </a:lnTo>
                  <a:lnTo>
                    <a:pt x="468" y="611"/>
                  </a:lnTo>
                  <a:lnTo>
                    <a:pt x="460" y="627"/>
                  </a:lnTo>
                  <a:lnTo>
                    <a:pt x="443" y="644"/>
                  </a:lnTo>
                  <a:lnTo>
                    <a:pt x="443" y="644"/>
                  </a:lnTo>
                  <a:lnTo>
                    <a:pt x="435" y="669"/>
                  </a:lnTo>
                  <a:lnTo>
                    <a:pt x="427" y="686"/>
                  </a:lnTo>
                  <a:lnTo>
                    <a:pt x="427" y="686"/>
                  </a:lnTo>
                  <a:lnTo>
                    <a:pt x="418" y="703"/>
                  </a:lnTo>
                  <a:lnTo>
                    <a:pt x="410" y="728"/>
                  </a:lnTo>
                  <a:lnTo>
                    <a:pt x="410" y="728"/>
                  </a:lnTo>
                  <a:lnTo>
                    <a:pt x="401" y="744"/>
                  </a:lnTo>
                  <a:lnTo>
                    <a:pt x="393" y="761"/>
                  </a:lnTo>
                  <a:lnTo>
                    <a:pt x="393" y="761"/>
                  </a:lnTo>
                  <a:lnTo>
                    <a:pt x="385" y="786"/>
                  </a:lnTo>
                  <a:lnTo>
                    <a:pt x="376" y="803"/>
                  </a:lnTo>
                  <a:lnTo>
                    <a:pt x="376" y="803"/>
                  </a:lnTo>
                  <a:lnTo>
                    <a:pt x="368" y="828"/>
                  </a:lnTo>
                  <a:lnTo>
                    <a:pt x="368" y="845"/>
                  </a:lnTo>
                  <a:lnTo>
                    <a:pt x="360" y="870"/>
                  </a:lnTo>
                  <a:lnTo>
                    <a:pt x="351" y="886"/>
                  </a:lnTo>
                  <a:lnTo>
                    <a:pt x="351" y="911"/>
                  </a:lnTo>
                  <a:lnTo>
                    <a:pt x="343" y="937"/>
                  </a:lnTo>
                  <a:lnTo>
                    <a:pt x="343" y="953"/>
                  </a:lnTo>
                  <a:lnTo>
                    <a:pt x="343" y="978"/>
                  </a:lnTo>
                  <a:lnTo>
                    <a:pt x="343" y="1003"/>
                  </a:lnTo>
                  <a:lnTo>
                    <a:pt x="343" y="1028"/>
                  </a:lnTo>
                  <a:lnTo>
                    <a:pt x="343" y="1053"/>
                  </a:lnTo>
                  <a:lnTo>
                    <a:pt x="343" y="1070"/>
                  </a:lnTo>
                  <a:lnTo>
                    <a:pt x="343" y="1095"/>
                  </a:lnTo>
                  <a:lnTo>
                    <a:pt x="343" y="1120"/>
                  </a:lnTo>
                  <a:lnTo>
                    <a:pt x="343" y="1145"/>
                  </a:lnTo>
                  <a:lnTo>
                    <a:pt x="343" y="1179"/>
                  </a:lnTo>
                  <a:lnTo>
                    <a:pt x="343" y="1396"/>
                  </a:lnTo>
                  <a:lnTo>
                    <a:pt x="343" y="1446"/>
                  </a:lnTo>
                  <a:lnTo>
                    <a:pt x="343" y="1496"/>
                  </a:lnTo>
                  <a:lnTo>
                    <a:pt x="343" y="1546"/>
                  </a:lnTo>
                  <a:lnTo>
                    <a:pt x="351" y="1596"/>
                  </a:lnTo>
                  <a:lnTo>
                    <a:pt x="351" y="1647"/>
                  </a:lnTo>
                  <a:lnTo>
                    <a:pt x="360" y="1697"/>
                  </a:lnTo>
                  <a:lnTo>
                    <a:pt x="368" y="1747"/>
                  </a:lnTo>
                  <a:lnTo>
                    <a:pt x="376" y="1797"/>
                  </a:lnTo>
                  <a:lnTo>
                    <a:pt x="385" y="1847"/>
                  </a:lnTo>
                  <a:lnTo>
                    <a:pt x="401" y="1889"/>
                  </a:lnTo>
                  <a:lnTo>
                    <a:pt x="401" y="1889"/>
                  </a:lnTo>
                  <a:lnTo>
                    <a:pt x="410" y="1931"/>
                  </a:lnTo>
                  <a:lnTo>
                    <a:pt x="418" y="1981"/>
                  </a:lnTo>
                  <a:lnTo>
                    <a:pt x="435" y="2031"/>
                  </a:lnTo>
                  <a:lnTo>
                    <a:pt x="443" y="2073"/>
                  </a:lnTo>
                  <a:lnTo>
                    <a:pt x="460" y="2123"/>
                  </a:lnTo>
                  <a:lnTo>
                    <a:pt x="468" y="2165"/>
                  </a:lnTo>
                  <a:lnTo>
                    <a:pt x="485" y="2206"/>
                  </a:lnTo>
                  <a:lnTo>
                    <a:pt x="502" y="2256"/>
                  </a:lnTo>
                  <a:lnTo>
                    <a:pt x="518" y="2298"/>
                  </a:lnTo>
                  <a:lnTo>
                    <a:pt x="535" y="2340"/>
                  </a:lnTo>
                  <a:lnTo>
                    <a:pt x="552" y="2382"/>
                  </a:lnTo>
                  <a:lnTo>
                    <a:pt x="569" y="2432"/>
                  </a:lnTo>
                  <a:lnTo>
                    <a:pt x="585" y="2474"/>
                  </a:lnTo>
                  <a:lnTo>
                    <a:pt x="610" y="2515"/>
                  </a:lnTo>
                  <a:lnTo>
                    <a:pt x="627" y="2549"/>
                  </a:lnTo>
                  <a:lnTo>
                    <a:pt x="627" y="2557"/>
                  </a:lnTo>
                  <a:lnTo>
                    <a:pt x="644" y="2599"/>
                  </a:lnTo>
                  <a:lnTo>
                    <a:pt x="669" y="2641"/>
                  </a:lnTo>
                  <a:lnTo>
                    <a:pt x="694" y="2683"/>
                  </a:lnTo>
                  <a:lnTo>
                    <a:pt x="711" y="2724"/>
                  </a:lnTo>
                  <a:lnTo>
                    <a:pt x="736" y="2766"/>
                  </a:lnTo>
                  <a:lnTo>
                    <a:pt x="761" y="2808"/>
                  </a:lnTo>
                  <a:lnTo>
                    <a:pt x="786" y="2841"/>
                  </a:lnTo>
                  <a:lnTo>
                    <a:pt x="811" y="2883"/>
                  </a:lnTo>
                  <a:lnTo>
                    <a:pt x="836" y="2925"/>
                  </a:lnTo>
                  <a:lnTo>
                    <a:pt x="861" y="2967"/>
                  </a:lnTo>
                  <a:lnTo>
                    <a:pt x="894" y="3000"/>
                  </a:lnTo>
                  <a:lnTo>
                    <a:pt x="919" y="3042"/>
                  </a:lnTo>
                  <a:lnTo>
                    <a:pt x="945" y="3075"/>
                  </a:lnTo>
                  <a:lnTo>
                    <a:pt x="978" y="3117"/>
                  </a:lnTo>
                  <a:lnTo>
                    <a:pt x="1011" y="3150"/>
                  </a:lnTo>
                  <a:lnTo>
                    <a:pt x="1036" y="3192"/>
                  </a:lnTo>
                  <a:lnTo>
                    <a:pt x="1070" y="3226"/>
                  </a:lnTo>
                  <a:lnTo>
                    <a:pt x="1103" y="3267"/>
                  </a:lnTo>
                  <a:lnTo>
                    <a:pt x="1103" y="3267"/>
                  </a:lnTo>
                  <a:lnTo>
                    <a:pt x="1128" y="3301"/>
                  </a:lnTo>
                  <a:lnTo>
                    <a:pt x="1162" y="3334"/>
                  </a:lnTo>
                  <a:lnTo>
                    <a:pt x="1195" y="3376"/>
                  </a:lnTo>
                  <a:lnTo>
                    <a:pt x="1229" y="3409"/>
                  </a:lnTo>
                  <a:lnTo>
                    <a:pt x="1262" y="3443"/>
                  </a:lnTo>
                  <a:lnTo>
                    <a:pt x="1304" y="3476"/>
                  </a:lnTo>
                  <a:lnTo>
                    <a:pt x="1337" y="3518"/>
                  </a:lnTo>
                  <a:lnTo>
                    <a:pt x="1371" y="3551"/>
                  </a:lnTo>
                  <a:lnTo>
                    <a:pt x="1404" y="3585"/>
                  </a:lnTo>
                  <a:lnTo>
                    <a:pt x="1446" y="3618"/>
                  </a:lnTo>
                  <a:lnTo>
                    <a:pt x="1479" y="3652"/>
                  </a:lnTo>
                  <a:lnTo>
                    <a:pt x="1521" y="3685"/>
                  </a:lnTo>
                  <a:lnTo>
                    <a:pt x="1554" y="3718"/>
                  </a:lnTo>
                  <a:lnTo>
                    <a:pt x="1596" y="3752"/>
                  </a:lnTo>
                  <a:lnTo>
                    <a:pt x="1638" y="3785"/>
                  </a:lnTo>
                  <a:lnTo>
                    <a:pt x="1671" y="3819"/>
                  </a:lnTo>
                  <a:lnTo>
                    <a:pt x="1713" y="3852"/>
                  </a:lnTo>
                  <a:lnTo>
                    <a:pt x="1755" y="3885"/>
                  </a:lnTo>
                  <a:lnTo>
                    <a:pt x="1797" y="3919"/>
                  </a:lnTo>
                  <a:lnTo>
                    <a:pt x="1838" y="3952"/>
                  </a:lnTo>
                  <a:lnTo>
                    <a:pt x="1880" y="3977"/>
                  </a:lnTo>
                  <a:lnTo>
                    <a:pt x="1905" y="4144"/>
                  </a:lnTo>
                  <a:lnTo>
                    <a:pt x="1746" y="4170"/>
                  </a:lnTo>
                  <a:lnTo>
                    <a:pt x="1696" y="4136"/>
                  </a:lnTo>
                  <a:lnTo>
                    <a:pt x="1655" y="4111"/>
                  </a:lnTo>
                  <a:lnTo>
                    <a:pt x="1613" y="4078"/>
                  </a:lnTo>
                  <a:lnTo>
                    <a:pt x="1571" y="4044"/>
                  </a:lnTo>
                  <a:lnTo>
                    <a:pt x="1521" y="4019"/>
                  </a:lnTo>
                  <a:lnTo>
                    <a:pt x="1479" y="3986"/>
                  </a:lnTo>
                  <a:lnTo>
                    <a:pt x="1437" y="3952"/>
                  </a:lnTo>
                  <a:lnTo>
                    <a:pt x="1396" y="3919"/>
                  </a:lnTo>
                  <a:lnTo>
                    <a:pt x="1354" y="3885"/>
                  </a:lnTo>
                  <a:lnTo>
                    <a:pt x="1312" y="3852"/>
                  </a:lnTo>
                  <a:lnTo>
                    <a:pt x="1270" y="3819"/>
                  </a:lnTo>
                  <a:lnTo>
                    <a:pt x="1229" y="3785"/>
                  </a:lnTo>
                  <a:lnTo>
                    <a:pt x="1187" y="3752"/>
                  </a:lnTo>
                  <a:lnTo>
                    <a:pt x="1145" y="3718"/>
                  </a:lnTo>
                  <a:lnTo>
                    <a:pt x="1112" y="3677"/>
                  </a:lnTo>
                  <a:lnTo>
                    <a:pt x="1070" y="3643"/>
                  </a:lnTo>
                  <a:lnTo>
                    <a:pt x="1028" y="3610"/>
                  </a:lnTo>
                  <a:lnTo>
                    <a:pt x="995" y="3576"/>
                  </a:lnTo>
                  <a:lnTo>
                    <a:pt x="953" y="3535"/>
                  </a:lnTo>
                  <a:lnTo>
                    <a:pt x="919" y="3501"/>
                  </a:lnTo>
                  <a:lnTo>
                    <a:pt x="886" y="3459"/>
                  </a:lnTo>
                  <a:lnTo>
                    <a:pt x="886" y="3459"/>
                  </a:lnTo>
                  <a:lnTo>
                    <a:pt x="844" y="3426"/>
                  </a:lnTo>
                  <a:lnTo>
                    <a:pt x="811" y="3384"/>
                  </a:lnTo>
                  <a:lnTo>
                    <a:pt x="777" y="3351"/>
                  </a:lnTo>
                  <a:lnTo>
                    <a:pt x="744" y="3309"/>
                  </a:lnTo>
                  <a:lnTo>
                    <a:pt x="711" y="3267"/>
                  </a:lnTo>
                  <a:lnTo>
                    <a:pt x="677" y="3226"/>
                  </a:lnTo>
                  <a:lnTo>
                    <a:pt x="644" y="3192"/>
                  </a:lnTo>
                  <a:lnTo>
                    <a:pt x="610" y="3150"/>
                  </a:lnTo>
                  <a:lnTo>
                    <a:pt x="577" y="3109"/>
                  </a:lnTo>
                  <a:lnTo>
                    <a:pt x="552" y="3067"/>
                  </a:lnTo>
                  <a:lnTo>
                    <a:pt x="518" y="3025"/>
                  </a:lnTo>
                  <a:lnTo>
                    <a:pt x="493" y="2975"/>
                  </a:lnTo>
                  <a:lnTo>
                    <a:pt x="460" y="2933"/>
                  </a:lnTo>
                  <a:lnTo>
                    <a:pt x="435" y="2891"/>
                  </a:lnTo>
                  <a:lnTo>
                    <a:pt x="410" y="2850"/>
                  </a:lnTo>
                  <a:lnTo>
                    <a:pt x="376" y="2799"/>
                  </a:lnTo>
                  <a:lnTo>
                    <a:pt x="351" y="2758"/>
                  </a:lnTo>
                  <a:lnTo>
                    <a:pt x="326" y="2708"/>
                  </a:lnTo>
                  <a:lnTo>
                    <a:pt x="326" y="2708"/>
                  </a:lnTo>
                  <a:lnTo>
                    <a:pt x="310" y="2666"/>
                  </a:lnTo>
                  <a:lnTo>
                    <a:pt x="285" y="2616"/>
                  </a:lnTo>
                  <a:lnTo>
                    <a:pt x="259" y="2574"/>
                  </a:lnTo>
                  <a:lnTo>
                    <a:pt x="243" y="2524"/>
                  </a:lnTo>
                  <a:lnTo>
                    <a:pt x="218" y="2474"/>
                  </a:lnTo>
                  <a:lnTo>
                    <a:pt x="201" y="2424"/>
                  </a:lnTo>
                  <a:lnTo>
                    <a:pt x="176" y="2373"/>
                  </a:lnTo>
                  <a:lnTo>
                    <a:pt x="159" y="2323"/>
                  </a:lnTo>
                  <a:lnTo>
                    <a:pt x="143" y="2273"/>
                  </a:lnTo>
                  <a:lnTo>
                    <a:pt x="126" y="2223"/>
                  </a:lnTo>
                  <a:lnTo>
                    <a:pt x="109" y="2173"/>
                  </a:lnTo>
                  <a:lnTo>
                    <a:pt x="92" y="2123"/>
                  </a:lnTo>
                  <a:lnTo>
                    <a:pt x="76" y="2073"/>
                  </a:lnTo>
                  <a:lnTo>
                    <a:pt x="67" y="2014"/>
                  </a:lnTo>
                  <a:lnTo>
                    <a:pt x="51" y="1964"/>
                  </a:lnTo>
                  <a:lnTo>
                    <a:pt x="51" y="1964"/>
                  </a:lnTo>
                  <a:lnTo>
                    <a:pt x="42" y="1914"/>
                  </a:lnTo>
                  <a:lnTo>
                    <a:pt x="34" y="1855"/>
                  </a:lnTo>
                  <a:lnTo>
                    <a:pt x="26" y="1805"/>
                  </a:lnTo>
                  <a:lnTo>
                    <a:pt x="17" y="1747"/>
                  </a:lnTo>
                  <a:lnTo>
                    <a:pt x="9" y="1688"/>
                  </a:lnTo>
                  <a:lnTo>
                    <a:pt x="1" y="1638"/>
                  </a:lnTo>
                  <a:lnTo>
                    <a:pt x="1" y="1580"/>
                  </a:lnTo>
                  <a:lnTo>
                    <a:pt x="1" y="1521"/>
                  </a:lnTo>
                  <a:lnTo>
                    <a:pt x="1" y="1463"/>
                  </a:lnTo>
                  <a:lnTo>
                    <a:pt x="1" y="1404"/>
                  </a:lnTo>
                  <a:lnTo>
                    <a:pt x="1" y="1212"/>
                  </a:lnTo>
                  <a:lnTo>
                    <a:pt x="1" y="1179"/>
                  </a:lnTo>
                  <a:lnTo>
                    <a:pt x="1" y="1145"/>
                  </a:lnTo>
                  <a:lnTo>
                    <a:pt x="1" y="1120"/>
                  </a:lnTo>
                  <a:lnTo>
                    <a:pt x="1" y="1087"/>
                  </a:lnTo>
                  <a:lnTo>
                    <a:pt x="1" y="1053"/>
                  </a:lnTo>
                  <a:lnTo>
                    <a:pt x="1" y="1028"/>
                  </a:lnTo>
                  <a:lnTo>
                    <a:pt x="1" y="995"/>
                  </a:lnTo>
                  <a:lnTo>
                    <a:pt x="9" y="970"/>
                  </a:lnTo>
                  <a:lnTo>
                    <a:pt x="17" y="945"/>
                  </a:lnTo>
                  <a:lnTo>
                    <a:pt x="17" y="911"/>
                  </a:lnTo>
                  <a:lnTo>
                    <a:pt x="26" y="886"/>
                  </a:lnTo>
                  <a:lnTo>
                    <a:pt x="34" y="861"/>
                  </a:lnTo>
                  <a:lnTo>
                    <a:pt x="42" y="828"/>
                  </a:lnTo>
                  <a:lnTo>
                    <a:pt x="51" y="803"/>
                  </a:lnTo>
                  <a:lnTo>
                    <a:pt x="59" y="778"/>
                  </a:lnTo>
                  <a:lnTo>
                    <a:pt x="67" y="753"/>
                  </a:lnTo>
                  <a:lnTo>
                    <a:pt x="76" y="728"/>
                  </a:lnTo>
                  <a:lnTo>
                    <a:pt x="84" y="703"/>
                  </a:lnTo>
                  <a:lnTo>
                    <a:pt x="92" y="678"/>
                  </a:lnTo>
                  <a:lnTo>
                    <a:pt x="101" y="652"/>
                  </a:lnTo>
                  <a:lnTo>
                    <a:pt x="109" y="627"/>
                  </a:lnTo>
                  <a:lnTo>
                    <a:pt x="126" y="602"/>
                  </a:lnTo>
                  <a:lnTo>
                    <a:pt x="134" y="577"/>
                  </a:lnTo>
                  <a:lnTo>
                    <a:pt x="143" y="552"/>
                  </a:lnTo>
                  <a:lnTo>
                    <a:pt x="159" y="536"/>
                  </a:lnTo>
                  <a:lnTo>
                    <a:pt x="168" y="510"/>
                  </a:lnTo>
                  <a:lnTo>
                    <a:pt x="184" y="485"/>
                  </a:lnTo>
                  <a:lnTo>
                    <a:pt x="193" y="469"/>
                  </a:lnTo>
                  <a:lnTo>
                    <a:pt x="209" y="444"/>
                  </a:lnTo>
                  <a:lnTo>
                    <a:pt x="226" y="427"/>
                  </a:lnTo>
                  <a:lnTo>
                    <a:pt x="234" y="402"/>
                  </a:lnTo>
                  <a:lnTo>
                    <a:pt x="251" y="385"/>
                  </a:lnTo>
                  <a:lnTo>
                    <a:pt x="268" y="360"/>
                  </a:lnTo>
                  <a:lnTo>
                    <a:pt x="276" y="343"/>
                  </a:lnTo>
                  <a:lnTo>
                    <a:pt x="293" y="327"/>
                  </a:lnTo>
                  <a:lnTo>
                    <a:pt x="310" y="310"/>
                  </a:lnTo>
                  <a:lnTo>
                    <a:pt x="326" y="293"/>
                  </a:lnTo>
                  <a:lnTo>
                    <a:pt x="343" y="268"/>
                  </a:lnTo>
                  <a:lnTo>
                    <a:pt x="351" y="268"/>
                  </a:lnTo>
                  <a:lnTo>
                    <a:pt x="360" y="251"/>
                  </a:lnTo>
                  <a:lnTo>
                    <a:pt x="376" y="235"/>
                  </a:lnTo>
                  <a:lnTo>
                    <a:pt x="393" y="226"/>
                  </a:lnTo>
                  <a:lnTo>
                    <a:pt x="410" y="210"/>
                  </a:lnTo>
                  <a:lnTo>
                    <a:pt x="435" y="193"/>
                  </a:lnTo>
                  <a:lnTo>
                    <a:pt x="452" y="176"/>
                  </a:lnTo>
                  <a:lnTo>
                    <a:pt x="468" y="160"/>
                  </a:lnTo>
                  <a:lnTo>
                    <a:pt x="485" y="151"/>
                  </a:lnTo>
                  <a:lnTo>
                    <a:pt x="502" y="135"/>
                  </a:lnTo>
                  <a:lnTo>
                    <a:pt x="527" y="126"/>
                  </a:lnTo>
                  <a:lnTo>
                    <a:pt x="544" y="109"/>
                  </a:lnTo>
                  <a:lnTo>
                    <a:pt x="569" y="101"/>
                  </a:lnTo>
                  <a:lnTo>
                    <a:pt x="585" y="84"/>
                  </a:lnTo>
                  <a:lnTo>
                    <a:pt x="602" y="76"/>
                  </a:lnTo>
                  <a:lnTo>
                    <a:pt x="627" y="68"/>
                  </a:lnTo>
                  <a:lnTo>
                    <a:pt x="644" y="59"/>
                  </a:lnTo>
                  <a:lnTo>
                    <a:pt x="669" y="51"/>
                  </a:lnTo>
                  <a:lnTo>
                    <a:pt x="686" y="43"/>
                  </a:lnTo>
                  <a:lnTo>
                    <a:pt x="711" y="34"/>
                  </a:lnTo>
                  <a:lnTo>
                    <a:pt x="727" y="26"/>
                  </a:lnTo>
                  <a:lnTo>
                    <a:pt x="752" y="18"/>
                  </a:lnTo>
                  <a:lnTo>
                    <a:pt x="777" y="9"/>
                  </a:lnTo>
                  <a:lnTo>
                    <a:pt x="794" y="1"/>
                  </a:lnTo>
                  <a:lnTo>
                    <a:pt x="819" y="1"/>
                  </a:lnTo>
                  <a:lnTo>
                    <a:pt x="844" y="1"/>
                  </a:lnTo>
                  <a:lnTo>
                    <a:pt x="861" y="1"/>
                  </a:lnTo>
                  <a:lnTo>
                    <a:pt x="886" y="1"/>
                  </a:lnTo>
                  <a:lnTo>
                    <a:pt x="911" y="1"/>
                  </a:lnTo>
                  <a:lnTo>
                    <a:pt x="928" y="1"/>
                  </a:lnTo>
                  <a:lnTo>
                    <a:pt x="953" y="1"/>
                  </a:lnTo>
                  <a:lnTo>
                    <a:pt x="978" y="1"/>
                  </a:lnTo>
                  <a:lnTo>
                    <a:pt x="1120" y="1"/>
                  </a:lnTo>
                  <a:lnTo>
                    <a:pt x="1145" y="1"/>
                  </a:lnTo>
                  <a:lnTo>
                    <a:pt x="1162" y="1"/>
                  </a:lnTo>
                  <a:lnTo>
                    <a:pt x="1187" y="1"/>
                  </a:lnTo>
                  <a:lnTo>
                    <a:pt x="1212" y="1"/>
                  </a:lnTo>
                  <a:lnTo>
                    <a:pt x="1237" y="1"/>
                  </a:lnTo>
                  <a:lnTo>
                    <a:pt x="1262" y="1"/>
                  </a:lnTo>
                  <a:lnTo>
                    <a:pt x="1287" y="1"/>
                  </a:lnTo>
                  <a:lnTo>
                    <a:pt x="1312" y="1"/>
                  </a:lnTo>
                  <a:lnTo>
                    <a:pt x="1337" y="9"/>
                  </a:lnTo>
                  <a:lnTo>
                    <a:pt x="1354" y="18"/>
                  </a:lnTo>
                  <a:lnTo>
                    <a:pt x="1379" y="26"/>
                  </a:lnTo>
                  <a:lnTo>
                    <a:pt x="1404" y="34"/>
                  </a:lnTo>
                  <a:lnTo>
                    <a:pt x="1429" y="43"/>
                  </a:lnTo>
                  <a:lnTo>
                    <a:pt x="1454" y="51"/>
                  </a:lnTo>
                  <a:lnTo>
                    <a:pt x="1479" y="59"/>
                  </a:lnTo>
                  <a:lnTo>
                    <a:pt x="1504" y="68"/>
                  </a:lnTo>
                  <a:lnTo>
                    <a:pt x="1529" y="76"/>
                  </a:lnTo>
                  <a:lnTo>
                    <a:pt x="1546" y="84"/>
                  </a:lnTo>
                  <a:lnTo>
                    <a:pt x="1571" y="93"/>
                  </a:lnTo>
                  <a:lnTo>
                    <a:pt x="1596" y="109"/>
                  </a:lnTo>
                  <a:lnTo>
                    <a:pt x="1621" y="118"/>
                  </a:lnTo>
                  <a:lnTo>
                    <a:pt x="1646" y="135"/>
                  </a:lnTo>
                  <a:lnTo>
                    <a:pt x="1671" y="143"/>
                  </a:lnTo>
                  <a:lnTo>
                    <a:pt x="1696" y="160"/>
                  </a:lnTo>
                  <a:lnTo>
                    <a:pt x="1721" y="168"/>
                  </a:lnTo>
                  <a:lnTo>
                    <a:pt x="1738" y="185"/>
                  </a:lnTo>
                  <a:lnTo>
                    <a:pt x="1763" y="201"/>
                  </a:lnTo>
                  <a:lnTo>
                    <a:pt x="1788" y="218"/>
                  </a:lnTo>
                  <a:lnTo>
                    <a:pt x="1813" y="235"/>
                  </a:lnTo>
                  <a:lnTo>
                    <a:pt x="1838" y="251"/>
                  </a:lnTo>
                  <a:lnTo>
                    <a:pt x="1863" y="268"/>
                  </a:lnTo>
                  <a:lnTo>
                    <a:pt x="1880" y="285"/>
                  </a:lnTo>
                  <a:lnTo>
                    <a:pt x="1905" y="302"/>
                  </a:lnTo>
                  <a:lnTo>
                    <a:pt x="1930" y="318"/>
                  </a:lnTo>
                  <a:lnTo>
                    <a:pt x="1955" y="335"/>
                  </a:lnTo>
                  <a:lnTo>
                    <a:pt x="1972" y="360"/>
                  </a:lnTo>
                  <a:lnTo>
                    <a:pt x="1997" y="377"/>
                  </a:lnTo>
                  <a:lnTo>
                    <a:pt x="2022" y="394"/>
                  </a:lnTo>
                  <a:lnTo>
                    <a:pt x="2047" y="419"/>
                  </a:lnTo>
                  <a:lnTo>
                    <a:pt x="2064" y="435"/>
                  </a:lnTo>
                  <a:lnTo>
                    <a:pt x="2089" y="460"/>
                  </a:lnTo>
                  <a:lnTo>
                    <a:pt x="2114" y="485"/>
                  </a:lnTo>
                  <a:lnTo>
                    <a:pt x="2131" y="502"/>
                  </a:lnTo>
                  <a:lnTo>
                    <a:pt x="2156" y="527"/>
                  </a:lnTo>
                  <a:lnTo>
                    <a:pt x="2173" y="552"/>
                  </a:lnTo>
                  <a:lnTo>
                    <a:pt x="2198" y="577"/>
                  </a:lnTo>
                  <a:lnTo>
                    <a:pt x="2223" y="602"/>
                  </a:lnTo>
                  <a:lnTo>
                    <a:pt x="2281" y="669"/>
                  </a:lnTo>
                  <a:lnTo>
                    <a:pt x="2331" y="728"/>
                  </a:lnTo>
                  <a:lnTo>
                    <a:pt x="2340" y="744"/>
                  </a:lnTo>
                  <a:lnTo>
                    <a:pt x="2398" y="820"/>
                  </a:lnTo>
                  <a:lnTo>
                    <a:pt x="2465" y="886"/>
                  </a:lnTo>
                  <a:lnTo>
                    <a:pt x="2523" y="962"/>
                  </a:lnTo>
                  <a:lnTo>
                    <a:pt x="2574" y="1037"/>
                  </a:lnTo>
                  <a:lnTo>
                    <a:pt x="2632" y="1112"/>
                  </a:lnTo>
                  <a:lnTo>
                    <a:pt x="2691" y="1187"/>
                  </a:lnTo>
                  <a:lnTo>
                    <a:pt x="2741" y="1254"/>
                  </a:lnTo>
                  <a:lnTo>
                    <a:pt x="2799" y="1329"/>
                  </a:lnTo>
                  <a:lnTo>
                    <a:pt x="2849" y="1413"/>
                  </a:lnTo>
                  <a:lnTo>
                    <a:pt x="2908" y="1488"/>
                  </a:lnTo>
                  <a:lnTo>
                    <a:pt x="2958" y="1563"/>
                  </a:lnTo>
                  <a:lnTo>
                    <a:pt x="3008" y="1638"/>
                  </a:lnTo>
                  <a:lnTo>
                    <a:pt x="3058" y="1722"/>
                  </a:lnTo>
                  <a:lnTo>
                    <a:pt x="3108" y="1797"/>
                  </a:lnTo>
                  <a:lnTo>
                    <a:pt x="3150" y="1872"/>
                  </a:lnTo>
                  <a:lnTo>
                    <a:pt x="3192" y="1947"/>
                  </a:lnTo>
                  <a:lnTo>
                    <a:pt x="3234" y="2014"/>
                  </a:lnTo>
                  <a:lnTo>
                    <a:pt x="3275" y="2089"/>
                  </a:lnTo>
                  <a:lnTo>
                    <a:pt x="3317" y="2156"/>
                  </a:lnTo>
                  <a:lnTo>
                    <a:pt x="3359" y="2231"/>
                  </a:lnTo>
                  <a:lnTo>
                    <a:pt x="3392" y="2307"/>
                  </a:lnTo>
                  <a:lnTo>
                    <a:pt x="3434" y="2382"/>
                  </a:lnTo>
                  <a:lnTo>
                    <a:pt x="3467" y="2449"/>
                  </a:lnTo>
                  <a:lnTo>
                    <a:pt x="3501" y="2524"/>
                  </a:lnTo>
                  <a:lnTo>
                    <a:pt x="3534" y="2599"/>
                  </a:lnTo>
                  <a:lnTo>
                    <a:pt x="3568" y="2674"/>
                  </a:lnTo>
                  <a:lnTo>
                    <a:pt x="3601" y="2749"/>
                  </a:lnTo>
                  <a:lnTo>
                    <a:pt x="3635" y="2816"/>
                  </a:lnTo>
                  <a:lnTo>
                    <a:pt x="3668" y="2891"/>
                  </a:lnTo>
                  <a:lnTo>
                    <a:pt x="3701" y="2967"/>
                  </a:lnTo>
                  <a:lnTo>
                    <a:pt x="3726" y="3042"/>
                  </a:lnTo>
                  <a:lnTo>
                    <a:pt x="3760" y="3117"/>
                  </a:lnTo>
                  <a:lnTo>
                    <a:pt x="3785" y="3192"/>
                  </a:lnTo>
                  <a:lnTo>
                    <a:pt x="3818" y="3267"/>
                  </a:lnTo>
                  <a:lnTo>
                    <a:pt x="3843" y="3342"/>
                  </a:lnTo>
                  <a:lnTo>
                    <a:pt x="3877" y="3418"/>
                  </a:lnTo>
                  <a:lnTo>
                    <a:pt x="3902" y="3493"/>
                  </a:lnTo>
                  <a:lnTo>
                    <a:pt x="3927" y="3568"/>
                  </a:lnTo>
                  <a:lnTo>
                    <a:pt x="3960" y="3652"/>
                  </a:lnTo>
                  <a:lnTo>
                    <a:pt x="3985" y="3727"/>
                  </a:lnTo>
                  <a:lnTo>
                    <a:pt x="4036" y="3877"/>
                  </a:lnTo>
                  <a:lnTo>
                    <a:pt x="4094" y="4036"/>
                  </a:lnTo>
                  <a:lnTo>
                    <a:pt x="4127" y="4136"/>
                  </a:lnTo>
                  <a:lnTo>
                    <a:pt x="4144" y="4186"/>
                  </a:lnTo>
                  <a:lnTo>
                    <a:pt x="4102" y="4270"/>
                  </a:lnTo>
                  <a:lnTo>
                    <a:pt x="4019" y="4228"/>
                  </a:lnTo>
                  <a:lnTo>
                    <a:pt x="4002" y="4186"/>
                  </a:lnTo>
                  <a:lnTo>
                    <a:pt x="3960" y="4078"/>
                  </a:lnTo>
                  <a:lnTo>
                    <a:pt x="3902" y="3927"/>
                  </a:lnTo>
                  <a:lnTo>
                    <a:pt x="3843" y="3777"/>
                  </a:lnTo>
                  <a:lnTo>
                    <a:pt x="3818" y="3702"/>
                  </a:lnTo>
                  <a:lnTo>
                    <a:pt x="3785" y="3627"/>
                  </a:lnTo>
                  <a:lnTo>
                    <a:pt x="3760" y="3551"/>
                  </a:lnTo>
                  <a:lnTo>
                    <a:pt x="3726" y="3476"/>
                  </a:lnTo>
                  <a:lnTo>
                    <a:pt x="3701" y="3401"/>
                  </a:lnTo>
                  <a:lnTo>
                    <a:pt x="3668" y="3326"/>
                  </a:lnTo>
                  <a:lnTo>
                    <a:pt x="3643" y="3251"/>
                  </a:lnTo>
                  <a:lnTo>
                    <a:pt x="3609" y="3184"/>
                  </a:lnTo>
                  <a:lnTo>
                    <a:pt x="3576" y="3109"/>
                  </a:lnTo>
                  <a:lnTo>
                    <a:pt x="3543" y="3033"/>
                  </a:lnTo>
                  <a:lnTo>
                    <a:pt x="3509" y="2967"/>
                  </a:lnTo>
                  <a:lnTo>
                    <a:pt x="3476" y="2891"/>
                  </a:lnTo>
                  <a:lnTo>
                    <a:pt x="3442" y="2816"/>
                  </a:lnTo>
                  <a:lnTo>
                    <a:pt x="3409" y="2749"/>
                  </a:lnTo>
                  <a:lnTo>
                    <a:pt x="3376" y="2674"/>
                  </a:lnTo>
                  <a:lnTo>
                    <a:pt x="3342" y="2607"/>
                  </a:lnTo>
                  <a:lnTo>
                    <a:pt x="3300" y="2532"/>
                  </a:lnTo>
                  <a:lnTo>
                    <a:pt x="3267" y="2465"/>
                  </a:lnTo>
                  <a:lnTo>
                    <a:pt x="3225" y="2390"/>
                  </a:lnTo>
                  <a:lnTo>
                    <a:pt x="3192" y="2323"/>
                  </a:lnTo>
                  <a:lnTo>
                    <a:pt x="3150" y="2256"/>
                  </a:lnTo>
                  <a:lnTo>
                    <a:pt x="3108" y="2190"/>
                  </a:lnTo>
                  <a:lnTo>
                    <a:pt x="3066" y="2114"/>
                  </a:lnTo>
                  <a:lnTo>
                    <a:pt x="3025" y="2048"/>
                  </a:lnTo>
                  <a:lnTo>
                    <a:pt x="2983" y="1981"/>
                  </a:lnTo>
                  <a:lnTo>
                    <a:pt x="2933" y="1914"/>
                  </a:lnTo>
                  <a:lnTo>
                    <a:pt x="2883" y="1839"/>
                  </a:lnTo>
                  <a:lnTo>
                    <a:pt x="2833" y="1764"/>
                  </a:lnTo>
                  <a:lnTo>
                    <a:pt x="2782" y="1688"/>
                  </a:lnTo>
                  <a:lnTo>
                    <a:pt x="2724" y="1613"/>
                  </a:lnTo>
                  <a:lnTo>
                    <a:pt x="2674" y="1538"/>
                  </a:lnTo>
                  <a:lnTo>
                    <a:pt x="2615" y="1471"/>
                  </a:lnTo>
                  <a:lnTo>
                    <a:pt x="2565" y="1396"/>
                  </a:lnTo>
                  <a:lnTo>
                    <a:pt x="2507" y="1329"/>
                  </a:lnTo>
                  <a:lnTo>
                    <a:pt x="2448" y="1254"/>
                  </a:lnTo>
                  <a:lnTo>
                    <a:pt x="2390" y="1187"/>
                  </a:lnTo>
                  <a:lnTo>
                    <a:pt x="2331" y="1112"/>
                  </a:lnTo>
                  <a:lnTo>
                    <a:pt x="2273" y="1045"/>
                  </a:lnTo>
                  <a:lnTo>
                    <a:pt x="2214" y="978"/>
                  </a:lnTo>
                  <a:lnTo>
                    <a:pt x="2156" y="911"/>
                  </a:lnTo>
                  <a:lnTo>
                    <a:pt x="2147" y="895"/>
                  </a:lnTo>
                  <a:lnTo>
                    <a:pt x="2097" y="845"/>
                  </a:lnTo>
                  <a:lnTo>
                    <a:pt x="2031" y="769"/>
                  </a:lnTo>
                  <a:lnTo>
                    <a:pt x="2014" y="753"/>
                  </a:lnTo>
                  <a:lnTo>
                    <a:pt x="1989" y="728"/>
                  </a:lnTo>
                  <a:lnTo>
                    <a:pt x="1972" y="711"/>
                  </a:lnTo>
                  <a:lnTo>
                    <a:pt x="1947" y="686"/>
                  </a:lnTo>
                  <a:lnTo>
                    <a:pt x="1930" y="669"/>
                  </a:lnTo>
                  <a:lnTo>
                    <a:pt x="1905" y="652"/>
                  </a:lnTo>
                  <a:lnTo>
                    <a:pt x="1889" y="636"/>
                  </a:lnTo>
                  <a:lnTo>
                    <a:pt x="1863" y="611"/>
                  </a:lnTo>
                  <a:lnTo>
                    <a:pt x="1847" y="594"/>
                  </a:lnTo>
                  <a:lnTo>
                    <a:pt x="1822" y="577"/>
                  </a:lnTo>
                  <a:lnTo>
                    <a:pt x="1805" y="561"/>
                  </a:lnTo>
                  <a:lnTo>
                    <a:pt x="1780" y="544"/>
                  </a:lnTo>
                  <a:lnTo>
                    <a:pt x="1763" y="527"/>
                  </a:lnTo>
                  <a:lnTo>
                    <a:pt x="1738" y="519"/>
                  </a:lnTo>
                  <a:lnTo>
                    <a:pt x="1721" y="502"/>
                  </a:lnTo>
                  <a:lnTo>
                    <a:pt x="1696" y="485"/>
                  </a:lnTo>
                  <a:lnTo>
                    <a:pt x="1680" y="477"/>
                  </a:lnTo>
                  <a:lnTo>
                    <a:pt x="1655" y="460"/>
                  </a:lnTo>
                  <a:lnTo>
                    <a:pt x="1638" y="444"/>
                  </a:lnTo>
                  <a:lnTo>
                    <a:pt x="1613" y="435"/>
                  </a:lnTo>
                  <a:lnTo>
                    <a:pt x="1596" y="427"/>
                  </a:lnTo>
                  <a:lnTo>
                    <a:pt x="1579" y="410"/>
                  </a:lnTo>
                  <a:lnTo>
                    <a:pt x="1554" y="402"/>
                  </a:lnTo>
                  <a:lnTo>
                    <a:pt x="1538" y="394"/>
                  </a:lnTo>
                  <a:lnTo>
                    <a:pt x="1513" y="377"/>
                  </a:lnTo>
                  <a:lnTo>
                    <a:pt x="1496" y="368"/>
                  </a:lnTo>
                  <a:lnTo>
                    <a:pt x="1479" y="360"/>
                  </a:lnTo>
                  <a:lnTo>
                    <a:pt x="1454" y="352"/>
                  </a:lnTo>
                  <a:lnTo>
                    <a:pt x="1437" y="343"/>
                  </a:lnTo>
                  <a:lnTo>
                    <a:pt x="1412" y="335"/>
                  </a:lnTo>
                  <a:lnTo>
                    <a:pt x="1412" y="335"/>
                  </a:lnTo>
                  <a:lnTo>
                    <a:pt x="1396" y="327"/>
                  </a:lnTo>
                  <a:lnTo>
                    <a:pt x="1371" y="318"/>
                  </a:lnTo>
                  <a:lnTo>
                    <a:pt x="1371" y="318"/>
                  </a:lnTo>
                  <a:lnTo>
                    <a:pt x="1354" y="318"/>
                  </a:lnTo>
                  <a:lnTo>
                    <a:pt x="1329" y="310"/>
                  </a:lnTo>
                  <a:lnTo>
                    <a:pt x="1329" y="310"/>
                  </a:lnTo>
                  <a:lnTo>
                    <a:pt x="1312" y="302"/>
                  </a:lnTo>
                  <a:lnTo>
                    <a:pt x="1295" y="293"/>
                  </a:lnTo>
                  <a:lnTo>
                    <a:pt x="1295" y="293"/>
                  </a:lnTo>
                  <a:lnTo>
                    <a:pt x="1270" y="293"/>
                  </a:lnTo>
                  <a:lnTo>
                    <a:pt x="1254" y="293"/>
                  </a:lnTo>
                  <a:lnTo>
                    <a:pt x="1254" y="293"/>
                  </a:lnTo>
                  <a:lnTo>
                    <a:pt x="1229" y="293"/>
                  </a:lnTo>
                  <a:lnTo>
                    <a:pt x="1212" y="293"/>
                  </a:lnTo>
                  <a:lnTo>
                    <a:pt x="1212" y="293"/>
                  </a:lnTo>
                  <a:lnTo>
                    <a:pt x="1195" y="293"/>
                  </a:lnTo>
                  <a:lnTo>
                    <a:pt x="1170" y="293"/>
                  </a:lnTo>
                  <a:lnTo>
                    <a:pt x="1170" y="293"/>
                  </a:lnTo>
                  <a:lnTo>
                    <a:pt x="1153" y="293"/>
                  </a:lnTo>
                  <a:lnTo>
                    <a:pt x="1137" y="293"/>
                  </a:lnTo>
                  <a:lnTo>
                    <a:pt x="1137" y="293"/>
                  </a:lnTo>
                  <a:lnTo>
                    <a:pt x="1112" y="293"/>
                  </a:lnTo>
                  <a:lnTo>
                    <a:pt x="978" y="293"/>
                  </a:lnTo>
                  <a:lnTo>
                    <a:pt x="961" y="293"/>
                  </a:lnTo>
                  <a:lnTo>
                    <a:pt x="961" y="293"/>
                  </a:lnTo>
                  <a:lnTo>
                    <a:pt x="945" y="293"/>
                  </a:lnTo>
                  <a:lnTo>
                    <a:pt x="919" y="293"/>
                  </a:lnTo>
                  <a:lnTo>
                    <a:pt x="919" y="293"/>
                  </a:lnTo>
                  <a:lnTo>
                    <a:pt x="903" y="293"/>
                  </a:lnTo>
                  <a:lnTo>
                    <a:pt x="886" y="293"/>
                  </a:lnTo>
                  <a:lnTo>
                    <a:pt x="886" y="293"/>
                  </a:lnTo>
                  <a:lnTo>
                    <a:pt x="869" y="293"/>
                  </a:lnTo>
                  <a:lnTo>
                    <a:pt x="853" y="293"/>
                  </a:lnTo>
                  <a:lnTo>
                    <a:pt x="853" y="293"/>
                  </a:lnTo>
                  <a:lnTo>
                    <a:pt x="836" y="293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57"/>
            <p:cNvSpPr/>
            <p:nvPr/>
          </p:nvSpPr>
          <p:spPr>
            <a:xfrm>
              <a:off x="7513848" y="4417024"/>
              <a:ext cx="300898" cy="251817"/>
            </a:xfrm>
            <a:custGeom>
              <a:avLst/>
              <a:gdLst/>
              <a:ahLst/>
              <a:cxnLst/>
              <a:rect l="l" t="t" r="r" b="b"/>
              <a:pathLst>
                <a:path w="6100" h="5105" extrusionOk="0">
                  <a:moveTo>
                    <a:pt x="3626" y="4829"/>
                  </a:moveTo>
                  <a:lnTo>
                    <a:pt x="3610" y="4829"/>
                  </a:lnTo>
                  <a:lnTo>
                    <a:pt x="3568" y="4846"/>
                  </a:lnTo>
                  <a:lnTo>
                    <a:pt x="3468" y="4888"/>
                  </a:lnTo>
                  <a:lnTo>
                    <a:pt x="3401" y="4913"/>
                  </a:lnTo>
                  <a:lnTo>
                    <a:pt x="3326" y="4938"/>
                  </a:lnTo>
                  <a:lnTo>
                    <a:pt x="3242" y="4963"/>
                  </a:lnTo>
                  <a:lnTo>
                    <a:pt x="3167" y="4988"/>
                  </a:lnTo>
                  <a:lnTo>
                    <a:pt x="3125" y="5005"/>
                  </a:lnTo>
                  <a:lnTo>
                    <a:pt x="3083" y="5021"/>
                  </a:lnTo>
                  <a:lnTo>
                    <a:pt x="3041" y="5030"/>
                  </a:lnTo>
                  <a:lnTo>
                    <a:pt x="3000" y="5038"/>
                  </a:lnTo>
                  <a:lnTo>
                    <a:pt x="2958" y="5055"/>
                  </a:lnTo>
                  <a:lnTo>
                    <a:pt x="2916" y="5063"/>
                  </a:lnTo>
                  <a:lnTo>
                    <a:pt x="2883" y="5080"/>
                  </a:lnTo>
                  <a:lnTo>
                    <a:pt x="2841" y="5088"/>
                  </a:lnTo>
                  <a:lnTo>
                    <a:pt x="2808" y="5096"/>
                  </a:lnTo>
                  <a:lnTo>
                    <a:pt x="2774" y="5105"/>
                  </a:lnTo>
                  <a:lnTo>
                    <a:pt x="2741" y="5105"/>
                  </a:lnTo>
                  <a:lnTo>
                    <a:pt x="2724" y="5105"/>
                  </a:lnTo>
                  <a:lnTo>
                    <a:pt x="2716" y="5105"/>
                  </a:lnTo>
                  <a:lnTo>
                    <a:pt x="2699" y="5105"/>
                  </a:lnTo>
                  <a:lnTo>
                    <a:pt x="2682" y="5105"/>
                  </a:lnTo>
                  <a:lnTo>
                    <a:pt x="2666" y="5105"/>
                  </a:lnTo>
                  <a:lnTo>
                    <a:pt x="2657" y="5105"/>
                  </a:lnTo>
                  <a:lnTo>
                    <a:pt x="2615" y="5105"/>
                  </a:lnTo>
                  <a:lnTo>
                    <a:pt x="2599" y="5105"/>
                  </a:lnTo>
                  <a:lnTo>
                    <a:pt x="2582" y="5105"/>
                  </a:lnTo>
                  <a:lnTo>
                    <a:pt x="2565" y="5105"/>
                  </a:lnTo>
                  <a:lnTo>
                    <a:pt x="2549" y="5105"/>
                  </a:lnTo>
                  <a:lnTo>
                    <a:pt x="2532" y="5096"/>
                  </a:lnTo>
                  <a:lnTo>
                    <a:pt x="2515" y="5088"/>
                  </a:lnTo>
                  <a:lnTo>
                    <a:pt x="2498" y="5080"/>
                  </a:lnTo>
                  <a:lnTo>
                    <a:pt x="2482" y="5063"/>
                  </a:lnTo>
                  <a:lnTo>
                    <a:pt x="2465" y="5038"/>
                  </a:lnTo>
                  <a:lnTo>
                    <a:pt x="2448" y="5005"/>
                  </a:lnTo>
                  <a:lnTo>
                    <a:pt x="2448" y="4979"/>
                  </a:lnTo>
                  <a:lnTo>
                    <a:pt x="2448" y="4946"/>
                  </a:lnTo>
                  <a:lnTo>
                    <a:pt x="2448" y="4929"/>
                  </a:lnTo>
                  <a:lnTo>
                    <a:pt x="2448" y="4921"/>
                  </a:lnTo>
                  <a:lnTo>
                    <a:pt x="2457" y="4896"/>
                  </a:lnTo>
                  <a:lnTo>
                    <a:pt x="2465" y="4871"/>
                  </a:lnTo>
                  <a:lnTo>
                    <a:pt x="2482" y="4863"/>
                  </a:lnTo>
                  <a:lnTo>
                    <a:pt x="2490" y="4846"/>
                  </a:lnTo>
                  <a:lnTo>
                    <a:pt x="2507" y="4837"/>
                  </a:lnTo>
                  <a:lnTo>
                    <a:pt x="2515" y="4829"/>
                  </a:lnTo>
                  <a:lnTo>
                    <a:pt x="2532" y="4821"/>
                  </a:lnTo>
                  <a:lnTo>
                    <a:pt x="2540" y="4812"/>
                  </a:lnTo>
                  <a:lnTo>
                    <a:pt x="2549" y="4804"/>
                  </a:lnTo>
                  <a:lnTo>
                    <a:pt x="2574" y="4787"/>
                  </a:lnTo>
                  <a:lnTo>
                    <a:pt x="2599" y="4779"/>
                  </a:lnTo>
                  <a:lnTo>
                    <a:pt x="2624" y="4762"/>
                  </a:lnTo>
                  <a:lnTo>
                    <a:pt x="2649" y="4754"/>
                  </a:lnTo>
                  <a:lnTo>
                    <a:pt x="2674" y="4737"/>
                  </a:lnTo>
                  <a:lnTo>
                    <a:pt x="2707" y="4729"/>
                  </a:lnTo>
                  <a:lnTo>
                    <a:pt x="2732" y="4721"/>
                  </a:lnTo>
                  <a:lnTo>
                    <a:pt x="2766" y="4712"/>
                  </a:lnTo>
                  <a:lnTo>
                    <a:pt x="2824" y="4687"/>
                  </a:lnTo>
                  <a:lnTo>
                    <a:pt x="2941" y="4654"/>
                  </a:lnTo>
                  <a:lnTo>
                    <a:pt x="3000" y="4629"/>
                  </a:lnTo>
                  <a:lnTo>
                    <a:pt x="3025" y="4620"/>
                  </a:lnTo>
                  <a:lnTo>
                    <a:pt x="3050" y="4612"/>
                  </a:lnTo>
                  <a:lnTo>
                    <a:pt x="3075" y="4604"/>
                  </a:lnTo>
                  <a:lnTo>
                    <a:pt x="3092" y="4595"/>
                  </a:lnTo>
                  <a:lnTo>
                    <a:pt x="3108" y="4587"/>
                  </a:lnTo>
                  <a:lnTo>
                    <a:pt x="3125" y="4578"/>
                  </a:lnTo>
                  <a:lnTo>
                    <a:pt x="3309" y="4487"/>
                  </a:lnTo>
                  <a:lnTo>
                    <a:pt x="3484" y="4386"/>
                  </a:lnTo>
                  <a:lnTo>
                    <a:pt x="3576" y="4336"/>
                  </a:lnTo>
                  <a:lnTo>
                    <a:pt x="3668" y="4294"/>
                  </a:lnTo>
                  <a:lnTo>
                    <a:pt x="3760" y="4244"/>
                  </a:lnTo>
                  <a:lnTo>
                    <a:pt x="3852" y="4194"/>
                  </a:lnTo>
                  <a:lnTo>
                    <a:pt x="3919" y="4152"/>
                  </a:lnTo>
                  <a:lnTo>
                    <a:pt x="3994" y="4111"/>
                  </a:lnTo>
                  <a:lnTo>
                    <a:pt x="4069" y="4069"/>
                  </a:lnTo>
                  <a:lnTo>
                    <a:pt x="4153" y="4019"/>
                  </a:lnTo>
                  <a:lnTo>
                    <a:pt x="4244" y="3969"/>
                  </a:lnTo>
                  <a:lnTo>
                    <a:pt x="4286" y="3944"/>
                  </a:lnTo>
                  <a:lnTo>
                    <a:pt x="4328" y="3919"/>
                  </a:lnTo>
                  <a:lnTo>
                    <a:pt x="4361" y="3893"/>
                  </a:lnTo>
                  <a:lnTo>
                    <a:pt x="4370" y="3885"/>
                  </a:lnTo>
                  <a:lnTo>
                    <a:pt x="4420" y="3860"/>
                  </a:lnTo>
                  <a:lnTo>
                    <a:pt x="4462" y="3827"/>
                  </a:lnTo>
                  <a:lnTo>
                    <a:pt x="4512" y="3802"/>
                  </a:lnTo>
                  <a:lnTo>
                    <a:pt x="4562" y="3768"/>
                  </a:lnTo>
                  <a:lnTo>
                    <a:pt x="4604" y="3735"/>
                  </a:lnTo>
                  <a:lnTo>
                    <a:pt x="4654" y="3710"/>
                  </a:lnTo>
                  <a:lnTo>
                    <a:pt x="4696" y="3676"/>
                  </a:lnTo>
                  <a:lnTo>
                    <a:pt x="4746" y="3643"/>
                  </a:lnTo>
                  <a:lnTo>
                    <a:pt x="4796" y="3609"/>
                  </a:lnTo>
                  <a:lnTo>
                    <a:pt x="4838" y="3576"/>
                  </a:lnTo>
                  <a:lnTo>
                    <a:pt x="4888" y="3534"/>
                  </a:lnTo>
                  <a:lnTo>
                    <a:pt x="4930" y="3501"/>
                  </a:lnTo>
                  <a:lnTo>
                    <a:pt x="4980" y="3467"/>
                  </a:lnTo>
                  <a:lnTo>
                    <a:pt x="5021" y="3434"/>
                  </a:lnTo>
                  <a:lnTo>
                    <a:pt x="5072" y="3392"/>
                  </a:lnTo>
                  <a:lnTo>
                    <a:pt x="5113" y="3359"/>
                  </a:lnTo>
                  <a:lnTo>
                    <a:pt x="5155" y="3317"/>
                  </a:lnTo>
                  <a:lnTo>
                    <a:pt x="5205" y="3284"/>
                  </a:lnTo>
                  <a:lnTo>
                    <a:pt x="5247" y="3242"/>
                  </a:lnTo>
                  <a:lnTo>
                    <a:pt x="5289" y="3200"/>
                  </a:lnTo>
                  <a:lnTo>
                    <a:pt x="5330" y="3167"/>
                  </a:lnTo>
                  <a:lnTo>
                    <a:pt x="5364" y="3125"/>
                  </a:lnTo>
                  <a:lnTo>
                    <a:pt x="5406" y="3083"/>
                  </a:lnTo>
                  <a:lnTo>
                    <a:pt x="5439" y="3050"/>
                  </a:lnTo>
                  <a:lnTo>
                    <a:pt x="5447" y="3041"/>
                  </a:lnTo>
                  <a:lnTo>
                    <a:pt x="5481" y="3000"/>
                  </a:lnTo>
                  <a:lnTo>
                    <a:pt x="5498" y="2983"/>
                  </a:lnTo>
                  <a:lnTo>
                    <a:pt x="5514" y="2958"/>
                  </a:lnTo>
                  <a:lnTo>
                    <a:pt x="5539" y="2941"/>
                  </a:lnTo>
                  <a:lnTo>
                    <a:pt x="5556" y="2916"/>
                  </a:lnTo>
                  <a:lnTo>
                    <a:pt x="5573" y="2899"/>
                  </a:lnTo>
                  <a:lnTo>
                    <a:pt x="5589" y="2874"/>
                  </a:lnTo>
                  <a:lnTo>
                    <a:pt x="5598" y="2858"/>
                  </a:lnTo>
                  <a:lnTo>
                    <a:pt x="5615" y="2832"/>
                  </a:lnTo>
                  <a:lnTo>
                    <a:pt x="5631" y="2816"/>
                  </a:lnTo>
                  <a:lnTo>
                    <a:pt x="5648" y="2791"/>
                  </a:lnTo>
                  <a:lnTo>
                    <a:pt x="5665" y="2774"/>
                  </a:lnTo>
                  <a:lnTo>
                    <a:pt x="5681" y="2749"/>
                  </a:lnTo>
                  <a:lnTo>
                    <a:pt x="5690" y="2732"/>
                  </a:lnTo>
                  <a:lnTo>
                    <a:pt x="5706" y="2707"/>
                  </a:lnTo>
                  <a:lnTo>
                    <a:pt x="5715" y="2690"/>
                  </a:lnTo>
                  <a:lnTo>
                    <a:pt x="5731" y="2665"/>
                  </a:lnTo>
                  <a:lnTo>
                    <a:pt x="5740" y="2649"/>
                  </a:lnTo>
                  <a:lnTo>
                    <a:pt x="5757" y="2624"/>
                  </a:lnTo>
                  <a:lnTo>
                    <a:pt x="5765" y="2607"/>
                  </a:lnTo>
                  <a:lnTo>
                    <a:pt x="5773" y="2582"/>
                  </a:lnTo>
                  <a:lnTo>
                    <a:pt x="5790" y="2565"/>
                  </a:lnTo>
                  <a:lnTo>
                    <a:pt x="5798" y="2540"/>
                  </a:lnTo>
                  <a:lnTo>
                    <a:pt x="5807" y="2523"/>
                  </a:lnTo>
                  <a:lnTo>
                    <a:pt x="5815" y="2498"/>
                  </a:lnTo>
                  <a:lnTo>
                    <a:pt x="5823" y="2473"/>
                  </a:lnTo>
                  <a:lnTo>
                    <a:pt x="5832" y="2457"/>
                  </a:lnTo>
                  <a:lnTo>
                    <a:pt x="5840" y="2431"/>
                  </a:lnTo>
                  <a:lnTo>
                    <a:pt x="5848" y="2423"/>
                  </a:lnTo>
                  <a:lnTo>
                    <a:pt x="5857" y="2398"/>
                  </a:lnTo>
                  <a:lnTo>
                    <a:pt x="5865" y="2373"/>
                  </a:lnTo>
                  <a:lnTo>
                    <a:pt x="5865" y="2356"/>
                  </a:lnTo>
                  <a:lnTo>
                    <a:pt x="5874" y="2331"/>
                  </a:lnTo>
                  <a:lnTo>
                    <a:pt x="5874" y="2315"/>
                  </a:lnTo>
                  <a:lnTo>
                    <a:pt x="5874" y="2289"/>
                  </a:lnTo>
                  <a:lnTo>
                    <a:pt x="5874" y="2273"/>
                  </a:lnTo>
                  <a:lnTo>
                    <a:pt x="5874" y="2248"/>
                  </a:lnTo>
                  <a:lnTo>
                    <a:pt x="5874" y="2223"/>
                  </a:lnTo>
                  <a:lnTo>
                    <a:pt x="5874" y="2081"/>
                  </a:lnTo>
                  <a:lnTo>
                    <a:pt x="5874" y="2056"/>
                  </a:lnTo>
                  <a:lnTo>
                    <a:pt x="5874" y="2039"/>
                  </a:lnTo>
                  <a:lnTo>
                    <a:pt x="5874" y="2014"/>
                  </a:lnTo>
                  <a:lnTo>
                    <a:pt x="5874" y="1997"/>
                  </a:lnTo>
                  <a:lnTo>
                    <a:pt x="5874" y="1972"/>
                  </a:lnTo>
                  <a:lnTo>
                    <a:pt x="5874" y="1955"/>
                  </a:lnTo>
                  <a:lnTo>
                    <a:pt x="5865" y="1930"/>
                  </a:lnTo>
                  <a:lnTo>
                    <a:pt x="5865" y="1914"/>
                  </a:lnTo>
                  <a:lnTo>
                    <a:pt x="5865" y="1914"/>
                  </a:lnTo>
                  <a:lnTo>
                    <a:pt x="5848" y="1914"/>
                  </a:lnTo>
                  <a:lnTo>
                    <a:pt x="5840" y="1914"/>
                  </a:lnTo>
                  <a:lnTo>
                    <a:pt x="5832" y="1914"/>
                  </a:lnTo>
                  <a:lnTo>
                    <a:pt x="5823" y="1914"/>
                  </a:lnTo>
                  <a:lnTo>
                    <a:pt x="5815" y="1914"/>
                  </a:lnTo>
                  <a:lnTo>
                    <a:pt x="5807" y="1914"/>
                  </a:lnTo>
                  <a:lnTo>
                    <a:pt x="5798" y="1914"/>
                  </a:lnTo>
                  <a:lnTo>
                    <a:pt x="5782" y="1914"/>
                  </a:lnTo>
                  <a:lnTo>
                    <a:pt x="5773" y="1914"/>
                  </a:lnTo>
                  <a:lnTo>
                    <a:pt x="5640" y="1914"/>
                  </a:lnTo>
                  <a:lnTo>
                    <a:pt x="5623" y="1914"/>
                  </a:lnTo>
                  <a:lnTo>
                    <a:pt x="5623" y="1914"/>
                  </a:lnTo>
                  <a:lnTo>
                    <a:pt x="5598" y="1914"/>
                  </a:lnTo>
                  <a:lnTo>
                    <a:pt x="5581" y="1914"/>
                  </a:lnTo>
                  <a:lnTo>
                    <a:pt x="5556" y="1914"/>
                  </a:lnTo>
                  <a:lnTo>
                    <a:pt x="5539" y="1914"/>
                  </a:lnTo>
                  <a:lnTo>
                    <a:pt x="5514" y="1914"/>
                  </a:lnTo>
                  <a:lnTo>
                    <a:pt x="5489" y="1914"/>
                  </a:lnTo>
                  <a:lnTo>
                    <a:pt x="5447" y="1922"/>
                  </a:lnTo>
                  <a:lnTo>
                    <a:pt x="5406" y="1930"/>
                  </a:lnTo>
                  <a:lnTo>
                    <a:pt x="5364" y="1947"/>
                  </a:lnTo>
                  <a:lnTo>
                    <a:pt x="5314" y="1955"/>
                  </a:lnTo>
                  <a:lnTo>
                    <a:pt x="5272" y="1964"/>
                  </a:lnTo>
                  <a:lnTo>
                    <a:pt x="5230" y="1980"/>
                  </a:lnTo>
                  <a:lnTo>
                    <a:pt x="5205" y="1989"/>
                  </a:lnTo>
                  <a:lnTo>
                    <a:pt x="5188" y="1989"/>
                  </a:lnTo>
                  <a:lnTo>
                    <a:pt x="5147" y="1997"/>
                  </a:lnTo>
                  <a:lnTo>
                    <a:pt x="5113" y="2014"/>
                  </a:lnTo>
                  <a:lnTo>
                    <a:pt x="5072" y="2031"/>
                  </a:lnTo>
                  <a:lnTo>
                    <a:pt x="5038" y="2039"/>
                  </a:lnTo>
                  <a:lnTo>
                    <a:pt x="4980" y="2064"/>
                  </a:lnTo>
                  <a:lnTo>
                    <a:pt x="4938" y="2081"/>
                  </a:lnTo>
                  <a:lnTo>
                    <a:pt x="4904" y="2089"/>
                  </a:lnTo>
                  <a:lnTo>
                    <a:pt x="4863" y="2106"/>
                  </a:lnTo>
                  <a:lnTo>
                    <a:pt x="4821" y="2131"/>
                  </a:lnTo>
                  <a:lnTo>
                    <a:pt x="4779" y="2147"/>
                  </a:lnTo>
                  <a:lnTo>
                    <a:pt x="4737" y="2164"/>
                  </a:lnTo>
                  <a:lnTo>
                    <a:pt x="4696" y="2181"/>
                  </a:lnTo>
                  <a:lnTo>
                    <a:pt x="4654" y="2206"/>
                  </a:lnTo>
                  <a:lnTo>
                    <a:pt x="4612" y="2223"/>
                  </a:lnTo>
                  <a:lnTo>
                    <a:pt x="4579" y="2248"/>
                  </a:lnTo>
                  <a:lnTo>
                    <a:pt x="4537" y="2264"/>
                  </a:lnTo>
                  <a:lnTo>
                    <a:pt x="4495" y="2289"/>
                  </a:lnTo>
                  <a:lnTo>
                    <a:pt x="4462" y="2306"/>
                  </a:lnTo>
                  <a:lnTo>
                    <a:pt x="4420" y="2331"/>
                  </a:lnTo>
                  <a:lnTo>
                    <a:pt x="4378" y="2348"/>
                  </a:lnTo>
                  <a:lnTo>
                    <a:pt x="4345" y="2373"/>
                  </a:lnTo>
                  <a:lnTo>
                    <a:pt x="4303" y="2398"/>
                  </a:lnTo>
                  <a:lnTo>
                    <a:pt x="4270" y="2423"/>
                  </a:lnTo>
                  <a:lnTo>
                    <a:pt x="4228" y="2448"/>
                  </a:lnTo>
                  <a:lnTo>
                    <a:pt x="4194" y="2465"/>
                  </a:lnTo>
                  <a:lnTo>
                    <a:pt x="4153" y="2490"/>
                  </a:lnTo>
                  <a:lnTo>
                    <a:pt x="4119" y="2515"/>
                  </a:lnTo>
                  <a:lnTo>
                    <a:pt x="4077" y="2540"/>
                  </a:lnTo>
                  <a:lnTo>
                    <a:pt x="4044" y="2565"/>
                  </a:lnTo>
                  <a:lnTo>
                    <a:pt x="4011" y="2590"/>
                  </a:lnTo>
                  <a:lnTo>
                    <a:pt x="3969" y="2624"/>
                  </a:lnTo>
                  <a:lnTo>
                    <a:pt x="3935" y="2649"/>
                  </a:lnTo>
                  <a:lnTo>
                    <a:pt x="3910" y="2665"/>
                  </a:lnTo>
                  <a:lnTo>
                    <a:pt x="3902" y="2674"/>
                  </a:lnTo>
                  <a:lnTo>
                    <a:pt x="3860" y="2699"/>
                  </a:lnTo>
                  <a:lnTo>
                    <a:pt x="3827" y="2724"/>
                  </a:lnTo>
                  <a:lnTo>
                    <a:pt x="3793" y="2757"/>
                  </a:lnTo>
                  <a:lnTo>
                    <a:pt x="3760" y="2782"/>
                  </a:lnTo>
                  <a:lnTo>
                    <a:pt x="3685" y="2841"/>
                  </a:lnTo>
                  <a:lnTo>
                    <a:pt x="3618" y="2891"/>
                  </a:lnTo>
                  <a:lnTo>
                    <a:pt x="3551" y="2949"/>
                  </a:lnTo>
                  <a:lnTo>
                    <a:pt x="3476" y="3008"/>
                  </a:lnTo>
                  <a:lnTo>
                    <a:pt x="3409" y="3066"/>
                  </a:lnTo>
                  <a:lnTo>
                    <a:pt x="3342" y="3125"/>
                  </a:lnTo>
                  <a:lnTo>
                    <a:pt x="3275" y="3183"/>
                  </a:lnTo>
                  <a:lnTo>
                    <a:pt x="3209" y="3250"/>
                  </a:lnTo>
                  <a:lnTo>
                    <a:pt x="3142" y="3309"/>
                  </a:lnTo>
                  <a:lnTo>
                    <a:pt x="3075" y="3376"/>
                  </a:lnTo>
                  <a:lnTo>
                    <a:pt x="3008" y="3434"/>
                  </a:lnTo>
                  <a:lnTo>
                    <a:pt x="2941" y="3501"/>
                  </a:lnTo>
                  <a:lnTo>
                    <a:pt x="2874" y="3559"/>
                  </a:lnTo>
                  <a:lnTo>
                    <a:pt x="2749" y="3676"/>
                  </a:lnTo>
                  <a:lnTo>
                    <a:pt x="2741" y="3685"/>
                  </a:lnTo>
                  <a:lnTo>
                    <a:pt x="2615" y="3785"/>
                  </a:lnTo>
                  <a:lnTo>
                    <a:pt x="2590" y="3810"/>
                  </a:lnTo>
                  <a:lnTo>
                    <a:pt x="2557" y="3843"/>
                  </a:lnTo>
                  <a:lnTo>
                    <a:pt x="2465" y="3935"/>
                  </a:lnTo>
                  <a:lnTo>
                    <a:pt x="2407" y="3994"/>
                  </a:lnTo>
                  <a:lnTo>
                    <a:pt x="2348" y="4052"/>
                  </a:lnTo>
                  <a:lnTo>
                    <a:pt x="2281" y="4119"/>
                  </a:lnTo>
                  <a:lnTo>
                    <a:pt x="2248" y="4144"/>
                  </a:lnTo>
                  <a:lnTo>
                    <a:pt x="2214" y="4177"/>
                  </a:lnTo>
                  <a:lnTo>
                    <a:pt x="2181" y="4211"/>
                  </a:lnTo>
                  <a:lnTo>
                    <a:pt x="2148" y="4244"/>
                  </a:lnTo>
                  <a:lnTo>
                    <a:pt x="2114" y="4269"/>
                  </a:lnTo>
                  <a:lnTo>
                    <a:pt x="2081" y="4303"/>
                  </a:lnTo>
                  <a:lnTo>
                    <a:pt x="2047" y="4328"/>
                  </a:lnTo>
                  <a:lnTo>
                    <a:pt x="2014" y="4361"/>
                  </a:lnTo>
                  <a:lnTo>
                    <a:pt x="1981" y="4386"/>
                  </a:lnTo>
                  <a:lnTo>
                    <a:pt x="1947" y="4411"/>
                  </a:lnTo>
                  <a:lnTo>
                    <a:pt x="1914" y="4436"/>
                  </a:lnTo>
                  <a:lnTo>
                    <a:pt x="1880" y="4453"/>
                  </a:lnTo>
                  <a:lnTo>
                    <a:pt x="1864" y="4470"/>
                  </a:lnTo>
                  <a:lnTo>
                    <a:pt x="1847" y="4478"/>
                  </a:lnTo>
                  <a:lnTo>
                    <a:pt x="1830" y="4487"/>
                  </a:lnTo>
                  <a:lnTo>
                    <a:pt x="1813" y="4495"/>
                  </a:lnTo>
                  <a:lnTo>
                    <a:pt x="1797" y="4503"/>
                  </a:lnTo>
                  <a:lnTo>
                    <a:pt x="1780" y="4512"/>
                  </a:lnTo>
                  <a:lnTo>
                    <a:pt x="1763" y="4520"/>
                  </a:lnTo>
                  <a:lnTo>
                    <a:pt x="1738" y="4528"/>
                  </a:lnTo>
                  <a:lnTo>
                    <a:pt x="1722" y="4537"/>
                  </a:lnTo>
                  <a:lnTo>
                    <a:pt x="1696" y="4545"/>
                  </a:lnTo>
                  <a:lnTo>
                    <a:pt x="1671" y="4545"/>
                  </a:lnTo>
                  <a:lnTo>
                    <a:pt x="1646" y="4545"/>
                  </a:lnTo>
                  <a:lnTo>
                    <a:pt x="1621" y="4545"/>
                  </a:lnTo>
                  <a:lnTo>
                    <a:pt x="1596" y="4545"/>
                  </a:lnTo>
                  <a:lnTo>
                    <a:pt x="1580" y="4537"/>
                  </a:lnTo>
                  <a:lnTo>
                    <a:pt x="1554" y="4528"/>
                  </a:lnTo>
                  <a:lnTo>
                    <a:pt x="1529" y="4512"/>
                  </a:lnTo>
                  <a:lnTo>
                    <a:pt x="1496" y="4495"/>
                  </a:lnTo>
                  <a:lnTo>
                    <a:pt x="1471" y="4470"/>
                  </a:lnTo>
                  <a:lnTo>
                    <a:pt x="1454" y="4436"/>
                  </a:lnTo>
                  <a:lnTo>
                    <a:pt x="1438" y="4403"/>
                  </a:lnTo>
                  <a:lnTo>
                    <a:pt x="1438" y="4370"/>
                  </a:lnTo>
                  <a:lnTo>
                    <a:pt x="1438" y="4336"/>
                  </a:lnTo>
                  <a:lnTo>
                    <a:pt x="1438" y="4294"/>
                  </a:lnTo>
                  <a:lnTo>
                    <a:pt x="1446" y="4261"/>
                  </a:lnTo>
                  <a:lnTo>
                    <a:pt x="1446" y="4261"/>
                  </a:lnTo>
                  <a:lnTo>
                    <a:pt x="1454" y="4244"/>
                  </a:lnTo>
                  <a:lnTo>
                    <a:pt x="1463" y="4219"/>
                  </a:lnTo>
                  <a:lnTo>
                    <a:pt x="1479" y="4203"/>
                  </a:lnTo>
                  <a:lnTo>
                    <a:pt x="1488" y="4194"/>
                  </a:lnTo>
                  <a:lnTo>
                    <a:pt x="1496" y="4177"/>
                  </a:lnTo>
                  <a:lnTo>
                    <a:pt x="1504" y="4169"/>
                  </a:lnTo>
                  <a:lnTo>
                    <a:pt x="1529" y="4144"/>
                  </a:lnTo>
                  <a:lnTo>
                    <a:pt x="1546" y="4127"/>
                  </a:lnTo>
                  <a:lnTo>
                    <a:pt x="1563" y="4102"/>
                  </a:lnTo>
                  <a:lnTo>
                    <a:pt x="1605" y="4069"/>
                  </a:lnTo>
                  <a:lnTo>
                    <a:pt x="1621" y="4052"/>
                  </a:lnTo>
                  <a:lnTo>
                    <a:pt x="1630" y="4035"/>
                  </a:lnTo>
                  <a:lnTo>
                    <a:pt x="1638" y="4027"/>
                  </a:lnTo>
                  <a:lnTo>
                    <a:pt x="1638" y="4027"/>
                  </a:lnTo>
                  <a:lnTo>
                    <a:pt x="1638" y="4027"/>
                  </a:lnTo>
                  <a:lnTo>
                    <a:pt x="1705" y="3935"/>
                  </a:lnTo>
                  <a:lnTo>
                    <a:pt x="1763" y="3843"/>
                  </a:lnTo>
                  <a:lnTo>
                    <a:pt x="1830" y="3751"/>
                  </a:lnTo>
                  <a:lnTo>
                    <a:pt x="1864" y="3710"/>
                  </a:lnTo>
                  <a:lnTo>
                    <a:pt x="1889" y="3660"/>
                  </a:lnTo>
                  <a:lnTo>
                    <a:pt x="1922" y="3618"/>
                  </a:lnTo>
                  <a:lnTo>
                    <a:pt x="1947" y="3568"/>
                  </a:lnTo>
                  <a:lnTo>
                    <a:pt x="1981" y="3526"/>
                  </a:lnTo>
                  <a:lnTo>
                    <a:pt x="2006" y="3476"/>
                  </a:lnTo>
                  <a:lnTo>
                    <a:pt x="2039" y="3434"/>
                  </a:lnTo>
                  <a:lnTo>
                    <a:pt x="2064" y="3384"/>
                  </a:lnTo>
                  <a:lnTo>
                    <a:pt x="2097" y="3334"/>
                  </a:lnTo>
                  <a:lnTo>
                    <a:pt x="2123" y="3292"/>
                  </a:lnTo>
                  <a:lnTo>
                    <a:pt x="2164" y="3217"/>
                  </a:lnTo>
                  <a:lnTo>
                    <a:pt x="2206" y="3142"/>
                  </a:lnTo>
                  <a:lnTo>
                    <a:pt x="2298" y="2991"/>
                  </a:lnTo>
                  <a:lnTo>
                    <a:pt x="2340" y="2916"/>
                  </a:lnTo>
                  <a:lnTo>
                    <a:pt x="2382" y="2841"/>
                  </a:lnTo>
                  <a:lnTo>
                    <a:pt x="2398" y="2807"/>
                  </a:lnTo>
                  <a:lnTo>
                    <a:pt x="2423" y="2774"/>
                  </a:lnTo>
                  <a:lnTo>
                    <a:pt x="2440" y="2732"/>
                  </a:lnTo>
                  <a:lnTo>
                    <a:pt x="2465" y="2699"/>
                  </a:lnTo>
                  <a:lnTo>
                    <a:pt x="2482" y="2657"/>
                  </a:lnTo>
                  <a:lnTo>
                    <a:pt x="2507" y="2607"/>
                  </a:lnTo>
                  <a:lnTo>
                    <a:pt x="2532" y="2548"/>
                  </a:lnTo>
                  <a:lnTo>
                    <a:pt x="2565" y="2490"/>
                  </a:lnTo>
                  <a:lnTo>
                    <a:pt x="2599" y="2423"/>
                  </a:lnTo>
                  <a:lnTo>
                    <a:pt x="2632" y="2348"/>
                  </a:lnTo>
                  <a:lnTo>
                    <a:pt x="2666" y="2273"/>
                  </a:lnTo>
                  <a:lnTo>
                    <a:pt x="2682" y="2248"/>
                  </a:lnTo>
                  <a:lnTo>
                    <a:pt x="2707" y="2189"/>
                  </a:lnTo>
                  <a:lnTo>
                    <a:pt x="2724" y="2147"/>
                  </a:lnTo>
                  <a:lnTo>
                    <a:pt x="2741" y="2106"/>
                  </a:lnTo>
                  <a:lnTo>
                    <a:pt x="2757" y="2056"/>
                  </a:lnTo>
                  <a:lnTo>
                    <a:pt x="2783" y="2014"/>
                  </a:lnTo>
                  <a:lnTo>
                    <a:pt x="2799" y="1972"/>
                  </a:lnTo>
                  <a:lnTo>
                    <a:pt x="2816" y="1922"/>
                  </a:lnTo>
                  <a:lnTo>
                    <a:pt x="2833" y="1872"/>
                  </a:lnTo>
                  <a:lnTo>
                    <a:pt x="2858" y="1830"/>
                  </a:lnTo>
                  <a:lnTo>
                    <a:pt x="2874" y="1780"/>
                  </a:lnTo>
                  <a:lnTo>
                    <a:pt x="2891" y="1730"/>
                  </a:lnTo>
                  <a:lnTo>
                    <a:pt x="2908" y="1688"/>
                  </a:lnTo>
                  <a:lnTo>
                    <a:pt x="2925" y="1638"/>
                  </a:lnTo>
                  <a:lnTo>
                    <a:pt x="2941" y="1588"/>
                  </a:lnTo>
                  <a:lnTo>
                    <a:pt x="2958" y="1538"/>
                  </a:lnTo>
                  <a:lnTo>
                    <a:pt x="2975" y="1487"/>
                  </a:lnTo>
                  <a:lnTo>
                    <a:pt x="2991" y="1437"/>
                  </a:lnTo>
                  <a:lnTo>
                    <a:pt x="3000" y="1387"/>
                  </a:lnTo>
                  <a:lnTo>
                    <a:pt x="3016" y="1345"/>
                  </a:lnTo>
                  <a:lnTo>
                    <a:pt x="3025" y="1295"/>
                  </a:lnTo>
                  <a:lnTo>
                    <a:pt x="3041" y="1245"/>
                  </a:lnTo>
                  <a:lnTo>
                    <a:pt x="3050" y="1195"/>
                  </a:lnTo>
                  <a:lnTo>
                    <a:pt x="3058" y="1153"/>
                  </a:lnTo>
                  <a:lnTo>
                    <a:pt x="3067" y="1103"/>
                  </a:lnTo>
                  <a:lnTo>
                    <a:pt x="3075" y="1061"/>
                  </a:lnTo>
                  <a:lnTo>
                    <a:pt x="3083" y="1011"/>
                  </a:lnTo>
                  <a:lnTo>
                    <a:pt x="3083" y="970"/>
                  </a:lnTo>
                  <a:lnTo>
                    <a:pt x="3083" y="944"/>
                  </a:lnTo>
                  <a:lnTo>
                    <a:pt x="3083" y="928"/>
                  </a:lnTo>
                  <a:lnTo>
                    <a:pt x="3083" y="686"/>
                  </a:lnTo>
                  <a:lnTo>
                    <a:pt x="3083" y="669"/>
                  </a:lnTo>
                  <a:lnTo>
                    <a:pt x="3083" y="652"/>
                  </a:lnTo>
                  <a:lnTo>
                    <a:pt x="3083" y="635"/>
                  </a:lnTo>
                  <a:lnTo>
                    <a:pt x="3083" y="619"/>
                  </a:lnTo>
                  <a:lnTo>
                    <a:pt x="3083" y="602"/>
                  </a:lnTo>
                  <a:lnTo>
                    <a:pt x="3083" y="585"/>
                  </a:lnTo>
                  <a:lnTo>
                    <a:pt x="3083" y="577"/>
                  </a:lnTo>
                  <a:lnTo>
                    <a:pt x="3083" y="560"/>
                  </a:lnTo>
                  <a:lnTo>
                    <a:pt x="3083" y="543"/>
                  </a:lnTo>
                  <a:lnTo>
                    <a:pt x="3083" y="535"/>
                  </a:lnTo>
                  <a:lnTo>
                    <a:pt x="3083" y="518"/>
                  </a:lnTo>
                  <a:lnTo>
                    <a:pt x="3075" y="502"/>
                  </a:lnTo>
                  <a:lnTo>
                    <a:pt x="3075" y="493"/>
                  </a:lnTo>
                  <a:lnTo>
                    <a:pt x="3067" y="477"/>
                  </a:lnTo>
                  <a:lnTo>
                    <a:pt x="3058" y="468"/>
                  </a:lnTo>
                  <a:lnTo>
                    <a:pt x="3050" y="460"/>
                  </a:lnTo>
                  <a:lnTo>
                    <a:pt x="3033" y="435"/>
                  </a:lnTo>
                  <a:lnTo>
                    <a:pt x="3025" y="427"/>
                  </a:lnTo>
                  <a:lnTo>
                    <a:pt x="3016" y="418"/>
                  </a:lnTo>
                  <a:lnTo>
                    <a:pt x="3008" y="401"/>
                  </a:lnTo>
                  <a:lnTo>
                    <a:pt x="3000" y="393"/>
                  </a:lnTo>
                  <a:lnTo>
                    <a:pt x="2991" y="385"/>
                  </a:lnTo>
                  <a:lnTo>
                    <a:pt x="2983" y="376"/>
                  </a:lnTo>
                  <a:lnTo>
                    <a:pt x="2975" y="368"/>
                  </a:lnTo>
                  <a:lnTo>
                    <a:pt x="2966" y="360"/>
                  </a:lnTo>
                  <a:lnTo>
                    <a:pt x="2958" y="351"/>
                  </a:lnTo>
                  <a:lnTo>
                    <a:pt x="2950" y="343"/>
                  </a:lnTo>
                  <a:lnTo>
                    <a:pt x="2933" y="335"/>
                  </a:lnTo>
                  <a:lnTo>
                    <a:pt x="2925" y="335"/>
                  </a:lnTo>
                  <a:lnTo>
                    <a:pt x="2916" y="326"/>
                  </a:lnTo>
                  <a:lnTo>
                    <a:pt x="2908" y="326"/>
                  </a:lnTo>
                  <a:lnTo>
                    <a:pt x="2899" y="326"/>
                  </a:lnTo>
                  <a:lnTo>
                    <a:pt x="2899" y="326"/>
                  </a:lnTo>
                  <a:lnTo>
                    <a:pt x="2891" y="326"/>
                  </a:lnTo>
                  <a:lnTo>
                    <a:pt x="2883" y="326"/>
                  </a:lnTo>
                  <a:lnTo>
                    <a:pt x="2874" y="326"/>
                  </a:lnTo>
                  <a:lnTo>
                    <a:pt x="2874" y="326"/>
                  </a:lnTo>
                  <a:lnTo>
                    <a:pt x="2866" y="326"/>
                  </a:lnTo>
                  <a:lnTo>
                    <a:pt x="2732" y="326"/>
                  </a:lnTo>
                  <a:lnTo>
                    <a:pt x="2724" y="326"/>
                  </a:lnTo>
                  <a:lnTo>
                    <a:pt x="2716" y="326"/>
                  </a:lnTo>
                  <a:lnTo>
                    <a:pt x="2699" y="326"/>
                  </a:lnTo>
                  <a:lnTo>
                    <a:pt x="2682" y="326"/>
                  </a:lnTo>
                  <a:lnTo>
                    <a:pt x="2657" y="335"/>
                  </a:lnTo>
                  <a:lnTo>
                    <a:pt x="2632" y="343"/>
                  </a:lnTo>
                  <a:lnTo>
                    <a:pt x="2607" y="351"/>
                  </a:lnTo>
                  <a:lnTo>
                    <a:pt x="2582" y="360"/>
                  </a:lnTo>
                  <a:lnTo>
                    <a:pt x="2557" y="376"/>
                  </a:lnTo>
                  <a:lnTo>
                    <a:pt x="2549" y="376"/>
                  </a:lnTo>
                  <a:lnTo>
                    <a:pt x="2532" y="376"/>
                  </a:lnTo>
                  <a:lnTo>
                    <a:pt x="2507" y="393"/>
                  </a:lnTo>
                  <a:lnTo>
                    <a:pt x="2482" y="410"/>
                  </a:lnTo>
                  <a:lnTo>
                    <a:pt x="2448" y="418"/>
                  </a:lnTo>
                  <a:lnTo>
                    <a:pt x="2423" y="435"/>
                  </a:lnTo>
                  <a:lnTo>
                    <a:pt x="2398" y="452"/>
                  </a:lnTo>
                  <a:lnTo>
                    <a:pt x="2365" y="468"/>
                  </a:lnTo>
                  <a:lnTo>
                    <a:pt x="2340" y="485"/>
                  </a:lnTo>
                  <a:lnTo>
                    <a:pt x="2315" y="502"/>
                  </a:lnTo>
                  <a:lnTo>
                    <a:pt x="2281" y="518"/>
                  </a:lnTo>
                  <a:lnTo>
                    <a:pt x="2256" y="543"/>
                  </a:lnTo>
                  <a:lnTo>
                    <a:pt x="2223" y="560"/>
                  </a:lnTo>
                  <a:lnTo>
                    <a:pt x="2198" y="585"/>
                  </a:lnTo>
                  <a:lnTo>
                    <a:pt x="2173" y="602"/>
                  </a:lnTo>
                  <a:lnTo>
                    <a:pt x="2139" y="627"/>
                  </a:lnTo>
                  <a:lnTo>
                    <a:pt x="2114" y="644"/>
                  </a:lnTo>
                  <a:lnTo>
                    <a:pt x="2089" y="669"/>
                  </a:lnTo>
                  <a:lnTo>
                    <a:pt x="2056" y="686"/>
                  </a:lnTo>
                  <a:lnTo>
                    <a:pt x="2031" y="711"/>
                  </a:lnTo>
                  <a:lnTo>
                    <a:pt x="2006" y="736"/>
                  </a:lnTo>
                  <a:lnTo>
                    <a:pt x="1981" y="752"/>
                  </a:lnTo>
                  <a:lnTo>
                    <a:pt x="1930" y="802"/>
                  </a:lnTo>
                  <a:lnTo>
                    <a:pt x="1872" y="844"/>
                  </a:lnTo>
                  <a:lnTo>
                    <a:pt x="1822" y="886"/>
                  </a:lnTo>
                  <a:lnTo>
                    <a:pt x="1780" y="936"/>
                  </a:lnTo>
                  <a:lnTo>
                    <a:pt x="1730" y="978"/>
                  </a:lnTo>
                  <a:lnTo>
                    <a:pt x="1688" y="1020"/>
                  </a:lnTo>
                  <a:lnTo>
                    <a:pt x="1646" y="1053"/>
                  </a:lnTo>
                  <a:lnTo>
                    <a:pt x="1613" y="1095"/>
                  </a:lnTo>
                  <a:lnTo>
                    <a:pt x="1546" y="1162"/>
                  </a:lnTo>
                  <a:lnTo>
                    <a:pt x="1488" y="1220"/>
                  </a:lnTo>
                  <a:lnTo>
                    <a:pt x="1446" y="1262"/>
                  </a:lnTo>
                  <a:lnTo>
                    <a:pt x="1412" y="1304"/>
                  </a:lnTo>
                  <a:lnTo>
                    <a:pt x="1371" y="1345"/>
                  </a:lnTo>
                  <a:lnTo>
                    <a:pt x="1329" y="1387"/>
                  </a:lnTo>
                  <a:lnTo>
                    <a:pt x="1287" y="1429"/>
                  </a:lnTo>
                  <a:lnTo>
                    <a:pt x="1254" y="1479"/>
                  </a:lnTo>
                  <a:lnTo>
                    <a:pt x="1212" y="1529"/>
                  </a:lnTo>
                  <a:lnTo>
                    <a:pt x="1179" y="1571"/>
                  </a:lnTo>
                  <a:lnTo>
                    <a:pt x="1137" y="1621"/>
                  </a:lnTo>
                  <a:lnTo>
                    <a:pt x="1103" y="1671"/>
                  </a:lnTo>
                  <a:lnTo>
                    <a:pt x="1070" y="1721"/>
                  </a:lnTo>
                  <a:lnTo>
                    <a:pt x="1028" y="1772"/>
                  </a:lnTo>
                  <a:lnTo>
                    <a:pt x="995" y="1822"/>
                  </a:lnTo>
                  <a:lnTo>
                    <a:pt x="961" y="1872"/>
                  </a:lnTo>
                  <a:lnTo>
                    <a:pt x="928" y="1922"/>
                  </a:lnTo>
                  <a:lnTo>
                    <a:pt x="894" y="1972"/>
                  </a:lnTo>
                  <a:lnTo>
                    <a:pt x="861" y="2031"/>
                  </a:lnTo>
                  <a:lnTo>
                    <a:pt x="828" y="2081"/>
                  </a:lnTo>
                  <a:lnTo>
                    <a:pt x="803" y="2139"/>
                  </a:lnTo>
                  <a:lnTo>
                    <a:pt x="769" y="2189"/>
                  </a:lnTo>
                  <a:lnTo>
                    <a:pt x="736" y="2248"/>
                  </a:lnTo>
                  <a:lnTo>
                    <a:pt x="711" y="2298"/>
                  </a:lnTo>
                  <a:lnTo>
                    <a:pt x="677" y="2356"/>
                  </a:lnTo>
                  <a:lnTo>
                    <a:pt x="652" y="2415"/>
                  </a:lnTo>
                  <a:lnTo>
                    <a:pt x="627" y="2473"/>
                  </a:lnTo>
                  <a:lnTo>
                    <a:pt x="602" y="2532"/>
                  </a:lnTo>
                  <a:lnTo>
                    <a:pt x="569" y="2582"/>
                  </a:lnTo>
                  <a:lnTo>
                    <a:pt x="544" y="2640"/>
                  </a:lnTo>
                  <a:lnTo>
                    <a:pt x="527" y="2699"/>
                  </a:lnTo>
                  <a:lnTo>
                    <a:pt x="502" y="2757"/>
                  </a:lnTo>
                  <a:lnTo>
                    <a:pt x="477" y="2816"/>
                  </a:lnTo>
                  <a:lnTo>
                    <a:pt x="452" y="2874"/>
                  </a:lnTo>
                  <a:lnTo>
                    <a:pt x="435" y="2941"/>
                  </a:lnTo>
                  <a:lnTo>
                    <a:pt x="418" y="3000"/>
                  </a:lnTo>
                  <a:lnTo>
                    <a:pt x="393" y="3058"/>
                  </a:lnTo>
                  <a:lnTo>
                    <a:pt x="377" y="3117"/>
                  </a:lnTo>
                  <a:lnTo>
                    <a:pt x="360" y="3175"/>
                  </a:lnTo>
                  <a:lnTo>
                    <a:pt x="343" y="3233"/>
                  </a:lnTo>
                  <a:lnTo>
                    <a:pt x="326" y="3300"/>
                  </a:lnTo>
                  <a:lnTo>
                    <a:pt x="310" y="3359"/>
                  </a:lnTo>
                  <a:lnTo>
                    <a:pt x="301" y="3417"/>
                  </a:lnTo>
                  <a:lnTo>
                    <a:pt x="285" y="3476"/>
                  </a:lnTo>
                  <a:lnTo>
                    <a:pt x="276" y="3543"/>
                  </a:lnTo>
                  <a:lnTo>
                    <a:pt x="260" y="3601"/>
                  </a:lnTo>
                  <a:lnTo>
                    <a:pt x="251" y="3660"/>
                  </a:lnTo>
                  <a:lnTo>
                    <a:pt x="243" y="3718"/>
                  </a:lnTo>
                  <a:lnTo>
                    <a:pt x="235" y="3785"/>
                  </a:lnTo>
                  <a:lnTo>
                    <a:pt x="226" y="3843"/>
                  </a:lnTo>
                  <a:lnTo>
                    <a:pt x="226" y="3902"/>
                  </a:lnTo>
                  <a:lnTo>
                    <a:pt x="226" y="3960"/>
                  </a:lnTo>
                  <a:lnTo>
                    <a:pt x="226" y="3969"/>
                  </a:lnTo>
                  <a:lnTo>
                    <a:pt x="218" y="4027"/>
                  </a:lnTo>
                  <a:lnTo>
                    <a:pt x="218" y="4052"/>
                  </a:lnTo>
                  <a:lnTo>
                    <a:pt x="218" y="4086"/>
                  </a:lnTo>
                  <a:lnTo>
                    <a:pt x="218" y="4111"/>
                  </a:lnTo>
                  <a:lnTo>
                    <a:pt x="218" y="4144"/>
                  </a:lnTo>
                  <a:lnTo>
                    <a:pt x="218" y="4177"/>
                  </a:lnTo>
                  <a:lnTo>
                    <a:pt x="218" y="4203"/>
                  </a:lnTo>
                  <a:lnTo>
                    <a:pt x="218" y="4503"/>
                  </a:lnTo>
                  <a:lnTo>
                    <a:pt x="218" y="4537"/>
                  </a:lnTo>
                  <a:lnTo>
                    <a:pt x="218" y="4562"/>
                  </a:lnTo>
                  <a:lnTo>
                    <a:pt x="218" y="4595"/>
                  </a:lnTo>
                  <a:lnTo>
                    <a:pt x="218" y="4620"/>
                  </a:lnTo>
                  <a:lnTo>
                    <a:pt x="218" y="4654"/>
                  </a:lnTo>
                  <a:lnTo>
                    <a:pt x="218" y="4679"/>
                  </a:lnTo>
                  <a:lnTo>
                    <a:pt x="218" y="4712"/>
                  </a:lnTo>
                  <a:lnTo>
                    <a:pt x="218" y="4737"/>
                  </a:lnTo>
                  <a:lnTo>
                    <a:pt x="218" y="4771"/>
                  </a:lnTo>
                  <a:lnTo>
                    <a:pt x="218" y="4796"/>
                  </a:lnTo>
                  <a:lnTo>
                    <a:pt x="168" y="4879"/>
                  </a:lnTo>
                  <a:lnTo>
                    <a:pt x="84" y="4829"/>
                  </a:lnTo>
                  <a:lnTo>
                    <a:pt x="76" y="4796"/>
                  </a:lnTo>
                  <a:lnTo>
                    <a:pt x="67" y="4771"/>
                  </a:lnTo>
                  <a:lnTo>
                    <a:pt x="59" y="4737"/>
                  </a:lnTo>
                  <a:lnTo>
                    <a:pt x="51" y="4712"/>
                  </a:lnTo>
                  <a:lnTo>
                    <a:pt x="42" y="4679"/>
                  </a:lnTo>
                  <a:lnTo>
                    <a:pt x="34" y="4645"/>
                  </a:lnTo>
                  <a:lnTo>
                    <a:pt x="26" y="4620"/>
                  </a:lnTo>
                  <a:lnTo>
                    <a:pt x="17" y="4587"/>
                  </a:lnTo>
                  <a:lnTo>
                    <a:pt x="17" y="4553"/>
                  </a:lnTo>
                  <a:lnTo>
                    <a:pt x="9" y="4520"/>
                  </a:lnTo>
                  <a:lnTo>
                    <a:pt x="1" y="4495"/>
                  </a:lnTo>
                  <a:lnTo>
                    <a:pt x="1" y="4462"/>
                  </a:lnTo>
                  <a:lnTo>
                    <a:pt x="1" y="4428"/>
                  </a:lnTo>
                  <a:lnTo>
                    <a:pt x="1" y="4395"/>
                  </a:lnTo>
                  <a:lnTo>
                    <a:pt x="1" y="4370"/>
                  </a:lnTo>
                  <a:lnTo>
                    <a:pt x="1" y="4336"/>
                  </a:lnTo>
                  <a:lnTo>
                    <a:pt x="1" y="4303"/>
                  </a:lnTo>
                  <a:lnTo>
                    <a:pt x="1" y="4269"/>
                  </a:lnTo>
                  <a:lnTo>
                    <a:pt x="1" y="4244"/>
                  </a:lnTo>
                  <a:lnTo>
                    <a:pt x="1" y="4211"/>
                  </a:lnTo>
                  <a:lnTo>
                    <a:pt x="1" y="4177"/>
                  </a:lnTo>
                  <a:lnTo>
                    <a:pt x="1" y="4144"/>
                  </a:lnTo>
                  <a:lnTo>
                    <a:pt x="1" y="4111"/>
                  </a:lnTo>
                  <a:lnTo>
                    <a:pt x="1" y="4086"/>
                  </a:lnTo>
                  <a:lnTo>
                    <a:pt x="1" y="3952"/>
                  </a:lnTo>
                  <a:lnTo>
                    <a:pt x="1" y="3885"/>
                  </a:lnTo>
                  <a:lnTo>
                    <a:pt x="1" y="3827"/>
                  </a:lnTo>
                  <a:lnTo>
                    <a:pt x="9" y="3760"/>
                  </a:lnTo>
                  <a:lnTo>
                    <a:pt x="17" y="3693"/>
                  </a:lnTo>
                  <a:lnTo>
                    <a:pt x="26" y="3626"/>
                  </a:lnTo>
                  <a:lnTo>
                    <a:pt x="34" y="3568"/>
                  </a:lnTo>
                  <a:lnTo>
                    <a:pt x="42" y="3501"/>
                  </a:lnTo>
                  <a:lnTo>
                    <a:pt x="59" y="3434"/>
                  </a:lnTo>
                  <a:lnTo>
                    <a:pt x="67" y="3367"/>
                  </a:lnTo>
                  <a:lnTo>
                    <a:pt x="84" y="3309"/>
                  </a:lnTo>
                  <a:lnTo>
                    <a:pt x="101" y="3242"/>
                  </a:lnTo>
                  <a:lnTo>
                    <a:pt x="118" y="3175"/>
                  </a:lnTo>
                  <a:lnTo>
                    <a:pt x="126" y="3108"/>
                  </a:lnTo>
                  <a:lnTo>
                    <a:pt x="151" y="3050"/>
                  </a:lnTo>
                  <a:lnTo>
                    <a:pt x="168" y="2983"/>
                  </a:lnTo>
                  <a:lnTo>
                    <a:pt x="184" y="2924"/>
                  </a:lnTo>
                  <a:lnTo>
                    <a:pt x="209" y="2858"/>
                  </a:lnTo>
                  <a:lnTo>
                    <a:pt x="226" y="2791"/>
                  </a:lnTo>
                  <a:lnTo>
                    <a:pt x="251" y="2732"/>
                  </a:lnTo>
                  <a:lnTo>
                    <a:pt x="276" y="2665"/>
                  </a:lnTo>
                  <a:lnTo>
                    <a:pt x="301" y="2607"/>
                  </a:lnTo>
                  <a:lnTo>
                    <a:pt x="326" y="2540"/>
                  </a:lnTo>
                  <a:lnTo>
                    <a:pt x="351" y="2482"/>
                  </a:lnTo>
                  <a:lnTo>
                    <a:pt x="377" y="2423"/>
                  </a:lnTo>
                  <a:lnTo>
                    <a:pt x="402" y="2356"/>
                  </a:lnTo>
                  <a:lnTo>
                    <a:pt x="427" y="2298"/>
                  </a:lnTo>
                  <a:lnTo>
                    <a:pt x="460" y="2239"/>
                  </a:lnTo>
                  <a:lnTo>
                    <a:pt x="485" y="2181"/>
                  </a:lnTo>
                  <a:lnTo>
                    <a:pt x="519" y="2122"/>
                  </a:lnTo>
                  <a:lnTo>
                    <a:pt x="552" y="2064"/>
                  </a:lnTo>
                  <a:lnTo>
                    <a:pt x="577" y="2005"/>
                  </a:lnTo>
                  <a:lnTo>
                    <a:pt x="610" y="1947"/>
                  </a:lnTo>
                  <a:lnTo>
                    <a:pt x="644" y="1888"/>
                  </a:lnTo>
                  <a:lnTo>
                    <a:pt x="677" y="1830"/>
                  </a:lnTo>
                  <a:lnTo>
                    <a:pt x="711" y="1772"/>
                  </a:lnTo>
                  <a:lnTo>
                    <a:pt x="752" y="1721"/>
                  </a:lnTo>
                  <a:lnTo>
                    <a:pt x="786" y="1663"/>
                  </a:lnTo>
                  <a:lnTo>
                    <a:pt x="819" y="1613"/>
                  </a:lnTo>
                  <a:lnTo>
                    <a:pt x="861" y="1554"/>
                  </a:lnTo>
                  <a:lnTo>
                    <a:pt x="894" y="1504"/>
                  </a:lnTo>
                  <a:lnTo>
                    <a:pt x="936" y="1446"/>
                  </a:lnTo>
                  <a:lnTo>
                    <a:pt x="970" y="1396"/>
                  </a:lnTo>
                  <a:lnTo>
                    <a:pt x="1011" y="1345"/>
                  </a:lnTo>
                  <a:lnTo>
                    <a:pt x="1053" y="1295"/>
                  </a:lnTo>
                  <a:lnTo>
                    <a:pt x="1087" y="1245"/>
                  </a:lnTo>
                  <a:lnTo>
                    <a:pt x="1128" y="1195"/>
                  </a:lnTo>
                  <a:lnTo>
                    <a:pt x="1170" y="1145"/>
                  </a:lnTo>
                  <a:lnTo>
                    <a:pt x="1212" y="1103"/>
                  </a:lnTo>
                  <a:lnTo>
                    <a:pt x="1254" y="1053"/>
                  </a:lnTo>
                  <a:lnTo>
                    <a:pt x="1295" y="1011"/>
                  </a:lnTo>
                  <a:lnTo>
                    <a:pt x="1354" y="953"/>
                  </a:lnTo>
                  <a:lnTo>
                    <a:pt x="1421" y="886"/>
                  </a:lnTo>
                  <a:lnTo>
                    <a:pt x="1463" y="844"/>
                  </a:lnTo>
                  <a:lnTo>
                    <a:pt x="1504" y="802"/>
                  </a:lnTo>
                  <a:lnTo>
                    <a:pt x="1546" y="761"/>
                  </a:lnTo>
                  <a:lnTo>
                    <a:pt x="1588" y="711"/>
                  </a:lnTo>
                  <a:lnTo>
                    <a:pt x="1638" y="660"/>
                  </a:lnTo>
                  <a:lnTo>
                    <a:pt x="1688" y="619"/>
                  </a:lnTo>
                  <a:lnTo>
                    <a:pt x="1747" y="569"/>
                  </a:lnTo>
                  <a:lnTo>
                    <a:pt x="1797" y="518"/>
                  </a:lnTo>
                  <a:lnTo>
                    <a:pt x="1830" y="493"/>
                  </a:lnTo>
                  <a:lnTo>
                    <a:pt x="1855" y="468"/>
                  </a:lnTo>
                  <a:lnTo>
                    <a:pt x="1889" y="443"/>
                  </a:lnTo>
                  <a:lnTo>
                    <a:pt x="1914" y="418"/>
                  </a:lnTo>
                  <a:lnTo>
                    <a:pt x="1947" y="393"/>
                  </a:lnTo>
                  <a:lnTo>
                    <a:pt x="1972" y="376"/>
                  </a:lnTo>
                  <a:lnTo>
                    <a:pt x="2006" y="351"/>
                  </a:lnTo>
                  <a:lnTo>
                    <a:pt x="2039" y="326"/>
                  </a:lnTo>
                  <a:lnTo>
                    <a:pt x="2064" y="301"/>
                  </a:lnTo>
                  <a:lnTo>
                    <a:pt x="2097" y="276"/>
                  </a:lnTo>
                  <a:lnTo>
                    <a:pt x="2131" y="259"/>
                  </a:lnTo>
                  <a:lnTo>
                    <a:pt x="2164" y="234"/>
                  </a:lnTo>
                  <a:lnTo>
                    <a:pt x="2189" y="218"/>
                  </a:lnTo>
                  <a:lnTo>
                    <a:pt x="2223" y="193"/>
                  </a:lnTo>
                  <a:lnTo>
                    <a:pt x="2256" y="176"/>
                  </a:lnTo>
                  <a:lnTo>
                    <a:pt x="2290" y="151"/>
                  </a:lnTo>
                  <a:lnTo>
                    <a:pt x="2323" y="134"/>
                  </a:lnTo>
                  <a:lnTo>
                    <a:pt x="2356" y="117"/>
                  </a:lnTo>
                  <a:lnTo>
                    <a:pt x="2390" y="101"/>
                  </a:lnTo>
                  <a:lnTo>
                    <a:pt x="2423" y="84"/>
                  </a:lnTo>
                  <a:lnTo>
                    <a:pt x="2448" y="76"/>
                  </a:lnTo>
                  <a:lnTo>
                    <a:pt x="2457" y="76"/>
                  </a:lnTo>
                  <a:lnTo>
                    <a:pt x="2490" y="59"/>
                  </a:lnTo>
                  <a:lnTo>
                    <a:pt x="2524" y="42"/>
                  </a:lnTo>
                  <a:lnTo>
                    <a:pt x="2557" y="34"/>
                  </a:lnTo>
                  <a:lnTo>
                    <a:pt x="2590" y="17"/>
                  </a:lnTo>
                  <a:lnTo>
                    <a:pt x="2624" y="9"/>
                  </a:lnTo>
                  <a:lnTo>
                    <a:pt x="2657" y="0"/>
                  </a:lnTo>
                  <a:lnTo>
                    <a:pt x="2674" y="0"/>
                  </a:lnTo>
                  <a:lnTo>
                    <a:pt x="2699" y="0"/>
                  </a:lnTo>
                  <a:lnTo>
                    <a:pt x="2716" y="0"/>
                  </a:lnTo>
                  <a:lnTo>
                    <a:pt x="2732" y="0"/>
                  </a:lnTo>
                  <a:lnTo>
                    <a:pt x="2749" y="0"/>
                  </a:lnTo>
                  <a:lnTo>
                    <a:pt x="2766" y="0"/>
                  </a:lnTo>
                  <a:lnTo>
                    <a:pt x="2891" y="0"/>
                  </a:lnTo>
                  <a:lnTo>
                    <a:pt x="2908" y="0"/>
                  </a:lnTo>
                  <a:lnTo>
                    <a:pt x="2925" y="0"/>
                  </a:lnTo>
                  <a:lnTo>
                    <a:pt x="2941" y="0"/>
                  </a:lnTo>
                  <a:lnTo>
                    <a:pt x="2958" y="0"/>
                  </a:lnTo>
                  <a:lnTo>
                    <a:pt x="2983" y="0"/>
                  </a:lnTo>
                  <a:lnTo>
                    <a:pt x="3000" y="0"/>
                  </a:lnTo>
                  <a:lnTo>
                    <a:pt x="3016" y="9"/>
                  </a:lnTo>
                  <a:lnTo>
                    <a:pt x="3033" y="17"/>
                  </a:lnTo>
                  <a:lnTo>
                    <a:pt x="3050" y="17"/>
                  </a:lnTo>
                  <a:lnTo>
                    <a:pt x="3067" y="26"/>
                  </a:lnTo>
                  <a:lnTo>
                    <a:pt x="3083" y="34"/>
                  </a:lnTo>
                  <a:lnTo>
                    <a:pt x="3100" y="42"/>
                  </a:lnTo>
                  <a:lnTo>
                    <a:pt x="3117" y="51"/>
                  </a:lnTo>
                  <a:lnTo>
                    <a:pt x="3142" y="67"/>
                  </a:lnTo>
                  <a:lnTo>
                    <a:pt x="3158" y="84"/>
                  </a:lnTo>
                  <a:lnTo>
                    <a:pt x="3184" y="92"/>
                  </a:lnTo>
                  <a:lnTo>
                    <a:pt x="3200" y="109"/>
                  </a:lnTo>
                  <a:lnTo>
                    <a:pt x="3225" y="126"/>
                  </a:lnTo>
                  <a:lnTo>
                    <a:pt x="3242" y="142"/>
                  </a:lnTo>
                  <a:lnTo>
                    <a:pt x="3259" y="159"/>
                  </a:lnTo>
                  <a:lnTo>
                    <a:pt x="3275" y="176"/>
                  </a:lnTo>
                  <a:lnTo>
                    <a:pt x="3292" y="193"/>
                  </a:lnTo>
                  <a:lnTo>
                    <a:pt x="3309" y="218"/>
                  </a:lnTo>
                  <a:lnTo>
                    <a:pt x="3326" y="234"/>
                  </a:lnTo>
                  <a:lnTo>
                    <a:pt x="3342" y="251"/>
                  </a:lnTo>
                  <a:lnTo>
                    <a:pt x="3351" y="276"/>
                  </a:lnTo>
                  <a:lnTo>
                    <a:pt x="3367" y="293"/>
                  </a:lnTo>
                  <a:lnTo>
                    <a:pt x="3376" y="318"/>
                  </a:lnTo>
                  <a:lnTo>
                    <a:pt x="3392" y="335"/>
                  </a:lnTo>
                  <a:lnTo>
                    <a:pt x="3401" y="360"/>
                  </a:lnTo>
                  <a:lnTo>
                    <a:pt x="3409" y="385"/>
                  </a:lnTo>
                  <a:lnTo>
                    <a:pt x="3417" y="401"/>
                  </a:lnTo>
                  <a:lnTo>
                    <a:pt x="3426" y="427"/>
                  </a:lnTo>
                  <a:lnTo>
                    <a:pt x="3434" y="452"/>
                  </a:lnTo>
                  <a:lnTo>
                    <a:pt x="3442" y="477"/>
                  </a:lnTo>
                  <a:lnTo>
                    <a:pt x="3451" y="493"/>
                  </a:lnTo>
                  <a:lnTo>
                    <a:pt x="3459" y="518"/>
                  </a:lnTo>
                  <a:lnTo>
                    <a:pt x="3459" y="543"/>
                  </a:lnTo>
                  <a:lnTo>
                    <a:pt x="3459" y="569"/>
                  </a:lnTo>
                  <a:lnTo>
                    <a:pt x="3459" y="594"/>
                  </a:lnTo>
                  <a:lnTo>
                    <a:pt x="3459" y="619"/>
                  </a:lnTo>
                  <a:lnTo>
                    <a:pt x="3459" y="644"/>
                  </a:lnTo>
                  <a:lnTo>
                    <a:pt x="3459" y="669"/>
                  </a:lnTo>
                  <a:lnTo>
                    <a:pt x="3459" y="694"/>
                  </a:lnTo>
                  <a:lnTo>
                    <a:pt x="3459" y="719"/>
                  </a:lnTo>
                  <a:lnTo>
                    <a:pt x="3459" y="744"/>
                  </a:lnTo>
                  <a:lnTo>
                    <a:pt x="3459" y="970"/>
                  </a:lnTo>
                  <a:lnTo>
                    <a:pt x="3459" y="995"/>
                  </a:lnTo>
                  <a:lnTo>
                    <a:pt x="3459" y="1020"/>
                  </a:lnTo>
                  <a:lnTo>
                    <a:pt x="3459" y="1078"/>
                  </a:lnTo>
                  <a:lnTo>
                    <a:pt x="3451" y="1128"/>
                  </a:lnTo>
                  <a:lnTo>
                    <a:pt x="3442" y="1178"/>
                  </a:lnTo>
                  <a:lnTo>
                    <a:pt x="3434" y="1229"/>
                  </a:lnTo>
                  <a:lnTo>
                    <a:pt x="3426" y="1287"/>
                  </a:lnTo>
                  <a:lnTo>
                    <a:pt x="3409" y="1337"/>
                  </a:lnTo>
                  <a:lnTo>
                    <a:pt x="3401" y="1396"/>
                  </a:lnTo>
                  <a:lnTo>
                    <a:pt x="3384" y="1446"/>
                  </a:lnTo>
                  <a:lnTo>
                    <a:pt x="3376" y="1496"/>
                  </a:lnTo>
                  <a:lnTo>
                    <a:pt x="3359" y="1554"/>
                  </a:lnTo>
                  <a:lnTo>
                    <a:pt x="3342" y="1604"/>
                  </a:lnTo>
                  <a:lnTo>
                    <a:pt x="3326" y="1663"/>
                  </a:lnTo>
                  <a:lnTo>
                    <a:pt x="3309" y="1713"/>
                  </a:lnTo>
                  <a:lnTo>
                    <a:pt x="3292" y="1763"/>
                  </a:lnTo>
                  <a:lnTo>
                    <a:pt x="3275" y="1813"/>
                  </a:lnTo>
                  <a:lnTo>
                    <a:pt x="3259" y="1872"/>
                  </a:lnTo>
                  <a:lnTo>
                    <a:pt x="3242" y="1922"/>
                  </a:lnTo>
                  <a:lnTo>
                    <a:pt x="3217" y="1972"/>
                  </a:lnTo>
                  <a:lnTo>
                    <a:pt x="3200" y="2022"/>
                  </a:lnTo>
                  <a:lnTo>
                    <a:pt x="3184" y="2072"/>
                  </a:lnTo>
                  <a:lnTo>
                    <a:pt x="3167" y="2122"/>
                  </a:lnTo>
                  <a:lnTo>
                    <a:pt x="3142" y="2164"/>
                  </a:lnTo>
                  <a:lnTo>
                    <a:pt x="3125" y="2214"/>
                  </a:lnTo>
                  <a:lnTo>
                    <a:pt x="3100" y="2264"/>
                  </a:lnTo>
                  <a:lnTo>
                    <a:pt x="3083" y="2306"/>
                  </a:lnTo>
                  <a:lnTo>
                    <a:pt x="3067" y="2356"/>
                  </a:lnTo>
                  <a:lnTo>
                    <a:pt x="3041" y="2415"/>
                  </a:lnTo>
                  <a:lnTo>
                    <a:pt x="3025" y="2440"/>
                  </a:lnTo>
                  <a:lnTo>
                    <a:pt x="2991" y="2523"/>
                  </a:lnTo>
                  <a:lnTo>
                    <a:pt x="2950" y="2599"/>
                  </a:lnTo>
                  <a:lnTo>
                    <a:pt x="2916" y="2665"/>
                  </a:lnTo>
                  <a:lnTo>
                    <a:pt x="2891" y="2732"/>
                  </a:lnTo>
                  <a:lnTo>
                    <a:pt x="2858" y="2791"/>
                  </a:lnTo>
                  <a:lnTo>
                    <a:pt x="2833" y="2841"/>
                  </a:lnTo>
                  <a:lnTo>
                    <a:pt x="2808" y="2883"/>
                  </a:lnTo>
                  <a:lnTo>
                    <a:pt x="2791" y="2924"/>
                  </a:lnTo>
                  <a:lnTo>
                    <a:pt x="2766" y="2966"/>
                  </a:lnTo>
                  <a:lnTo>
                    <a:pt x="2749" y="3000"/>
                  </a:lnTo>
                  <a:lnTo>
                    <a:pt x="2724" y="3041"/>
                  </a:lnTo>
                  <a:lnTo>
                    <a:pt x="2682" y="3117"/>
                  </a:lnTo>
                  <a:lnTo>
                    <a:pt x="2640" y="3192"/>
                  </a:lnTo>
                  <a:lnTo>
                    <a:pt x="2549" y="3342"/>
                  </a:lnTo>
                  <a:lnTo>
                    <a:pt x="2507" y="3417"/>
                  </a:lnTo>
                  <a:lnTo>
                    <a:pt x="2482" y="3467"/>
                  </a:lnTo>
                  <a:lnTo>
                    <a:pt x="2524" y="3426"/>
                  </a:lnTo>
                  <a:lnTo>
                    <a:pt x="2532" y="3417"/>
                  </a:lnTo>
                  <a:lnTo>
                    <a:pt x="2657" y="3309"/>
                  </a:lnTo>
                  <a:lnTo>
                    <a:pt x="2732" y="3242"/>
                  </a:lnTo>
                  <a:lnTo>
                    <a:pt x="2799" y="3183"/>
                  </a:lnTo>
                  <a:lnTo>
                    <a:pt x="2866" y="3125"/>
                  </a:lnTo>
                  <a:lnTo>
                    <a:pt x="2941" y="3066"/>
                  </a:lnTo>
                  <a:lnTo>
                    <a:pt x="3008" y="3000"/>
                  </a:lnTo>
                  <a:lnTo>
                    <a:pt x="3083" y="2941"/>
                  </a:lnTo>
                  <a:lnTo>
                    <a:pt x="3150" y="2883"/>
                  </a:lnTo>
                  <a:lnTo>
                    <a:pt x="3225" y="2824"/>
                  </a:lnTo>
                  <a:lnTo>
                    <a:pt x="3300" y="2766"/>
                  </a:lnTo>
                  <a:lnTo>
                    <a:pt x="3367" y="2707"/>
                  </a:lnTo>
                  <a:lnTo>
                    <a:pt x="3442" y="2657"/>
                  </a:lnTo>
                  <a:lnTo>
                    <a:pt x="3518" y="2599"/>
                  </a:lnTo>
                  <a:lnTo>
                    <a:pt x="3593" y="2540"/>
                  </a:lnTo>
                  <a:lnTo>
                    <a:pt x="3635" y="2515"/>
                  </a:lnTo>
                  <a:lnTo>
                    <a:pt x="3668" y="2490"/>
                  </a:lnTo>
                  <a:lnTo>
                    <a:pt x="3710" y="2465"/>
                  </a:lnTo>
                  <a:lnTo>
                    <a:pt x="3743" y="2431"/>
                  </a:lnTo>
                  <a:lnTo>
                    <a:pt x="3752" y="2431"/>
                  </a:lnTo>
                  <a:lnTo>
                    <a:pt x="3785" y="2406"/>
                  </a:lnTo>
                  <a:lnTo>
                    <a:pt x="3827" y="2381"/>
                  </a:lnTo>
                  <a:lnTo>
                    <a:pt x="3860" y="2356"/>
                  </a:lnTo>
                  <a:lnTo>
                    <a:pt x="3902" y="2331"/>
                  </a:lnTo>
                  <a:lnTo>
                    <a:pt x="3944" y="2306"/>
                  </a:lnTo>
                  <a:lnTo>
                    <a:pt x="3977" y="2281"/>
                  </a:lnTo>
                  <a:lnTo>
                    <a:pt x="4019" y="2256"/>
                  </a:lnTo>
                  <a:lnTo>
                    <a:pt x="4061" y="2231"/>
                  </a:lnTo>
                  <a:lnTo>
                    <a:pt x="4102" y="2206"/>
                  </a:lnTo>
                  <a:lnTo>
                    <a:pt x="4144" y="2181"/>
                  </a:lnTo>
                  <a:lnTo>
                    <a:pt x="4178" y="2164"/>
                  </a:lnTo>
                  <a:lnTo>
                    <a:pt x="4219" y="2139"/>
                  </a:lnTo>
                  <a:lnTo>
                    <a:pt x="4261" y="2114"/>
                  </a:lnTo>
                  <a:lnTo>
                    <a:pt x="4303" y="2097"/>
                  </a:lnTo>
                  <a:lnTo>
                    <a:pt x="4345" y="2072"/>
                  </a:lnTo>
                  <a:lnTo>
                    <a:pt x="4386" y="2047"/>
                  </a:lnTo>
                  <a:lnTo>
                    <a:pt x="4428" y="2031"/>
                  </a:lnTo>
                  <a:lnTo>
                    <a:pt x="4478" y="2005"/>
                  </a:lnTo>
                  <a:lnTo>
                    <a:pt x="4520" y="1989"/>
                  </a:lnTo>
                  <a:lnTo>
                    <a:pt x="4562" y="1972"/>
                  </a:lnTo>
                  <a:lnTo>
                    <a:pt x="4604" y="1947"/>
                  </a:lnTo>
                  <a:lnTo>
                    <a:pt x="4645" y="1930"/>
                  </a:lnTo>
                  <a:lnTo>
                    <a:pt x="4696" y="1914"/>
                  </a:lnTo>
                  <a:lnTo>
                    <a:pt x="4737" y="1897"/>
                  </a:lnTo>
                  <a:lnTo>
                    <a:pt x="4779" y="1880"/>
                  </a:lnTo>
                  <a:lnTo>
                    <a:pt x="4829" y="1863"/>
                  </a:lnTo>
                  <a:lnTo>
                    <a:pt x="4863" y="1847"/>
                  </a:lnTo>
                  <a:lnTo>
                    <a:pt x="4913" y="1830"/>
                  </a:lnTo>
                  <a:lnTo>
                    <a:pt x="4971" y="1805"/>
                  </a:lnTo>
                  <a:lnTo>
                    <a:pt x="5013" y="1797"/>
                  </a:lnTo>
                  <a:lnTo>
                    <a:pt x="5046" y="1788"/>
                  </a:lnTo>
                  <a:lnTo>
                    <a:pt x="5088" y="1772"/>
                  </a:lnTo>
                  <a:lnTo>
                    <a:pt x="5130" y="1763"/>
                  </a:lnTo>
                  <a:lnTo>
                    <a:pt x="5147" y="1763"/>
                  </a:lnTo>
                  <a:lnTo>
                    <a:pt x="5180" y="1755"/>
                  </a:lnTo>
                  <a:lnTo>
                    <a:pt x="5222" y="1738"/>
                  </a:lnTo>
                  <a:lnTo>
                    <a:pt x="5272" y="1730"/>
                  </a:lnTo>
                  <a:lnTo>
                    <a:pt x="5322" y="1713"/>
                  </a:lnTo>
                  <a:lnTo>
                    <a:pt x="5364" y="1705"/>
                  </a:lnTo>
                  <a:lnTo>
                    <a:pt x="5414" y="1696"/>
                  </a:lnTo>
                  <a:lnTo>
                    <a:pt x="5464" y="1688"/>
                  </a:lnTo>
                  <a:lnTo>
                    <a:pt x="5489" y="1688"/>
                  </a:lnTo>
                  <a:lnTo>
                    <a:pt x="5514" y="1688"/>
                  </a:lnTo>
                  <a:lnTo>
                    <a:pt x="5539" y="1688"/>
                  </a:lnTo>
                  <a:lnTo>
                    <a:pt x="5564" y="1688"/>
                  </a:lnTo>
                  <a:lnTo>
                    <a:pt x="5589" y="1688"/>
                  </a:lnTo>
                  <a:lnTo>
                    <a:pt x="5615" y="1688"/>
                  </a:lnTo>
                  <a:lnTo>
                    <a:pt x="5640" y="1688"/>
                  </a:lnTo>
                  <a:lnTo>
                    <a:pt x="5782" y="1688"/>
                  </a:lnTo>
                  <a:lnTo>
                    <a:pt x="5798" y="1688"/>
                  </a:lnTo>
                  <a:lnTo>
                    <a:pt x="5823" y="1688"/>
                  </a:lnTo>
                  <a:lnTo>
                    <a:pt x="5848" y="1688"/>
                  </a:lnTo>
                  <a:lnTo>
                    <a:pt x="5865" y="1688"/>
                  </a:lnTo>
                  <a:lnTo>
                    <a:pt x="5890" y="1688"/>
                  </a:lnTo>
                  <a:lnTo>
                    <a:pt x="5907" y="1696"/>
                  </a:lnTo>
                  <a:lnTo>
                    <a:pt x="5932" y="1705"/>
                  </a:lnTo>
                  <a:lnTo>
                    <a:pt x="5949" y="1713"/>
                  </a:lnTo>
                  <a:lnTo>
                    <a:pt x="5974" y="1730"/>
                  </a:lnTo>
                  <a:lnTo>
                    <a:pt x="5982" y="1738"/>
                  </a:lnTo>
                  <a:lnTo>
                    <a:pt x="5990" y="1746"/>
                  </a:lnTo>
                  <a:lnTo>
                    <a:pt x="5999" y="1746"/>
                  </a:lnTo>
                  <a:lnTo>
                    <a:pt x="6007" y="1755"/>
                  </a:lnTo>
                  <a:lnTo>
                    <a:pt x="6016" y="1763"/>
                  </a:lnTo>
                  <a:lnTo>
                    <a:pt x="6024" y="1772"/>
                  </a:lnTo>
                  <a:lnTo>
                    <a:pt x="6032" y="1780"/>
                  </a:lnTo>
                  <a:lnTo>
                    <a:pt x="6041" y="1797"/>
                  </a:lnTo>
                  <a:lnTo>
                    <a:pt x="6049" y="1805"/>
                  </a:lnTo>
                  <a:lnTo>
                    <a:pt x="6057" y="1813"/>
                  </a:lnTo>
                  <a:lnTo>
                    <a:pt x="6066" y="1822"/>
                  </a:lnTo>
                  <a:lnTo>
                    <a:pt x="6066" y="1838"/>
                  </a:lnTo>
                  <a:lnTo>
                    <a:pt x="6074" y="1847"/>
                  </a:lnTo>
                  <a:lnTo>
                    <a:pt x="6074" y="1855"/>
                  </a:lnTo>
                  <a:lnTo>
                    <a:pt x="6074" y="1872"/>
                  </a:lnTo>
                  <a:lnTo>
                    <a:pt x="6074" y="1880"/>
                  </a:lnTo>
                  <a:lnTo>
                    <a:pt x="6082" y="1905"/>
                  </a:lnTo>
                  <a:lnTo>
                    <a:pt x="6091" y="1939"/>
                  </a:lnTo>
                  <a:lnTo>
                    <a:pt x="6091" y="1964"/>
                  </a:lnTo>
                  <a:lnTo>
                    <a:pt x="6099" y="1989"/>
                  </a:lnTo>
                  <a:lnTo>
                    <a:pt x="6099" y="2014"/>
                  </a:lnTo>
                  <a:lnTo>
                    <a:pt x="6099" y="2047"/>
                  </a:lnTo>
                  <a:lnTo>
                    <a:pt x="6099" y="2072"/>
                  </a:lnTo>
                  <a:lnTo>
                    <a:pt x="6099" y="2097"/>
                  </a:lnTo>
                  <a:lnTo>
                    <a:pt x="6099" y="2231"/>
                  </a:lnTo>
                  <a:lnTo>
                    <a:pt x="6099" y="2256"/>
                  </a:lnTo>
                  <a:lnTo>
                    <a:pt x="6099" y="2281"/>
                  </a:lnTo>
                  <a:lnTo>
                    <a:pt x="6099" y="2315"/>
                  </a:lnTo>
                  <a:lnTo>
                    <a:pt x="6099" y="2340"/>
                  </a:lnTo>
                  <a:lnTo>
                    <a:pt x="6099" y="2365"/>
                  </a:lnTo>
                  <a:lnTo>
                    <a:pt x="6099" y="2390"/>
                  </a:lnTo>
                  <a:lnTo>
                    <a:pt x="6091" y="2415"/>
                  </a:lnTo>
                  <a:lnTo>
                    <a:pt x="6091" y="2440"/>
                  </a:lnTo>
                  <a:lnTo>
                    <a:pt x="6082" y="2465"/>
                  </a:lnTo>
                  <a:lnTo>
                    <a:pt x="6074" y="2490"/>
                  </a:lnTo>
                  <a:lnTo>
                    <a:pt x="6066" y="2523"/>
                  </a:lnTo>
                  <a:lnTo>
                    <a:pt x="6057" y="2548"/>
                  </a:lnTo>
                  <a:lnTo>
                    <a:pt x="6049" y="2574"/>
                  </a:lnTo>
                  <a:lnTo>
                    <a:pt x="6041" y="2599"/>
                  </a:lnTo>
                  <a:lnTo>
                    <a:pt x="6032" y="2624"/>
                  </a:lnTo>
                  <a:lnTo>
                    <a:pt x="6016" y="2649"/>
                  </a:lnTo>
                  <a:lnTo>
                    <a:pt x="6007" y="2674"/>
                  </a:lnTo>
                  <a:lnTo>
                    <a:pt x="5999" y="2699"/>
                  </a:lnTo>
                  <a:lnTo>
                    <a:pt x="5982" y="2724"/>
                  </a:lnTo>
                  <a:lnTo>
                    <a:pt x="5974" y="2749"/>
                  </a:lnTo>
                  <a:lnTo>
                    <a:pt x="5957" y="2732"/>
                  </a:lnTo>
                  <a:lnTo>
                    <a:pt x="5940" y="2757"/>
                  </a:lnTo>
                  <a:lnTo>
                    <a:pt x="5932" y="2782"/>
                  </a:lnTo>
                  <a:lnTo>
                    <a:pt x="5915" y="2807"/>
                  </a:lnTo>
                  <a:lnTo>
                    <a:pt x="5899" y="2832"/>
                  </a:lnTo>
                  <a:lnTo>
                    <a:pt x="5882" y="2849"/>
                  </a:lnTo>
                  <a:lnTo>
                    <a:pt x="5874" y="2874"/>
                  </a:lnTo>
                  <a:lnTo>
                    <a:pt x="5857" y="2899"/>
                  </a:lnTo>
                  <a:lnTo>
                    <a:pt x="5840" y="2924"/>
                  </a:lnTo>
                  <a:lnTo>
                    <a:pt x="5823" y="2949"/>
                  </a:lnTo>
                  <a:lnTo>
                    <a:pt x="5807" y="2975"/>
                  </a:lnTo>
                  <a:lnTo>
                    <a:pt x="5790" y="2991"/>
                  </a:lnTo>
                  <a:lnTo>
                    <a:pt x="5773" y="3016"/>
                  </a:lnTo>
                  <a:lnTo>
                    <a:pt x="5748" y="3050"/>
                  </a:lnTo>
                  <a:lnTo>
                    <a:pt x="5731" y="3066"/>
                  </a:lnTo>
                  <a:lnTo>
                    <a:pt x="5706" y="3091"/>
                  </a:lnTo>
                  <a:lnTo>
                    <a:pt x="5690" y="3117"/>
                  </a:lnTo>
                  <a:lnTo>
                    <a:pt x="5673" y="3133"/>
                  </a:lnTo>
                  <a:lnTo>
                    <a:pt x="5656" y="3158"/>
                  </a:lnTo>
                  <a:lnTo>
                    <a:pt x="5615" y="3200"/>
                  </a:lnTo>
                  <a:lnTo>
                    <a:pt x="5606" y="3208"/>
                  </a:lnTo>
                  <a:lnTo>
                    <a:pt x="5573" y="3250"/>
                  </a:lnTo>
                  <a:lnTo>
                    <a:pt x="5531" y="3292"/>
                  </a:lnTo>
                  <a:lnTo>
                    <a:pt x="5489" y="3334"/>
                  </a:lnTo>
                  <a:lnTo>
                    <a:pt x="5447" y="3376"/>
                  </a:lnTo>
                  <a:lnTo>
                    <a:pt x="5406" y="3417"/>
                  </a:lnTo>
                  <a:lnTo>
                    <a:pt x="5364" y="3459"/>
                  </a:lnTo>
                  <a:lnTo>
                    <a:pt x="5314" y="3501"/>
                  </a:lnTo>
                  <a:lnTo>
                    <a:pt x="5272" y="3543"/>
                  </a:lnTo>
                  <a:lnTo>
                    <a:pt x="5222" y="3576"/>
                  </a:lnTo>
                  <a:lnTo>
                    <a:pt x="5180" y="3618"/>
                  </a:lnTo>
                  <a:lnTo>
                    <a:pt x="5130" y="3660"/>
                  </a:lnTo>
                  <a:lnTo>
                    <a:pt x="5080" y="3693"/>
                  </a:lnTo>
                  <a:lnTo>
                    <a:pt x="5038" y="3735"/>
                  </a:lnTo>
                  <a:lnTo>
                    <a:pt x="4988" y="3768"/>
                  </a:lnTo>
                  <a:lnTo>
                    <a:pt x="4938" y="3810"/>
                  </a:lnTo>
                  <a:lnTo>
                    <a:pt x="4888" y="3843"/>
                  </a:lnTo>
                  <a:lnTo>
                    <a:pt x="4846" y="3877"/>
                  </a:lnTo>
                  <a:lnTo>
                    <a:pt x="4796" y="3910"/>
                  </a:lnTo>
                  <a:lnTo>
                    <a:pt x="4746" y="3944"/>
                  </a:lnTo>
                  <a:lnTo>
                    <a:pt x="4696" y="3977"/>
                  </a:lnTo>
                  <a:lnTo>
                    <a:pt x="4654" y="4010"/>
                  </a:lnTo>
                  <a:lnTo>
                    <a:pt x="4604" y="4044"/>
                  </a:lnTo>
                  <a:lnTo>
                    <a:pt x="4554" y="4069"/>
                  </a:lnTo>
                  <a:lnTo>
                    <a:pt x="4512" y="4102"/>
                  </a:lnTo>
                  <a:lnTo>
                    <a:pt x="4495" y="4111"/>
                  </a:lnTo>
                  <a:lnTo>
                    <a:pt x="4462" y="4136"/>
                  </a:lnTo>
                  <a:lnTo>
                    <a:pt x="4420" y="4161"/>
                  </a:lnTo>
                  <a:lnTo>
                    <a:pt x="4378" y="4186"/>
                  </a:lnTo>
                  <a:lnTo>
                    <a:pt x="4286" y="4244"/>
                  </a:lnTo>
                  <a:lnTo>
                    <a:pt x="4203" y="4294"/>
                  </a:lnTo>
                  <a:lnTo>
                    <a:pt x="4128" y="4336"/>
                  </a:lnTo>
                  <a:lnTo>
                    <a:pt x="4052" y="4386"/>
                  </a:lnTo>
                  <a:lnTo>
                    <a:pt x="3977" y="4420"/>
                  </a:lnTo>
                  <a:lnTo>
                    <a:pt x="3894" y="4478"/>
                  </a:lnTo>
                  <a:lnTo>
                    <a:pt x="3802" y="4528"/>
                  </a:lnTo>
                  <a:lnTo>
                    <a:pt x="3710" y="4578"/>
                  </a:lnTo>
                  <a:lnTo>
                    <a:pt x="3618" y="4629"/>
                  </a:lnTo>
                  <a:lnTo>
                    <a:pt x="3434" y="4729"/>
                  </a:lnTo>
                  <a:lnTo>
                    <a:pt x="3334" y="4787"/>
                  </a:lnTo>
                  <a:lnTo>
                    <a:pt x="3351" y="4779"/>
                  </a:lnTo>
                  <a:lnTo>
                    <a:pt x="3417" y="4762"/>
                  </a:lnTo>
                  <a:lnTo>
                    <a:pt x="3526" y="4729"/>
                  </a:lnTo>
                  <a:lnTo>
                    <a:pt x="3568" y="4721"/>
                  </a:lnTo>
                  <a:lnTo>
                    <a:pt x="3593" y="4712"/>
                  </a:lnTo>
                  <a:lnTo>
                    <a:pt x="3668" y="4754"/>
                  </a:lnTo>
                  <a:close/>
                  <a:moveTo>
                    <a:pt x="2674" y="4904"/>
                  </a:moveTo>
                  <a:lnTo>
                    <a:pt x="2666" y="4904"/>
                  </a:lnTo>
                  <a:lnTo>
                    <a:pt x="2674" y="4913"/>
                  </a:lnTo>
                  <a:lnTo>
                    <a:pt x="2666" y="4913"/>
                  </a:lnTo>
                  <a:lnTo>
                    <a:pt x="2674" y="4913"/>
                  </a:lnTo>
                  <a:lnTo>
                    <a:pt x="2666" y="4913"/>
                  </a:lnTo>
                  <a:lnTo>
                    <a:pt x="2666" y="4913"/>
                  </a:lnTo>
                  <a:lnTo>
                    <a:pt x="2657" y="4913"/>
                  </a:lnTo>
                  <a:lnTo>
                    <a:pt x="2666" y="4913"/>
                  </a:lnTo>
                  <a:lnTo>
                    <a:pt x="2657" y="4913"/>
                  </a:lnTo>
                  <a:lnTo>
                    <a:pt x="2666" y="4913"/>
                  </a:lnTo>
                  <a:lnTo>
                    <a:pt x="2657" y="4913"/>
                  </a:lnTo>
                  <a:lnTo>
                    <a:pt x="2666" y="4913"/>
                  </a:lnTo>
                  <a:lnTo>
                    <a:pt x="2657" y="4913"/>
                  </a:lnTo>
                  <a:lnTo>
                    <a:pt x="2666" y="4913"/>
                  </a:lnTo>
                  <a:lnTo>
                    <a:pt x="2666" y="4913"/>
                  </a:lnTo>
                  <a:lnTo>
                    <a:pt x="2682" y="4913"/>
                  </a:lnTo>
                  <a:lnTo>
                    <a:pt x="2682" y="4913"/>
                  </a:lnTo>
                  <a:lnTo>
                    <a:pt x="2691" y="4913"/>
                  </a:lnTo>
                  <a:lnTo>
                    <a:pt x="2691" y="4913"/>
                  </a:lnTo>
                  <a:lnTo>
                    <a:pt x="2707" y="4913"/>
                  </a:lnTo>
                  <a:lnTo>
                    <a:pt x="2716" y="4913"/>
                  </a:lnTo>
                  <a:lnTo>
                    <a:pt x="2716" y="4904"/>
                  </a:lnTo>
                  <a:lnTo>
                    <a:pt x="2716" y="4929"/>
                  </a:lnTo>
                  <a:lnTo>
                    <a:pt x="2699" y="4913"/>
                  </a:lnTo>
                  <a:lnTo>
                    <a:pt x="2699" y="4913"/>
                  </a:lnTo>
                  <a:lnTo>
                    <a:pt x="2691" y="4904"/>
                  </a:lnTo>
                  <a:lnTo>
                    <a:pt x="2691" y="4904"/>
                  </a:lnTo>
                  <a:lnTo>
                    <a:pt x="2674" y="4896"/>
                  </a:lnTo>
                  <a:lnTo>
                    <a:pt x="2674" y="4904"/>
                  </a:lnTo>
                  <a:lnTo>
                    <a:pt x="2666" y="4896"/>
                  </a:lnTo>
                  <a:close/>
                  <a:moveTo>
                    <a:pt x="2707" y="4929"/>
                  </a:move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57"/>
            <p:cNvSpPr/>
            <p:nvPr/>
          </p:nvSpPr>
          <p:spPr>
            <a:xfrm>
              <a:off x="7694337" y="4678263"/>
              <a:ext cx="397284" cy="310763"/>
            </a:xfrm>
            <a:custGeom>
              <a:avLst/>
              <a:gdLst/>
              <a:ahLst/>
              <a:cxnLst/>
              <a:rect l="l" t="t" r="r" b="b"/>
              <a:pathLst>
                <a:path w="8054" h="6300" extrusionOk="0">
                  <a:moveTo>
                    <a:pt x="6575" y="3251"/>
                  </a:moveTo>
                  <a:lnTo>
                    <a:pt x="6651" y="3251"/>
                  </a:lnTo>
                  <a:lnTo>
                    <a:pt x="6717" y="3251"/>
                  </a:lnTo>
                  <a:lnTo>
                    <a:pt x="6793" y="3251"/>
                  </a:lnTo>
                  <a:lnTo>
                    <a:pt x="6859" y="3251"/>
                  </a:lnTo>
                  <a:lnTo>
                    <a:pt x="6935" y="3259"/>
                  </a:lnTo>
                  <a:lnTo>
                    <a:pt x="6976" y="3259"/>
                  </a:lnTo>
                  <a:lnTo>
                    <a:pt x="7010" y="3259"/>
                  </a:lnTo>
                  <a:lnTo>
                    <a:pt x="7051" y="3259"/>
                  </a:lnTo>
                  <a:lnTo>
                    <a:pt x="7077" y="3259"/>
                  </a:lnTo>
                  <a:lnTo>
                    <a:pt x="7085" y="3259"/>
                  </a:lnTo>
                  <a:lnTo>
                    <a:pt x="7127" y="3259"/>
                  </a:lnTo>
                  <a:lnTo>
                    <a:pt x="7160" y="3259"/>
                  </a:lnTo>
                  <a:lnTo>
                    <a:pt x="7202" y="3267"/>
                  </a:lnTo>
                  <a:lnTo>
                    <a:pt x="7235" y="3276"/>
                  </a:lnTo>
                  <a:lnTo>
                    <a:pt x="7269" y="3276"/>
                  </a:lnTo>
                  <a:lnTo>
                    <a:pt x="7310" y="3284"/>
                  </a:lnTo>
                  <a:lnTo>
                    <a:pt x="7344" y="3292"/>
                  </a:lnTo>
                  <a:lnTo>
                    <a:pt x="7386" y="3301"/>
                  </a:lnTo>
                  <a:lnTo>
                    <a:pt x="7419" y="3309"/>
                  </a:lnTo>
                  <a:lnTo>
                    <a:pt x="7452" y="3317"/>
                  </a:lnTo>
                  <a:lnTo>
                    <a:pt x="7486" y="3326"/>
                  </a:lnTo>
                  <a:lnTo>
                    <a:pt x="7519" y="3334"/>
                  </a:lnTo>
                  <a:lnTo>
                    <a:pt x="7553" y="3351"/>
                  </a:lnTo>
                  <a:lnTo>
                    <a:pt x="7586" y="3359"/>
                  </a:lnTo>
                  <a:lnTo>
                    <a:pt x="7620" y="3376"/>
                  </a:lnTo>
                  <a:lnTo>
                    <a:pt x="7653" y="3384"/>
                  </a:lnTo>
                  <a:lnTo>
                    <a:pt x="7686" y="3401"/>
                  </a:lnTo>
                  <a:lnTo>
                    <a:pt x="7720" y="3409"/>
                  </a:lnTo>
                  <a:lnTo>
                    <a:pt x="7753" y="3426"/>
                  </a:lnTo>
                  <a:lnTo>
                    <a:pt x="7778" y="3443"/>
                  </a:lnTo>
                  <a:lnTo>
                    <a:pt x="7812" y="3460"/>
                  </a:lnTo>
                  <a:lnTo>
                    <a:pt x="7828" y="3476"/>
                  </a:lnTo>
                  <a:lnTo>
                    <a:pt x="7845" y="3485"/>
                  </a:lnTo>
                  <a:lnTo>
                    <a:pt x="7853" y="3493"/>
                  </a:lnTo>
                  <a:lnTo>
                    <a:pt x="7870" y="3501"/>
                  </a:lnTo>
                  <a:lnTo>
                    <a:pt x="7887" y="3518"/>
                  </a:lnTo>
                  <a:lnTo>
                    <a:pt x="7895" y="3526"/>
                  </a:lnTo>
                  <a:lnTo>
                    <a:pt x="7912" y="3543"/>
                  </a:lnTo>
                  <a:lnTo>
                    <a:pt x="7920" y="3551"/>
                  </a:lnTo>
                  <a:lnTo>
                    <a:pt x="7937" y="3568"/>
                  </a:lnTo>
                  <a:lnTo>
                    <a:pt x="7945" y="3576"/>
                  </a:lnTo>
                  <a:lnTo>
                    <a:pt x="7962" y="3593"/>
                  </a:lnTo>
                  <a:lnTo>
                    <a:pt x="7970" y="3610"/>
                  </a:lnTo>
                  <a:lnTo>
                    <a:pt x="7979" y="3618"/>
                  </a:lnTo>
                  <a:lnTo>
                    <a:pt x="7996" y="3635"/>
                  </a:lnTo>
                  <a:lnTo>
                    <a:pt x="8004" y="3652"/>
                  </a:lnTo>
                  <a:lnTo>
                    <a:pt x="8012" y="3668"/>
                  </a:lnTo>
                  <a:lnTo>
                    <a:pt x="8021" y="3685"/>
                  </a:lnTo>
                  <a:lnTo>
                    <a:pt x="8029" y="3702"/>
                  </a:lnTo>
                  <a:lnTo>
                    <a:pt x="8037" y="3718"/>
                  </a:lnTo>
                  <a:lnTo>
                    <a:pt x="8046" y="3735"/>
                  </a:lnTo>
                  <a:lnTo>
                    <a:pt x="8054" y="3760"/>
                  </a:lnTo>
                  <a:lnTo>
                    <a:pt x="8054" y="3777"/>
                  </a:lnTo>
                  <a:lnTo>
                    <a:pt x="8054" y="3794"/>
                  </a:lnTo>
                  <a:lnTo>
                    <a:pt x="8054" y="3819"/>
                  </a:lnTo>
                  <a:lnTo>
                    <a:pt x="8054" y="3835"/>
                  </a:lnTo>
                  <a:lnTo>
                    <a:pt x="8054" y="3852"/>
                  </a:lnTo>
                  <a:lnTo>
                    <a:pt x="8054" y="3961"/>
                  </a:lnTo>
                  <a:lnTo>
                    <a:pt x="8054" y="3977"/>
                  </a:lnTo>
                  <a:lnTo>
                    <a:pt x="8054" y="4003"/>
                  </a:lnTo>
                  <a:lnTo>
                    <a:pt x="8054" y="4019"/>
                  </a:lnTo>
                  <a:lnTo>
                    <a:pt x="8054" y="4036"/>
                  </a:lnTo>
                  <a:lnTo>
                    <a:pt x="8054" y="4061"/>
                  </a:lnTo>
                  <a:lnTo>
                    <a:pt x="8046" y="4078"/>
                  </a:lnTo>
                  <a:lnTo>
                    <a:pt x="8037" y="4103"/>
                  </a:lnTo>
                  <a:lnTo>
                    <a:pt x="8029" y="4119"/>
                  </a:lnTo>
                  <a:lnTo>
                    <a:pt x="8029" y="4136"/>
                  </a:lnTo>
                  <a:lnTo>
                    <a:pt x="8021" y="4161"/>
                  </a:lnTo>
                  <a:lnTo>
                    <a:pt x="8004" y="4178"/>
                  </a:lnTo>
                  <a:lnTo>
                    <a:pt x="7996" y="4195"/>
                  </a:lnTo>
                  <a:lnTo>
                    <a:pt x="7987" y="4211"/>
                  </a:lnTo>
                  <a:lnTo>
                    <a:pt x="7979" y="4236"/>
                  </a:lnTo>
                  <a:lnTo>
                    <a:pt x="7962" y="4253"/>
                  </a:lnTo>
                  <a:lnTo>
                    <a:pt x="7954" y="4270"/>
                  </a:lnTo>
                  <a:lnTo>
                    <a:pt x="7937" y="4295"/>
                  </a:lnTo>
                  <a:lnTo>
                    <a:pt x="7929" y="4312"/>
                  </a:lnTo>
                  <a:lnTo>
                    <a:pt x="7912" y="4328"/>
                  </a:lnTo>
                  <a:lnTo>
                    <a:pt x="7904" y="4345"/>
                  </a:lnTo>
                  <a:lnTo>
                    <a:pt x="7887" y="4370"/>
                  </a:lnTo>
                  <a:lnTo>
                    <a:pt x="7870" y="4387"/>
                  </a:lnTo>
                  <a:lnTo>
                    <a:pt x="7853" y="4404"/>
                  </a:lnTo>
                  <a:lnTo>
                    <a:pt x="7837" y="4429"/>
                  </a:lnTo>
                  <a:lnTo>
                    <a:pt x="7820" y="4445"/>
                  </a:lnTo>
                  <a:lnTo>
                    <a:pt x="7803" y="4470"/>
                  </a:lnTo>
                  <a:lnTo>
                    <a:pt x="7787" y="4487"/>
                  </a:lnTo>
                  <a:lnTo>
                    <a:pt x="7762" y="4504"/>
                  </a:lnTo>
                  <a:lnTo>
                    <a:pt x="7745" y="4529"/>
                  </a:lnTo>
                  <a:lnTo>
                    <a:pt x="7720" y="4546"/>
                  </a:lnTo>
                  <a:lnTo>
                    <a:pt x="7703" y="4571"/>
                  </a:lnTo>
                  <a:lnTo>
                    <a:pt x="7670" y="4596"/>
                  </a:lnTo>
                  <a:lnTo>
                    <a:pt x="7620" y="4646"/>
                  </a:lnTo>
                  <a:lnTo>
                    <a:pt x="7561" y="4696"/>
                  </a:lnTo>
                  <a:lnTo>
                    <a:pt x="7494" y="4754"/>
                  </a:lnTo>
                  <a:lnTo>
                    <a:pt x="7461" y="4779"/>
                  </a:lnTo>
                  <a:lnTo>
                    <a:pt x="7427" y="4813"/>
                  </a:lnTo>
                  <a:lnTo>
                    <a:pt x="7394" y="4838"/>
                  </a:lnTo>
                  <a:lnTo>
                    <a:pt x="7361" y="4871"/>
                  </a:lnTo>
                  <a:lnTo>
                    <a:pt x="7327" y="4896"/>
                  </a:lnTo>
                  <a:lnTo>
                    <a:pt x="7302" y="4913"/>
                  </a:lnTo>
                  <a:lnTo>
                    <a:pt x="7269" y="4938"/>
                  </a:lnTo>
                  <a:lnTo>
                    <a:pt x="7252" y="4947"/>
                  </a:lnTo>
                  <a:lnTo>
                    <a:pt x="7244" y="4955"/>
                  </a:lnTo>
                  <a:lnTo>
                    <a:pt x="7152" y="5013"/>
                  </a:lnTo>
                  <a:lnTo>
                    <a:pt x="7060" y="5055"/>
                  </a:lnTo>
                  <a:lnTo>
                    <a:pt x="6985" y="5105"/>
                  </a:lnTo>
                  <a:lnTo>
                    <a:pt x="6909" y="5147"/>
                  </a:lnTo>
                  <a:lnTo>
                    <a:pt x="6834" y="5189"/>
                  </a:lnTo>
                  <a:lnTo>
                    <a:pt x="6759" y="5222"/>
                  </a:lnTo>
                  <a:lnTo>
                    <a:pt x="6692" y="5264"/>
                  </a:lnTo>
                  <a:lnTo>
                    <a:pt x="6625" y="5297"/>
                  </a:lnTo>
                  <a:lnTo>
                    <a:pt x="6559" y="5331"/>
                  </a:lnTo>
                  <a:lnTo>
                    <a:pt x="6492" y="5364"/>
                  </a:lnTo>
                  <a:lnTo>
                    <a:pt x="6425" y="5398"/>
                  </a:lnTo>
                  <a:lnTo>
                    <a:pt x="6350" y="5431"/>
                  </a:lnTo>
                  <a:lnTo>
                    <a:pt x="6199" y="5498"/>
                  </a:lnTo>
                  <a:lnTo>
                    <a:pt x="6032" y="5581"/>
                  </a:lnTo>
                  <a:lnTo>
                    <a:pt x="5840" y="5673"/>
                  </a:lnTo>
                  <a:lnTo>
                    <a:pt x="5656" y="5765"/>
                  </a:lnTo>
                  <a:lnTo>
                    <a:pt x="5556" y="5807"/>
                  </a:lnTo>
                  <a:lnTo>
                    <a:pt x="5464" y="5857"/>
                  </a:lnTo>
                  <a:lnTo>
                    <a:pt x="5372" y="5899"/>
                  </a:lnTo>
                  <a:lnTo>
                    <a:pt x="5280" y="5949"/>
                  </a:lnTo>
                  <a:lnTo>
                    <a:pt x="5189" y="5991"/>
                  </a:lnTo>
                  <a:lnTo>
                    <a:pt x="5088" y="6041"/>
                  </a:lnTo>
                  <a:lnTo>
                    <a:pt x="4996" y="6091"/>
                  </a:lnTo>
                  <a:lnTo>
                    <a:pt x="4905" y="6133"/>
                  </a:lnTo>
                  <a:lnTo>
                    <a:pt x="4896" y="6133"/>
                  </a:lnTo>
                  <a:lnTo>
                    <a:pt x="4813" y="6175"/>
                  </a:lnTo>
                  <a:lnTo>
                    <a:pt x="4712" y="6216"/>
                  </a:lnTo>
                  <a:lnTo>
                    <a:pt x="4620" y="6258"/>
                  </a:lnTo>
                  <a:lnTo>
                    <a:pt x="4520" y="6300"/>
                  </a:lnTo>
                  <a:lnTo>
                    <a:pt x="4345" y="6258"/>
                  </a:lnTo>
                  <a:lnTo>
                    <a:pt x="4395" y="6083"/>
                  </a:lnTo>
                  <a:lnTo>
                    <a:pt x="4487" y="6016"/>
                  </a:lnTo>
                  <a:lnTo>
                    <a:pt x="4570" y="5957"/>
                  </a:lnTo>
                  <a:lnTo>
                    <a:pt x="4662" y="5899"/>
                  </a:lnTo>
                  <a:lnTo>
                    <a:pt x="4737" y="5840"/>
                  </a:lnTo>
                  <a:lnTo>
                    <a:pt x="4746" y="5840"/>
                  </a:lnTo>
                  <a:lnTo>
                    <a:pt x="4838" y="5782"/>
                  </a:lnTo>
                  <a:lnTo>
                    <a:pt x="4930" y="5732"/>
                  </a:lnTo>
                  <a:lnTo>
                    <a:pt x="5030" y="5682"/>
                  </a:lnTo>
                  <a:lnTo>
                    <a:pt x="5122" y="5640"/>
                  </a:lnTo>
                  <a:lnTo>
                    <a:pt x="5214" y="5590"/>
                  </a:lnTo>
                  <a:lnTo>
                    <a:pt x="5306" y="5540"/>
                  </a:lnTo>
                  <a:lnTo>
                    <a:pt x="5397" y="5490"/>
                  </a:lnTo>
                  <a:lnTo>
                    <a:pt x="5498" y="5439"/>
                  </a:lnTo>
                  <a:lnTo>
                    <a:pt x="5681" y="5348"/>
                  </a:lnTo>
                  <a:lnTo>
                    <a:pt x="5874" y="5256"/>
                  </a:lnTo>
                  <a:lnTo>
                    <a:pt x="6041" y="5172"/>
                  </a:lnTo>
                  <a:lnTo>
                    <a:pt x="6183" y="5097"/>
                  </a:lnTo>
                  <a:lnTo>
                    <a:pt x="6258" y="5063"/>
                  </a:lnTo>
                  <a:lnTo>
                    <a:pt x="6325" y="5030"/>
                  </a:lnTo>
                  <a:lnTo>
                    <a:pt x="6383" y="4997"/>
                  </a:lnTo>
                  <a:lnTo>
                    <a:pt x="6450" y="4963"/>
                  </a:lnTo>
                  <a:lnTo>
                    <a:pt x="6517" y="4930"/>
                  </a:lnTo>
                  <a:lnTo>
                    <a:pt x="6584" y="4888"/>
                  </a:lnTo>
                  <a:lnTo>
                    <a:pt x="6651" y="4855"/>
                  </a:lnTo>
                  <a:lnTo>
                    <a:pt x="6717" y="4813"/>
                  </a:lnTo>
                  <a:lnTo>
                    <a:pt x="6793" y="4771"/>
                  </a:lnTo>
                  <a:lnTo>
                    <a:pt x="6868" y="4729"/>
                  </a:lnTo>
                  <a:lnTo>
                    <a:pt x="6951" y="4679"/>
                  </a:lnTo>
                  <a:lnTo>
                    <a:pt x="7035" y="4621"/>
                  </a:lnTo>
                  <a:lnTo>
                    <a:pt x="7043" y="4621"/>
                  </a:lnTo>
                  <a:lnTo>
                    <a:pt x="7043" y="4621"/>
                  </a:lnTo>
                  <a:lnTo>
                    <a:pt x="7060" y="4612"/>
                  </a:lnTo>
                  <a:lnTo>
                    <a:pt x="7085" y="4587"/>
                  </a:lnTo>
                  <a:lnTo>
                    <a:pt x="7110" y="4571"/>
                  </a:lnTo>
                  <a:lnTo>
                    <a:pt x="7143" y="4546"/>
                  </a:lnTo>
                  <a:lnTo>
                    <a:pt x="7168" y="4520"/>
                  </a:lnTo>
                  <a:lnTo>
                    <a:pt x="7202" y="4495"/>
                  </a:lnTo>
                  <a:lnTo>
                    <a:pt x="7227" y="4462"/>
                  </a:lnTo>
                  <a:lnTo>
                    <a:pt x="7294" y="4412"/>
                  </a:lnTo>
                  <a:lnTo>
                    <a:pt x="7344" y="4362"/>
                  </a:lnTo>
                  <a:lnTo>
                    <a:pt x="7386" y="4320"/>
                  </a:lnTo>
                  <a:lnTo>
                    <a:pt x="7419" y="4287"/>
                  </a:lnTo>
                  <a:lnTo>
                    <a:pt x="7436" y="4270"/>
                  </a:lnTo>
                  <a:lnTo>
                    <a:pt x="7452" y="4253"/>
                  </a:lnTo>
                  <a:lnTo>
                    <a:pt x="7469" y="4236"/>
                  </a:lnTo>
                  <a:lnTo>
                    <a:pt x="7478" y="4220"/>
                  </a:lnTo>
                  <a:lnTo>
                    <a:pt x="7494" y="4203"/>
                  </a:lnTo>
                  <a:lnTo>
                    <a:pt x="7511" y="4186"/>
                  </a:lnTo>
                  <a:lnTo>
                    <a:pt x="7519" y="4170"/>
                  </a:lnTo>
                  <a:lnTo>
                    <a:pt x="7536" y="4161"/>
                  </a:lnTo>
                  <a:lnTo>
                    <a:pt x="7544" y="4145"/>
                  </a:lnTo>
                  <a:lnTo>
                    <a:pt x="7544" y="4145"/>
                  </a:lnTo>
                  <a:lnTo>
                    <a:pt x="7561" y="4128"/>
                  </a:lnTo>
                  <a:lnTo>
                    <a:pt x="7569" y="4111"/>
                  </a:lnTo>
                  <a:lnTo>
                    <a:pt x="7569" y="4111"/>
                  </a:lnTo>
                  <a:lnTo>
                    <a:pt x="7578" y="4094"/>
                  </a:lnTo>
                  <a:lnTo>
                    <a:pt x="7595" y="4078"/>
                  </a:lnTo>
                  <a:lnTo>
                    <a:pt x="7595" y="4078"/>
                  </a:lnTo>
                  <a:lnTo>
                    <a:pt x="7603" y="4069"/>
                  </a:lnTo>
                  <a:lnTo>
                    <a:pt x="7611" y="4053"/>
                  </a:lnTo>
                  <a:lnTo>
                    <a:pt x="7611" y="4053"/>
                  </a:lnTo>
                  <a:lnTo>
                    <a:pt x="7620" y="4044"/>
                  </a:lnTo>
                  <a:lnTo>
                    <a:pt x="7628" y="4028"/>
                  </a:lnTo>
                  <a:lnTo>
                    <a:pt x="7628" y="4028"/>
                  </a:lnTo>
                  <a:lnTo>
                    <a:pt x="7636" y="4011"/>
                  </a:lnTo>
                  <a:lnTo>
                    <a:pt x="7636" y="4003"/>
                  </a:lnTo>
                  <a:lnTo>
                    <a:pt x="7636" y="4003"/>
                  </a:lnTo>
                  <a:lnTo>
                    <a:pt x="7636" y="3994"/>
                  </a:lnTo>
                  <a:lnTo>
                    <a:pt x="7636" y="3986"/>
                  </a:lnTo>
                  <a:lnTo>
                    <a:pt x="7636" y="3977"/>
                  </a:lnTo>
                  <a:lnTo>
                    <a:pt x="7636" y="3969"/>
                  </a:lnTo>
                  <a:lnTo>
                    <a:pt x="7636" y="3961"/>
                  </a:lnTo>
                  <a:lnTo>
                    <a:pt x="7636" y="3952"/>
                  </a:lnTo>
                  <a:lnTo>
                    <a:pt x="7636" y="3944"/>
                  </a:lnTo>
                  <a:lnTo>
                    <a:pt x="7636" y="3936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28" y="3911"/>
                  </a:lnTo>
                  <a:lnTo>
                    <a:pt x="7620" y="3911"/>
                  </a:lnTo>
                  <a:lnTo>
                    <a:pt x="7620" y="3911"/>
                  </a:lnTo>
                  <a:lnTo>
                    <a:pt x="7611" y="3911"/>
                  </a:lnTo>
                  <a:lnTo>
                    <a:pt x="7595" y="3902"/>
                  </a:lnTo>
                  <a:lnTo>
                    <a:pt x="7578" y="3894"/>
                  </a:lnTo>
                  <a:lnTo>
                    <a:pt x="7561" y="3886"/>
                  </a:lnTo>
                  <a:lnTo>
                    <a:pt x="7536" y="3877"/>
                  </a:lnTo>
                  <a:lnTo>
                    <a:pt x="7519" y="3869"/>
                  </a:lnTo>
                  <a:lnTo>
                    <a:pt x="7494" y="3860"/>
                  </a:lnTo>
                  <a:lnTo>
                    <a:pt x="7469" y="3852"/>
                  </a:lnTo>
                  <a:lnTo>
                    <a:pt x="7469" y="3852"/>
                  </a:lnTo>
                  <a:lnTo>
                    <a:pt x="7444" y="3844"/>
                  </a:lnTo>
                  <a:lnTo>
                    <a:pt x="7419" y="3835"/>
                  </a:lnTo>
                  <a:lnTo>
                    <a:pt x="7394" y="3827"/>
                  </a:lnTo>
                  <a:lnTo>
                    <a:pt x="7361" y="3819"/>
                  </a:lnTo>
                  <a:lnTo>
                    <a:pt x="7336" y="3810"/>
                  </a:lnTo>
                  <a:lnTo>
                    <a:pt x="7302" y="3810"/>
                  </a:lnTo>
                  <a:lnTo>
                    <a:pt x="7277" y="3802"/>
                  </a:lnTo>
                  <a:lnTo>
                    <a:pt x="7244" y="3794"/>
                  </a:lnTo>
                  <a:lnTo>
                    <a:pt x="7219" y="3794"/>
                  </a:lnTo>
                  <a:lnTo>
                    <a:pt x="7185" y="3794"/>
                  </a:lnTo>
                  <a:lnTo>
                    <a:pt x="7152" y="3794"/>
                  </a:lnTo>
                  <a:lnTo>
                    <a:pt x="7118" y="3794"/>
                  </a:lnTo>
                  <a:lnTo>
                    <a:pt x="7085" y="3794"/>
                  </a:lnTo>
                  <a:lnTo>
                    <a:pt x="7051" y="3794"/>
                  </a:lnTo>
                  <a:lnTo>
                    <a:pt x="7043" y="3794"/>
                  </a:lnTo>
                  <a:lnTo>
                    <a:pt x="7018" y="3794"/>
                  </a:lnTo>
                  <a:lnTo>
                    <a:pt x="6985" y="3794"/>
                  </a:lnTo>
                  <a:lnTo>
                    <a:pt x="6951" y="3794"/>
                  </a:lnTo>
                  <a:lnTo>
                    <a:pt x="6918" y="3794"/>
                  </a:lnTo>
                  <a:lnTo>
                    <a:pt x="6851" y="3794"/>
                  </a:lnTo>
                  <a:lnTo>
                    <a:pt x="6784" y="3794"/>
                  </a:lnTo>
                  <a:lnTo>
                    <a:pt x="6717" y="3794"/>
                  </a:lnTo>
                  <a:lnTo>
                    <a:pt x="6366" y="3794"/>
                  </a:lnTo>
                  <a:lnTo>
                    <a:pt x="6300" y="3794"/>
                  </a:lnTo>
                  <a:lnTo>
                    <a:pt x="6241" y="3794"/>
                  </a:lnTo>
                  <a:lnTo>
                    <a:pt x="6174" y="3794"/>
                  </a:lnTo>
                  <a:lnTo>
                    <a:pt x="6107" y="3794"/>
                  </a:lnTo>
                  <a:lnTo>
                    <a:pt x="6041" y="3794"/>
                  </a:lnTo>
                  <a:lnTo>
                    <a:pt x="5982" y="3802"/>
                  </a:lnTo>
                  <a:lnTo>
                    <a:pt x="5915" y="3810"/>
                  </a:lnTo>
                  <a:lnTo>
                    <a:pt x="5857" y="3819"/>
                  </a:lnTo>
                  <a:lnTo>
                    <a:pt x="5790" y="3819"/>
                  </a:lnTo>
                  <a:lnTo>
                    <a:pt x="5723" y="3827"/>
                  </a:lnTo>
                  <a:lnTo>
                    <a:pt x="5665" y="3835"/>
                  </a:lnTo>
                  <a:lnTo>
                    <a:pt x="5598" y="3844"/>
                  </a:lnTo>
                  <a:lnTo>
                    <a:pt x="5539" y="3860"/>
                  </a:lnTo>
                  <a:lnTo>
                    <a:pt x="5473" y="3869"/>
                  </a:lnTo>
                  <a:lnTo>
                    <a:pt x="5414" y="3877"/>
                  </a:lnTo>
                  <a:lnTo>
                    <a:pt x="5347" y="3886"/>
                  </a:lnTo>
                  <a:lnTo>
                    <a:pt x="5289" y="3902"/>
                  </a:lnTo>
                  <a:lnTo>
                    <a:pt x="5230" y="3911"/>
                  </a:lnTo>
                  <a:lnTo>
                    <a:pt x="5163" y="3927"/>
                  </a:lnTo>
                  <a:lnTo>
                    <a:pt x="5105" y="3936"/>
                  </a:lnTo>
                  <a:lnTo>
                    <a:pt x="5047" y="3952"/>
                  </a:lnTo>
                  <a:lnTo>
                    <a:pt x="4980" y="3969"/>
                  </a:lnTo>
                  <a:lnTo>
                    <a:pt x="4921" y="3977"/>
                  </a:lnTo>
                  <a:lnTo>
                    <a:pt x="4863" y="3994"/>
                  </a:lnTo>
                  <a:lnTo>
                    <a:pt x="4796" y="4011"/>
                  </a:lnTo>
                  <a:lnTo>
                    <a:pt x="4737" y="4028"/>
                  </a:lnTo>
                  <a:lnTo>
                    <a:pt x="4679" y="4044"/>
                  </a:lnTo>
                  <a:lnTo>
                    <a:pt x="4620" y="4053"/>
                  </a:lnTo>
                  <a:lnTo>
                    <a:pt x="4554" y="4078"/>
                  </a:lnTo>
                  <a:lnTo>
                    <a:pt x="4495" y="4086"/>
                  </a:lnTo>
                  <a:lnTo>
                    <a:pt x="4370" y="4128"/>
                  </a:lnTo>
                  <a:lnTo>
                    <a:pt x="4253" y="4161"/>
                  </a:lnTo>
                  <a:lnTo>
                    <a:pt x="4128" y="4195"/>
                  </a:lnTo>
                  <a:lnTo>
                    <a:pt x="4002" y="4236"/>
                  </a:lnTo>
                  <a:lnTo>
                    <a:pt x="3885" y="4270"/>
                  </a:lnTo>
                  <a:lnTo>
                    <a:pt x="3635" y="4345"/>
                  </a:lnTo>
                  <a:lnTo>
                    <a:pt x="3384" y="4420"/>
                  </a:lnTo>
                  <a:lnTo>
                    <a:pt x="3259" y="4462"/>
                  </a:lnTo>
                  <a:lnTo>
                    <a:pt x="3125" y="4504"/>
                  </a:lnTo>
                  <a:lnTo>
                    <a:pt x="3000" y="4537"/>
                  </a:lnTo>
                  <a:lnTo>
                    <a:pt x="2866" y="4579"/>
                  </a:lnTo>
                  <a:lnTo>
                    <a:pt x="2741" y="4612"/>
                  </a:lnTo>
                  <a:lnTo>
                    <a:pt x="2607" y="4654"/>
                  </a:lnTo>
                  <a:lnTo>
                    <a:pt x="2582" y="4654"/>
                  </a:lnTo>
                  <a:lnTo>
                    <a:pt x="2549" y="4662"/>
                  </a:lnTo>
                  <a:lnTo>
                    <a:pt x="2524" y="4662"/>
                  </a:lnTo>
                  <a:lnTo>
                    <a:pt x="2473" y="4662"/>
                  </a:lnTo>
                  <a:lnTo>
                    <a:pt x="2432" y="4646"/>
                  </a:lnTo>
                  <a:lnTo>
                    <a:pt x="2398" y="4537"/>
                  </a:lnTo>
                  <a:lnTo>
                    <a:pt x="2365" y="4512"/>
                  </a:lnTo>
                  <a:lnTo>
                    <a:pt x="2365" y="4512"/>
                  </a:lnTo>
                  <a:lnTo>
                    <a:pt x="2331" y="4479"/>
                  </a:lnTo>
                  <a:lnTo>
                    <a:pt x="2306" y="4445"/>
                  </a:lnTo>
                  <a:lnTo>
                    <a:pt x="2290" y="4404"/>
                  </a:lnTo>
                  <a:lnTo>
                    <a:pt x="2281" y="4362"/>
                  </a:lnTo>
                  <a:lnTo>
                    <a:pt x="2281" y="4320"/>
                  </a:lnTo>
                  <a:lnTo>
                    <a:pt x="2281" y="4270"/>
                  </a:lnTo>
                  <a:lnTo>
                    <a:pt x="2290" y="4228"/>
                  </a:lnTo>
                  <a:lnTo>
                    <a:pt x="2290" y="4228"/>
                  </a:lnTo>
                  <a:lnTo>
                    <a:pt x="2306" y="4195"/>
                  </a:lnTo>
                  <a:lnTo>
                    <a:pt x="2323" y="4161"/>
                  </a:lnTo>
                  <a:lnTo>
                    <a:pt x="2348" y="4136"/>
                  </a:lnTo>
                  <a:lnTo>
                    <a:pt x="2373" y="4111"/>
                  </a:lnTo>
                  <a:lnTo>
                    <a:pt x="2390" y="4094"/>
                  </a:lnTo>
                  <a:lnTo>
                    <a:pt x="2432" y="4078"/>
                  </a:lnTo>
                  <a:lnTo>
                    <a:pt x="2448" y="4069"/>
                  </a:lnTo>
                  <a:lnTo>
                    <a:pt x="2465" y="4061"/>
                  </a:lnTo>
                  <a:lnTo>
                    <a:pt x="2499" y="4044"/>
                  </a:lnTo>
                  <a:lnTo>
                    <a:pt x="2582" y="4011"/>
                  </a:lnTo>
                  <a:lnTo>
                    <a:pt x="2616" y="3994"/>
                  </a:lnTo>
                  <a:lnTo>
                    <a:pt x="2624" y="3994"/>
                  </a:lnTo>
                  <a:lnTo>
                    <a:pt x="2624" y="3994"/>
                  </a:lnTo>
                  <a:lnTo>
                    <a:pt x="2624" y="3994"/>
                  </a:lnTo>
                  <a:lnTo>
                    <a:pt x="2632" y="3994"/>
                  </a:lnTo>
                  <a:lnTo>
                    <a:pt x="2824" y="3919"/>
                  </a:lnTo>
                  <a:lnTo>
                    <a:pt x="2925" y="3877"/>
                  </a:lnTo>
                  <a:lnTo>
                    <a:pt x="2966" y="3860"/>
                  </a:lnTo>
                  <a:lnTo>
                    <a:pt x="3016" y="3835"/>
                  </a:lnTo>
                  <a:lnTo>
                    <a:pt x="3092" y="3802"/>
                  </a:lnTo>
                  <a:lnTo>
                    <a:pt x="3167" y="3769"/>
                  </a:lnTo>
                  <a:lnTo>
                    <a:pt x="3242" y="3735"/>
                  </a:lnTo>
                  <a:lnTo>
                    <a:pt x="3317" y="3693"/>
                  </a:lnTo>
                  <a:lnTo>
                    <a:pt x="3392" y="3660"/>
                  </a:lnTo>
                  <a:lnTo>
                    <a:pt x="3451" y="3627"/>
                  </a:lnTo>
                  <a:lnTo>
                    <a:pt x="3459" y="3618"/>
                  </a:lnTo>
                  <a:lnTo>
                    <a:pt x="3534" y="3576"/>
                  </a:lnTo>
                  <a:lnTo>
                    <a:pt x="3601" y="3535"/>
                  </a:lnTo>
                  <a:lnTo>
                    <a:pt x="3668" y="3493"/>
                  </a:lnTo>
                  <a:lnTo>
                    <a:pt x="3735" y="3451"/>
                  </a:lnTo>
                  <a:lnTo>
                    <a:pt x="3810" y="3401"/>
                  </a:lnTo>
                  <a:lnTo>
                    <a:pt x="3877" y="3359"/>
                  </a:lnTo>
                  <a:lnTo>
                    <a:pt x="3944" y="3309"/>
                  </a:lnTo>
                  <a:lnTo>
                    <a:pt x="4011" y="3267"/>
                  </a:lnTo>
                  <a:lnTo>
                    <a:pt x="4077" y="3217"/>
                  </a:lnTo>
                  <a:lnTo>
                    <a:pt x="4144" y="3167"/>
                  </a:lnTo>
                  <a:lnTo>
                    <a:pt x="4169" y="3150"/>
                  </a:lnTo>
                  <a:lnTo>
                    <a:pt x="4194" y="3125"/>
                  </a:lnTo>
                  <a:lnTo>
                    <a:pt x="4219" y="3109"/>
                  </a:lnTo>
                  <a:lnTo>
                    <a:pt x="4245" y="3084"/>
                  </a:lnTo>
                  <a:lnTo>
                    <a:pt x="4278" y="3059"/>
                  </a:lnTo>
                  <a:lnTo>
                    <a:pt x="4311" y="3025"/>
                  </a:lnTo>
                  <a:lnTo>
                    <a:pt x="4345" y="3000"/>
                  </a:lnTo>
                  <a:lnTo>
                    <a:pt x="4378" y="2967"/>
                  </a:lnTo>
                  <a:lnTo>
                    <a:pt x="4412" y="2933"/>
                  </a:lnTo>
                  <a:lnTo>
                    <a:pt x="4453" y="2891"/>
                  </a:lnTo>
                  <a:lnTo>
                    <a:pt x="4495" y="2858"/>
                  </a:lnTo>
                  <a:lnTo>
                    <a:pt x="4529" y="2816"/>
                  </a:lnTo>
                  <a:lnTo>
                    <a:pt x="4570" y="2774"/>
                  </a:lnTo>
                  <a:lnTo>
                    <a:pt x="4612" y="2733"/>
                  </a:lnTo>
                  <a:lnTo>
                    <a:pt x="4654" y="2691"/>
                  </a:lnTo>
                  <a:lnTo>
                    <a:pt x="4696" y="2649"/>
                  </a:lnTo>
                  <a:lnTo>
                    <a:pt x="4746" y="2599"/>
                  </a:lnTo>
                  <a:lnTo>
                    <a:pt x="4788" y="2557"/>
                  </a:lnTo>
                  <a:lnTo>
                    <a:pt x="4829" y="2507"/>
                  </a:lnTo>
                  <a:lnTo>
                    <a:pt x="4871" y="2457"/>
                  </a:lnTo>
                  <a:lnTo>
                    <a:pt x="4921" y="2407"/>
                  </a:lnTo>
                  <a:lnTo>
                    <a:pt x="4963" y="2357"/>
                  </a:lnTo>
                  <a:lnTo>
                    <a:pt x="5005" y="2298"/>
                  </a:lnTo>
                  <a:lnTo>
                    <a:pt x="5047" y="2248"/>
                  </a:lnTo>
                  <a:lnTo>
                    <a:pt x="5088" y="2198"/>
                  </a:lnTo>
                  <a:lnTo>
                    <a:pt x="5130" y="2140"/>
                  </a:lnTo>
                  <a:lnTo>
                    <a:pt x="5172" y="2089"/>
                  </a:lnTo>
                  <a:lnTo>
                    <a:pt x="5214" y="2031"/>
                  </a:lnTo>
                  <a:lnTo>
                    <a:pt x="5255" y="1972"/>
                  </a:lnTo>
                  <a:lnTo>
                    <a:pt x="5289" y="1922"/>
                  </a:lnTo>
                  <a:lnTo>
                    <a:pt x="5306" y="1889"/>
                  </a:lnTo>
                  <a:lnTo>
                    <a:pt x="5331" y="1864"/>
                  </a:lnTo>
                  <a:lnTo>
                    <a:pt x="5347" y="1839"/>
                  </a:lnTo>
                  <a:lnTo>
                    <a:pt x="5364" y="1805"/>
                  </a:lnTo>
                  <a:lnTo>
                    <a:pt x="5381" y="1780"/>
                  </a:lnTo>
                  <a:lnTo>
                    <a:pt x="5397" y="1755"/>
                  </a:lnTo>
                  <a:lnTo>
                    <a:pt x="5414" y="1722"/>
                  </a:lnTo>
                  <a:lnTo>
                    <a:pt x="5431" y="1697"/>
                  </a:lnTo>
                  <a:lnTo>
                    <a:pt x="5448" y="1672"/>
                  </a:lnTo>
                  <a:lnTo>
                    <a:pt x="5464" y="1638"/>
                  </a:lnTo>
                  <a:lnTo>
                    <a:pt x="5481" y="1613"/>
                  </a:lnTo>
                  <a:lnTo>
                    <a:pt x="5489" y="1588"/>
                  </a:lnTo>
                  <a:lnTo>
                    <a:pt x="5506" y="1563"/>
                  </a:lnTo>
                  <a:lnTo>
                    <a:pt x="5523" y="1530"/>
                  </a:lnTo>
                  <a:lnTo>
                    <a:pt x="5531" y="1505"/>
                  </a:lnTo>
                  <a:lnTo>
                    <a:pt x="5548" y="1480"/>
                  </a:lnTo>
                  <a:lnTo>
                    <a:pt x="5556" y="1455"/>
                  </a:lnTo>
                  <a:lnTo>
                    <a:pt x="5573" y="1421"/>
                  </a:lnTo>
                  <a:lnTo>
                    <a:pt x="5581" y="1396"/>
                  </a:lnTo>
                  <a:lnTo>
                    <a:pt x="5590" y="1371"/>
                  </a:lnTo>
                  <a:lnTo>
                    <a:pt x="5606" y="1346"/>
                  </a:lnTo>
                  <a:lnTo>
                    <a:pt x="5615" y="1321"/>
                  </a:lnTo>
                  <a:lnTo>
                    <a:pt x="5623" y="1296"/>
                  </a:lnTo>
                  <a:lnTo>
                    <a:pt x="5631" y="1271"/>
                  </a:lnTo>
                  <a:lnTo>
                    <a:pt x="5640" y="1246"/>
                  </a:lnTo>
                  <a:lnTo>
                    <a:pt x="5648" y="1221"/>
                  </a:lnTo>
                  <a:lnTo>
                    <a:pt x="5656" y="1196"/>
                  </a:lnTo>
                  <a:lnTo>
                    <a:pt x="5656" y="1170"/>
                  </a:lnTo>
                  <a:lnTo>
                    <a:pt x="5665" y="1145"/>
                  </a:lnTo>
                  <a:lnTo>
                    <a:pt x="5665" y="1120"/>
                  </a:lnTo>
                  <a:lnTo>
                    <a:pt x="5665" y="1095"/>
                  </a:lnTo>
                  <a:lnTo>
                    <a:pt x="5665" y="1079"/>
                  </a:lnTo>
                  <a:lnTo>
                    <a:pt x="5665" y="1054"/>
                  </a:lnTo>
                  <a:lnTo>
                    <a:pt x="5665" y="1028"/>
                  </a:lnTo>
                  <a:lnTo>
                    <a:pt x="5665" y="1012"/>
                  </a:lnTo>
                  <a:lnTo>
                    <a:pt x="5665" y="903"/>
                  </a:lnTo>
                  <a:lnTo>
                    <a:pt x="5665" y="886"/>
                  </a:lnTo>
                  <a:lnTo>
                    <a:pt x="5665" y="870"/>
                  </a:lnTo>
                  <a:lnTo>
                    <a:pt x="5665" y="845"/>
                  </a:lnTo>
                  <a:lnTo>
                    <a:pt x="5665" y="828"/>
                  </a:lnTo>
                  <a:lnTo>
                    <a:pt x="5665" y="811"/>
                  </a:lnTo>
                  <a:lnTo>
                    <a:pt x="5665" y="795"/>
                  </a:lnTo>
                  <a:lnTo>
                    <a:pt x="5656" y="778"/>
                  </a:lnTo>
                  <a:lnTo>
                    <a:pt x="5656" y="761"/>
                  </a:lnTo>
                  <a:lnTo>
                    <a:pt x="5648" y="744"/>
                  </a:lnTo>
                  <a:lnTo>
                    <a:pt x="5640" y="728"/>
                  </a:lnTo>
                  <a:lnTo>
                    <a:pt x="5631" y="711"/>
                  </a:lnTo>
                  <a:lnTo>
                    <a:pt x="5623" y="703"/>
                  </a:lnTo>
                  <a:lnTo>
                    <a:pt x="5615" y="686"/>
                  </a:lnTo>
                  <a:lnTo>
                    <a:pt x="5606" y="669"/>
                  </a:lnTo>
                  <a:lnTo>
                    <a:pt x="5598" y="653"/>
                  </a:lnTo>
                  <a:lnTo>
                    <a:pt x="5581" y="636"/>
                  </a:lnTo>
                  <a:lnTo>
                    <a:pt x="5573" y="627"/>
                  </a:lnTo>
                  <a:lnTo>
                    <a:pt x="5556" y="611"/>
                  </a:lnTo>
                  <a:lnTo>
                    <a:pt x="5548" y="594"/>
                  </a:lnTo>
                  <a:lnTo>
                    <a:pt x="5531" y="586"/>
                  </a:lnTo>
                  <a:lnTo>
                    <a:pt x="5514" y="569"/>
                  </a:lnTo>
                  <a:lnTo>
                    <a:pt x="5498" y="552"/>
                  </a:lnTo>
                  <a:lnTo>
                    <a:pt x="5481" y="544"/>
                  </a:lnTo>
                  <a:lnTo>
                    <a:pt x="5456" y="527"/>
                  </a:lnTo>
                  <a:lnTo>
                    <a:pt x="5439" y="511"/>
                  </a:lnTo>
                  <a:lnTo>
                    <a:pt x="5414" y="502"/>
                  </a:lnTo>
                  <a:lnTo>
                    <a:pt x="5397" y="485"/>
                  </a:lnTo>
                  <a:lnTo>
                    <a:pt x="5372" y="477"/>
                  </a:lnTo>
                  <a:lnTo>
                    <a:pt x="5356" y="477"/>
                  </a:lnTo>
                  <a:lnTo>
                    <a:pt x="5347" y="469"/>
                  </a:lnTo>
                  <a:lnTo>
                    <a:pt x="5339" y="469"/>
                  </a:lnTo>
                  <a:lnTo>
                    <a:pt x="5322" y="460"/>
                  </a:lnTo>
                  <a:lnTo>
                    <a:pt x="5314" y="460"/>
                  </a:lnTo>
                  <a:lnTo>
                    <a:pt x="5297" y="460"/>
                  </a:lnTo>
                  <a:lnTo>
                    <a:pt x="5289" y="460"/>
                  </a:lnTo>
                  <a:lnTo>
                    <a:pt x="5280" y="460"/>
                  </a:lnTo>
                  <a:lnTo>
                    <a:pt x="5264" y="460"/>
                  </a:lnTo>
                  <a:lnTo>
                    <a:pt x="5255" y="460"/>
                  </a:lnTo>
                  <a:lnTo>
                    <a:pt x="5239" y="460"/>
                  </a:lnTo>
                  <a:lnTo>
                    <a:pt x="5222" y="460"/>
                  </a:lnTo>
                  <a:lnTo>
                    <a:pt x="5214" y="460"/>
                  </a:lnTo>
                  <a:lnTo>
                    <a:pt x="5197" y="460"/>
                  </a:lnTo>
                  <a:lnTo>
                    <a:pt x="5172" y="460"/>
                  </a:lnTo>
                  <a:lnTo>
                    <a:pt x="5147" y="460"/>
                  </a:lnTo>
                  <a:lnTo>
                    <a:pt x="5113" y="460"/>
                  </a:lnTo>
                  <a:lnTo>
                    <a:pt x="5088" y="460"/>
                  </a:lnTo>
                  <a:lnTo>
                    <a:pt x="5055" y="460"/>
                  </a:lnTo>
                  <a:lnTo>
                    <a:pt x="4896" y="460"/>
                  </a:lnTo>
                  <a:lnTo>
                    <a:pt x="4863" y="460"/>
                  </a:lnTo>
                  <a:lnTo>
                    <a:pt x="4829" y="460"/>
                  </a:lnTo>
                  <a:lnTo>
                    <a:pt x="4796" y="460"/>
                  </a:lnTo>
                  <a:lnTo>
                    <a:pt x="4762" y="460"/>
                  </a:lnTo>
                  <a:lnTo>
                    <a:pt x="4721" y="460"/>
                  </a:lnTo>
                  <a:lnTo>
                    <a:pt x="4687" y="469"/>
                  </a:lnTo>
                  <a:lnTo>
                    <a:pt x="4654" y="477"/>
                  </a:lnTo>
                  <a:lnTo>
                    <a:pt x="4620" y="485"/>
                  </a:lnTo>
                  <a:lnTo>
                    <a:pt x="4579" y="494"/>
                  </a:lnTo>
                  <a:lnTo>
                    <a:pt x="4545" y="502"/>
                  </a:lnTo>
                  <a:lnTo>
                    <a:pt x="4504" y="511"/>
                  </a:lnTo>
                  <a:lnTo>
                    <a:pt x="4470" y="519"/>
                  </a:lnTo>
                  <a:lnTo>
                    <a:pt x="4437" y="527"/>
                  </a:lnTo>
                  <a:lnTo>
                    <a:pt x="4395" y="544"/>
                  </a:lnTo>
                  <a:lnTo>
                    <a:pt x="4361" y="552"/>
                  </a:lnTo>
                  <a:lnTo>
                    <a:pt x="4328" y="569"/>
                  </a:lnTo>
                  <a:lnTo>
                    <a:pt x="4286" y="577"/>
                  </a:lnTo>
                  <a:lnTo>
                    <a:pt x="4253" y="594"/>
                  </a:lnTo>
                  <a:lnTo>
                    <a:pt x="4211" y="602"/>
                  </a:lnTo>
                  <a:lnTo>
                    <a:pt x="4178" y="569"/>
                  </a:lnTo>
                  <a:lnTo>
                    <a:pt x="4161" y="577"/>
                  </a:lnTo>
                  <a:lnTo>
                    <a:pt x="4136" y="586"/>
                  </a:lnTo>
                  <a:lnTo>
                    <a:pt x="4103" y="594"/>
                  </a:lnTo>
                  <a:lnTo>
                    <a:pt x="4069" y="611"/>
                  </a:lnTo>
                  <a:lnTo>
                    <a:pt x="4036" y="627"/>
                  </a:lnTo>
                  <a:lnTo>
                    <a:pt x="3994" y="644"/>
                  </a:lnTo>
                  <a:lnTo>
                    <a:pt x="3961" y="661"/>
                  </a:lnTo>
                  <a:lnTo>
                    <a:pt x="3927" y="678"/>
                  </a:lnTo>
                  <a:lnTo>
                    <a:pt x="3894" y="694"/>
                  </a:lnTo>
                  <a:lnTo>
                    <a:pt x="3860" y="711"/>
                  </a:lnTo>
                  <a:lnTo>
                    <a:pt x="3827" y="728"/>
                  </a:lnTo>
                  <a:lnTo>
                    <a:pt x="3793" y="744"/>
                  </a:lnTo>
                  <a:lnTo>
                    <a:pt x="3760" y="761"/>
                  </a:lnTo>
                  <a:lnTo>
                    <a:pt x="3727" y="778"/>
                  </a:lnTo>
                  <a:lnTo>
                    <a:pt x="3693" y="795"/>
                  </a:lnTo>
                  <a:lnTo>
                    <a:pt x="3668" y="811"/>
                  </a:lnTo>
                  <a:lnTo>
                    <a:pt x="3635" y="836"/>
                  </a:lnTo>
                  <a:lnTo>
                    <a:pt x="3601" y="853"/>
                  </a:lnTo>
                  <a:lnTo>
                    <a:pt x="3576" y="870"/>
                  </a:lnTo>
                  <a:lnTo>
                    <a:pt x="3551" y="886"/>
                  </a:lnTo>
                  <a:lnTo>
                    <a:pt x="3518" y="903"/>
                  </a:lnTo>
                  <a:lnTo>
                    <a:pt x="3493" y="920"/>
                  </a:lnTo>
                  <a:lnTo>
                    <a:pt x="3468" y="937"/>
                  </a:lnTo>
                  <a:lnTo>
                    <a:pt x="3443" y="953"/>
                  </a:lnTo>
                  <a:lnTo>
                    <a:pt x="3417" y="978"/>
                  </a:lnTo>
                  <a:lnTo>
                    <a:pt x="3392" y="995"/>
                  </a:lnTo>
                  <a:lnTo>
                    <a:pt x="3367" y="1012"/>
                  </a:lnTo>
                  <a:lnTo>
                    <a:pt x="3351" y="1028"/>
                  </a:lnTo>
                  <a:lnTo>
                    <a:pt x="3292" y="1070"/>
                  </a:lnTo>
                  <a:lnTo>
                    <a:pt x="3242" y="1112"/>
                  </a:lnTo>
                  <a:lnTo>
                    <a:pt x="3184" y="1154"/>
                  </a:lnTo>
                  <a:lnTo>
                    <a:pt x="3133" y="1196"/>
                  </a:lnTo>
                  <a:lnTo>
                    <a:pt x="3083" y="1237"/>
                  </a:lnTo>
                  <a:lnTo>
                    <a:pt x="3025" y="1287"/>
                  </a:lnTo>
                  <a:lnTo>
                    <a:pt x="2975" y="1329"/>
                  </a:lnTo>
                  <a:lnTo>
                    <a:pt x="2925" y="1379"/>
                  </a:lnTo>
                  <a:lnTo>
                    <a:pt x="2874" y="1429"/>
                  </a:lnTo>
                  <a:lnTo>
                    <a:pt x="2824" y="1471"/>
                  </a:lnTo>
                  <a:lnTo>
                    <a:pt x="2774" y="1521"/>
                  </a:lnTo>
                  <a:lnTo>
                    <a:pt x="2724" y="1571"/>
                  </a:lnTo>
                  <a:lnTo>
                    <a:pt x="2674" y="1613"/>
                  </a:lnTo>
                  <a:lnTo>
                    <a:pt x="2624" y="1663"/>
                  </a:lnTo>
                  <a:lnTo>
                    <a:pt x="2574" y="1714"/>
                  </a:lnTo>
                  <a:lnTo>
                    <a:pt x="2532" y="1764"/>
                  </a:lnTo>
                  <a:lnTo>
                    <a:pt x="2482" y="1814"/>
                  </a:lnTo>
                  <a:lnTo>
                    <a:pt x="2432" y="1864"/>
                  </a:lnTo>
                  <a:lnTo>
                    <a:pt x="2390" y="1914"/>
                  </a:lnTo>
                  <a:lnTo>
                    <a:pt x="2340" y="1972"/>
                  </a:lnTo>
                  <a:lnTo>
                    <a:pt x="2298" y="2023"/>
                  </a:lnTo>
                  <a:lnTo>
                    <a:pt x="2248" y="2073"/>
                  </a:lnTo>
                  <a:lnTo>
                    <a:pt x="2206" y="2123"/>
                  </a:lnTo>
                  <a:lnTo>
                    <a:pt x="2164" y="2181"/>
                  </a:lnTo>
                  <a:lnTo>
                    <a:pt x="2123" y="2231"/>
                  </a:lnTo>
                  <a:lnTo>
                    <a:pt x="2072" y="2290"/>
                  </a:lnTo>
                  <a:lnTo>
                    <a:pt x="2031" y="2340"/>
                  </a:lnTo>
                  <a:lnTo>
                    <a:pt x="1989" y="2399"/>
                  </a:lnTo>
                  <a:lnTo>
                    <a:pt x="1947" y="2449"/>
                  </a:lnTo>
                  <a:lnTo>
                    <a:pt x="1905" y="2507"/>
                  </a:lnTo>
                  <a:lnTo>
                    <a:pt x="1864" y="2566"/>
                  </a:lnTo>
                  <a:lnTo>
                    <a:pt x="1822" y="2616"/>
                  </a:lnTo>
                  <a:lnTo>
                    <a:pt x="1780" y="2674"/>
                  </a:lnTo>
                  <a:lnTo>
                    <a:pt x="1738" y="2733"/>
                  </a:lnTo>
                  <a:lnTo>
                    <a:pt x="1705" y="2791"/>
                  </a:lnTo>
                  <a:lnTo>
                    <a:pt x="1663" y="2841"/>
                  </a:lnTo>
                  <a:lnTo>
                    <a:pt x="1621" y="2900"/>
                  </a:lnTo>
                  <a:lnTo>
                    <a:pt x="1580" y="2958"/>
                  </a:lnTo>
                  <a:lnTo>
                    <a:pt x="1546" y="3017"/>
                  </a:lnTo>
                  <a:lnTo>
                    <a:pt x="1504" y="3075"/>
                  </a:lnTo>
                  <a:lnTo>
                    <a:pt x="1471" y="3134"/>
                  </a:lnTo>
                  <a:lnTo>
                    <a:pt x="1429" y="3192"/>
                  </a:lnTo>
                  <a:lnTo>
                    <a:pt x="1396" y="3251"/>
                  </a:lnTo>
                  <a:lnTo>
                    <a:pt x="1362" y="3317"/>
                  </a:lnTo>
                  <a:lnTo>
                    <a:pt x="1321" y="3376"/>
                  </a:lnTo>
                  <a:lnTo>
                    <a:pt x="1287" y="3434"/>
                  </a:lnTo>
                  <a:lnTo>
                    <a:pt x="1254" y="3493"/>
                  </a:lnTo>
                  <a:lnTo>
                    <a:pt x="1212" y="3560"/>
                  </a:lnTo>
                  <a:lnTo>
                    <a:pt x="1179" y="3618"/>
                  </a:lnTo>
                  <a:lnTo>
                    <a:pt x="1145" y="3677"/>
                  </a:lnTo>
                  <a:lnTo>
                    <a:pt x="1112" y="3735"/>
                  </a:lnTo>
                  <a:lnTo>
                    <a:pt x="1078" y="3802"/>
                  </a:lnTo>
                  <a:lnTo>
                    <a:pt x="1045" y="3860"/>
                  </a:lnTo>
                  <a:lnTo>
                    <a:pt x="1012" y="3927"/>
                  </a:lnTo>
                  <a:lnTo>
                    <a:pt x="978" y="3986"/>
                  </a:lnTo>
                  <a:lnTo>
                    <a:pt x="953" y="4044"/>
                  </a:lnTo>
                  <a:lnTo>
                    <a:pt x="920" y="4111"/>
                  </a:lnTo>
                  <a:lnTo>
                    <a:pt x="886" y="4170"/>
                  </a:lnTo>
                  <a:lnTo>
                    <a:pt x="853" y="4236"/>
                  </a:lnTo>
                  <a:lnTo>
                    <a:pt x="828" y="4295"/>
                  </a:lnTo>
                  <a:lnTo>
                    <a:pt x="794" y="4362"/>
                  </a:lnTo>
                  <a:lnTo>
                    <a:pt x="769" y="4429"/>
                  </a:lnTo>
                  <a:lnTo>
                    <a:pt x="736" y="4487"/>
                  </a:lnTo>
                  <a:lnTo>
                    <a:pt x="711" y="4554"/>
                  </a:lnTo>
                  <a:lnTo>
                    <a:pt x="669" y="4646"/>
                  </a:lnTo>
                  <a:lnTo>
                    <a:pt x="619" y="4746"/>
                  </a:lnTo>
                  <a:lnTo>
                    <a:pt x="577" y="4846"/>
                  </a:lnTo>
                  <a:lnTo>
                    <a:pt x="552" y="4896"/>
                  </a:lnTo>
                  <a:lnTo>
                    <a:pt x="527" y="4955"/>
                  </a:lnTo>
                  <a:lnTo>
                    <a:pt x="510" y="5005"/>
                  </a:lnTo>
                  <a:lnTo>
                    <a:pt x="502" y="5022"/>
                  </a:lnTo>
                  <a:lnTo>
                    <a:pt x="485" y="5055"/>
                  </a:lnTo>
                  <a:lnTo>
                    <a:pt x="460" y="5114"/>
                  </a:lnTo>
                  <a:lnTo>
                    <a:pt x="435" y="5164"/>
                  </a:lnTo>
                  <a:lnTo>
                    <a:pt x="410" y="5214"/>
                  </a:lnTo>
                  <a:lnTo>
                    <a:pt x="393" y="5272"/>
                  </a:lnTo>
                  <a:lnTo>
                    <a:pt x="368" y="5322"/>
                  </a:lnTo>
                  <a:lnTo>
                    <a:pt x="352" y="5381"/>
                  </a:lnTo>
                  <a:lnTo>
                    <a:pt x="326" y="5431"/>
                  </a:lnTo>
                  <a:lnTo>
                    <a:pt x="310" y="5490"/>
                  </a:lnTo>
                  <a:lnTo>
                    <a:pt x="293" y="5540"/>
                  </a:lnTo>
                  <a:lnTo>
                    <a:pt x="276" y="5598"/>
                  </a:lnTo>
                  <a:lnTo>
                    <a:pt x="268" y="5623"/>
                  </a:lnTo>
                  <a:lnTo>
                    <a:pt x="260" y="5648"/>
                  </a:lnTo>
                  <a:lnTo>
                    <a:pt x="251" y="5682"/>
                  </a:lnTo>
                  <a:lnTo>
                    <a:pt x="243" y="5707"/>
                  </a:lnTo>
                  <a:lnTo>
                    <a:pt x="235" y="5732"/>
                  </a:lnTo>
                  <a:lnTo>
                    <a:pt x="226" y="5757"/>
                  </a:lnTo>
                  <a:lnTo>
                    <a:pt x="226" y="5790"/>
                  </a:lnTo>
                  <a:lnTo>
                    <a:pt x="218" y="5815"/>
                  </a:lnTo>
                  <a:lnTo>
                    <a:pt x="218" y="5832"/>
                  </a:lnTo>
                  <a:lnTo>
                    <a:pt x="218" y="5840"/>
                  </a:lnTo>
                  <a:lnTo>
                    <a:pt x="210" y="5865"/>
                  </a:lnTo>
                  <a:lnTo>
                    <a:pt x="201" y="5891"/>
                  </a:lnTo>
                  <a:lnTo>
                    <a:pt x="193" y="5916"/>
                  </a:lnTo>
                  <a:lnTo>
                    <a:pt x="184" y="5941"/>
                  </a:lnTo>
                  <a:lnTo>
                    <a:pt x="176" y="5974"/>
                  </a:lnTo>
                  <a:lnTo>
                    <a:pt x="168" y="5999"/>
                  </a:lnTo>
                  <a:lnTo>
                    <a:pt x="159" y="6024"/>
                  </a:lnTo>
                  <a:lnTo>
                    <a:pt x="159" y="6049"/>
                  </a:lnTo>
                  <a:lnTo>
                    <a:pt x="159" y="6074"/>
                  </a:lnTo>
                  <a:lnTo>
                    <a:pt x="159" y="6099"/>
                  </a:lnTo>
                  <a:lnTo>
                    <a:pt x="159" y="6124"/>
                  </a:lnTo>
                  <a:lnTo>
                    <a:pt x="159" y="6150"/>
                  </a:lnTo>
                  <a:lnTo>
                    <a:pt x="159" y="6175"/>
                  </a:lnTo>
                  <a:lnTo>
                    <a:pt x="159" y="6175"/>
                  </a:lnTo>
                  <a:lnTo>
                    <a:pt x="159" y="6208"/>
                  </a:lnTo>
                  <a:lnTo>
                    <a:pt x="159" y="6233"/>
                  </a:lnTo>
                  <a:lnTo>
                    <a:pt x="93" y="6300"/>
                  </a:lnTo>
                  <a:lnTo>
                    <a:pt x="26" y="6241"/>
                  </a:lnTo>
                  <a:lnTo>
                    <a:pt x="17" y="6216"/>
                  </a:lnTo>
                  <a:lnTo>
                    <a:pt x="9" y="6191"/>
                  </a:lnTo>
                  <a:lnTo>
                    <a:pt x="9" y="6158"/>
                  </a:lnTo>
                  <a:lnTo>
                    <a:pt x="1" y="6133"/>
                  </a:lnTo>
                  <a:lnTo>
                    <a:pt x="1" y="6099"/>
                  </a:lnTo>
                  <a:lnTo>
                    <a:pt x="1" y="6074"/>
                  </a:lnTo>
                  <a:lnTo>
                    <a:pt x="1" y="6041"/>
                  </a:lnTo>
                  <a:lnTo>
                    <a:pt x="1" y="6016"/>
                  </a:lnTo>
                  <a:lnTo>
                    <a:pt x="1" y="5982"/>
                  </a:lnTo>
                  <a:lnTo>
                    <a:pt x="1" y="5957"/>
                  </a:lnTo>
                  <a:lnTo>
                    <a:pt x="1" y="5924"/>
                  </a:lnTo>
                  <a:lnTo>
                    <a:pt x="1" y="5899"/>
                  </a:lnTo>
                  <a:lnTo>
                    <a:pt x="1" y="5865"/>
                  </a:lnTo>
                  <a:lnTo>
                    <a:pt x="1" y="5832"/>
                  </a:lnTo>
                  <a:lnTo>
                    <a:pt x="1" y="5790"/>
                  </a:lnTo>
                  <a:lnTo>
                    <a:pt x="1" y="5765"/>
                  </a:lnTo>
                  <a:lnTo>
                    <a:pt x="1" y="5740"/>
                  </a:lnTo>
                  <a:lnTo>
                    <a:pt x="1" y="5707"/>
                  </a:lnTo>
                  <a:lnTo>
                    <a:pt x="1" y="5673"/>
                  </a:lnTo>
                  <a:lnTo>
                    <a:pt x="1" y="5648"/>
                  </a:lnTo>
                  <a:lnTo>
                    <a:pt x="9" y="5615"/>
                  </a:lnTo>
                  <a:lnTo>
                    <a:pt x="9" y="5590"/>
                  </a:lnTo>
                  <a:lnTo>
                    <a:pt x="17" y="5556"/>
                  </a:lnTo>
                  <a:lnTo>
                    <a:pt x="26" y="5523"/>
                  </a:lnTo>
                  <a:lnTo>
                    <a:pt x="34" y="5464"/>
                  </a:lnTo>
                  <a:lnTo>
                    <a:pt x="51" y="5406"/>
                  </a:lnTo>
                  <a:lnTo>
                    <a:pt x="68" y="5348"/>
                  </a:lnTo>
                  <a:lnTo>
                    <a:pt x="84" y="5281"/>
                  </a:lnTo>
                  <a:lnTo>
                    <a:pt x="101" y="5222"/>
                  </a:lnTo>
                  <a:lnTo>
                    <a:pt x="126" y="5164"/>
                  </a:lnTo>
                  <a:lnTo>
                    <a:pt x="143" y="5105"/>
                  </a:lnTo>
                  <a:lnTo>
                    <a:pt x="159" y="5047"/>
                  </a:lnTo>
                  <a:lnTo>
                    <a:pt x="184" y="4988"/>
                  </a:lnTo>
                  <a:lnTo>
                    <a:pt x="201" y="4930"/>
                  </a:lnTo>
                  <a:lnTo>
                    <a:pt x="218" y="4896"/>
                  </a:lnTo>
                  <a:lnTo>
                    <a:pt x="226" y="4871"/>
                  </a:lnTo>
                  <a:lnTo>
                    <a:pt x="243" y="4813"/>
                  </a:lnTo>
                  <a:lnTo>
                    <a:pt x="268" y="4763"/>
                  </a:lnTo>
                  <a:lnTo>
                    <a:pt x="293" y="4704"/>
                  </a:lnTo>
                  <a:lnTo>
                    <a:pt x="335" y="4604"/>
                  </a:lnTo>
                  <a:lnTo>
                    <a:pt x="385" y="4495"/>
                  </a:lnTo>
                  <a:lnTo>
                    <a:pt x="427" y="4404"/>
                  </a:lnTo>
                  <a:lnTo>
                    <a:pt x="452" y="4337"/>
                  </a:lnTo>
                  <a:lnTo>
                    <a:pt x="485" y="4270"/>
                  </a:lnTo>
                  <a:lnTo>
                    <a:pt x="519" y="4211"/>
                  </a:lnTo>
                  <a:lnTo>
                    <a:pt x="544" y="4145"/>
                  </a:lnTo>
                  <a:lnTo>
                    <a:pt x="577" y="4078"/>
                  </a:lnTo>
                  <a:lnTo>
                    <a:pt x="611" y="4011"/>
                  </a:lnTo>
                  <a:lnTo>
                    <a:pt x="636" y="3952"/>
                  </a:lnTo>
                  <a:lnTo>
                    <a:pt x="669" y="3886"/>
                  </a:lnTo>
                  <a:lnTo>
                    <a:pt x="702" y="3819"/>
                  </a:lnTo>
                  <a:lnTo>
                    <a:pt x="736" y="3760"/>
                  </a:lnTo>
                  <a:lnTo>
                    <a:pt x="769" y="3693"/>
                  </a:lnTo>
                  <a:lnTo>
                    <a:pt x="803" y="3627"/>
                  </a:lnTo>
                  <a:lnTo>
                    <a:pt x="836" y="3568"/>
                  </a:lnTo>
                  <a:lnTo>
                    <a:pt x="870" y="3501"/>
                  </a:lnTo>
                  <a:lnTo>
                    <a:pt x="911" y="3434"/>
                  </a:lnTo>
                  <a:lnTo>
                    <a:pt x="945" y="3376"/>
                  </a:lnTo>
                  <a:lnTo>
                    <a:pt x="978" y="3309"/>
                  </a:lnTo>
                  <a:lnTo>
                    <a:pt x="1012" y="3251"/>
                  </a:lnTo>
                  <a:lnTo>
                    <a:pt x="1053" y="3184"/>
                  </a:lnTo>
                  <a:lnTo>
                    <a:pt x="1087" y="3125"/>
                  </a:lnTo>
                  <a:lnTo>
                    <a:pt x="1128" y="3059"/>
                  </a:lnTo>
                  <a:lnTo>
                    <a:pt x="1162" y="3000"/>
                  </a:lnTo>
                  <a:lnTo>
                    <a:pt x="1204" y="2942"/>
                  </a:lnTo>
                  <a:lnTo>
                    <a:pt x="1245" y="2875"/>
                  </a:lnTo>
                  <a:lnTo>
                    <a:pt x="1279" y="2816"/>
                  </a:lnTo>
                  <a:lnTo>
                    <a:pt x="1321" y="2758"/>
                  </a:lnTo>
                  <a:lnTo>
                    <a:pt x="1362" y="2699"/>
                  </a:lnTo>
                  <a:lnTo>
                    <a:pt x="1396" y="2632"/>
                  </a:lnTo>
                  <a:lnTo>
                    <a:pt x="1438" y="2574"/>
                  </a:lnTo>
                  <a:lnTo>
                    <a:pt x="1479" y="2515"/>
                  </a:lnTo>
                  <a:lnTo>
                    <a:pt x="1521" y="2457"/>
                  </a:lnTo>
                  <a:lnTo>
                    <a:pt x="1563" y="2399"/>
                  </a:lnTo>
                  <a:lnTo>
                    <a:pt x="1605" y="2340"/>
                  </a:lnTo>
                  <a:lnTo>
                    <a:pt x="1646" y="2282"/>
                  </a:lnTo>
                  <a:lnTo>
                    <a:pt x="1697" y="2223"/>
                  </a:lnTo>
                  <a:lnTo>
                    <a:pt x="1738" y="2165"/>
                  </a:lnTo>
                  <a:lnTo>
                    <a:pt x="1780" y="2106"/>
                  </a:lnTo>
                  <a:lnTo>
                    <a:pt x="1830" y="2056"/>
                  </a:lnTo>
                  <a:lnTo>
                    <a:pt x="1872" y="1998"/>
                  </a:lnTo>
                  <a:lnTo>
                    <a:pt x="1922" y="1939"/>
                  </a:lnTo>
                  <a:lnTo>
                    <a:pt x="1964" y="1881"/>
                  </a:lnTo>
                  <a:lnTo>
                    <a:pt x="2014" y="1830"/>
                  </a:lnTo>
                  <a:lnTo>
                    <a:pt x="2056" y="1772"/>
                  </a:lnTo>
                  <a:lnTo>
                    <a:pt x="2106" y="1722"/>
                  </a:lnTo>
                  <a:lnTo>
                    <a:pt x="2156" y="1663"/>
                  </a:lnTo>
                  <a:lnTo>
                    <a:pt x="2198" y="1613"/>
                  </a:lnTo>
                  <a:lnTo>
                    <a:pt x="2248" y="1555"/>
                  </a:lnTo>
                  <a:lnTo>
                    <a:pt x="2298" y="1505"/>
                  </a:lnTo>
                  <a:lnTo>
                    <a:pt x="2348" y="1455"/>
                  </a:lnTo>
                  <a:lnTo>
                    <a:pt x="2398" y="1396"/>
                  </a:lnTo>
                  <a:lnTo>
                    <a:pt x="2448" y="1346"/>
                  </a:lnTo>
                  <a:lnTo>
                    <a:pt x="2507" y="1296"/>
                  </a:lnTo>
                  <a:lnTo>
                    <a:pt x="2557" y="1246"/>
                  </a:lnTo>
                  <a:lnTo>
                    <a:pt x="2607" y="1196"/>
                  </a:lnTo>
                  <a:lnTo>
                    <a:pt x="2657" y="1145"/>
                  </a:lnTo>
                  <a:lnTo>
                    <a:pt x="2716" y="1095"/>
                  </a:lnTo>
                  <a:lnTo>
                    <a:pt x="2766" y="1045"/>
                  </a:lnTo>
                  <a:lnTo>
                    <a:pt x="2824" y="995"/>
                  </a:lnTo>
                  <a:lnTo>
                    <a:pt x="2874" y="945"/>
                  </a:lnTo>
                  <a:lnTo>
                    <a:pt x="2933" y="903"/>
                  </a:lnTo>
                  <a:lnTo>
                    <a:pt x="2983" y="853"/>
                  </a:lnTo>
                  <a:lnTo>
                    <a:pt x="3042" y="811"/>
                  </a:lnTo>
                  <a:lnTo>
                    <a:pt x="3100" y="761"/>
                  </a:lnTo>
                  <a:lnTo>
                    <a:pt x="3159" y="719"/>
                  </a:lnTo>
                  <a:lnTo>
                    <a:pt x="3184" y="694"/>
                  </a:lnTo>
                  <a:lnTo>
                    <a:pt x="3209" y="678"/>
                  </a:lnTo>
                  <a:lnTo>
                    <a:pt x="3234" y="661"/>
                  </a:lnTo>
                  <a:lnTo>
                    <a:pt x="3267" y="636"/>
                  </a:lnTo>
                  <a:lnTo>
                    <a:pt x="3292" y="619"/>
                  </a:lnTo>
                  <a:lnTo>
                    <a:pt x="3326" y="594"/>
                  </a:lnTo>
                  <a:lnTo>
                    <a:pt x="3351" y="577"/>
                  </a:lnTo>
                  <a:lnTo>
                    <a:pt x="3384" y="552"/>
                  </a:lnTo>
                  <a:lnTo>
                    <a:pt x="3417" y="536"/>
                  </a:lnTo>
                  <a:lnTo>
                    <a:pt x="3451" y="519"/>
                  </a:lnTo>
                  <a:lnTo>
                    <a:pt x="3484" y="494"/>
                  </a:lnTo>
                  <a:lnTo>
                    <a:pt x="3518" y="477"/>
                  </a:lnTo>
                  <a:lnTo>
                    <a:pt x="3551" y="452"/>
                  </a:lnTo>
                  <a:lnTo>
                    <a:pt x="3585" y="435"/>
                  </a:lnTo>
                  <a:lnTo>
                    <a:pt x="3618" y="419"/>
                  </a:lnTo>
                  <a:lnTo>
                    <a:pt x="3660" y="394"/>
                  </a:lnTo>
                  <a:lnTo>
                    <a:pt x="3693" y="377"/>
                  </a:lnTo>
                  <a:lnTo>
                    <a:pt x="3727" y="360"/>
                  </a:lnTo>
                  <a:lnTo>
                    <a:pt x="3768" y="335"/>
                  </a:lnTo>
                  <a:lnTo>
                    <a:pt x="3802" y="318"/>
                  </a:lnTo>
                  <a:lnTo>
                    <a:pt x="3844" y="302"/>
                  </a:lnTo>
                  <a:lnTo>
                    <a:pt x="3877" y="285"/>
                  </a:lnTo>
                  <a:lnTo>
                    <a:pt x="3919" y="268"/>
                  </a:lnTo>
                  <a:lnTo>
                    <a:pt x="3961" y="252"/>
                  </a:lnTo>
                  <a:lnTo>
                    <a:pt x="4002" y="235"/>
                  </a:lnTo>
                  <a:lnTo>
                    <a:pt x="4036" y="218"/>
                  </a:lnTo>
                  <a:lnTo>
                    <a:pt x="4061" y="201"/>
                  </a:lnTo>
                  <a:lnTo>
                    <a:pt x="4077" y="201"/>
                  </a:lnTo>
                  <a:lnTo>
                    <a:pt x="4119" y="185"/>
                  </a:lnTo>
                  <a:lnTo>
                    <a:pt x="4161" y="168"/>
                  </a:lnTo>
                  <a:lnTo>
                    <a:pt x="4203" y="151"/>
                  </a:lnTo>
                  <a:lnTo>
                    <a:pt x="4245" y="135"/>
                  </a:lnTo>
                  <a:lnTo>
                    <a:pt x="4286" y="126"/>
                  </a:lnTo>
                  <a:lnTo>
                    <a:pt x="4328" y="110"/>
                  </a:lnTo>
                  <a:lnTo>
                    <a:pt x="4370" y="101"/>
                  </a:lnTo>
                  <a:lnTo>
                    <a:pt x="4412" y="84"/>
                  </a:lnTo>
                  <a:lnTo>
                    <a:pt x="4453" y="76"/>
                  </a:lnTo>
                  <a:lnTo>
                    <a:pt x="4495" y="59"/>
                  </a:lnTo>
                  <a:lnTo>
                    <a:pt x="4537" y="51"/>
                  </a:lnTo>
                  <a:lnTo>
                    <a:pt x="4579" y="43"/>
                  </a:lnTo>
                  <a:lnTo>
                    <a:pt x="4620" y="34"/>
                  </a:lnTo>
                  <a:lnTo>
                    <a:pt x="4662" y="26"/>
                  </a:lnTo>
                  <a:lnTo>
                    <a:pt x="4704" y="18"/>
                  </a:lnTo>
                  <a:lnTo>
                    <a:pt x="4746" y="9"/>
                  </a:lnTo>
                  <a:lnTo>
                    <a:pt x="4788" y="1"/>
                  </a:lnTo>
                  <a:lnTo>
                    <a:pt x="4829" y="1"/>
                  </a:lnTo>
                  <a:lnTo>
                    <a:pt x="4871" y="1"/>
                  </a:lnTo>
                  <a:lnTo>
                    <a:pt x="4913" y="1"/>
                  </a:lnTo>
                  <a:lnTo>
                    <a:pt x="4955" y="1"/>
                  </a:lnTo>
                  <a:lnTo>
                    <a:pt x="4996" y="1"/>
                  </a:lnTo>
                  <a:lnTo>
                    <a:pt x="5122" y="1"/>
                  </a:lnTo>
                  <a:lnTo>
                    <a:pt x="5163" y="1"/>
                  </a:lnTo>
                  <a:lnTo>
                    <a:pt x="5205" y="1"/>
                  </a:lnTo>
                  <a:lnTo>
                    <a:pt x="5247" y="1"/>
                  </a:lnTo>
                  <a:lnTo>
                    <a:pt x="5289" y="9"/>
                  </a:lnTo>
                  <a:lnTo>
                    <a:pt x="5322" y="9"/>
                  </a:lnTo>
                  <a:lnTo>
                    <a:pt x="5347" y="9"/>
                  </a:lnTo>
                  <a:lnTo>
                    <a:pt x="5364" y="9"/>
                  </a:lnTo>
                  <a:lnTo>
                    <a:pt x="5389" y="9"/>
                  </a:lnTo>
                  <a:lnTo>
                    <a:pt x="5406" y="9"/>
                  </a:lnTo>
                  <a:lnTo>
                    <a:pt x="5422" y="18"/>
                  </a:lnTo>
                  <a:lnTo>
                    <a:pt x="5448" y="26"/>
                  </a:lnTo>
                  <a:lnTo>
                    <a:pt x="5464" y="34"/>
                  </a:lnTo>
                  <a:lnTo>
                    <a:pt x="5489" y="34"/>
                  </a:lnTo>
                  <a:lnTo>
                    <a:pt x="5506" y="43"/>
                  </a:lnTo>
                  <a:lnTo>
                    <a:pt x="5523" y="51"/>
                  </a:lnTo>
                  <a:lnTo>
                    <a:pt x="5548" y="59"/>
                  </a:lnTo>
                  <a:lnTo>
                    <a:pt x="5564" y="68"/>
                  </a:lnTo>
                  <a:lnTo>
                    <a:pt x="5581" y="76"/>
                  </a:lnTo>
                  <a:lnTo>
                    <a:pt x="5598" y="84"/>
                  </a:lnTo>
                  <a:lnTo>
                    <a:pt x="5631" y="101"/>
                  </a:lnTo>
                  <a:lnTo>
                    <a:pt x="5665" y="126"/>
                  </a:lnTo>
                  <a:lnTo>
                    <a:pt x="5698" y="143"/>
                  </a:lnTo>
                  <a:lnTo>
                    <a:pt x="5732" y="168"/>
                  </a:lnTo>
                  <a:lnTo>
                    <a:pt x="5765" y="185"/>
                  </a:lnTo>
                  <a:lnTo>
                    <a:pt x="5790" y="210"/>
                  </a:lnTo>
                  <a:lnTo>
                    <a:pt x="5823" y="226"/>
                  </a:lnTo>
                  <a:lnTo>
                    <a:pt x="5849" y="252"/>
                  </a:lnTo>
                  <a:lnTo>
                    <a:pt x="5874" y="277"/>
                  </a:lnTo>
                  <a:lnTo>
                    <a:pt x="5899" y="302"/>
                  </a:lnTo>
                  <a:lnTo>
                    <a:pt x="5924" y="327"/>
                  </a:lnTo>
                  <a:lnTo>
                    <a:pt x="5949" y="352"/>
                  </a:lnTo>
                  <a:lnTo>
                    <a:pt x="5965" y="385"/>
                  </a:lnTo>
                  <a:lnTo>
                    <a:pt x="5991" y="410"/>
                  </a:lnTo>
                  <a:lnTo>
                    <a:pt x="6007" y="435"/>
                  </a:lnTo>
                  <a:lnTo>
                    <a:pt x="6024" y="469"/>
                  </a:lnTo>
                  <a:lnTo>
                    <a:pt x="6041" y="494"/>
                  </a:lnTo>
                  <a:lnTo>
                    <a:pt x="6057" y="527"/>
                  </a:lnTo>
                  <a:lnTo>
                    <a:pt x="6066" y="561"/>
                  </a:lnTo>
                  <a:lnTo>
                    <a:pt x="6082" y="586"/>
                  </a:lnTo>
                  <a:lnTo>
                    <a:pt x="6091" y="619"/>
                  </a:lnTo>
                  <a:lnTo>
                    <a:pt x="6107" y="653"/>
                  </a:lnTo>
                  <a:lnTo>
                    <a:pt x="6116" y="678"/>
                  </a:lnTo>
                  <a:lnTo>
                    <a:pt x="6124" y="711"/>
                  </a:lnTo>
                  <a:lnTo>
                    <a:pt x="6124" y="744"/>
                  </a:lnTo>
                  <a:lnTo>
                    <a:pt x="6133" y="778"/>
                  </a:lnTo>
                  <a:lnTo>
                    <a:pt x="6133" y="811"/>
                  </a:lnTo>
                  <a:lnTo>
                    <a:pt x="6133" y="845"/>
                  </a:lnTo>
                  <a:lnTo>
                    <a:pt x="6133" y="870"/>
                  </a:lnTo>
                  <a:lnTo>
                    <a:pt x="6133" y="987"/>
                  </a:lnTo>
                  <a:lnTo>
                    <a:pt x="6133" y="1020"/>
                  </a:lnTo>
                  <a:lnTo>
                    <a:pt x="6133" y="1054"/>
                  </a:lnTo>
                  <a:lnTo>
                    <a:pt x="6133" y="1087"/>
                  </a:lnTo>
                  <a:lnTo>
                    <a:pt x="6133" y="1112"/>
                  </a:lnTo>
                  <a:lnTo>
                    <a:pt x="6133" y="1145"/>
                  </a:lnTo>
                  <a:lnTo>
                    <a:pt x="6124" y="1179"/>
                  </a:lnTo>
                  <a:lnTo>
                    <a:pt x="6124" y="1212"/>
                  </a:lnTo>
                  <a:lnTo>
                    <a:pt x="6116" y="1246"/>
                  </a:lnTo>
                  <a:lnTo>
                    <a:pt x="6107" y="1279"/>
                  </a:lnTo>
                  <a:lnTo>
                    <a:pt x="6099" y="1313"/>
                  </a:lnTo>
                  <a:lnTo>
                    <a:pt x="6091" y="1346"/>
                  </a:lnTo>
                  <a:lnTo>
                    <a:pt x="6074" y="1371"/>
                  </a:lnTo>
                  <a:lnTo>
                    <a:pt x="6066" y="1404"/>
                  </a:lnTo>
                  <a:lnTo>
                    <a:pt x="6057" y="1438"/>
                  </a:lnTo>
                  <a:lnTo>
                    <a:pt x="6041" y="1471"/>
                  </a:lnTo>
                  <a:lnTo>
                    <a:pt x="6032" y="1505"/>
                  </a:lnTo>
                  <a:lnTo>
                    <a:pt x="6016" y="1538"/>
                  </a:lnTo>
                  <a:lnTo>
                    <a:pt x="6007" y="1571"/>
                  </a:lnTo>
                  <a:lnTo>
                    <a:pt x="5991" y="1597"/>
                  </a:lnTo>
                  <a:lnTo>
                    <a:pt x="5974" y="1630"/>
                  </a:lnTo>
                  <a:lnTo>
                    <a:pt x="5965" y="1663"/>
                  </a:lnTo>
                  <a:lnTo>
                    <a:pt x="5949" y="1697"/>
                  </a:lnTo>
                  <a:lnTo>
                    <a:pt x="5932" y="1730"/>
                  </a:lnTo>
                  <a:lnTo>
                    <a:pt x="5915" y="1755"/>
                  </a:lnTo>
                  <a:lnTo>
                    <a:pt x="5899" y="1789"/>
                  </a:lnTo>
                  <a:lnTo>
                    <a:pt x="5882" y="1822"/>
                  </a:lnTo>
                  <a:lnTo>
                    <a:pt x="5865" y="1856"/>
                  </a:lnTo>
                  <a:lnTo>
                    <a:pt x="5849" y="1881"/>
                  </a:lnTo>
                  <a:lnTo>
                    <a:pt x="5832" y="1914"/>
                  </a:lnTo>
                  <a:lnTo>
                    <a:pt x="5807" y="1947"/>
                  </a:lnTo>
                  <a:lnTo>
                    <a:pt x="5790" y="1981"/>
                  </a:lnTo>
                  <a:lnTo>
                    <a:pt x="5773" y="2006"/>
                  </a:lnTo>
                  <a:lnTo>
                    <a:pt x="5757" y="2039"/>
                  </a:lnTo>
                  <a:lnTo>
                    <a:pt x="5732" y="2073"/>
                  </a:lnTo>
                  <a:lnTo>
                    <a:pt x="5715" y="2106"/>
                  </a:lnTo>
                  <a:lnTo>
                    <a:pt x="5690" y="2131"/>
                  </a:lnTo>
                  <a:lnTo>
                    <a:pt x="5648" y="2198"/>
                  </a:lnTo>
                  <a:lnTo>
                    <a:pt x="5606" y="2257"/>
                  </a:lnTo>
                  <a:lnTo>
                    <a:pt x="5564" y="2315"/>
                  </a:lnTo>
                  <a:lnTo>
                    <a:pt x="5523" y="2373"/>
                  </a:lnTo>
                  <a:lnTo>
                    <a:pt x="5473" y="2432"/>
                  </a:lnTo>
                  <a:lnTo>
                    <a:pt x="5431" y="2490"/>
                  </a:lnTo>
                  <a:lnTo>
                    <a:pt x="5322" y="2557"/>
                  </a:lnTo>
                  <a:lnTo>
                    <a:pt x="5280" y="2607"/>
                  </a:lnTo>
                  <a:lnTo>
                    <a:pt x="5230" y="2666"/>
                  </a:lnTo>
                  <a:lnTo>
                    <a:pt x="5189" y="2716"/>
                  </a:lnTo>
                  <a:lnTo>
                    <a:pt x="5138" y="2774"/>
                  </a:lnTo>
                  <a:lnTo>
                    <a:pt x="5097" y="2825"/>
                  </a:lnTo>
                  <a:lnTo>
                    <a:pt x="5047" y="2875"/>
                  </a:lnTo>
                  <a:lnTo>
                    <a:pt x="5005" y="2925"/>
                  </a:lnTo>
                  <a:lnTo>
                    <a:pt x="4955" y="2975"/>
                  </a:lnTo>
                  <a:lnTo>
                    <a:pt x="4913" y="3017"/>
                  </a:lnTo>
                  <a:lnTo>
                    <a:pt x="4871" y="3067"/>
                  </a:lnTo>
                  <a:lnTo>
                    <a:pt x="4829" y="3109"/>
                  </a:lnTo>
                  <a:lnTo>
                    <a:pt x="4779" y="3150"/>
                  </a:lnTo>
                  <a:lnTo>
                    <a:pt x="4737" y="3192"/>
                  </a:lnTo>
                  <a:lnTo>
                    <a:pt x="4704" y="3234"/>
                  </a:lnTo>
                  <a:lnTo>
                    <a:pt x="4662" y="3267"/>
                  </a:lnTo>
                  <a:lnTo>
                    <a:pt x="4620" y="3301"/>
                  </a:lnTo>
                  <a:lnTo>
                    <a:pt x="4587" y="3334"/>
                  </a:lnTo>
                  <a:lnTo>
                    <a:pt x="4554" y="3368"/>
                  </a:lnTo>
                  <a:lnTo>
                    <a:pt x="4520" y="3401"/>
                  </a:lnTo>
                  <a:lnTo>
                    <a:pt x="4487" y="3426"/>
                  </a:lnTo>
                  <a:lnTo>
                    <a:pt x="4453" y="3451"/>
                  </a:lnTo>
                  <a:lnTo>
                    <a:pt x="4428" y="3476"/>
                  </a:lnTo>
                  <a:lnTo>
                    <a:pt x="4395" y="3493"/>
                  </a:lnTo>
                  <a:lnTo>
                    <a:pt x="4328" y="3551"/>
                  </a:lnTo>
                  <a:lnTo>
                    <a:pt x="4328" y="3551"/>
                  </a:lnTo>
                  <a:lnTo>
                    <a:pt x="4378" y="3535"/>
                  </a:lnTo>
                  <a:lnTo>
                    <a:pt x="4445" y="3518"/>
                  </a:lnTo>
                  <a:lnTo>
                    <a:pt x="4504" y="3501"/>
                  </a:lnTo>
                  <a:lnTo>
                    <a:pt x="4570" y="3493"/>
                  </a:lnTo>
                  <a:lnTo>
                    <a:pt x="4629" y="3476"/>
                  </a:lnTo>
                  <a:lnTo>
                    <a:pt x="4696" y="3460"/>
                  </a:lnTo>
                  <a:lnTo>
                    <a:pt x="4762" y="3443"/>
                  </a:lnTo>
                  <a:lnTo>
                    <a:pt x="4821" y="3434"/>
                  </a:lnTo>
                  <a:lnTo>
                    <a:pt x="4888" y="3418"/>
                  </a:lnTo>
                  <a:lnTo>
                    <a:pt x="4955" y="3401"/>
                  </a:lnTo>
                  <a:lnTo>
                    <a:pt x="5021" y="3393"/>
                  </a:lnTo>
                  <a:lnTo>
                    <a:pt x="5080" y="3376"/>
                  </a:lnTo>
                  <a:lnTo>
                    <a:pt x="5147" y="3368"/>
                  </a:lnTo>
                  <a:lnTo>
                    <a:pt x="5214" y="3351"/>
                  </a:lnTo>
                  <a:lnTo>
                    <a:pt x="5280" y="3343"/>
                  </a:lnTo>
                  <a:lnTo>
                    <a:pt x="5347" y="3334"/>
                  </a:lnTo>
                  <a:lnTo>
                    <a:pt x="5414" y="3326"/>
                  </a:lnTo>
                  <a:lnTo>
                    <a:pt x="5481" y="3309"/>
                  </a:lnTo>
                  <a:lnTo>
                    <a:pt x="5548" y="3301"/>
                  </a:lnTo>
                  <a:lnTo>
                    <a:pt x="5615" y="3292"/>
                  </a:lnTo>
                  <a:lnTo>
                    <a:pt x="5681" y="3284"/>
                  </a:lnTo>
                  <a:lnTo>
                    <a:pt x="5740" y="3284"/>
                  </a:lnTo>
                  <a:lnTo>
                    <a:pt x="5807" y="3276"/>
                  </a:lnTo>
                  <a:lnTo>
                    <a:pt x="5882" y="3276"/>
                  </a:lnTo>
                  <a:lnTo>
                    <a:pt x="5949" y="3267"/>
                  </a:lnTo>
                  <a:lnTo>
                    <a:pt x="6016" y="3267"/>
                  </a:lnTo>
                  <a:lnTo>
                    <a:pt x="6082" y="3267"/>
                  </a:lnTo>
                  <a:lnTo>
                    <a:pt x="6149" y="3267"/>
                  </a:lnTo>
                  <a:lnTo>
                    <a:pt x="6224" y="3267"/>
                  </a:lnTo>
                  <a:lnTo>
                    <a:pt x="6291" y="3267"/>
                  </a:lnTo>
                  <a:lnTo>
                    <a:pt x="6575" y="3267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57"/>
            <p:cNvSpPr/>
            <p:nvPr/>
          </p:nvSpPr>
          <p:spPr>
            <a:xfrm>
              <a:off x="8126200" y="4721128"/>
              <a:ext cx="129041" cy="137673"/>
            </a:xfrm>
            <a:custGeom>
              <a:avLst/>
              <a:gdLst/>
              <a:ahLst/>
              <a:cxnLst/>
              <a:rect l="l" t="t" r="r" b="b"/>
              <a:pathLst>
                <a:path w="2616" h="2791" extrusionOk="0">
                  <a:moveTo>
                    <a:pt x="2365" y="661"/>
                  </a:moveTo>
                  <a:lnTo>
                    <a:pt x="2365" y="627"/>
                  </a:lnTo>
                  <a:lnTo>
                    <a:pt x="2365" y="627"/>
                  </a:lnTo>
                  <a:lnTo>
                    <a:pt x="2365" y="602"/>
                  </a:lnTo>
                  <a:lnTo>
                    <a:pt x="2365" y="577"/>
                  </a:lnTo>
                  <a:lnTo>
                    <a:pt x="2365" y="552"/>
                  </a:lnTo>
                  <a:lnTo>
                    <a:pt x="2365" y="527"/>
                  </a:lnTo>
                  <a:lnTo>
                    <a:pt x="2357" y="502"/>
                  </a:lnTo>
                  <a:lnTo>
                    <a:pt x="2348" y="477"/>
                  </a:lnTo>
                  <a:lnTo>
                    <a:pt x="2340" y="460"/>
                  </a:lnTo>
                  <a:lnTo>
                    <a:pt x="2331" y="435"/>
                  </a:lnTo>
                  <a:lnTo>
                    <a:pt x="2331" y="427"/>
                  </a:lnTo>
                  <a:lnTo>
                    <a:pt x="2331" y="427"/>
                  </a:lnTo>
                  <a:lnTo>
                    <a:pt x="2331" y="410"/>
                  </a:lnTo>
                  <a:lnTo>
                    <a:pt x="2331" y="410"/>
                  </a:lnTo>
                  <a:lnTo>
                    <a:pt x="2323" y="402"/>
                  </a:lnTo>
                  <a:lnTo>
                    <a:pt x="2323" y="402"/>
                  </a:lnTo>
                  <a:lnTo>
                    <a:pt x="2315" y="385"/>
                  </a:lnTo>
                  <a:lnTo>
                    <a:pt x="2315" y="385"/>
                  </a:lnTo>
                  <a:lnTo>
                    <a:pt x="2315" y="377"/>
                  </a:lnTo>
                  <a:lnTo>
                    <a:pt x="2315" y="377"/>
                  </a:lnTo>
                  <a:lnTo>
                    <a:pt x="2306" y="360"/>
                  </a:lnTo>
                  <a:lnTo>
                    <a:pt x="2306" y="360"/>
                  </a:lnTo>
                  <a:lnTo>
                    <a:pt x="2298" y="352"/>
                  </a:lnTo>
                  <a:lnTo>
                    <a:pt x="2298" y="352"/>
                  </a:lnTo>
                  <a:lnTo>
                    <a:pt x="2298" y="352"/>
                  </a:lnTo>
                  <a:lnTo>
                    <a:pt x="2290" y="343"/>
                  </a:lnTo>
                  <a:lnTo>
                    <a:pt x="2290" y="343"/>
                  </a:lnTo>
                  <a:lnTo>
                    <a:pt x="2281" y="327"/>
                  </a:lnTo>
                  <a:lnTo>
                    <a:pt x="2281" y="327"/>
                  </a:lnTo>
                  <a:lnTo>
                    <a:pt x="2273" y="318"/>
                  </a:lnTo>
                  <a:lnTo>
                    <a:pt x="2273" y="318"/>
                  </a:lnTo>
                  <a:lnTo>
                    <a:pt x="2273" y="310"/>
                  </a:lnTo>
                  <a:lnTo>
                    <a:pt x="2273" y="310"/>
                  </a:lnTo>
                  <a:lnTo>
                    <a:pt x="2265" y="293"/>
                  </a:lnTo>
                  <a:lnTo>
                    <a:pt x="2265" y="293"/>
                  </a:lnTo>
                  <a:lnTo>
                    <a:pt x="2256" y="285"/>
                  </a:lnTo>
                  <a:lnTo>
                    <a:pt x="2256" y="285"/>
                  </a:lnTo>
                  <a:lnTo>
                    <a:pt x="2248" y="276"/>
                  </a:lnTo>
                  <a:lnTo>
                    <a:pt x="2248" y="276"/>
                  </a:lnTo>
                  <a:lnTo>
                    <a:pt x="2231" y="268"/>
                  </a:lnTo>
                  <a:lnTo>
                    <a:pt x="2231" y="268"/>
                  </a:lnTo>
                  <a:lnTo>
                    <a:pt x="2223" y="260"/>
                  </a:lnTo>
                  <a:lnTo>
                    <a:pt x="2223" y="260"/>
                  </a:lnTo>
                  <a:lnTo>
                    <a:pt x="2215" y="251"/>
                  </a:lnTo>
                  <a:lnTo>
                    <a:pt x="2215" y="251"/>
                  </a:lnTo>
                  <a:lnTo>
                    <a:pt x="2206" y="243"/>
                  </a:lnTo>
                  <a:lnTo>
                    <a:pt x="2206" y="243"/>
                  </a:lnTo>
                  <a:lnTo>
                    <a:pt x="2198" y="235"/>
                  </a:lnTo>
                  <a:lnTo>
                    <a:pt x="2198" y="235"/>
                  </a:lnTo>
                  <a:lnTo>
                    <a:pt x="2189" y="226"/>
                  </a:lnTo>
                  <a:lnTo>
                    <a:pt x="2189" y="226"/>
                  </a:lnTo>
                  <a:lnTo>
                    <a:pt x="2181" y="218"/>
                  </a:lnTo>
                  <a:lnTo>
                    <a:pt x="2181" y="218"/>
                  </a:lnTo>
                  <a:lnTo>
                    <a:pt x="2164" y="210"/>
                  </a:lnTo>
                  <a:lnTo>
                    <a:pt x="2164" y="210"/>
                  </a:lnTo>
                  <a:lnTo>
                    <a:pt x="2156" y="201"/>
                  </a:lnTo>
                  <a:lnTo>
                    <a:pt x="2156" y="201"/>
                  </a:lnTo>
                  <a:lnTo>
                    <a:pt x="2148" y="193"/>
                  </a:lnTo>
                  <a:lnTo>
                    <a:pt x="2148" y="193"/>
                  </a:lnTo>
                  <a:lnTo>
                    <a:pt x="2131" y="185"/>
                  </a:lnTo>
                  <a:lnTo>
                    <a:pt x="2131" y="185"/>
                  </a:lnTo>
                  <a:lnTo>
                    <a:pt x="2123" y="176"/>
                  </a:lnTo>
                  <a:lnTo>
                    <a:pt x="2123" y="176"/>
                  </a:lnTo>
                  <a:lnTo>
                    <a:pt x="2106" y="176"/>
                  </a:lnTo>
                  <a:lnTo>
                    <a:pt x="2106" y="176"/>
                  </a:lnTo>
                  <a:lnTo>
                    <a:pt x="2098" y="168"/>
                  </a:lnTo>
                  <a:lnTo>
                    <a:pt x="2098" y="168"/>
                  </a:lnTo>
                  <a:lnTo>
                    <a:pt x="2081" y="159"/>
                  </a:lnTo>
                  <a:lnTo>
                    <a:pt x="2081" y="159"/>
                  </a:lnTo>
                  <a:lnTo>
                    <a:pt x="2073" y="159"/>
                  </a:lnTo>
                  <a:lnTo>
                    <a:pt x="2073" y="159"/>
                  </a:lnTo>
                  <a:lnTo>
                    <a:pt x="2056" y="159"/>
                  </a:lnTo>
                  <a:lnTo>
                    <a:pt x="2056" y="159"/>
                  </a:lnTo>
                  <a:lnTo>
                    <a:pt x="2047" y="159"/>
                  </a:lnTo>
                  <a:lnTo>
                    <a:pt x="2047" y="159"/>
                  </a:lnTo>
                  <a:lnTo>
                    <a:pt x="2031" y="159"/>
                  </a:lnTo>
                  <a:lnTo>
                    <a:pt x="2031" y="159"/>
                  </a:lnTo>
                  <a:lnTo>
                    <a:pt x="2014" y="159"/>
                  </a:lnTo>
                  <a:lnTo>
                    <a:pt x="2014" y="159"/>
                  </a:lnTo>
                  <a:lnTo>
                    <a:pt x="1997" y="159"/>
                  </a:lnTo>
                  <a:lnTo>
                    <a:pt x="1997" y="159"/>
                  </a:lnTo>
                  <a:lnTo>
                    <a:pt x="1989" y="159"/>
                  </a:lnTo>
                  <a:lnTo>
                    <a:pt x="1989" y="159"/>
                  </a:lnTo>
                  <a:lnTo>
                    <a:pt x="1972" y="159"/>
                  </a:lnTo>
                  <a:lnTo>
                    <a:pt x="1972" y="159"/>
                  </a:lnTo>
                  <a:lnTo>
                    <a:pt x="1956" y="159"/>
                  </a:lnTo>
                  <a:lnTo>
                    <a:pt x="1956" y="159"/>
                  </a:lnTo>
                  <a:lnTo>
                    <a:pt x="1939" y="159"/>
                  </a:lnTo>
                  <a:lnTo>
                    <a:pt x="1805" y="159"/>
                  </a:lnTo>
                  <a:lnTo>
                    <a:pt x="1788" y="159"/>
                  </a:lnTo>
                  <a:lnTo>
                    <a:pt x="1788" y="159"/>
                  </a:lnTo>
                  <a:lnTo>
                    <a:pt x="1772" y="159"/>
                  </a:lnTo>
                  <a:lnTo>
                    <a:pt x="1755" y="159"/>
                  </a:lnTo>
                  <a:lnTo>
                    <a:pt x="1755" y="159"/>
                  </a:lnTo>
                  <a:lnTo>
                    <a:pt x="1738" y="159"/>
                  </a:lnTo>
                  <a:lnTo>
                    <a:pt x="1788" y="226"/>
                  </a:lnTo>
                  <a:lnTo>
                    <a:pt x="1755" y="226"/>
                  </a:lnTo>
                  <a:lnTo>
                    <a:pt x="1755" y="226"/>
                  </a:lnTo>
                  <a:lnTo>
                    <a:pt x="1722" y="235"/>
                  </a:lnTo>
                  <a:lnTo>
                    <a:pt x="1688" y="251"/>
                  </a:lnTo>
                  <a:lnTo>
                    <a:pt x="1655" y="260"/>
                  </a:lnTo>
                  <a:lnTo>
                    <a:pt x="1621" y="268"/>
                  </a:lnTo>
                  <a:lnTo>
                    <a:pt x="1588" y="285"/>
                  </a:lnTo>
                  <a:lnTo>
                    <a:pt x="1555" y="293"/>
                  </a:lnTo>
                  <a:lnTo>
                    <a:pt x="1521" y="310"/>
                  </a:lnTo>
                  <a:lnTo>
                    <a:pt x="1488" y="327"/>
                  </a:lnTo>
                  <a:lnTo>
                    <a:pt x="1463" y="335"/>
                  </a:lnTo>
                  <a:lnTo>
                    <a:pt x="1454" y="335"/>
                  </a:lnTo>
                  <a:lnTo>
                    <a:pt x="1421" y="352"/>
                  </a:lnTo>
                  <a:lnTo>
                    <a:pt x="1387" y="368"/>
                  </a:lnTo>
                  <a:lnTo>
                    <a:pt x="1354" y="385"/>
                  </a:lnTo>
                  <a:lnTo>
                    <a:pt x="1321" y="410"/>
                  </a:lnTo>
                  <a:lnTo>
                    <a:pt x="1287" y="427"/>
                  </a:lnTo>
                  <a:lnTo>
                    <a:pt x="1254" y="452"/>
                  </a:lnTo>
                  <a:lnTo>
                    <a:pt x="1220" y="469"/>
                  </a:lnTo>
                  <a:lnTo>
                    <a:pt x="1187" y="494"/>
                  </a:lnTo>
                  <a:lnTo>
                    <a:pt x="1154" y="519"/>
                  </a:lnTo>
                  <a:lnTo>
                    <a:pt x="1120" y="544"/>
                  </a:lnTo>
                  <a:lnTo>
                    <a:pt x="1087" y="560"/>
                  </a:lnTo>
                  <a:lnTo>
                    <a:pt x="1053" y="586"/>
                  </a:lnTo>
                  <a:lnTo>
                    <a:pt x="1020" y="611"/>
                  </a:lnTo>
                  <a:lnTo>
                    <a:pt x="986" y="644"/>
                  </a:lnTo>
                  <a:lnTo>
                    <a:pt x="953" y="669"/>
                  </a:lnTo>
                  <a:lnTo>
                    <a:pt x="928" y="694"/>
                  </a:lnTo>
                  <a:lnTo>
                    <a:pt x="895" y="719"/>
                  </a:lnTo>
                  <a:lnTo>
                    <a:pt x="861" y="753"/>
                  </a:lnTo>
                  <a:lnTo>
                    <a:pt x="828" y="778"/>
                  </a:lnTo>
                  <a:lnTo>
                    <a:pt x="803" y="803"/>
                  </a:lnTo>
                  <a:lnTo>
                    <a:pt x="769" y="836"/>
                  </a:lnTo>
                  <a:lnTo>
                    <a:pt x="744" y="861"/>
                  </a:lnTo>
                  <a:lnTo>
                    <a:pt x="711" y="895"/>
                  </a:lnTo>
                  <a:lnTo>
                    <a:pt x="686" y="928"/>
                  </a:lnTo>
                  <a:lnTo>
                    <a:pt x="652" y="953"/>
                  </a:lnTo>
                  <a:lnTo>
                    <a:pt x="627" y="987"/>
                  </a:lnTo>
                  <a:lnTo>
                    <a:pt x="594" y="1012"/>
                  </a:lnTo>
                  <a:lnTo>
                    <a:pt x="569" y="1045"/>
                  </a:lnTo>
                  <a:lnTo>
                    <a:pt x="544" y="1078"/>
                  </a:lnTo>
                  <a:lnTo>
                    <a:pt x="519" y="1112"/>
                  </a:lnTo>
                  <a:lnTo>
                    <a:pt x="494" y="1137"/>
                  </a:lnTo>
                  <a:lnTo>
                    <a:pt x="469" y="1170"/>
                  </a:lnTo>
                  <a:lnTo>
                    <a:pt x="443" y="1204"/>
                  </a:lnTo>
                  <a:lnTo>
                    <a:pt x="418" y="1237"/>
                  </a:lnTo>
                  <a:lnTo>
                    <a:pt x="393" y="1262"/>
                  </a:lnTo>
                  <a:lnTo>
                    <a:pt x="368" y="1296"/>
                  </a:lnTo>
                  <a:lnTo>
                    <a:pt x="343" y="1329"/>
                  </a:lnTo>
                  <a:lnTo>
                    <a:pt x="327" y="1362"/>
                  </a:lnTo>
                  <a:lnTo>
                    <a:pt x="301" y="1388"/>
                  </a:lnTo>
                  <a:lnTo>
                    <a:pt x="285" y="1421"/>
                  </a:lnTo>
                  <a:lnTo>
                    <a:pt x="260" y="1454"/>
                  </a:lnTo>
                  <a:lnTo>
                    <a:pt x="243" y="1479"/>
                  </a:lnTo>
                  <a:lnTo>
                    <a:pt x="218" y="1513"/>
                  </a:lnTo>
                  <a:lnTo>
                    <a:pt x="201" y="1546"/>
                  </a:lnTo>
                  <a:lnTo>
                    <a:pt x="185" y="1571"/>
                  </a:lnTo>
                  <a:lnTo>
                    <a:pt x="168" y="1605"/>
                  </a:lnTo>
                  <a:lnTo>
                    <a:pt x="151" y="1630"/>
                  </a:lnTo>
                  <a:lnTo>
                    <a:pt x="134" y="1663"/>
                  </a:lnTo>
                  <a:lnTo>
                    <a:pt x="134" y="1663"/>
                  </a:lnTo>
                  <a:lnTo>
                    <a:pt x="126" y="1688"/>
                  </a:lnTo>
                  <a:lnTo>
                    <a:pt x="34" y="1713"/>
                  </a:lnTo>
                  <a:lnTo>
                    <a:pt x="1" y="1630"/>
                  </a:lnTo>
                  <a:lnTo>
                    <a:pt x="17" y="1605"/>
                  </a:lnTo>
                  <a:lnTo>
                    <a:pt x="17" y="1605"/>
                  </a:lnTo>
                  <a:lnTo>
                    <a:pt x="34" y="1571"/>
                  </a:lnTo>
                  <a:lnTo>
                    <a:pt x="51" y="1538"/>
                  </a:lnTo>
                  <a:lnTo>
                    <a:pt x="68" y="1504"/>
                  </a:lnTo>
                  <a:lnTo>
                    <a:pt x="84" y="1471"/>
                  </a:lnTo>
                  <a:lnTo>
                    <a:pt x="101" y="1446"/>
                  </a:lnTo>
                  <a:lnTo>
                    <a:pt x="118" y="1413"/>
                  </a:lnTo>
                  <a:lnTo>
                    <a:pt x="143" y="1379"/>
                  </a:lnTo>
                  <a:lnTo>
                    <a:pt x="159" y="1346"/>
                  </a:lnTo>
                  <a:lnTo>
                    <a:pt x="176" y="1312"/>
                  </a:lnTo>
                  <a:lnTo>
                    <a:pt x="201" y="1279"/>
                  </a:lnTo>
                  <a:lnTo>
                    <a:pt x="226" y="1246"/>
                  </a:lnTo>
                  <a:lnTo>
                    <a:pt x="243" y="1212"/>
                  </a:lnTo>
                  <a:lnTo>
                    <a:pt x="268" y="1179"/>
                  </a:lnTo>
                  <a:lnTo>
                    <a:pt x="293" y="1145"/>
                  </a:lnTo>
                  <a:lnTo>
                    <a:pt x="318" y="1112"/>
                  </a:lnTo>
                  <a:lnTo>
                    <a:pt x="343" y="1078"/>
                  </a:lnTo>
                  <a:lnTo>
                    <a:pt x="368" y="1045"/>
                  </a:lnTo>
                  <a:lnTo>
                    <a:pt x="393" y="1012"/>
                  </a:lnTo>
                  <a:lnTo>
                    <a:pt x="418" y="978"/>
                  </a:lnTo>
                  <a:lnTo>
                    <a:pt x="443" y="945"/>
                  </a:lnTo>
                  <a:lnTo>
                    <a:pt x="469" y="911"/>
                  </a:lnTo>
                  <a:lnTo>
                    <a:pt x="502" y="878"/>
                  </a:lnTo>
                  <a:lnTo>
                    <a:pt x="527" y="845"/>
                  </a:lnTo>
                  <a:lnTo>
                    <a:pt x="552" y="811"/>
                  </a:lnTo>
                  <a:lnTo>
                    <a:pt x="586" y="778"/>
                  </a:lnTo>
                  <a:lnTo>
                    <a:pt x="619" y="744"/>
                  </a:lnTo>
                  <a:lnTo>
                    <a:pt x="644" y="711"/>
                  </a:lnTo>
                  <a:lnTo>
                    <a:pt x="677" y="677"/>
                  </a:lnTo>
                  <a:lnTo>
                    <a:pt x="711" y="652"/>
                  </a:lnTo>
                  <a:lnTo>
                    <a:pt x="736" y="619"/>
                  </a:lnTo>
                  <a:lnTo>
                    <a:pt x="769" y="586"/>
                  </a:lnTo>
                  <a:lnTo>
                    <a:pt x="803" y="560"/>
                  </a:lnTo>
                  <a:lnTo>
                    <a:pt x="836" y="527"/>
                  </a:lnTo>
                  <a:lnTo>
                    <a:pt x="870" y="502"/>
                  </a:lnTo>
                  <a:lnTo>
                    <a:pt x="903" y="469"/>
                  </a:lnTo>
                  <a:lnTo>
                    <a:pt x="936" y="444"/>
                  </a:lnTo>
                  <a:lnTo>
                    <a:pt x="970" y="410"/>
                  </a:lnTo>
                  <a:lnTo>
                    <a:pt x="1003" y="385"/>
                  </a:lnTo>
                  <a:lnTo>
                    <a:pt x="1037" y="360"/>
                  </a:lnTo>
                  <a:lnTo>
                    <a:pt x="1070" y="335"/>
                  </a:lnTo>
                  <a:lnTo>
                    <a:pt x="1103" y="310"/>
                  </a:lnTo>
                  <a:lnTo>
                    <a:pt x="1137" y="285"/>
                  </a:lnTo>
                  <a:lnTo>
                    <a:pt x="1179" y="260"/>
                  </a:lnTo>
                  <a:lnTo>
                    <a:pt x="1212" y="235"/>
                  </a:lnTo>
                  <a:lnTo>
                    <a:pt x="1245" y="218"/>
                  </a:lnTo>
                  <a:lnTo>
                    <a:pt x="1287" y="193"/>
                  </a:lnTo>
                  <a:lnTo>
                    <a:pt x="1321" y="176"/>
                  </a:lnTo>
                  <a:lnTo>
                    <a:pt x="1354" y="151"/>
                  </a:lnTo>
                  <a:lnTo>
                    <a:pt x="1362" y="151"/>
                  </a:lnTo>
                  <a:lnTo>
                    <a:pt x="1396" y="134"/>
                  </a:lnTo>
                  <a:lnTo>
                    <a:pt x="1429" y="118"/>
                  </a:lnTo>
                  <a:lnTo>
                    <a:pt x="1471" y="101"/>
                  </a:lnTo>
                  <a:lnTo>
                    <a:pt x="1504" y="84"/>
                  </a:lnTo>
                  <a:lnTo>
                    <a:pt x="1546" y="68"/>
                  </a:lnTo>
                  <a:lnTo>
                    <a:pt x="1580" y="51"/>
                  </a:lnTo>
                  <a:lnTo>
                    <a:pt x="1621" y="43"/>
                  </a:lnTo>
                  <a:lnTo>
                    <a:pt x="1663" y="26"/>
                  </a:lnTo>
                  <a:lnTo>
                    <a:pt x="1697" y="17"/>
                  </a:lnTo>
                  <a:lnTo>
                    <a:pt x="1738" y="9"/>
                  </a:lnTo>
                  <a:lnTo>
                    <a:pt x="1780" y="1"/>
                  </a:lnTo>
                  <a:lnTo>
                    <a:pt x="1797" y="1"/>
                  </a:lnTo>
                  <a:lnTo>
                    <a:pt x="1814" y="1"/>
                  </a:lnTo>
                  <a:lnTo>
                    <a:pt x="1839" y="1"/>
                  </a:lnTo>
                  <a:lnTo>
                    <a:pt x="1855" y="1"/>
                  </a:lnTo>
                  <a:lnTo>
                    <a:pt x="1880" y="1"/>
                  </a:lnTo>
                  <a:lnTo>
                    <a:pt x="1897" y="1"/>
                  </a:lnTo>
                  <a:lnTo>
                    <a:pt x="1914" y="1"/>
                  </a:lnTo>
                  <a:lnTo>
                    <a:pt x="2056" y="1"/>
                  </a:lnTo>
                  <a:lnTo>
                    <a:pt x="2073" y="1"/>
                  </a:lnTo>
                  <a:lnTo>
                    <a:pt x="2089" y="1"/>
                  </a:lnTo>
                  <a:lnTo>
                    <a:pt x="2114" y="1"/>
                  </a:lnTo>
                  <a:lnTo>
                    <a:pt x="2131" y="1"/>
                  </a:lnTo>
                  <a:lnTo>
                    <a:pt x="2148" y="1"/>
                  </a:lnTo>
                  <a:lnTo>
                    <a:pt x="2164" y="1"/>
                  </a:lnTo>
                  <a:lnTo>
                    <a:pt x="2181" y="1"/>
                  </a:lnTo>
                  <a:lnTo>
                    <a:pt x="2198" y="1"/>
                  </a:lnTo>
                  <a:lnTo>
                    <a:pt x="2215" y="9"/>
                  </a:lnTo>
                  <a:lnTo>
                    <a:pt x="2231" y="17"/>
                  </a:lnTo>
                  <a:lnTo>
                    <a:pt x="2248" y="26"/>
                  </a:lnTo>
                  <a:lnTo>
                    <a:pt x="2265" y="34"/>
                  </a:lnTo>
                  <a:lnTo>
                    <a:pt x="2281" y="34"/>
                  </a:lnTo>
                  <a:lnTo>
                    <a:pt x="2290" y="43"/>
                  </a:lnTo>
                  <a:lnTo>
                    <a:pt x="2306" y="51"/>
                  </a:lnTo>
                  <a:lnTo>
                    <a:pt x="2323" y="68"/>
                  </a:lnTo>
                  <a:lnTo>
                    <a:pt x="2340" y="76"/>
                  </a:lnTo>
                  <a:lnTo>
                    <a:pt x="2348" y="84"/>
                  </a:lnTo>
                  <a:lnTo>
                    <a:pt x="2365" y="93"/>
                  </a:lnTo>
                  <a:lnTo>
                    <a:pt x="2373" y="101"/>
                  </a:lnTo>
                  <a:lnTo>
                    <a:pt x="2390" y="118"/>
                  </a:lnTo>
                  <a:lnTo>
                    <a:pt x="2398" y="126"/>
                  </a:lnTo>
                  <a:lnTo>
                    <a:pt x="2415" y="134"/>
                  </a:lnTo>
                  <a:lnTo>
                    <a:pt x="2423" y="151"/>
                  </a:lnTo>
                  <a:lnTo>
                    <a:pt x="2440" y="159"/>
                  </a:lnTo>
                  <a:lnTo>
                    <a:pt x="2448" y="176"/>
                  </a:lnTo>
                  <a:lnTo>
                    <a:pt x="2457" y="185"/>
                  </a:lnTo>
                  <a:lnTo>
                    <a:pt x="2465" y="201"/>
                  </a:lnTo>
                  <a:lnTo>
                    <a:pt x="2474" y="218"/>
                  </a:lnTo>
                  <a:lnTo>
                    <a:pt x="2482" y="226"/>
                  </a:lnTo>
                  <a:lnTo>
                    <a:pt x="2490" y="243"/>
                  </a:lnTo>
                  <a:lnTo>
                    <a:pt x="2507" y="251"/>
                  </a:lnTo>
                  <a:lnTo>
                    <a:pt x="2515" y="268"/>
                  </a:lnTo>
                  <a:lnTo>
                    <a:pt x="2515" y="285"/>
                  </a:lnTo>
                  <a:lnTo>
                    <a:pt x="2524" y="301"/>
                  </a:lnTo>
                  <a:lnTo>
                    <a:pt x="2532" y="310"/>
                  </a:lnTo>
                  <a:lnTo>
                    <a:pt x="2540" y="327"/>
                  </a:lnTo>
                  <a:lnTo>
                    <a:pt x="2549" y="343"/>
                  </a:lnTo>
                  <a:lnTo>
                    <a:pt x="2557" y="377"/>
                  </a:lnTo>
                  <a:lnTo>
                    <a:pt x="2574" y="402"/>
                  </a:lnTo>
                  <a:lnTo>
                    <a:pt x="2582" y="435"/>
                  </a:lnTo>
                  <a:lnTo>
                    <a:pt x="2590" y="469"/>
                  </a:lnTo>
                  <a:lnTo>
                    <a:pt x="2599" y="502"/>
                  </a:lnTo>
                  <a:lnTo>
                    <a:pt x="2607" y="535"/>
                  </a:lnTo>
                  <a:lnTo>
                    <a:pt x="2607" y="569"/>
                  </a:lnTo>
                  <a:lnTo>
                    <a:pt x="2616" y="602"/>
                  </a:lnTo>
                  <a:lnTo>
                    <a:pt x="2616" y="636"/>
                  </a:lnTo>
                  <a:lnTo>
                    <a:pt x="2616" y="669"/>
                  </a:lnTo>
                  <a:lnTo>
                    <a:pt x="2616" y="702"/>
                  </a:lnTo>
                  <a:lnTo>
                    <a:pt x="2616" y="736"/>
                  </a:lnTo>
                  <a:lnTo>
                    <a:pt x="2616" y="911"/>
                  </a:lnTo>
                  <a:lnTo>
                    <a:pt x="2616" y="945"/>
                  </a:lnTo>
                  <a:lnTo>
                    <a:pt x="2616" y="978"/>
                  </a:lnTo>
                  <a:lnTo>
                    <a:pt x="2616" y="1012"/>
                  </a:lnTo>
                  <a:lnTo>
                    <a:pt x="2616" y="1045"/>
                  </a:lnTo>
                  <a:lnTo>
                    <a:pt x="2616" y="1078"/>
                  </a:lnTo>
                  <a:lnTo>
                    <a:pt x="2616" y="1112"/>
                  </a:lnTo>
                  <a:lnTo>
                    <a:pt x="2616" y="1145"/>
                  </a:lnTo>
                  <a:lnTo>
                    <a:pt x="2607" y="1179"/>
                  </a:lnTo>
                  <a:lnTo>
                    <a:pt x="2607" y="1195"/>
                  </a:lnTo>
                  <a:lnTo>
                    <a:pt x="2607" y="1212"/>
                  </a:lnTo>
                  <a:lnTo>
                    <a:pt x="2599" y="1246"/>
                  </a:lnTo>
                  <a:lnTo>
                    <a:pt x="2599" y="1279"/>
                  </a:lnTo>
                  <a:lnTo>
                    <a:pt x="2590" y="1304"/>
                  </a:lnTo>
                  <a:lnTo>
                    <a:pt x="2582" y="1337"/>
                  </a:lnTo>
                  <a:lnTo>
                    <a:pt x="2574" y="1371"/>
                  </a:lnTo>
                  <a:lnTo>
                    <a:pt x="2565" y="1396"/>
                  </a:lnTo>
                  <a:lnTo>
                    <a:pt x="2557" y="1421"/>
                  </a:lnTo>
                  <a:lnTo>
                    <a:pt x="2549" y="1454"/>
                  </a:lnTo>
                  <a:lnTo>
                    <a:pt x="2524" y="1479"/>
                  </a:lnTo>
                  <a:lnTo>
                    <a:pt x="2515" y="1504"/>
                  </a:lnTo>
                  <a:lnTo>
                    <a:pt x="2507" y="1530"/>
                  </a:lnTo>
                  <a:lnTo>
                    <a:pt x="2490" y="1555"/>
                  </a:lnTo>
                  <a:lnTo>
                    <a:pt x="2482" y="1580"/>
                  </a:lnTo>
                  <a:lnTo>
                    <a:pt x="2474" y="1596"/>
                  </a:lnTo>
                  <a:lnTo>
                    <a:pt x="2465" y="1621"/>
                  </a:lnTo>
                  <a:lnTo>
                    <a:pt x="2457" y="1646"/>
                  </a:lnTo>
                  <a:lnTo>
                    <a:pt x="2440" y="1688"/>
                  </a:lnTo>
                  <a:lnTo>
                    <a:pt x="2415" y="1722"/>
                  </a:lnTo>
                  <a:lnTo>
                    <a:pt x="2415" y="1730"/>
                  </a:lnTo>
                  <a:lnTo>
                    <a:pt x="2398" y="1763"/>
                  </a:lnTo>
                  <a:lnTo>
                    <a:pt x="2373" y="1805"/>
                  </a:lnTo>
                  <a:lnTo>
                    <a:pt x="2357" y="1847"/>
                  </a:lnTo>
                  <a:lnTo>
                    <a:pt x="2331" y="1880"/>
                  </a:lnTo>
                  <a:lnTo>
                    <a:pt x="2306" y="1922"/>
                  </a:lnTo>
                  <a:lnTo>
                    <a:pt x="2281" y="1964"/>
                  </a:lnTo>
                  <a:lnTo>
                    <a:pt x="2265" y="1997"/>
                  </a:lnTo>
                  <a:lnTo>
                    <a:pt x="2240" y="2039"/>
                  </a:lnTo>
                  <a:lnTo>
                    <a:pt x="2215" y="2073"/>
                  </a:lnTo>
                  <a:lnTo>
                    <a:pt x="2189" y="2114"/>
                  </a:lnTo>
                  <a:lnTo>
                    <a:pt x="2156" y="2148"/>
                  </a:lnTo>
                  <a:lnTo>
                    <a:pt x="2131" y="2181"/>
                  </a:lnTo>
                  <a:lnTo>
                    <a:pt x="2106" y="2223"/>
                  </a:lnTo>
                  <a:lnTo>
                    <a:pt x="2081" y="2256"/>
                  </a:lnTo>
                  <a:lnTo>
                    <a:pt x="2081" y="2256"/>
                  </a:lnTo>
                  <a:lnTo>
                    <a:pt x="2056" y="2290"/>
                  </a:lnTo>
                  <a:lnTo>
                    <a:pt x="2022" y="2323"/>
                  </a:lnTo>
                  <a:lnTo>
                    <a:pt x="1997" y="2357"/>
                  </a:lnTo>
                  <a:lnTo>
                    <a:pt x="1964" y="2390"/>
                  </a:lnTo>
                  <a:lnTo>
                    <a:pt x="1939" y="2423"/>
                  </a:lnTo>
                  <a:lnTo>
                    <a:pt x="1905" y="2457"/>
                  </a:lnTo>
                  <a:lnTo>
                    <a:pt x="1880" y="2490"/>
                  </a:lnTo>
                  <a:lnTo>
                    <a:pt x="1847" y="2524"/>
                  </a:lnTo>
                  <a:lnTo>
                    <a:pt x="1822" y="2557"/>
                  </a:lnTo>
                  <a:lnTo>
                    <a:pt x="1788" y="2591"/>
                  </a:lnTo>
                  <a:lnTo>
                    <a:pt x="1755" y="2624"/>
                  </a:lnTo>
                  <a:lnTo>
                    <a:pt x="1730" y="2657"/>
                  </a:lnTo>
                  <a:lnTo>
                    <a:pt x="1672" y="2724"/>
                  </a:lnTo>
                  <a:lnTo>
                    <a:pt x="1605" y="2783"/>
                  </a:lnTo>
                  <a:lnTo>
                    <a:pt x="1471" y="2791"/>
                  </a:lnTo>
                  <a:lnTo>
                    <a:pt x="1471" y="2649"/>
                  </a:lnTo>
                  <a:lnTo>
                    <a:pt x="1530" y="2591"/>
                  </a:lnTo>
                  <a:lnTo>
                    <a:pt x="1580" y="2524"/>
                  </a:lnTo>
                  <a:lnTo>
                    <a:pt x="1613" y="2490"/>
                  </a:lnTo>
                  <a:lnTo>
                    <a:pt x="1638" y="2457"/>
                  </a:lnTo>
                  <a:lnTo>
                    <a:pt x="1663" y="2423"/>
                  </a:lnTo>
                  <a:lnTo>
                    <a:pt x="1688" y="2390"/>
                  </a:lnTo>
                  <a:lnTo>
                    <a:pt x="1713" y="2357"/>
                  </a:lnTo>
                  <a:lnTo>
                    <a:pt x="1747" y="2323"/>
                  </a:lnTo>
                  <a:lnTo>
                    <a:pt x="1772" y="2290"/>
                  </a:lnTo>
                  <a:lnTo>
                    <a:pt x="1797" y="2256"/>
                  </a:lnTo>
                  <a:lnTo>
                    <a:pt x="1822" y="2223"/>
                  </a:lnTo>
                  <a:lnTo>
                    <a:pt x="1847" y="2190"/>
                  </a:lnTo>
                  <a:lnTo>
                    <a:pt x="1872" y="2148"/>
                  </a:lnTo>
                  <a:lnTo>
                    <a:pt x="1897" y="2114"/>
                  </a:lnTo>
                  <a:lnTo>
                    <a:pt x="1897" y="2114"/>
                  </a:lnTo>
                  <a:lnTo>
                    <a:pt x="1922" y="2081"/>
                  </a:lnTo>
                  <a:lnTo>
                    <a:pt x="1939" y="2047"/>
                  </a:lnTo>
                  <a:lnTo>
                    <a:pt x="1964" y="2014"/>
                  </a:lnTo>
                  <a:lnTo>
                    <a:pt x="1989" y="1972"/>
                  </a:lnTo>
                  <a:lnTo>
                    <a:pt x="2014" y="1939"/>
                  </a:lnTo>
                  <a:lnTo>
                    <a:pt x="2031" y="1905"/>
                  </a:lnTo>
                  <a:lnTo>
                    <a:pt x="2056" y="1864"/>
                  </a:lnTo>
                  <a:lnTo>
                    <a:pt x="2073" y="1830"/>
                  </a:lnTo>
                  <a:lnTo>
                    <a:pt x="2098" y="1797"/>
                  </a:lnTo>
                  <a:lnTo>
                    <a:pt x="2114" y="1755"/>
                  </a:lnTo>
                  <a:lnTo>
                    <a:pt x="2139" y="1722"/>
                  </a:lnTo>
                  <a:lnTo>
                    <a:pt x="2156" y="1688"/>
                  </a:lnTo>
                  <a:lnTo>
                    <a:pt x="2173" y="1646"/>
                  </a:lnTo>
                  <a:lnTo>
                    <a:pt x="2189" y="1613"/>
                  </a:lnTo>
                  <a:lnTo>
                    <a:pt x="2189" y="1613"/>
                  </a:lnTo>
                  <a:lnTo>
                    <a:pt x="2206" y="1580"/>
                  </a:lnTo>
                  <a:lnTo>
                    <a:pt x="2223" y="1538"/>
                  </a:lnTo>
                  <a:lnTo>
                    <a:pt x="2223" y="1538"/>
                  </a:lnTo>
                  <a:lnTo>
                    <a:pt x="2231" y="1521"/>
                  </a:lnTo>
                  <a:lnTo>
                    <a:pt x="2240" y="1504"/>
                  </a:lnTo>
                  <a:lnTo>
                    <a:pt x="2240" y="1504"/>
                  </a:lnTo>
                  <a:lnTo>
                    <a:pt x="2248" y="1488"/>
                  </a:lnTo>
                  <a:lnTo>
                    <a:pt x="2256" y="1463"/>
                  </a:lnTo>
                  <a:lnTo>
                    <a:pt x="2265" y="1446"/>
                  </a:lnTo>
                  <a:lnTo>
                    <a:pt x="2273" y="1421"/>
                  </a:lnTo>
                  <a:lnTo>
                    <a:pt x="2281" y="1396"/>
                  </a:lnTo>
                  <a:lnTo>
                    <a:pt x="2281" y="1379"/>
                  </a:lnTo>
                  <a:lnTo>
                    <a:pt x="2290" y="1354"/>
                  </a:lnTo>
                  <a:lnTo>
                    <a:pt x="2298" y="1329"/>
                  </a:lnTo>
                  <a:lnTo>
                    <a:pt x="2306" y="1296"/>
                  </a:lnTo>
                  <a:lnTo>
                    <a:pt x="2315" y="1271"/>
                  </a:lnTo>
                  <a:lnTo>
                    <a:pt x="2315" y="1246"/>
                  </a:lnTo>
                  <a:lnTo>
                    <a:pt x="2323" y="1220"/>
                  </a:lnTo>
                  <a:lnTo>
                    <a:pt x="2331" y="1187"/>
                  </a:lnTo>
                  <a:lnTo>
                    <a:pt x="2331" y="1162"/>
                  </a:lnTo>
                  <a:lnTo>
                    <a:pt x="2331" y="1145"/>
                  </a:lnTo>
                  <a:lnTo>
                    <a:pt x="2331" y="1129"/>
                  </a:lnTo>
                  <a:lnTo>
                    <a:pt x="2340" y="1103"/>
                  </a:lnTo>
                  <a:lnTo>
                    <a:pt x="2340" y="1070"/>
                  </a:lnTo>
                  <a:lnTo>
                    <a:pt x="2340" y="1045"/>
                  </a:lnTo>
                  <a:lnTo>
                    <a:pt x="2340" y="1012"/>
                  </a:lnTo>
                  <a:lnTo>
                    <a:pt x="2340" y="987"/>
                  </a:lnTo>
                  <a:lnTo>
                    <a:pt x="2340" y="953"/>
                  </a:lnTo>
                  <a:lnTo>
                    <a:pt x="2340" y="928"/>
                  </a:lnTo>
                  <a:lnTo>
                    <a:pt x="2340" y="895"/>
                  </a:lnTo>
                  <a:lnTo>
                    <a:pt x="2340" y="861"/>
                  </a:lnTo>
                  <a:lnTo>
                    <a:pt x="2340" y="694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57"/>
            <p:cNvSpPr/>
            <p:nvPr/>
          </p:nvSpPr>
          <p:spPr>
            <a:xfrm>
              <a:off x="5783933" y="4648617"/>
              <a:ext cx="115032" cy="73399"/>
            </a:xfrm>
            <a:custGeom>
              <a:avLst/>
              <a:gdLst/>
              <a:ahLst/>
              <a:cxnLst/>
              <a:rect l="l" t="t" r="r" b="b"/>
              <a:pathLst>
                <a:path w="2332" h="1488" extrusionOk="0">
                  <a:moveTo>
                    <a:pt x="535" y="602"/>
                  </a:moveTo>
                  <a:lnTo>
                    <a:pt x="535" y="602"/>
                  </a:lnTo>
                  <a:lnTo>
                    <a:pt x="518" y="619"/>
                  </a:lnTo>
                  <a:lnTo>
                    <a:pt x="510" y="627"/>
                  </a:lnTo>
                  <a:lnTo>
                    <a:pt x="510" y="627"/>
                  </a:lnTo>
                  <a:lnTo>
                    <a:pt x="502" y="635"/>
                  </a:lnTo>
                  <a:lnTo>
                    <a:pt x="485" y="652"/>
                  </a:lnTo>
                  <a:lnTo>
                    <a:pt x="485" y="652"/>
                  </a:lnTo>
                  <a:lnTo>
                    <a:pt x="477" y="660"/>
                  </a:lnTo>
                  <a:lnTo>
                    <a:pt x="468" y="669"/>
                  </a:lnTo>
                  <a:lnTo>
                    <a:pt x="468" y="669"/>
                  </a:lnTo>
                  <a:lnTo>
                    <a:pt x="460" y="677"/>
                  </a:lnTo>
                  <a:lnTo>
                    <a:pt x="451" y="694"/>
                  </a:lnTo>
                  <a:lnTo>
                    <a:pt x="451" y="694"/>
                  </a:lnTo>
                  <a:lnTo>
                    <a:pt x="443" y="702"/>
                  </a:lnTo>
                  <a:lnTo>
                    <a:pt x="443" y="702"/>
                  </a:lnTo>
                  <a:lnTo>
                    <a:pt x="426" y="711"/>
                  </a:lnTo>
                  <a:lnTo>
                    <a:pt x="426" y="711"/>
                  </a:lnTo>
                  <a:lnTo>
                    <a:pt x="418" y="727"/>
                  </a:lnTo>
                  <a:lnTo>
                    <a:pt x="418" y="727"/>
                  </a:lnTo>
                  <a:lnTo>
                    <a:pt x="410" y="736"/>
                  </a:lnTo>
                  <a:lnTo>
                    <a:pt x="410" y="736"/>
                  </a:lnTo>
                  <a:lnTo>
                    <a:pt x="410" y="744"/>
                  </a:lnTo>
                  <a:lnTo>
                    <a:pt x="410" y="744"/>
                  </a:lnTo>
                  <a:lnTo>
                    <a:pt x="401" y="752"/>
                  </a:lnTo>
                  <a:lnTo>
                    <a:pt x="401" y="752"/>
                  </a:lnTo>
                  <a:lnTo>
                    <a:pt x="393" y="761"/>
                  </a:lnTo>
                  <a:lnTo>
                    <a:pt x="393" y="752"/>
                  </a:lnTo>
                  <a:lnTo>
                    <a:pt x="385" y="769"/>
                  </a:lnTo>
                  <a:lnTo>
                    <a:pt x="385" y="761"/>
                  </a:lnTo>
                  <a:lnTo>
                    <a:pt x="385" y="769"/>
                  </a:lnTo>
                  <a:lnTo>
                    <a:pt x="385" y="769"/>
                  </a:lnTo>
                  <a:lnTo>
                    <a:pt x="385" y="777"/>
                  </a:lnTo>
                  <a:lnTo>
                    <a:pt x="385" y="769"/>
                  </a:lnTo>
                  <a:lnTo>
                    <a:pt x="385" y="777"/>
                  </a:lnTo>
                  <a:lnTo>
                    <a:pt x="385" y="769"/>
                  </a:lnTo>
                  <a:lnTo>
                    <a:pt x="385" y="786"/>
                  </a:lnTo>
                  <a:lnTo>
                    <a:pt x="385" y="777"/>
                  </a:lnTo>
                  <a:lnTo>
                    <a:pt x="385" y="786"/>
                  </a:lnTo>
                  <a:lnTo>
                    <a:pt x="385" y="777"/>
                  </a:lnTo>
                  <a:lnTo>
                    <a:pt x="385" y="786"/>
                  </a:lnTo>
                  <a:lnTo>
                    <a:pt x="385" y="777"/>
                  </a:lnTo>
                  <a:lnTo>
                    <a:pt x="385" y="794"/>
                  </a:lnTo>
                  <a:lnTo>
                    <a:pt x="385" y="786"/>
                  </a:lnTo>
                  <a:lnTo>
                    <a:pt x="385" y="794"/>
                  </a:lnTo>
                  <a:lnTo>
                    <a:pt x="385" y="786"/>
                  </a:lnTo>
                  <a:lnTo>
                    <a:pt x="385" y="794"/>
                  </a:lnTo>
                  <a:lnTo>
                    <a:pt x="385" y="786"/>
                  </a:lnTo>
                  <a:lnTo>
                    <a:pt x="385" y="786"/>
                  </a:lnTo>
                  <a:lnTo>
                    <a:pt x="385" y="786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93" y="802"/>
                  </a:lnTo>
                  <a:lnTo>
                    <a:pt x="410" y="811"/>
                  </a:lnTo>
                  <a:lnTo>
                    <a:pt x="426" y="827"/>
                  </a:lnTo>
                  <a:lnTo>
                    <a:pt x="435" y="836"/>
                  </a:lnTo>
                  <a:lnTo>
                    <a:pt x="451" y="844"/>
                  </a:lnTo>
                  <a:lnTo>
                    <a:pt x="468" y="853"/>
                  </a:lnTo>
                  <a:lnTo>
                    <a:pt x="493" y="869"/>
                  </a:lnTo>
                  <a:lnTo>
                    <a:pt x="510" y="878"/>
                  </a:lnTo>
                  <a:lnTo>
                    <a:pt x="535" y="886"/>
                  </a:lnTo>
                  <a:lnTo>
                    <a:pt x="560" y="894"/>
                  </a:lnTo>
                  <a:lnTo>
                    <a:pt x="560" y="894"/>
                  </a:lnTo>
                  <a:lnTo>
                    <a:pt x="585" y="911"/>
                  </a:lnTo>
                  <a:lnTo>
                    <a:pt x="610" y="919"/>
                  </a:lnTo>
                  <a:lnTo>
                    <a:pt x="635" y="928"/>
                  </a:lnTo>
                  <a:lnTo>
                    <a:pt x="635" y="928"/>
                  </a:lnTo>
                  <a:lnTo>
                    <a:pt x="669" y="936"/>
                  </a:lnTo>
                  <a:lnTo>
                    <a:pt x="694" y="944"/>
                  </a:lnTo>
                  <a:lnTo>
                    <a:pt x="719" y="953"/>
                  </a:lnTo>
                  <a:lnTo>
                    <a:pt x="752" y="961"/>
                  </a:lnTo>
                  <a:lnTo>
                    <a:pt x="786" y="970"/>
                  </a:lnTo>
                  <a:lnTo>
                    <a:pt x="811" y="978"/>
                  </a:lnTo>
                  <a:lnTo>
                    <a:pt x="844" y="986"/>
                  </a:lnTo>
                  <a:lnTo>
                    <a:pt x="878" y="995"/>
                  </a:lnTo>
                  <a:lnTo>
                    <a:pt x="911" y="1003"/>
                  </a:lnTo>
                  <a:lnTo>
                    <a:pt x="944" y="1011"/>
                  </a:lnTo>
                  <a:lnTo>
                    <a:pt x="978" y="1011"/>
                  </a:lnTo>
                  <a:lnTo>
                    <a:pt x="1011" y="1020"/>
                  </a:lnTo>
                  <a:lnTo>
                    <a:pt x="1045" y="1020"/>
                  </a:lnTo>
                  <a:lnTo>
                    <a:pt x="1078" y="1020"/>
                  </a:lnTo>
                  <a:lnTo>
                    <a:pt x="1120" y="1020"/>
                  </a:lnTo>
                  <a:lnTo>
                    <a:pt x="1153" y="1020"/>
                  </a:lnTo>
                  <a:lnTo>
                    <a:pt x="1187" y="1020"/>
                  </a:lnTo>
                  <a:lnTo>
                    <a:pt x="1228" y="1020"/>
                  </a:lnTo>
                  <a:lnTo>
                    <a:pt x="1287" y="1020"/>
                  </a:lnTo>
                  <a:lnTo>
                    <a:pt x="1387" y="1028"/>
                  </a:lnTo>
                  <a:lnTo>
                    <a:pt x="1487" y="1036"/>
                  </a:lnTo>
                  <a:lnTo>
                    <a:pt x="1596" y="1045"/>
                  </a:lnTo>
                  <a:lnTo>
                    <a:pt x="1796" y="1053"/>
                  </a:lnTo>
                  <a:lnTo>
                    <a:pt x="1897" y="1061"/>
                  </a:lnTo>
                  <a:lnTo>
                    <a:pt x="2005" y="1070"/>
                  </a:lnTo>
                  <a:lnTo>
                    <a:pt x="2189" y="1270"/>
                  </a:lnTo>
                  <a:lnTo>
                    <a:pt x="2055" y="1487"/>
                  </a:lnTo>
                  <a:lnTo>
                    <a:pt x="1237" y="1487"/>
                  </a:lnTo>
                  <a:lnTo>
                    <a:pt x="1195" y="1487"/>
                  </a:lnTo>
                  <a:lnTo>
                    <a:pt x="1153" y="1487"/>
                  </a:lnTo>
                  <a:lnTo>
                    <a:pt x="1111" y="1487"/>
                  </a:lnTo>
                  <a:lnTo>
                    <a:pt x="1070" y="1487"/>
                  </a:lnTo>
                  <a:lnTo>
                    <a:pt x="1028" y="1487"/>
                  </a:lnTo>
                  <a:lnTo>
                    <a:pt x="986" y="1479"/>
                  </a:lnTo>
                  <a:lnTo>
                    <a:pt x="944" y="1471"/>
                  </a:lnTo>
                  <a:lnTo>
                    <a:pt x="911" y="1471"/>
                  </a:lnTo>
                  <a:lnTo>
                    <a:pt x="869" y="1462"/>
                  </a:lnTo>
                  <a:lnTo>
                    <a:pt x="827" y="1454"/>
                  </a:lnTo>
                  <a:lnTo>
                    <a:pt x="786" y="1446"/>
                  </a:lnTo>
                  <a:lnTo>
                    <a:pt x="752" y="1437"/>
                  </a:lnTo>
                  <a:lnTo>
                    <a:pt x="710" y="1429"/>
                  </a:lnTo>
                  <a:lnTo>
                    <a:pt x="677" y="1412"/>
                  </a:lnTo>
                  <a:lnTo>
                    <a:pt x="635" y="1404"/>
                  </a:lnTo>
                  <a:lnTo>
                    <a:pt x="602" y="1396"/>
                  </a:lnTo>
                  <a:lnTo>
                    <a:pt x="560" y="1387"/>
                  </a:lnTo>
                  <a:lnTo>
                    <a:pt x="560" y="1387"/>
                  </a:lnTo>
                  <a:lnTo>
                    <a:pt x="535" y="1371"/>
                  </a:lnTo>
                  <a:lnTo>
                    <a:pt x="502" y="1354"/>
                  </a:lnTo>
                  <a:lnTo>
                    <a:pt x="468" y="1345"/>
                  </a:lnTo>
                  <a:lnTo>
                    <a:pt x="435" y="1329"/>
                  </a:lnTo>
                  <a:lnTo>
                    <a:pt x="401" y="1312"/>
                  </a:lnTo>
                  <a:lnTo>
                    <a:pt x="368" y="1295"/>
                  </a:lnTo>
                  <a:lnTo>
                    <a:pt x="335" y="1279"/>
                  </a:lnTo>
                  <a:lnTo>
                    <a:pt x="309" y="1262"/>
                  </a:lnTo>
                  <a:lnTo>
                    <a:pt x="276" y="1245"/>
                  </a:lnTo>
                  <a:lnTo>
                    <a:pt x="251" y="1220"/>
                  </a:lnTo>
                  <a:lnTo>
                    <a:pt x="218" y="1203"/>
                  </a:lnTo>
                  <a:lnTo>
                    <a:pt x="192" y="1178"/>
                  </a:lnTo>
                  <a:lnTo>
                    <a:pt x="167" y="1153"/>
                  </a:lnTo>
                  <a:lnTo>
                    <a:pt x="151" y="1145"/>
                  </a:lnTo>
                  <a:lnTo>
                    <a:pt x="142" y="1128"/>
                  </a:lnTo>
                  <a:lnTo>
                    <a:pt x="126" y="1120"/>
                  </a:lnTo>
                  <a:lnTo>
                    <a:pt x="117" y="1103"/>
                  </a:lnTo>
                  <a:lnTo>
                    <a:pt x="109" y="1095"/>
                  </a:lnTo>
                  <a:lnTo>
                    <a:pt x="92" y="1078"/>
                  </a:lnTo>
                  <a:lnTo>
                    <a:pt x="84" y="1070"/>
                  </a:lnTo>
                  <a:lnTo>
                    <a:pt x="76" y="1053"/>
                  </a:lnTo>
                  <a:lnTo>
                    <a:pt x="67" y="1036"/>
                  </a:lnTo>
                  <a:lnTo>
                    <a:pt x="59" y="1020"/>
                  </a:lnTo>
                  <a:lnTo>
                    <a:pt x="42" y="1003"/>
                  </a:lnTo>
                  <a:lnTo>
                    <a:pt x="34" y="986"/>
                  </a:lnTo>
                  <a:lnTo>
                    <a:pt x="25" y="970"/>
                  </a:lnTo>
                  <a:lnTo>
                    <a:pt x="25" y="953"/>
                  </a:lnTo>
                  <a:lnTo>
                    <a:pt x="17" y="936"/>
                  </a:lnTo>
                  <a:lnTo>
                    <a:pt x="9" y="919"/>
                  </a:lnTo>
                  <a:lnTo>
                    <a:pt x="0" y="903"/>
                  </a:lnTo>
                  <a:lnTo>
                    <a:pt x="0" y="886"/>
                  </a:lnTo>
                  <a:lnTo>
                    <a:pt x="0" y="861"/>
                  </a:lnTo>
                  <a:lnTo>
                    <a:pt x="0" y="844"/>
                  </a:lnTo>
                  <a:lnTo>
                    <a:pt x="0" y="827"/>
                  </a:lnTo>
                  <a:lnTo>
                    <a:pt x="0" y="761"/>
                  </a:lnTo>
                  <a:lnTo>
                    <a:pt x="0" y="744"/>
                  </a:lnTo>
                  <a:lnTo>
                    <a:pt x="0" y="727"/>
                  </a:lnTo>
                  <a:lnTo>
                    <a:pt x="0" y="702"/>
                  </a:lnTo>
                  <a:lnTo>
                    <a:pt x="0" y="685"/>
                  </a:lnTo>
                  <a:lnTo>
                    <a:pt x="9" y="669"/>
                  </a:lnTo>
                  <a:lnTo>
                    <a:pt x="17" y="644"/>
                  </a:lnTo>
                  <a:lnTo>
                    <a:pt x="25" y="627"/>
                  </a:lnTo>
                  <a:lnTo>
                    <a:pt x="34" y="610"/>
                  </a:lnTo>
                  <a:lnTo>
                    <a:pt x="42" y="594"/>
                  </a:lnTo>
                  <a:lnTo>
                    <a:pt x="50" y="577"/>
                  </a:lnTo>
                  <a:lnTo>
                    <a:pt x="59" y="560"/>
                  </a:lnTo>
                  <a:lnTo>
                    <a:pt x="67" y="543"/>
                  </a:lnTo>
                  <a:lnTo>
                    <a:pt x="76" y="527"/>
                  </a:lnTo>
                  <a:lnTo>
                    <a:pt x="92" y="510"/>
                  </a:lnTo>
                  <a:lnTo>
                    <a:pt x="101" y="493"/>
                  </a:lnTo>
                  <a:lnTo>
                    <a:pt x="117" y="477"/>
                  </a:lnTo>
                  <a:lnTo>
                    <a:pt x="126" y="468"/>
                  </a:lnTo>
                  <a:lnTo>
                    <a:pt x="142" y="452"/>
                  </a:lnTo>
                  <a:lnTo>
                    <a:pt x="151" y="435"/>
                  </a:lnTo>
                  <a:lnTo>
                    <a:pt x="167" y="418"/>
                  </a:lnTo>
                  <a:lnTo>
                    <a:pt x="184" y="410"/>
                  </a:lnTo>
                  <a:lnTo>
                    <a:pt x="184" y="410"/>
                  </a:lnTo>
                  <a:lnTo>
                    <a:pt x="201" y="393"/>
                  </a:lnTo>
                  <a:lnTo>
                    <a:pt x="218" y="376"/>
                  </a:lnTo>
                  <a:lnTo>
                    <a:pt x="234" y="368"/>
                  </a:lnTo>
                  <a:lnTo>
                    <a:pt x="251" y="351"/>
                  </a:lnTo>
                  <a:lnTo>
                    <a:pt x="268" y="343"/>
                  </a:lnTo>
                  <a:lnTo>
                    <a:pt x="284" y="326"/>
                  </a:lnTo>
                  <a:lnTo>
                    <a:pt x="301" y="318"/>
                  </a:lnTo>
                  <a:lnTo>
                    <a:pt x="318" y="301"/>
                  </a:lnTo>
                  <a:lnTo>
                    <a:pt x="335" y="293"/>
                  </a:lnTo>
                  <a:lnTo>
                    <a:pt x="360" y="276"/>
                  </a:lnTo>
                  <a:lnTo>
                    <a:pt x="376" y="268"/>
                  </a:lnTo>
                  <a:lnTo>
                    <a:pt x="401" y="251"/>
                  </a:lnTo>
                  <a:lnTo>
                    <a:pt x="418" y="243"/>
                  </a:lnTo>
                  <a:lnTo>
                    <a:pt x="443" y="226"/>
                  </a:lnTo>
                  <a:lnTo>
                    <a:pt x="468" y="218"/>
                  </a:lnTo>
                  <a:lnTo>
                    <a:pt x="485" y="201"/>
                  </a:lnTo>
                  <a:lnTo>
                    <a:pt x="485" y="201"/>
                  </a:lnTo>
                  <a:lnTo>
                    <a:pt x="510" y="193"/>
                  </a:lnTo>
                  <a:lnTo>
                    <a:pt x="560" y="176"/>
                  </a:lnTo>
                  <a:lnTo>
                    <a:pt x="610" y="126"/>
                  </a:lnTo>
                  <a:lnTo>
                    <a:pt x="669" y="101"/>
                  </a:lnTo>
                  <a:lnTo>
                    <a:pt x="694" y="92"/>
                  </a:lnTo>
                  <a:lnTo>
                    <a:pt x="719" y="84"/>
                  </a:lnTo>
                  <a:lnTo>
                    <a:pt x="744" y="76"/>
                  </a:lnTo>
                  <a:lnTo>
                    <a:pt x="769" y="67"/>
                  </a:lnTo>
                  <a:lnTo>
                    <a:pt x="794" y="59"/>
                  </a:lnTo>
                  <a:lnTo>
                    <a:pt x="827" y="51"/>
                  </a:lnTo>
                  <a:lnTo>
                    <a:pt x="852" y="42"/>
                  </a:lnTo>
                  <a:lnTo>
                    <a:pt x="878" y="34"/>
                  </a:lnTo>
                  <a:lnTo>
                    <a:pt x="903" y="26"/>
                  </a:lnTo>
                  <a:lnTo>
                    <a:pt x="928" y="26"/>
                  </a:lnTo>
                  <a:lnTo>
                    <a:pt x="953" y="17"/>
                  </a:lnTo>
                  <a:lnTo>
                    <a:pt x="978" y="9"/>
                  </a:lnTo>
                  <a:lnTo>
                    <a:pt x="1003" y="0"/>
                  </a:lnTo>
                  <a:lnTo>
                    <a:pt x="1028" y="0"/>
                  </a:lnTo>
                  <a:lnTo>
                    <a:pt x="1053" y="0"/>
                  </a:lnTo>
                  <a:lnTo>
                    <a:pt x="1078" y="0"/>
                  </a:lnTo>
                  <a:lnTo>
                    <a:pt x="1111" y="0"/>
                  </a:lnTo>
                  <a:lnTo>
                    <a:pt x="1136" y="0"/>
                  </a:lnTo>
                  <a:lnTo>
                    <a:pt x="1153" y="0"/>
                  </a:lnTo>
                  <a:lnTo>
                    <a:pt x="1162" y="0"/>
                  </a:lnTo>
                  <a:lnTo>
                    <a:pt x="1187" y="0"/>
                  </a:lnTo>
                  <a:lnTo>
                    <a:pt x="1212" y="0"/>
                  </a:lnTo>
                  <a:lnTo>
                    <a:pt x="1237" y="0"/>
                  </a:lnTo>
                  <a:lnTo>
                    <a:pt x="1287" y="0"/>
                  </a:lnTo>
                  <a:lnTo>
                    <a:pt x="1337" y="0"/>
                  </a:lnTo>
                  <a:lnTo>
                    <a:pt x="1537" y="0"/>
                  </a:lnTo>
                  <a:lnTo>
                    <a:pt x="1588" y="0"/>
                  </a:lnTo>
                  <a:lnTo>
                    <a:pt x="1638" y="0"/>
                  </a:lnTo>
                  <a:lnTo>
                    <a:pt x="1688" y="0"/>
                  </a:lnTo>
                  <a:lnTo>
                    <a:pt x="1738" y="0"/>
                  </a:lnTo>
                  <a:lnTo>
                    <a:pt x="1788" y="0"/>
                  </a:lnTo>
                  <a:lnTo>
                    <a:pt x="1830" y="9"/>
                  </a:lnTo>
                  <a:lnTo>
                    <a:pt x="1880" y="17"/>
                  </a:lnTo>
                  <a:lnTo>
                    <a:pt x="1930" y="26"/>
                  </a:lnTo>
                  <a:lnTo>
                    <a:pt x="1980" y="34"/>
                  </a:lnTo>
                  <a:lnTo>
                    <a:pt x="2030" y="42"/>
                  </a:lnTo>
                  <a:lnTo>
                    <a:pt x="2081" y="51"/>
                  </a:lnTo>
                  <a:lnTo>
                    <a:pt x="2131" y="59"/>
                  </a:lnTo>
                  <a:lnTo>
                    <a:pt x="2181" y="67"/>
                  </a:lnTo>
                  <a:lnTo>
                    <a:pt x="2231" y="84"/>
                  </a:lnTo>
                  <a:lnTo>
                    <a:pt x="2256" y="84"/>
                  </a:lnTo>
                  <a:lnTo>
                    <a:pt x="2273" y="84"/>
                  </a:lnTo>
                  <a:lnTo>
                    <a:pt x="2331" y="159"/>
                  </a:lnTo>
                  <a:lnTo>
                    <a:pt x="2256" y="218"/>
                  </a:lnTo>
                  <a:lnTo>
                    <a:pt x="2239" y="218"/>
                  </a:lnTo>
                  <a:lnTo>
                    <a:pt x="2206" y="218"/>
                  </a:lnTo>
                  <a:lnTo>
                    <a:pt x="2156" y="218"/>
                  </a:lnTo>
                  <a:lnTo>
                    <a:pt x="2106" y="218"/>
                  </a:lnTo>
                  <a:lnTo>
                    <a:pt x="2064" y="218"/>
                  </a:lnTo>
                  <a:lnTo>
                    <a:pt x="2014" y="218"/>
                  </a:lnTo>
                  <a:lnTo>
                    <a:pt x="1964" y="218"/>
                  </a:lnTo>
                  <a:lnTo>
                    <a:pt x="1913" y="218"/>
                  </a:lnTo>
                  <a:lnTo>
                    <a:pt x="1680" y="218"/>
                  </a:lnTo>
                  <a:lnTo>
                    <a:pt x="1629" y="218"/>
                  </a:lnTo>
                  <a:lnTo>
                    <a:pt x="1588" y="218"/>
                  </a:lnTo>
                  <a:lnTo>
                    <a:pt x="1537" y="218"/>
                  </a:lnTo>
                  <a:lnTo>
                    <a:pt x="1496" y="226"/>
                  </a:lnTo>
                  <a:lnTo>
                    <a:pt x="1454" y="226"/>
                  </a:lnTo>
                  <a:lnTo>
                    <a:pt x="1404" y="234"/>
                  </a:lnTo>
                  <a:lnTo>
                    <a:pt x="1362" y="243"/>
                  </a:lnTo>
                  <a:lnTo>
                    <a:pt x="1320" y="251"/>
                  </a:lnTo>
                  <a:lnTo>
                    <a:pt x="1279" y="268"/>
                  </a:lnTo>
                  <a:lnTo>
                    <a:pt x="1253" y="268"/>
                  </a:lnTo>
                  <a:lnTo>
                    <a:pt x="1228" y="276"/>
                  </a:lnTo>
                  <a:lnTo>
                    <a:pt x="1212" y="284"/>
                  </a:lnTo>
                  <a:lnTo>
                    <a:pt x="1212" y="284"/>
                  </a:lnTo>
                  <a:lnTo>
                    <a:pt x="1195" y="284"/>
                  </a:lnTo>
                  <a:lnTo>
                    <a:pt x="1170" y="284"/>
                  </a:lnTo>
                  <a:lnTo>
                    <a:pt x="1153" y="293"/>
                  </a:lnTo>
                  <a:lnTo>
                    <a:pt x="1128" y="301"/>
                  </a:lnTo>
                  <a:lnTo>
                    <a:pt x="1111" y="310"/>
                  </a:lnTo>
                  <a:lnTo>
                    <a:pt x="1086" y="318"/>
                  </a:lnTo>
                  <a:lnTo>
                    <a:pt x="1070" y="326"/>
                  </a:lnTo>
                  <a:lnTo>
                    <a:pt x="1045" y="335"/>
                  </a:lnTo>
                  <a:lnTo>
                    <a:pt x="1028" y="343"/>
                  </a:lnTo>
                  <a:lnTo>
                    <a:pt x="1003" y="351"/>
                  </a:lnTo>
                  <a:lnTo>
                    <a:pt x="986" y="360"/>
                  </a:lnTo>
                  <a:lnTo>
                    <a:pt x="961" y="368"/>
                  </a:lnTo>
                  <a:lnTo>
                    <a:pt x="944" y="376"/>
                  </a:lnTo>
                  <a:lnTo>
                    <a:pt x="919" y="385"/>
                  </a:lnTo>
                  <a:lnTo>
                    <a:pt x="903" y="393"/>
                  </a:lnTo>
                  <a:lnTo>
                    <a:pt x="878" y="401"/>
                  </a:lnTo>
                  <a:lnTo>
                    <a:pt x="861" y="418"/>
                  </a:lnTo>
                  <a:lnTo>
                    <a:pt x="836" y="426"/>
                  </a:lnTo>
                  <a:lnTo>
                    <a:pt x="819" y="435"/>
                  </a:lnTo>
                  <a:lnTo>
                    <a:pt x="769" y="468"/>
                  </a:lnTo>
                  <a:lnTo>
                    <a:pt x="727" y="493"/>
                  </a:lnTo>
                  <a:lnTo>
                    <a:pt x="694" y="518"/>
                  </a:lnTo>
                  <a:lnTo>
                    <a:pt x="677" y="527"/>
                  </a:lnTo>
                  <a:lnTo>
                    <a:pt x="677" y="527"/>
                  </a:lnTo>
                  <a:lnTo>
                    <a:pt x="660" y="535"/>
                  </a:lnTo>
                  <a:lnTo>
                    <a:pt x="644" y="552"/>
                  </a:lnTo>
                  <a:lnTo>
                    <a:pt x="627" y="560"/>
                  </a:lnTo>
                  <a:lnTo>
                    <a:pt x="610" y="569"/>
                  </a:lnTo>
                  <a:lnTo>
                    <a:pt x="593" y="585"/>
                  </a:lnTo>
                  <a:lnTo>
                    <a:pt x="585" y="594"/>
                  </a:lnTo>
                  <a:lnTo>
                    <a:pt x="568" y="602"/>
                  </a:lnTo>
                  <a:lnTo>
                    <a:pt x="568" y="602"/>
                  </a:lnTo>
                  <a:lnTo>
                    <a:pt x="552" y="619"/>
                  </a:lnTo>
                  <a:close/>
                  <a:moveTo>
                    <a:pt x="426" y="761"/>
                  </a:moveTo>
                  <a:lnTo>
                    <a:pt x="426" y="752"/>
                  </a:lnTo>
                  <a:lnTo>
                    <a:pt x="426" y="752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57"/>
            <p:cNvSpPr/>
            <p:nvPr/>
          </p:nvSpPr>
          <p:spPr>
            <a:xfrm>
              <a:off x="5885695" y="4352307"/>
              <a:ext cx="342086" cy="236624"/>
            </a:xfrm>
            <a:custGeom>
              <a:avLst/>
              <a:gdLst/>
              <a:ahLst/>
              <a:cxnLst/>
              <a:rect l="l" t="t" r="r" b="b"/>
              <a:pathLst>
                <a:path w="6935" h="4797" extrusionOk="0">
                  <a:moveTo>
                    <a:pt x="2332" y="4771"/>
                  </a:moveTo>
                  <a:cubicBezTo>
                    <a:pt x="6935" y="4562"/>
                    <a:pt x="6926" y="569"/>
                    <a:pt x="6717" y="477"/>
                  </a:cubicBezTo>
                  <a:cubicBezTo>
                    <a:pt x="6007" y="160"/>
                    <a:pt x="5331" y="1"/>
                    <a:pt x="4570" y="68"/>
                  </a:cubicBezTo>
                  <a:cubicBezTo>
                    <a:pt x="2507" y="260"/>
                    <a:pt x="569" y="2415"/>
                    <a:pt x="34" y="4345"/>
                  </a:cubicBezTo>
                  <a:cubicBezTo>
                    <a:pt x="1" y="4454"/>
                    <a:pt x="427" y="4487"/>
                    <a:pt x="485" y="4495"/>
                  </a:cubicBezTo>
                  <a:cubicBezTo>
                    <a:pt x="1095" y="4579"/>
                    <a:pt x="1722" y="4796"/>
                    <a:pt x="2332" y="4771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57"/>
            <p:cNvSpPr/>
            <p:nvPr/>
          </p:nvSpPr>
          <p:spPr>
            <a:xfrm>
              <a:off x="5853139" y="4083669"/>
              <a:ext cx="332615" cy="325561"/>
            </a:xfrm>
            <a:custGeom>
              <a:avLst/>
              <a:gdLst/>
              <a:ahLst/>
              <a:cxnLst/>
              <a:rect l="l" t="t" r="r" b="b"/>
              <a:pathLst>
                <a:path w="6743" h="6600" extrusionOk="0">
                  <a:moveTo>
                    <a:pt x="853" y="2665"/>
                  </a:moveTo>
                  <a:cubicBezTo>
                    <a:pt x="3242" y="6600"/>
                    <a:pt x="6743" y="4678"/>
                    <a:pt x="6726" y="4453"/>
                  </a:cubicBezTo>
                  <a:cubicBezTo>
                    <a:pt x="6667" y="3684"/>
                    <a:pt x="6484" y="3008"/>
                    <a:pt x="6049" y="2373"/>
                  </a:cubicBezTo>
                  <a:cubicBezTo>
                    <a:pt x="4888" y="660"/>
                    <a:pt x="2064" y="0"/>
                    <a:pt x="118" y="451"/>
                  </a:cubicBezTo>
                  <a:cubicBezTo>
                    <a:pt x="1" y="476"/>
                    <a:pt x="176" y="869"/>
                    <a:pt x="201" y="919"/>
                  </a:cubicBezTo>
                  <a:cubicBezTo>
                    <a:pt x="419" y="1495"/>
                    <a:pt x="535" y="2147"/>
                    <a:pt x="853" y="2665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57"/>
            <p:cNvSpPr/>
            <p:nvPr/>
          </p:nvSpPr>
          <p:spPr>
            <a:xfrm>
              <a:off x="6840528" y="3448627"/>
              <a:ext cx="295916" cy="391118"/>
            </a:xfrm>
            <a:custGeom>
              <a:avLst/>
              <a:gdLst/>
              <a:ahLst/>
              <a:cxnLst/>
              <a:rect l="l" t="t" r="r" b="b"/>
              <a:pathLst>
                <a:path w="5999" h="7929" extrusionOk="0">
                  <a:moveTo>
                    <a:pt x="2297" y="1797"/>
                  </a:moveTo>
                  <a:cubicBezTo>
                    <a:pt x="0" y="5781"/>
                    <a:pt x="3367" y="7928"/>
                    <a:pt x="3559" y="7803"/>
                  </a:cubicBezTo>
                  <a:cubicBezTo>
                    <a:pt x="4202" y="7377"/>
                    <a:pt x="4703" y="6893"/>
                    <a:pt x="5046" y="6216"/>
                  </a:cubicBezTo>
                  <a:cubicBezTo>
                    <a:pt x="5998" y="4370"/>
                    <a:pt x="5221" y="1579"/>
                    <a:pt x="3885" y="84"/>
                  </a:cubicBezTo>
                  <a:cubicBezTo>
                    <a:pt x="3810" y="0"/>
                    <a:pt x="3551" y="343"/>
                    <a:pt x="3509" y="385"/>
                  </a:cubicBezTo>
                  <a:cubicBezTo>
                    <a:pt x="3108" y="853"/>
                    <a:pt x="2598" y="1270"/>
                    <a:pt x="2297" y="1797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57"/>
            <p:cNvSpPr/>
            <p:nvPr/>
          </p:nvSpPr>
          <p:spPr>
            <a:xfrm>
              <a:off x="7155336" y="3833529"/>
              <a:ext cx="391956" cy="293005"/>
            </a:xfrm>
            <a:custGeom>
              <a:avLst/>
              <a:gdLst/>
              <a:ahLst/>
              <a:cxnLst/>
              <a:rect l="l" t="t" r="r" b="b"/>
              <a:pathLst>
                <a:path w="7946" h="5940" extrusionOk="0">
                  <a:moveTo>
                    <a:pt x="6082" y="2130"/>
                  </a:moveTo>
                  <a:cubicBezTo>
                    <a:pt x="1997" y="0"/>
                    <a:pt x="1" y="3467"/>
                    <a:pt x="134" y="3651"/>
                  </a:cubicBezTo>
                  <a:cubicBezTo>
                    <a:pt x="585" y="4277"/>
                    <a:pt x="1095" y="4754"/>
                    <a:pt x="1788" y="5079"/>
                  </a:cubicBezTo>
                  <a:cubicBezTo>
                    <a:pt x="3668" y="5940"/>
                    <a:pt x="6425" y="5038"/>
                    <a:pt x="7853" y="3643"/>
                  </a:cubicBezTo>
                  <a:cubicBezTo>
                    <a:pt x="7945" y="3559"/>
                    <a:pt x="7586" y="3317"/>
                    <a:pt x="7544" y="3283"/>
                  </a:cubicBezTo>
                  <a:cubicBezTo>
                    <a:pt x="7060" y="2899"/>
                    <a:pt x="6625" y="2406"/>
                    <a:pt x="6082" y="2130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57"/>
            <p:cNvSpPr/>
            <p:nvPr/>
          </p:nvSpPr>
          <p:spPr>
            <a:xfrm>
              <a:off x="7437193" y="4569496"/>
              <a:ext cx="346230" cy="232875"/>
            </a:xfrm>
            <a:custGeom>
              <a:avLst/>
              <a:gdLst/>
              <a:ahLst/>
              <a:cxnLst/>
              <a:rect l="l" t="t" r="r" b="b"/>
              <a:pathLst>
                <a:path w="7019" h="4721" extrusionOk="0">
                  <a:moveTo>
                    <a:pt x="2315" y="4704"/>
                  </a:moveTo>
                  <a:cubicBezTo>
                    <a:pt x="6926" y="4612"/>
                    <a:pt x="7018" y="610"/>
                    <a:pt x="6809" y="510"/>
                  </a:cubicBezTo>
                  <a:cubicBezTo>
                    <a:pt x="6108" y="184"/>
                    <a:pt x="5439" y="0"/>
                    <a:pt x="4671" y="59"/>
                  </a:cubicBezTo>
                  <a:cubicBezTo>
                    <a:pt x="2607" y="201"/>
                    <a:pt x="619" y="2315"/>
                    <a:pt x="34" y="4228"/>
                  </a:cubicBezTo>
                  <a:cubicBezTo>
                    <a:pt x="1" y="4336"/>
                    <a:pt x="427" y="4386"/>
                    <a:pt x="485" y="4395"/>
                  </a:cubicBezTo>
                  <a:cubicBezTo>
                    <a:pt x="1087" y="4495"/>
                    <a:pt x="1705" y="4720"/>
                    <a:pt x="2315" y="4704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57"/>
            <p:cNvSpPr/>
            <p:nvPr/>
          </p:nvSpPr>
          <p:spPr>
            <a:xfrm>
              <a:off x="5715515" y="4759061"/>
              <a:ext cx="347019" cy="320629"/>
            </a:xfrm>
            <a:custGeom>
              <a:avLst/>
              <a:gdLst/>
              <a:ahLst/>
              <a:cxnLst/>
              <a:rect l="l" t="t" r="r" b="b"/>
              <a:pathLst>
                <a:path w="7035" h="6500" extrusionOk="0">
                  <a:moveTo>
                    <a:pt x="6024" y="3751"/>
                  </a:moveTo>
                  <a:cubicBezTo>
                    <a:pt x="3351" y="0"/>
                    <a:pt x="1" y="2181"/>
                    <a:pt x="34" y="2415"/>
                  </a:cubicBezTo>
                  <a:cubicBezTo>
                    <a:pt x="151" y="3175"/>
                    <a:pt x="385" y="3826"/>
                    <a:pt x="869" y="4428"/>
                  </a:cubicBezTo>
                  <a:cubicBezTo>
                    <a:pt x="2156" y="6057"/>
                    <a:pt x="5021" y="6500"/>
                    <a:pt x="6926" y="5907"/>
                  </a:cubicBezTo>
                  <a:cubicBezTo>
                    <a:pt x="7035" y="5865"/>
                    <a:pt x="6834" y="5489"/>
                    <a:pt x="6809" y="5439"/>
                  </a:cubicBezTo>
                  <a:cubicBezTo>
                    <a:pt x="6542" y="4887"/>
                    <a:pt x="6383" y="4244"/>
                    <a:pt x="6024" y="3751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57"/>
            <p:cNvSpPr/>
            <p:nvPr/>
          </p:nvSpPr>
          <p:spPr>
            <a:xfrm>
              <a:off x="6204647" y="4776770"/>
              <a:ext cx="341692" cy="239880"/>
            </a:xfrm>
            <a:custGeom>
              <a:avLst/>
              <a:gdLst/>
              <a:ahLst/>
              <a:cxnLst/>
              <a:rect l="l" t="t" r="r" b="b"/>
              <a:pathLst>
                <a:path w="6927" h="4863" extrusionOk="0">
                  <a:moveTo>
                    <a:pt x="2332" y="4821"/>
                  </a:moveTo>
                  <a:cubicBezTo>
                    <a:pt x="6926" y="4537"/>
                    <a:pt x="6859" y="544"/>
                    <a:pt x="6651" y="452"/>
                  </a:cubicBezTo>
                  <a:cubicBezTo>
                    <a:pt x="5941" y="151"/>
                    <a:pt x="5264" y="1"/>
                    <a:pt x="4495" y="84"/>
                  </a:cubicBezTo>
                  <a:cubicBezTo>
                    <a:pt x="2432" y="318"/>
                    <a:pt x="535" y="2507"/>
                    <a:pt x="34" y="4437"/>
                  </a:cubicBezTo>
                  <a:cubicBezTo>
                    <a:pt x="1" y="4553"/>
                    <a:pt x="435" y="4579"/>
                    <a:pt x="485" y="4587"/>
                  </a:cubicBezTo>
                  <a:cubicBezTo>
                    <a:pt x="1104" y="4662"/>
                    <a:pt x="1730" y="4863"/>
                    <a:pt x="2332" y="4821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57"/>
            <p:cNvSpPr/>
            <p:nvPr/>
          </p:nvSpPr>
          <p:spPr>
            <a:xfrm>
              <a:off x="8551057" y="4945322"/>
              <a:ext cx="39215" cy="154148"/>
            </a:xfrm>
            <a:custGeom>
              <a:avLst/>
              <a:gdLst/>
              <a:ahLst/>
              <a:cxnLst/>
              <a:rect l="l" t="t" r="r" b="b"/>
              <a:pathLst>
                <a:path w="795" h="3125" extrusionOk="0">
                  <a:moveTo>
                    <a:pt x="385" y="42"/>
                  </a:moveTo>
                  <a:lnTo>
                    <a:pt x="427" y="76"/>
                  </a:lnTo>
                  <a:lnTo>
                    <a:pt x="485" y="109"/>
                  </a:lnTo>
                  <a:lnTo>
                    <a:pt x="544" y="151"/>
                  </a:lnTo>
                  <a:lnTo>
                    <a:pt x="586" y="176"/>
                  </a:lnTo>
                  <a:lnTo>
                    <a:pt x="594" y="184"/>
                  </a:lnTo>
                  <a:lnTo>
                    <a:pt x="627" y="226"/>
                  </a:lnTo>
                  <a:lnTo>
                    <a:pt x="652" y="268"/>
                  </a:lnTo>
                  <a:lnTo>
                    <a:pt x="686" y="309"/>
                  </a:lnTo>
                  <a:lnTo>
                    <a:pt x="702" y="335"/>
                  </a:lnTo>
                  <a:lnTo>
                    <a:pt x="711" y="360"/>
                  </a:lnTo>
                  <a:lnTo>
                    <a:pt x="719" y="401"/>
                  </a:lnTo>
                  <a:lnTo>
                    <a:pt x="728" y="451"/>
                  </a:lnTo>
                  <a:lnTo>
                    <a:pt x="744" y="502"/>
                  </a:lnTo>
                  <a:lnTo>
                    <a:pt x="753" y="543"/>
                  </a:lnTo>
                  <a:lnTo>
                    <a:pt x="761" y="593"/>
                  </a:lnTo>
                  <a:lnTo>
                    <a:pt x="769" y="644"/>
                  </a:lnTo>
                  <a:lnTo>
                    <a:pt x="769" y="685"/>
                  </a:lnTo>
                  <a:lnTo>
                    <a:pt x="778" y="736"/>
                  </a:lnTo>
                  <a:lnTo>
                    <a:pt x="786" y="777"/>
                  </a:lnTo>
                  <a:lnTo>
                    <a:pt x="794" y="827"/>
                  </a:lnTo>
                  <a:lnTo>
                    <a:pt x="794" y="878"/>
                  </a:lnTo>
                  <a:lnTo>
                    <a:pt x="794" y="919"/>
                  </a:lnTo>
                  <a:lnTo>
                    <a:pt x="794" y="969"/>
                  </a:lnTo>
                  <a:lnTo>
                    <a:pt x="794" y="1011"/>
                  </a:lnTo>
                  <a:lnTo>
                    <a:pt x="794" y="1061"/>
                  </a:lnTo>
                  <a:lnTo>
                    <a:pt x="794" y="1103"/>
                  </a:lnTo>
                  <a:lnTo>
                    <a:pt x="794" y="1153"/>
                  </a:lnTo>
                  <a:lnTo>
                    <a:pt x="794" y="1421"/>
                  </a:lnTo>
                  <a:lnTo>
                    <a:pt x="794" y="1462"/>
                  </a:lnTo>
                  <a:lnTo>
                    <a:pt x="794" y="1512"/>
                  </a:lnTo>
                  <a:lnTo>
                    <a:pt x="794" y="1554"/>
                  </a:lnTo>
                  <a:lnTo>
                    <a:pt x="786" y="1646"/>
                  </a:lnTo>
                  <a:lnTo>
                    <a:pt x="778" y="1738"/>
                  </a:lnTo>
                  <a:lnTo>
                    <a:pt x="769" y="1830"/>
                  </a:lnTo>
                  <a:lnTo>
                    <a:pt x="761" y="1913"/>
                  </a:lnTo>
                  <a:lnTo>
                    <a:pt x="753" y="2005"/>
                  </a:lnTo>
                  <a:lnTo>
                    <a:pt x="744" y="2081"/>
                  </a:lnTo>
                  <a:lnTo>
                    <a:pt x="744" y="2097"/>
                  </a:lnTo>
                  <a:lnTo>
                    <a:pt x="728" y="2181"/>
                  </a:lnTo>
                  <a:lnTo>
                    <a:pt x="711" y="2273"/>
                  </a:lnTo>
                  <a:lnTo>
                    <a:pt x="702" y="2306"/>
                  </a:lnTo>
                  <a:lnTo>
                    <a:pt x="686" y="2356"/>
                  </a:lnTo>
                  <a:lnTo>
                    <a:pt x="644" y="2532"/>
                  </a:lnTo>
                  <a:lnTo>
                    <a:pt x="636" y="2573"/>
                  </a:lnTo>
                  <a:lnTo>
                    <a:pt x="602" y="2707"/>
                  </a:lnTo>
                  <a:lnTo>
                    <a:pt x="577" y="2791"/>
                  </a:lnTo>
                  <a:lnTo>
                    <a:pt x="552" y="2874"/>
                  </a:lnTo>
                  <a:lnTo>
                    <a:pt x="235" y="3125"/>
                  </a:lnTo>
                  <a:lnTo>
                    <a:pt x="1" y="2799"/>
                  </a:lnTo>
                  <a:lnTo>
                    <a:pt x="1" y="2707"/>
                  </a:lnTo>
                  <a:lnTo>
                    <a:pt x="1" y="2615"/>
                  </a:lnTo>
                  <a:lnTo>
                    <a:pt x="1" y="2481"/>
                  </a:lnTo>
                  <a:lnTo>
                    <a:pt x="1" y="2440"/>
                  </a:lnTo>
                  <a:lnTo>
                    <a:pt x="17" y="2256"/>
                  </a:lnTo>
                  <a:lnTo>
                    <a:pt x="17" y="2206"/>
                  </a:lnTo>
                  <a:lnTo>
                    <a:pt x="17" y="2172"/>
                  </a:lnTo>
                  <a:lnTo>
                    <a:pt x="17" y="2089"/>
                  </a:lnTo>
                  <a:lnTo>
                    <a:pt x="26" y="2005"/>
                  </a:lnTo>
                  <a:lnTo>
                    <a:pt x="26" y="1989"/>
                  </a:lnTo>
                  <a:lnTo>
                    <a:pt x="34" y="1913"/>
                  </a:lnTo>
                  <a:lnTo>
                    <a:pt x="43" y="1838"/>
                  </a:lnTo>
                  <a:lnTo>
                    <a:pt x="59" y="1755"/>
                  </a:lnTo>
                  <a:lnTo>
                    <a:pt x="68" y="1671"/>
                  </a:lnTo>
                  <a:lnTo>
                    <a:pt x="76" y="1588"/>
                  </a:lnTo>
                  <a:lnTo>
                    <a:pt x="84" y="1504"/>
                  </a:lnTo>
                  <a:lnTo>
                    <a:pt x="84" y="1471"/>
                  </a:lnTo>
                  <a:lnTo>
                    <a:pt x="84" y="1429"/>
                  </a:lnTo>
                  <a:lnTo>
                    <a:pt x="84" y="1387"/>
                  </a:lnTo>
                  <a:lnTo>
                    <a:pt x="84" y="1345"/>
                  </a:lnTo>
                  <a:lnTo>
                    <a:pt x="84" y="1312"/>
                  </a:lnTo>
                  <a:lnTo>
                    <a:pt x="84" y="794"/>
                  </a:lnTo>
                  <a:lnTo>
                    <a:pt x="84" y="752"/>
                  </a:lnTo>
                  <a:lnTo>
                    <a:pt x="84" y="719"/>
                  </a:lnTo>
                  <a:lnTo>
                    <a:pt x="84" y="677"/>
                  </a:lnTo>
                  <a:lnTo>
                    <a:pt x="84" y="635"/>
                  </a:lnTo>
                  <a:lnTo>
                    <a:pt x="84" y="593"/>
                  </a:lnTo>
                  <a:lnTo>
                    <a:pt x="84" y="560"/>
                  </a:lnTo>
                  <a:lnTo>
                    <a:pt x="76" y="518"/>
                  </a:lnTo>
                  <a:lnTo>
                    <a:pt x="76" y="477"/>
                  </a:lnTo>
                  <a:lnTo>
                    <a:pt x="76" y="451"/>
                  </a:lnTo>
                  <a:lnTo>
                    <a:pt x="76" y="435"/>
                  </a:lnTo>
                  <a:lnTo>
                    <a:pt x="93" y="385"/>
                  </a:lnTo>
                  <a:lnTo>
                    <a:pt x="101" y="343"/>
                  </a:lnTo>
                  <a:lnTo>
                    <a:pt x="118" y="293"/>
                  </a:lnTo>
                  <a:lnTo>
                    <a:pt x="118" y="284"/>
                  </a:lnTo>
                  <a:lnTo>
                    <a:pt x="143" y="243"/>
                  </a:lnTo>
                  <a:lnTo>
                    <a:pt x="176" y="192"/>
                  </a:lnTo>
                  <a:lnTo>
                    <a:pt x="201" y="134"/>
                  </a:lnTo>
                  <a:lnTo>
                    <a:pt x="226" y="84"/>
                  </a:lnTo>
                  <a:lnTo>
                    <a:pt x="26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57"/>
            <p:cNvSpPr/>
            <p:nvPr/>
          </p:nvSpPr>
          <p:spPr>
            <a:xfrm>
              <a:off x="8709744" y="4943645"/>
              <a:ext cx="33839" cy="142655"/>
            </a:xfrm>
            <a:custGeom>
              <a:avLst/>
              <a:gdLst/>
              <a:ahLst/>
              <a:cxnLst/>
              <a:rect l="l" t="t" r="r" b="b"/>
              <a:pathLst>
                <a:path w="686" h="2892" extrusionOk="0">
                  <a:moveTo>
                    <a:pt x="359" y="43"/>
                  </a:moveTo>
                  <a:lnTo>
                    <a:pt x="368" y="59"/>
                  </a:lnTo>
                  <a:lnTo>
                    <a:pt x="409" y="101"/>
                  </a:lnTo>
                  <a:lnTo>
                    <a:pt x="418" y="135"/>
                  </a:lnTo>
                  <a:lnTo>
                    <a:pt x="443" y="218"/>
                  </a:lnTo>
                  <a:lnTo>
                    <a:pt x="460" y="302"/>
                  </a:lnTo>
                  <a:lnTo>
                    <a:pt x="476" y="377"/>
                  </a:lnTo>
                  <a:lnTo>
                    <a:pt x="493" y="460"/>
                  </a:lnTo>
                  <a:lnTo>
                    <a:pt x="510" y="544"/>
                  </a:lnTo>
                  <a:lnTo>
                    <a:pt x="526" y="627"/>
                  </a:lnTo>
                  <a:lnTo>
                    <a:pt x="543" y="711"/>
                  </a:lnTo>
                  <a:lnTo>
                    <a:pt x="560" y="795"/>
                  </a:lnTo>
                  <a:lnTo>
                    <a:pt x="576" y="878"/>
                  </a:lnTo>
                  <a:lnTo>
                    <a:pt x="576" y="895"/>
                  </a:lnTo>
                  <a:lnTo>
                    <a:pt x="585" y="953"/>
                  </a:lnTo>
                  <a:lnTo>
                    <a:pt x="602" y="1037"/>
                  </a:lnTo>
                  <a:lnTo>
                    <a:pt x="610" y="1120"/>
                  </a:lnTo>
                  <a:lnTo>
                    <a:pt x="627" y="1204"/>
                  </a:lnTo>
                  <a:lnTo>
                    <a:pt x="635" y="1287"/>
                  </a:lnTo>
                  <a:lnTo>
                    <a:pt x="652" y="1371"/>
                  </a:lnTo>
                  <a:lnTo>
                    <a:pt x="652" y="1396"/>
                  </a:lnTo>
                  <a:lnTo>
                    <a:pt x="652" y="1455"/>
                  </a:lnTo>
                  <a:lnTo>
                    <a:pt x="660" y="1538"/>
                  </a:lnTo>
                  <a:lnTo>
                    <a:pt x="668" y="1613"/>
                  </a:lnTo>
                  <a:lnTo>
                    <a:pt x="677" y="1697"/>
                  </a:lnTo>
                  <a:lnTo>
                    <a:pt x="685" y="1780"/>
                  </a:lnTo>
                  <a:lnTo>
                    <a:pt x="685" y="1947"/>
                  </a:lnTo>
                  <a:lnTo>
                    <a:pt x="685" y="2031"/>
                  </a:lnTo>
                  <a:lnTo>
                    <a:pt x="677" y="2115"/>
                  </a:lnTo>
                  <a:lnTo>
                    <a:pt x="668" y="2282"/>
                  </a:lnTo>
                  <a:lnTo>
                    <a:pt x="668" y="2298"/>
                  </a:lnTo>
                  <a:lnTo>
                    <a:pt x="652" y="2449"/>
                  </a:lnTo>
                  <a:lnTo>
                    <a:pt x="627" y="2607"/>
                  </a:lnTo>
                  <a:lnTo>
                    <a:pt x="384" y="2891"/>
                  </a:lnTo>
                  <a:lnTo>
                    <a:pt x="125" y="2624"/>
                  </a:lnTo>
                  <a:lnTo>
                    <a:pt x="100" y="2457"/>
                  </a:lnTo>
                  <a:lnTo>
                    <a:pt x="75" y="2315"/>
                  </a:lnTo>
                  <a:lnTo>
                    <a:pt x="75" y="2298"/>
                  </a:lnTo>
                  <a:lnTo>
                    <a:pt x="59" y="2131"/>
                  </a:lnTo>
                  <a:lnTo>
                    <a:pt x="42" y="2056"/>
                  </a:lnTo>
                  <a:lnTo>
                    <a:pt x="33" y="1972"/>
                  </a:lnTo>
                  <a:lnTo>
                    <a:pt x="25" y="1897"/>
                  </a:lnTo>
                  <a:lnTo>
                    <a:pt x="17" y="1822"/>
                  </a:lnTo>
                  <a:lnTo>
                    <a:pt x="17" y="1095"/>
                  </a:lnTo>
                  <a:lnTo>
                    <a:pt x="17" y="1012"/>
                  </a:lnTo>
                  <a:lnTo>
                    <a:pt x="17" y="853"/>
                  </a:lnTo>
                  <a:lnTo>
                    <a:pt x="17" y="770"/>
                  </a:lnTo>
                  <a:lnTo>
                    <a:pt x="17" y="694"/>
                  </a:lnTo>
                  <a:lnTo>
                    <a:pt x="17" y="611"/>
                  </a:lnTo>
                  <a:lnTo>
                    <a:pt x="17" y="527"/>
                  </a:lnTo>
                  <a:lnTo>
                    <a:pt x="17" y="452"/>
                  </a:lnTo>
                  <a:lnTo>
                    <a:pt x="17" y="369"/>
                  </a:lnTo>
                  <a:lnTo>
                    <a:pt x="8" y="285"/>
                  </a:lnTo>
                  <a:lnTo>
                    <a:pt x="0" y="210"/>
                  </a:lnTo>
                  <a:lnTo>
                    <a:pt x="0" y="176"/>
                  </a:lnTo>
                  <a:lnTo>
                    <a:pt x="25" y="126"/>
                  </a:lnTo>
                  <a:lnTo>
                    <a:pt x="33" y="110"/>
                  </a:lnTo>
                  <a:lnTo>
                    <a:pt x="134" y="18"/>
                  </a:lnTo>
                  <a:lnTo>
                    <a:pt x="267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57"/>
            <p:cNvSpPr/>
            <p:nvPr/>
          </p:nvSpPr>
          <p:spPr>
            <a:xfrm>
              <a:off x="8884856" y="4939551"/>
              <a:ext cx="22691" cy="112565"/>
            </a:xfrm>
            <a:custGeom>
              <a:avLst/>
              <a:gdLst/>
              <a:ahLst/>
              <a:cxnLst/>
              <a:rect l="l" t="t" r="r" b="b"/>
              <a:pathLst>
                <a:path w="460" h="2282" extrusionOk="0">
                  <a:moveTo>
                    <a:pt x="243" y="59"/>
                  </a:moveTo>
                  <a:lnTo>
                    <a:pt x="276" y="117"/>
                  </a:lnTo>
                  <a:lnTo>
                    <a:pt x="318" y="184"/>
                  </a:lnTo>
                  <a:lnTo>
                    <a:pt x="368" y="243"/>
                  </a:lnTo>
                  <a:lnTo>
                    <a:pt x="385" y="259"/>
                  </a:lnTo>
                  <a:lnTo>
                    <a:pt x="393" y="301"/>
                  </a:lnTo>
                  <a:lnTo>
                    <a:pt x="410" y="368"/>
                  </a:lnTo>
                  <a:lnTo>
                    <a:pt x="418" y="426"/>
                  </a:lnTo>
                  <a:lnTo>
                    <a:pt x="418" y="443"/>
                  </a:lnTo>
                  <a:lnTo>
                    <a:pt x="435" y="552"/>
                  </a:lnTo>
                  <a:lnTo>
                    <a:pt x="443" y="677"/>
                  </a:lnTo>
                  <a:lnTo>
                    <a:pt x="452" y="802"/>
                  </a:lnTo>
                  <a:lnTo>
                    <a:pt x="460" y="936"/>
                  </a:lnTo>
                  <a:lnTo>
                    <a:pt x="460" y="953"/>
                  </a:lnTo>
                  <a:lnTo>
                    <a:pt x="460" y="1061"/>
                  </a:lnTo>
                  <a:lnTo>
                    <a:pt x="460" y="1187"/>
                  </a:lnTo>
                  <a:lnTo>
                    <a:pt x="460" y="1312"/>
                  </a:lnTo>
                  <a:lnTo>
                    <a:pt x="460" y="1437"/>
                  </a:lnTo>
                  <a:lnTo>
                    <a:pt x="460" y="1504"/>
                  </a:lnTo>
                  <a:lnTo>
                    <a:pt x="460" y="1563"/>
                  </a:lnTo>
                  <a:lnTo>
                    <a:pt x="452" y="1688"/>
                  </a:lnTo>
                  <a:lnTo>
                    <a:pt x="443" y="1822"/>
                  </a:lnTo>
                  <a:lnTo>
                    <a:pt x="443" y="1847"/>
                  </a:lnTo>
                  <a:lnTo>
                    <a:pt x="427" y="2072"/>
                  </a:lnTo>
                  <a:lnTo>
                    <a:pt x="251" y="2281"/>
                  </a:lnTo>
                  <a:lnTo>
                    <a:pt x="67" y="2072"/>
                  </a:lnTo>
                  <a:lnTo>
                    <a:pt x="34" y="1855"/>
                  </a:lnTo>
                  <a:lnTo>
                    <a:pt x="34" y="1822"/>
                  </a:lnTo>
                  <a:lnTo>
                    <a:pt x="26" y="1696"/>
                  </a:lnTo>
                  <a:lnTo>
                    <a:pt x="9" y="1579"/>
                  </a:lnTo>
                  <a:lnTo>
                    <a:pt x="1" y="1521"/>
                  </a:lnTo>
                  <a:lnTo>
                    <a:pt x="1" y="1454"/>
                  </a:lnTo>
                  <a:lnTo>
                    <a:pt x="1" y="1329"/>
                  </a:lnTo>
                  <a:lnTo>
                    <a:pt x="1" y="1203"/>
                  </a:lnTo>
                  <a:lnTo>
                    <a:pt x="1" y="1078"/>
                  </a:lnTo>
                  <a:lnTo>
                    <a:pt x="1" y="969"/>
                  </a:lnTo>
                  <a:lnTo>
                    <a:pt x="1" y="953"/>
                  </a:lnTo>
                  <a:lnTo>
                    <a:pt x="1" y="827"/>
                  </a:lnTo>
                  <a:lnTo>
                    <a:pt x="1" y="702"/>
                  </a:lnTo>
                  <a:lnTo>
                    <a:pt x="1" y="577"/>
                  </a:lnTo>
                  <a:lnTo>
                    <a:pt x="1" y="477"/>
                  </a:lnTo>
                  <a:lnTo>
                    <a:pt x="1" y="460"/>
                  </a:lnTo>
                  <a:lnTo>
                    <a:pt x="1" y="393"/>
                  </a:lnTo>
                  <a:lnTo>
                    <a:pt x="1" y="335"/>
                  </a:lnTo>
                  <a:lnTo>
                    <a:pt x="1" y="293"/>
                  </a:lnTo>
                  <a:lnTo>
                    <a:pt x="17" y="268"/>
                  </a:lnTo>
                  <a:lnTo>
                    <a:pt x="51" y="201"/>
                  </a:lnTo>
                  <a:lnTo>
                    <a:pt x="84" y="134"/>
                  </a:lnTo>
                  <a:lnTo>
                    <a:pt x="109" y="76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57"/>
            <p:cNvSpPr/>
            <p:nvPr/>
          </p:nvSpPr>
          <p:spPr>
            <a:xfrm>
              <a:off x="9064507" y="4943645"/>
              <a:ext cx="28906" cy="86619"/>
            </a:xfrm>
            <a:custGeom>
              <a:avLst/>
              <a:gdLst/>
              <a:ahLst/>
              <a:cxnLst/>
              <a:rect l="l" t="t" r="r" b="b"/>
              <a:pathLst>
                <a:path w="586" h="1756" extrusionOk="0">
                  <a:moveTo>
                    <a:pt x="377" y="9"/>
                  </a:moveTo>
                  <a:lnTo>
                    <a:pt x="452" y="59"/>
                  </a:lnTo>
                  <a:lnTo>
                    <a:pt x="510" y="93"/>
                  </a:lnTo>
                  <a:lnTo>
                    <a:pt x="519" y="110"/>
                  </a:lnTo>
                  <a:lnTo>
                    <a:pt x="544" y="143"/>
                  </a:lnTo>
                  <a:lnTo>
                    <a:pt x="552" y="151"/>
                  </a:lnTo>
                  <a:lnTo>
                    <a:pt x="577" y="201"/>
                  </a:lnTo>
                  <a:lnTo>
                    <a:pt x="577" y="201"/>
                  </a:lnTo>
                  <a:lnTo>
                    <a:pt x="577" y="644"/>
                  </a:lnTo>
                  <a:lnTo>
                    <a:pt x="577" y="736"/>
                  </a:lnTo>
                  <a:lnTo>
                    <a:pt x="577" y="828"/>
                  </a:lnTo>
                  <a:lnTo>
                    <a:pt x="577" y="920"/>
                  </a:lnTo>
                  <a:lnTo>
                    <a:pt x="577" y="920"/>
                  </a:lnTo>
                  <a:lnTo>
                    <a:pt x="586" y="1112"/>
                  </a:lnTo>
                  <a:lnTo>
                    <a:pt x="586" y="1204"/>
                  </a:lnTo>
                  <a:lnTo>
                    <a:pt x="586" y="1296"/>
                  </a:lnTo>
                  <a:lnTo>
                    <a:pt x="586" y="1488"/>
                  </a:lnTo>
                  <a:lnTo>
                    <a:pt x="327" y="1755"/>
                  </a:lnTo>
                  <a:lnTo>
                    <a:pt x="59" y="1505"/>
                  </a:lnTo>
                  <a:lnTo>
                    <a:pt x="59" y="1496"/>
                  </a:lnTo>
                  <a:lnTo>
                    <a:pt x="59" y="1413"/>
                  </a:lnTo>
                  <a:lnTo>
                    <a:pt x="51" y="1321"/>
                  </a:lnTo>
                  <a:lnTo>
                    <a:pt x="51" y="1229"/>
                  </a:lnTo>
                  <a:lnTo>
                    <a:pt x="43" y="1137"/>
                  </a:lnTo>
                  <a:lnTo>
                    <a:pt x="26" y="953"/>
                  </a:lnTo>
                  <a:lnTo>
                    <a:pt x="26" y="953"/>
                  </a:lnTo>
                  <a:lnTo>
                    <a:pt x="18" y="861"/>
                  </a:lnTo>
                  <a:lnTo>
                    <a:pt x="9" y="761"/>
                  </a:lnTo>
                  <a:lnTo>
                    <a:pt x="1" y="669"/>
                  </a:lnTo>
                  <a:lnTo>
                    <a:pt x="1" y="569"/>
                  </a:lnTo>
                  <a:lnTo>
                    <a:pt x="1" y="527"/>
                  </a:lnTo>
                  <a:lnTo>
                    <a:pt x="1" y="185"/>
                  </a:lnTo>
                  <a:lnTo>
                    <a:pt x="1" y="185"/>
                  </a:lnTo>
                  <a:lnTo>
                    <a:pt x="26" y="135"/>
                  </a:lnTo>
                  <a:lnTo>
                    <a:pt x="34" y="126"/>
                  </a:lnTo>
                  <a:lnTo>
                    <a:pt x="68" y="84"/>
                  </a:lnTo>
                  <a:lnTo>
                    <a:pt x="76" y="68"/>
                  </a:lnTo>
                  <a:lnTo>
                    <a:pt x="143" y="43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57"/>
            <p:cNvSpPr/>
            <p:nvPr/>
          </p:nvSpPr>
          <p:spPr>
            <a:xfrm>
              <a:off x="9266849" y="4962636"/>
              <a:ext cx="30978" cy="106350"/>
            </a:xfrm>
            <a:custGeom>
              <a:avLst/>
              <a:gdLst/>
              <a:ahLst/>
              <a:cxnLst/>
              <a:rect l="l" t="t" r="r" b="b"/>
              <a:pathLst>
                <a:path w="628" h="2156" extrusionOk="0">
                  <a:moveTo>
                    <a:pt x="485" y="25"/>
                  </a:moveTo>
                  <a:lnTo>
                    <a:pt x="569" y="100"/>
                  </a:lnTo>
                  <a:lnTo>
                    <a:pt x="585" y="109"/>
                  </a:lnTo>
                  <a:lnTo>
                    <a:pt x="602" y="159"/>
                  </a:lnTo>
                  <a:lnTo>
                    <a:pt x="627" y="226"/>
                  </a:lnTo>
                  <a:lnTo>
                    <a:pt x="627" y="226"/>
                  </a:lnTo>
                  <a:lnTo>
                    <a:pt x="627" y="276"/>
                  </a:lnTo>
                  <a:lnTo>
                    <a:pt x="627" y="334"/>
                  </a:lnTo>
                  <a:lnTo>
                    <a:pt x="627" y="393"/>
                  </a:lnTo>
                  <a:lnTo>
                    <a:pt x="627" y="669"/>
                  </a:lnTo>
                  <a:lnTo>
                    <a:pt x="627" y="727"/>
                  </a:lnTo>
                  <a:lnTo>
                    <a:pt x="627" y="1128"/>
                  </a:lnTo>
                  <a:lnTo>
                    <a:pt x="627" y="1178"/>
                  </a:lnTo>
                  <a:lnTo>
                    <a:pt x="619" y="1295"/>
                  </a:lnTo>
                  <a:lnTo>
                    <a:pt x="619" y="1345"/>
                  </a:lnTo>
                  <a:lnTo>
                    <a:pt x="611" y="1404"/>
                  </a:lnTo>
                  <a:lnTo>
                    <a:pt x="602" y="1521"/>
                  </a:lnTo>
                  <a:lnTo>
                    <a:pt x="602" y="1587"/>
                  </a:lnTo>
                  <a:lnTo>
                    <a:pt x="602" y="1638"/>
                  </a:lnTo>
                  <a:lnTo>
                    <a:pt x="577" y="1872"/>
                  </a:lnTo>
                  <a:lnTo>
                    <a:pt x="285" y="2156"/>
                  </a:lnTo>
                  <a:lnTo>
                    <a:pt x="9" y="1855"/>
                  </a:lnTo>
                  <a:lnTo>
                    <a:pt x="1" y="1621"/>
                  </a:lnTo>
                  <a:lnTo>
                    <a:pt x="1" y="1571"/>
                  </a:lnTo>
                  <a:lnTo>
                    <a:pt x="1" y="1504"/>
                  </a:lnTo>
                  <a:lnTo>
                    <a:pt x="1" y="1387"/>
                  </a:lnTo>
                  <a:lnTo>
                    <a:pt x="1" y="1270"/>
                  </a:lnTo>
                  <a:lnTo>
                    <a:pt x="1" y="1153"/>
                  </a:lnTo>
                  <a:lnTo>
                    <a:pt x="1" y="1095"/>
                  </a:lnTo>
                  <a:lnTo>
                    <a:pt x="9" y="1036"/>
                  </a:lnTo>
                  <a:lnTo>
                    <a:pt x="26" y="919"/>
                  </a:lnTo>
                  <a:lnTo>
                    <a:pt x="34" y="852"/>
                  </a:lnTo>
                  <a:lnTo>
                    <a:pt x="34" y="794"/>
                  </a:lnTo>
                  <a:lnTo>
                    <a:pt x="42" y="735"/>
                  </a:lnTo>
                  <a:lnTo>
                    <a:pt x="51" y="677"/>
                  </a:lnTo>
                  <a:lnTo>
                    <a:pt x="59" y="618"/>
                  </a:lnTo>
                  <a:lnTo>
                    <a:pt x="68" y="585"/>
                  </a:lnTo>
                  <a:lnTo>
                    <a:pt x="68" y="560"/>
                  </a:lnTo>
                  <a:lnTo>
                    <a:pt x="76" y="501"/>
                  </a:lnTo>
                  <a:lnTo>
                    <a:pt x="93" y="443"/>
                  </a:lnTo>
                  <a:lnTo>
                    <a:pt x="101" y="385"/>
                  </a:lnTo>
                  <a:lnTo>
                    <a:pt x="118" y="318"/>
                  </a:lnTo>
                  <a:lnTo>
                    <a:pt x="134" y="259"/>
                  </a:lnTo>
                  <a:lnTo>
                    <a:pt x="143" y="201"/>
                  </a:lnTo>
                  <a:lnTo>
                    <a:pt x="159" y="151"/>
                  </a:lnTo>
                  <a:lnTo>
                    <a:pt x="159" y="151"/>
                  </a:lnTo>
                  <a:lnTo>
                    <a:pt x="201" y="92"/>
                  </a:lnTo>
                  <a:lnTo>
                    <a:pt x="235" y="50"/>
                  </a:lnTo>
                  <a:lnTo>
                    <a:pt x="251" y="42"/>
                  </a:lnTo>
                  <a:lnTo>
                    <a:pt x="360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57"/>
            <p:cNvSpPr/>
            <p:nvPr/>
          </p:nvSpPr>
          <p:spPr>
            <a:xfrm>
              <a:off x="9492670" y="4977039"/>
              <a:ext cx="34677" cy="96879"/>
            </a:xfrm>
            <a:custGeom>
              <a:avLst/>
              <a:gdLst/>
              <a:ahLst/>
              <a:cxnLst/>
              <a:rect l="l" t="t" r="r" b="b"/>
              <a:pathLst>
                <a:path w="703" h="1964" extrusionOk="0">
                  <a:moveTo>
                    <a:pt x="519" y="26"/>
                  </a:moveTo>
                  <a:lnTo>
                    <a:pt x="644" y="134"/>
                  </a:lnTo>
                  <a:lnTo>
                    <a:pt x="652" y="159"/>
                  </a:lnTo>
                  <a:lnTo>
                    <a:pt x="702" y="260"/>
                  </a:lnTo>
                  <a:lnTo>
                    <a:pt x="702" y="268"/>
                  </a:lnTo>
                  <a:lnTo>
                    <a:pt x="686" y="377"/>
                  </a:lnTo>
                  <a:lnTo>
                    <a:pt x="677" y="477"/>
                  </a:lnTo>
                  <a:lnTo>
                    <a:pt x="661" y="585"/>
                  </a:lnTo>
                  <a:lnTo>
                    <a:pt x="661" y="636"/>
                  </a:lnTo>
                  <a:lnTo>
                    <a:pt x="661" y="686"/>
                  </a:lnTo>
                  <a:lnTo>
                    <a:pt x="661" y="736"/>
                  </a:lnTo>
                  <a:lnTo>
                    <a:pt x="661" y="786"/>
                  </a:lnTo>
                  <a:lnTo>
                    <a:pt x="661" y="786"/>
                  </a:lnTo>
                  <a:lnTo>
                    <a:pt x="661" y="836"/>
                  </a:lnTo>
                  <a:lnTo>
                    <a:pt x="661" y="886"/>
                  </a:lnTo>
                  <a:lnTo>
                    <a:pt x="661" y="936"/>
                  </a:lnTo>
                  <a:lnTo>
                    <a:pt x="661" y="986"/>
                  </a:lnTo>
                  <a:lnTo>
                    <a:pt x="661" y="1037"/>
                  </a:lnTo>
                  <a:lnTo>
                    <a:pt x="661" y="1087"/>
                  </a:lnTo>
                  <a:lnTo>
                    <a:pt x="661" y="1137"/>
                  </a:lnTo>
                  <a:lnTo>
                    <a:pt x="661" y="1179"/>
                  </a:lnTo>
                  <a:lnTo>
                    <a:pt x="661" y="1329"/>
                  </a:lnTo>
                  <a:lnTo>
                    <a:pt x="661" y="1329"/>
                  </a:lnTo>
                  <a:lnTo>
                    <a:pt x="652" y="1379"/>
                  </a:lnTo>
                  <a:lnTo>
                    <a:pt x="644" y="1429"/>
                  </a:lnTo>
                  <a:lnTo>
                    <a:pt x="636" y="1479"/>
                  </a:lnTo>
                  <a:lnTo>
                    <a:pt x="627" y="1521"/>
                  </a:lnTo>
                  <a:lnTo>
                    <a:pt x="627" y="1521"/>
                  </a:lnTo>
                  <a:lnTo>
                    <a:pt x="619" y="1571"/>
                  </a:lnTo>
                  <a:lnTo>
                    <a:pt x="611" y="1621"/>
                  </a:lnTo>
                  <a:lnTo>
                    <a:pt x="602" y="1671"/>
                  </a:lnTo>
                  <a:lnTo>
                    <a:pt x="352" y="1964"/>
                  </a:lnTo>
                  <a:lnTo>
                    <a:pt x="76" y="1705"/>
                  </a:lnTo>
                  <a:lnTo>
                    <a:pt x="59" y="1646"/>
                  </a:lnTo>
                  <a:lnTo>
                    <a:pt x="51" y="1596"/>
                  </a:lnTo>
                  <a:lnTo>
                    <a:pt x="34" y="1546"/>
                  </a:lnTo>
                  <a:lnTo>
                    <a:pt x="34" y="1538"/>
                  </a:lnTo>
                  <a:lnTo>
                    <a:pt x="26" y="1479"/>
                  </a:lnTo>
                  <a:lnTo>
                    <a:pt x="17" y="1421"/>
                  </a:lnTo>
                  <a:lnTo>
                    <a:pt x="9" y="1371"/>
                  </a:lnTo>
                  <a:lnTo>
                    <a:pt x="1" y="1312"/>
                  </a:lnTo>
                  <a:lnTo>
                    <a:pt x="1" y="1312"/>
                  </a:lnTo>
                  <a:lnTo>
                    <a:pt x="1" y="1254"/>
                  </a:lnTo>
                  <a:lnTo>
                    <a:pt x="1" y="1195"/>
                  </a:lnTo>
                  <a:lnTo>
                    <a:pt x="1" y="1145"/>
                  </a:lnTo>
                  <a:lnTo>
                    <a:pt x="1" y="1087"/>
                  </a:lnTo>
                  <a:lnTo>
                    <a:pt x="9" y="1028"/>
                  </a:lnTo>
                  <a:lnTo>
                    <a:pt x="17" y="970"/>
                  </a:lnTo>
                  <a:lnTo>
                    <a:pt x="17" y="920"/>
                  </a:lnTo>
                  <a:lnTo>
                    <a:pt x="26" y="861"/>
                  </a:lnTo>
                  <a:lnTo>
                    <a:pt x="34" y="811"/>
                  </a:lnTo>
                  <a:lnTo>
                    <a:pt x="42" y="752"/>
                  </a:lnTo>
                  <a:lnTo>
                    <a:pt x="51" y="702"/>
                  </a:lnTo>
                  <a:lnTo>
                    <a:pt x="51" y="702"/>
                  </a:lnTo>
                  <a:lnTo>
                    <a:pt x="59" y="644"/>
                  </a:lnTo>
                  <a:lnTo>
                    <a:pt x="68" y="594"/>
                  </a:lnTo>
                  <a:lnTo>
                    <a:pt x="84" y="535"/>
                  </a:lnTo>
                  <a:lnTo>
                    <a:pt x="93" y="485"/>
                  </a:lnTo>
                  <a:lnTo>
                    <a:pt x="118" y="377"/>
                  </a:lnTo>
                  <a:lnTo>
                    <a:pt x="143" y="276"/>
                  </a:lnTo>
                  <a:lnTo>
                    <a:pt x="168" y="168"/>
                  </a:lnTo>
                  <a:lnTo>
                    <a:pt x="168" y="159"/>
                  </a:lnTo>
                  <a:lnTo>
                    <a:pt x="251" y="76"/>
                  </a:lnTo>
                  <a:lnTo>
                    <a:pt x="268" y="59"/>
                  </a:lnTo>
                  <a:lnTo>
                    <a:pt x="41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57"/>
            <p:cNvSpPr/>
            <p:nvPr/>
          </p:nvSpPr>
          <p:spPr>
            <a:xfrm>
              <a:off x="9658361" y="4946555"/>
              <a:ext cx="31323" cy="119126"/>
            </a:xfrm>
            <a:custGeom>
              <a:avLst/>
              <a:gdLst/>
              <a:ahLst/>
              <a:cxnLst/>
              <a:rect l="l" t="t" r="r" b="b"/>
              <a:pathLst>
                <a:path w="635" h="2415" extrusionOk="0">
                  <a:moveTo>
                    <a:pt x="434" y="34"/>
                  </a:moveTo>
                  <a:lnTo>
                    <a:pt x="485" y="76"/>
                  </a:lnTo>
                  <a:lnTo>
                    <a:pt x="543" y="117"/>
                  </a:lnTo>
                  <a:lnTo>
                    <a:pt x="568" y="134"/>
                  </a:lnTo>
                  <a:lnTo>
                    <a:pt x="576" y="159"/>
                  </a:lnTo>
                  <a:lnTo>
                    <a:pt x="585" y="193"/>
                  </a:lnTo>
                  <a:lnTo>
                    <a:pt x="593" y="226"/>
                  </a:lnTo>
                  <a:lnTo>
                    <a:pt x="610" y="259"/>
                  </a:lnTo>
                  <a:lnTo>
                    <a:pt x="618" y="284"/>
                  </a:lnTo>
                  <a:lnTo>
                    <a:pt x="618" y="284"/>
                  </a:lnTo>
                  <a:lnTo>
                    <a:pt x="618" y="310"/>
                  </a:lnTo>
                  <a:lnTo>
                    <a:pt x="618" y="343"/>
                  </a:lnTo>
                  <a:lnTo>
                    <a:pt x="618" y="368"/>
                  </a:lnTo>
                  <a:lnTo>
                    <a:pt x="610" y="435"/>
                  </a:lnTo>
                  <a:lnTo>
                    <a:pt x="610" y="493"/>
                  </a:lnTo>
                  <a:lnTo>
                    <a:pt x="610" y="552"/>
                  </a:lnTo>
                  <a:lnTo>
                    <a:pt x="610" y="619"/>
                  </a:lnTo>
                  <a:lnTo>
                    <a:pt x="610" y="677"/>
                  </a:lnTo>
                  <a:lnTo>
                    <a:pt x="610" y="685"/>
                  </a:lnTo>
                  <a:lnTo>
                    <a:pt x="610" y="744"/>
                  </a:lnTo>
                  <a:lnTo>
                    <a:pt x="610" y="802"/>
                  </a:lnTo>
                  <a:lnTo>
                    <a:pt x="610" y="869"/>
                  </a:lnTo>
                  <a:lnTo>
                    <a:pt x="610" y="1187"/>
                  </a:lnTo>
                  <a:lnTo>
                    <a:pt x="610" y="1254"/>
                  </a:lnTo>
                  <a:lnTo>
                    <a:pt x="610" y="1320"/>
                  </a:lnTo>
                  <a:lnTo>
                    <a:pt x="610" y="1387"/>
                  </a:lnTo>
                  <a:lnTo>
                    <a:pt x="610" y="1446"/>
                  </a:lnTo>
                  <a:lnTo>
                    <a:pt x="610" y="1512"/>
                  </a:lnTo>
                  <a:lnTo>
                    <a:pt x="610" y="1579"/>
                  </a:lnTo>
                  <a:lnTo>
                    <a:pt x="610" y="1646"/>
                  </a:lnTo>
                  <a:lnTo>
                    <a:pt x="610" y="1705"/>
                  </a:lnTo>
                  <a:lnTo>
                    <a:pt x="618" y="1838"/>
                  </a:lnTo>
                  <a:lnTo>
                    <a:pt x="627" y="1964"/>
                  </a:lnTo>
                  <a:lnTo>
                    <a:pt x="635" y="2081"/>
                  </a:lnTo>
                  <a:lnTo>
                    <a:pt x="635" y="2089"/>
                  </a:lnTo>
                  <a:lnTo>
                    <a:pt x="368" y="2415"/>
                  </a:lnTo>
                  <a:lnTo>
                    <a:pt x="42" y="2147"/>
                  </a:lnTo>
                  <a:lnTo>
                    <a:pt x="42" y="2139"/>
                  </a:lnTo>
                  <a:lnTo>
                    <a:pt x="33" y="2022"/>
                  </a:lnTo>
                  <a:lnTo>
                    <a:pt x="25" y="1888"/>
                  </a:lnTo>
                  <a:lnTo>
                    <a:pt x="8" y="1755"/>
                  </a:lnTo>
                  <a:lnTo>
                    <a:pt x="8" y="1688"/>
                  </a:lnTo>
                  <a:lnTo>
                    <a:pt x="0" y="1621"/>
                  </a:lnTo>
                  <a:lnTo>
                    <a:pt x="0" y="1554"/>
                  </a:lnTo>
                  <a:lnTo>
                    <a:pt x="0" y="1479"/>
                  </a:lnTo>
                  <a:lnTo>
                    <a:pt x="0" y="1412"/>
                  </a:lnTo>
                  <a:lnTo>
                    <a:pt x="0" y="1345"/>
                  </a:lnTo>
                  <a:lnTo>
                    <a:pt x="0" y="1279"/>
                  </a:lnTo>
                  <a:lnTo>
                    <a:pt x="0" y="1203"/>
                  </a:lnTo>
                  <a:lnTo>
                    <a:pt x="0" y="853"/>
                  </a:lnTo>
                  <a:lnTo>
                    <a:pt x="0" y="786"/>
                  </a:lnTo>
                  <a:lnTo>
                    <a:pt x="0" y="711"/>
                  </a:lnTo>
                  <a:lnTo>
                    <a:pt x="0" y="644"/>
                  </a:lnTo>
                  <a:lnTo>
                    <a:pt x="0" y="644"/>
                  </a:lnTo>
                  <a:lnTo>
                    <a:pt x="8" y="568"/>
                  </a:lnTo>
                  <a:lnTo>
                    <a:pt x="17" y="502"/>
                  </a:lnTo>
                  <a:lnTo>
                    <a:pt x="17" y="426"/>
                  </a:lnTo>
                  <a:lnTo>
                    <a:pt x="33" y="360"/>
                  </a:lnTo>
                  <a:lnTo>
                    <a:pt x="42" y="293"/>
                  </a:lnTo>
                  <a:lnTo>
                    <a:pt x="42" y="251"/>
                  </a:lnTo>
                  <a:lnTo>
                    <a:pt x="50" y="218"/>
                  </a:lnTo>
                  <a:lnTo>
                    <a:pt x="59" y="184"/>
                  </a:lnTo>
                  <a:lnTo>
                    <a:pt x="59" y="176"/>
                  </a:lnTo>
                  <a:lnTo>
                    <a:pt x="75" y="151"/>
                  </a:lnTo>
                  <a:lnTo>
                    <a:pt x="100" y="126"/>
                  </a:lnTo>
                  <a:lnTo>
                    <a:pt x="125" y="92"/>
                  </a:lnTo>
                  <a:lnTo>
                    <a:pt x="150" y="59"/>
                  </a:lnTo>
                  <a:lnTo>
                    <a:pt x="167" y="42"/>
                  </a:lnTo>
                  <a:lnTo>
                    <a:pt x="192" y="42"/>
                  </a:lnTo>
                  <a:lnTo>
                    <a:pt x="267" y="17"/>
                  </a:lnTo>
                  <a:lnTo>
                    <a:pt x="326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57"/>
            <p:cNvSpPr/>
            <p:nvPr/>
          </p:nvSpPr>
          <p:spPr>
            <a:xfrm>
              <a:off x="9759740" y="4700953"/>
              <a:ext cx="29744" cy="140139"/>
            </a:xfrm>
            <a:custGeom>
              <a:avLst/>
              <a:gdLst/>
              <a:ahLst/>
              <a:cxnLst/>
              <a:rect l="l" t="t" r="r" b="b"/>
              <a:pathLst>
                <a:path w="603" h="2841" extrusionOk="0">
                  <a:moveTo>
                    <a:pt x="368" y="134"/>
                  </a:moveTo>
                  <a:lnTo>
                    <a:pt x="418" y="209"/>
                  </a:lnTo>
                  <a:lnTo>
                    <a:pt x="452" y="243"/>
                  </a:lnTo>
                  <a:lnTo>
                    <a:pt x="460" y="276"/>
                  </a:lnTo>
                  <a:lnTo>
                    <a:pt x="468" y="351"/>
                  </a:lnTo>
                  <a:lnTo>
                    <a:pt x="485" y="435"/>
                  </a:lnTo>
                  <a:lnTo>
                    <a:pt x="502" y="510"/>
                  </a:lnTo>
                  <a:lnTo>
                    <a:pt x="510" y="585"/>
                  </a:lnTo>
                  <a:lnTo>
                    <a:pt x="519" y="669"/>
                  </a:lnTo>
                  <a:lnTo>
                    <a:pt x="535" y="744"/>
                  </a:lnTo>
                  <a:lnTo>
                    <a:pt x="544" y="819"/>
                  </a:lnTo>
                  <a:lnTo>
                    <a:pt x="552" y="903"/>
                  </a:lnTo>
                  <a:lnTo>
                    <a:pt x="560" y="978"/>
                  </a:lnTo>
                  <a:lnTo>
                    <a:pt x="569" y="1053"/>
                  </a:lnTo>
                  <a:lnTo>
                    <a:pt x="577" y="1137"/>
                  </a:lnTo>
                  <a:lnTo>
                    <a:pt x="585" y="1212"/>
                  </a:lnTo>
                  <a:lnTo>
                    <a:pt x="594" y="1295"/>
                  </a:lnTo>
                  <a:lnTo>
                    <a:pt x="602" y="1370"/>
                  </a:lnTo>
                  <a:lnTo>
                    <a:pt x="602" y="1446"/>
                  </a:lnTo>
                  <a:lnTo>
                    <a:pt x="602" y="1529"/>
                  </a:lnTo>
                  <a:lnTo>
                    <a:pt x="602" y="1588"/>
                  </a:lnTo>
                  <a:lnTo>
                    <a:pt x="602" y="1604"/>
                  </a:lnTo>
                  <a:lnTo>
                    <a:pt x="602" y="1680"/>
                  </a:lnTo>
                  <a:lnTo>
                    <a:pt x="602" y="1763"/>
                  </a:lnTo>
                  <a:lnTo>
                    <a:pt x="602" y="1838"/>
                  </a:lnTo>
                  <a:lnTo>
                    <a:pt x="602" y="1922"/>
                  </a:lnTo>
                  <a:lnTo>
                    <a:pt x="602" y="2390"/>
                  </a:lnTo>
                  <a:lnTo>
                    <a:pt x="602" y="2465"/>
                  </a:lnTo>
                  <a:lnTo>
                    <a:pt x="602" y="2548"/>
                  </a:lnTo>
                  <a:lnTo>
                    <a:pt x="602" y="2607"/>
                  </a:lnTo>
                  <a:lnTo>
                    <a:pt x="602" y="2624"/>
                  </a:lnTo>
                  <a:lnTo>
                    <a:pt x="368" y="2841"/>
                  </a:lnTo>
                  <a:lnTo>
                    <a:pt x="151" y="2607"/>
                  </a:lnTo>
                  <a:lnTo>
                    <a:pt x="151" y="2599"/>
                  </a:lnTo>
                  <a:lnTo>
                    <a:pt x="151" y="2532"/>
                  </a:lnTo>
                  <a:lnTo>
                    <a:pt x="151" y="2005"/>
                  </a:lnTo>
                  <a:lnTo>
                    <a:pt x="151" y="1930"/>
                  </a:lnTo>
                  <a:lnTo>
                    <a:pt x="151" y="1855"/>
                  </a:lnTo>
                  <a:lnTo>
                    <a:pt x="151" y="1780"/>
                  </a:lnTo>
                  <a:lnTo>
                    <a:pt x="151" y="1705"/>
                  </a:lnTo>
                  <a:lnTo>
                    <a:pt x="151" y="1629"/>
                  </a:lnTo>
                  <a:lnTo>
                    <a:pt x="151" y="1613"/>
                  </a:lnTo>
                  <a:lnTo>
                    <a:pt x="151" y="1554"/>
                  </a:lnTo>
                  <a:lnTo>
                    <a:pt x="151" y="1479"/>
                  </a:lnTo>
                  <a:lnTo>
                    <a:pt x="151" y="1404"/>
                  </a:lnTo>
                  <a:lnTo>
                    <a:pt x="143" y="1329"/>
                  </a:lnTo>
                  <a:lnTo>
                    <a:pt x="126" y="1262"/>
                  </a:lnTo>
                  <a:lnTo>
                    <a:pt x="118" y="1187"/>
                  </a:lnTo>
                  <a:lnTo>
                    <a:pt x="118" y="1111"/>
                  </a:lnTo>
                  <a:lnTo>
                    <a:pt x="109" y="1028"/>
                  </a:lnTo>
                  <a:lnTo>
                    <a:pt x="101" y="961"/>
                  </a:lnTo>
                  <a:lnTo>
                    <a:pt x="84" y="886"/>
                  </a:lnTo>
                  <a:lnTo>
                    <a:pt x="76" y="811"/>
                  </a:lnTo>
                  <a:lnTo>
                    <a:pt x="67" y="736"/>
                  </a:lnTo>
                  <a:lnTo>
                    <a:pt x="59" y="660"/>
                  </a:lnTo>
                  <a:lnTo>
                    <a:pt x="42" y="585"/>
                  </a:lnTo>
                  <a:lnTo>
                    <a:pt x="34" y="510"/>
                  </a:lnTo>
                  <a:lnTo>
                    <a:pt x="17" y="435"/>
                  </a:lnTo>
                  <a:lnTo>
                    <a:pt x="9" y="368"/>
                  </a:lnTo>
                  <a:lnTo>
                    <a:pt x="1" y="335"/>
                  </a:lnTo>
                  <a:lnTo>
                    <a:pt x="17" y="284"/>
                  </a:lnTo>
                  <a:lnTo>
                    <a:pt x="34" y="201"/>
                  </a:lnTo>
                  <a:lnTo>
                    <a:pt x="176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57"/>
            <p:cNvSpPr/>
            <p:nvPr/>
          </p:nvSpPr>
          <p:spPr>
            <a:xfrm>
              <a:off x="9686774" y="4744214"/>
              <a:ext cx="24368" cy="80798"/>
            </a:xfrm>
            <a:custGeom>
              <a:avLst/>
              <a:gdLst/>
              <a:ahLst/>
              <a:cxnLst/>
              <a:rect l="l" t="t" r="r" b="b"/>
              <a:pathLst>
                <a:path w="494" h="1638" extrusionOk="0">
                  <a:moveTo>
                    <a:pt x="343" y="67"/>
                  </a:moveTo>
                  <a:lnTo>
                    <a:pt x="343" y="67"/>
                  </a:lnTo>
                  <a:lnTo>
                    <a:pt x="376" y="151"/>
                  </a:lnTo>
                  <a:lnTo>
                    <a:pt x="410" y="209"/>
                  </a:lnTo>
                  <a:lnTo>
                    <a:pt x="427" y="234"/>
                  </a:lnTo>
                  <a:lnTo>
                    <a:pt x="460" y="310"/>
                  </a:lnTo>
                  <a:lnTo>
                    <a:pt x="468" y="326"/>
                  </a:lnTo>
                  <a:lnTo>
                    <a:pt x="485" y="351"/>
                  </a:lnTo>
                  <a:lnTo>
                    <a:pt x="493" y="393"/>
                  </a:lnTo>
                  <a:lnTo>
                    <a:pt x="493" y="410"/>
                  </a:lnTo>
                  <a:lnTo>
                    <a:pt x="493" y="493"/>
                  </a:lnTo>
                  <a:lnTo>
                    <a:pt x="493" y="502"/>
                  </a:lnTo>
                  <a:lnTo>
                    <a:pt x="493" y="585"/>
                  </a:lnTo>
                  <a:lnTo>
                    <a:pt x="493" y="652"/>
                  </a:lnTo>
                  <a:lnTo>
                    <a:pt x="485" y="752"/>
                  </a:lnTo>
                  <a:lnTo>
                    <a:pt x="477" y="928"/>
                  </a:lnTo>
                  <a:lnTo>
                    <a:pt x="477" y="1003"/>
                  </a:lnTo>
                  <a:lnTo>
                    <a:pt x="468" y="1095"/>
                  </a:lnTo>
                  <a:lnTo>
                    <a:pt x="452" y="1270"/>
                  </a:lnTo>
                  <a:lnTo>
                    <a:pt x="435" y="1429"/>
                  </a:lnTo>
                  <a:lnTo>
                    <a:pt x="435" y="1429"/>
                  </a:lnTo>
                  <a:lnTo>
                    <a:pt x="218" y="1638"/>
                  </a:lnTo>
                  <a:lnTo>
                    <a:pt x="9" y="1421"/>
                  </a:lnTo>
                  <a:lnTo>
                    <a:pt x="9" y="1421"/>
                  </a:lnTo>
                  <a:lnTo>
                    <a:pt x="9" y="1254"/>
                  </a:lnTo>
                  <a:lnTo>
                    <a:pt x="0" y="1078"/>
                  </a:lnTo>
                  <a:lnTo>
                    <a:pt x="0" y="986"/>
                  </a:lnTo>
                  <a:lnTo>
                    <a:pt x="0" y="635"/>
                  </a:lnTo>
                  <a:lnTo>
                    <a:pt x="0" y="560"/>
                  </a:lnTo>
                  <a:lnTo>
                    <a:pt x="0" y="485"/>
                  </a:lnTo>
                  <a:lnTo>
                    <a:pt x="0" y="477"/>
                  </a:lnTo>
                  <a:lnTo>
                    <a:pt x="9" y="393"/>
                  </a:lnTo>
                  <a:lnTo>
                    <a:pt x="9" y="368"/>
                  </a:lnTo>
                  <a:lnTo>
                    <a:pt x="26" y="335"/>
                  </a:lnTo>
                  <a:lnTo>
                    <a:pt x="42" y="301"/>
                  </a:lnTo>
                  <a:lnTo>
                    <a:pt x="51" y="285"/>
                  </a:lnTo>
                  <a:lnTo>
                    <a:pt x="92" y="218"/>
                  </a:lnTo>
                  <a:lnTo>
                    <a:pt x="117" y="193"/>
                  </a:lnTo>
                  <a:lnTo>
                    <a:pt x="151" y="134"/>
                  </a:lnTo>
                  <a:lnTo>
                    <a:pt x="201" y="59"/>
                  </a:lnTo>
                  <a:lnTo>
                    <a:pt x="201" y="59"/>
                  </a:lnTo>
                  <a:lnTo>
                    <a:pt x="26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57"/>
            <p:cNvSpPr/>
            <p:nvPr/>
          </p:nvSpPr>
          <p:spPr>
            <a:xfrm>
              <a:off x="9512056" y="4750380"/>
              <a:ext cx="30534" cy="108422"/>
            </a:xfrm>
            <a:custGeom>
              <a:avLst/>
              <a:gdLst/>
              <a:ahLst/>
              <a:cxnLst/>
              <a:rect l="l" t="t" r="r" b="b"/>
              <a:pathLst>
                <a:path w="619" h="2198" extrusionOk="0">
                  <a:moveTo>
                    <a:pt x="360" y="59"/>
                  </a:moveTo>
                  <a:lnTo>
                    <a:pt x="360" y="59"/>
                  </a:lnTo>
                  <a:lnTo>
                    <a:pt x="401" y="118"/>
                  </a:lnTo>
                  <a:lnTo>
                    <a:pt x="451" y="176"/>
                  </a:lnTo>
                  <a:lnTo>
                    <a:pt x="468" y="193"/>
                  </a:lnTo>
                  <a:lnTo>
                    <a:pt x="502" y="235"/>
                  </a:lnTo>
                  <a:lnTo>
                    <a:pt x="560" y="293"/>
                  </a:lnTo>
                  <a:lnTo>
                    <a:pt x="560" y="293"/>
                  </a:lnTo>
                  <a:lnTo>
                    <a:pt x="594" y="335"/>
                  </a:lnTo>
                  <a:lnTo>
                    <a:pt x="594" y="352"/>
                  </a:lnTo>
                  <a:lnTo>
                    <a:pt x="610" y="377"/>
                  </a:lnTo>
                  <a:lnTo>
                    <a:pt x="610" y="402"/>
                  </a:lnTo>
                  <a:lnTo>
                    <a:pt x="619" y="519"/>
                  </a:lnTo>
                  <a:lnTo>
                    <a:pt x="619" y="536"/>
                  </a:lnTo>
                  <a:lnTo>
                    <a:pt x="619" y="636"/>
                  </a:lnTo>
                  <a:lnTo>
                    <a:pt x="619" y="744"/>
                  </a:lnTo>
                  <a:lnTo>
                    <a:pt x="619" y="744"/>
                  </a:lnTo>
                  <a:lnTo>
                    <a:pt x="619" y="978"/>
                  </a:lnTo>
                  <a:lnTo>
                    <a:pt x="619" y="1095"/>
                  </a:lnTo>
                  <a:lnTo>
                    <a:pt x="619" y="1212"/>
                  </a:lnTo>
                  <a:lnTo>
                    <a:pt x="619" y="1262"/>
                  </a:lnTo>
                  <a:lnTo>
                    <a:pt x="619" y="1338"/>
                  </a:lnTo>
                  <a:lnTo>
                    <a:pt x="610" y="1454"/>
                  </a:lnTo>
                  <a:lnTo>
                    <a:pt x="610" y="1513"/>
                  </a:lnTo>
                  <a:lnTo>
                    <a:pt x="610" y="1571"/>
                  </a:lnTo>
                  <a:lnTo>
                    <a:pt x="610" y="1638"/>
                  </a:lnTo>
                  <a:lnTo>
                    <a:pt x="610" y="1697"/>
                  </a:lnTo>
                  <a:lnTo>
                    <a:pt x="610" y="1755"/>
                  </a:lnTo>
                  <a:lnTo>
                    <a:pt x="610" y="1814"/>
                  </a:lnTo>
                  <a:lnTo>
                    <a:pt x="602" y="1881"/>
                  </a:lnTo>
                  <a:lnTo>
                    <a:pt x="594" y="1931"/>
                  </a:lnTo>
                  <a:lnTo>
                    <a:pt x="594" y="1939"/>
                  </a:lnTo>
                  <a:lnTo>
                    <a:pt x="309" y="2198"/>
                  </a:lnTo>
                  <a:lnTo>
                    <a:pt x="42" y="1914"/>
                  </a:lnTo>
                  <a:lnTo>
                    <a:pt x="42" y="1797"/>
                  </a:lnTo>
                  <a:lnTo>
                    <a:pt x="42" y="1739"/>
                  </a:lnTo>
                  <a:lnTo>
                    <a:pt x="42" y="1688"/>
                  </a:lnTo>
                  <a:lnTo>
                    <a:pt x="42" y="1630"/>
                  </a:lnTo>
                  <a:lnTo>
                    <a:pt x="42" y="1571"/>
                  </a:lnTo>
                  <a:lnTo>
                    <a:pt x="42" y="1513"/>
                  </a:lnTo>
                  <a:lnTo>
                    <a:pt x="42" y="1463"/>
                  </a:lnTo>
                  <a:lnTo>
                    <a:pt x="34" y="1346"/>
                  </a:lnTo>
                  <a:lnTo>
                    <a:pt x="25" y="1271"/>
                  </a:lnTo>
                  <a:lnTo>
                    <a:pt x="25" y="1229"/>
                  </a:lnTo>
                  <a:lnTo>
                    <a:pt x="25" y="1112"/>
                  </a:lnTo>
                  <a:lnTo>
                    <a:pt x="17" y="1003"/>
                  </a:lnTo>
                  <a:lnTo>
                    <a:pt x="0" y="769"/>
                  </a:lnTo>
                  <a:lnTo>
                    <a:pt x="0" y="769"/>
                  </a:lnTo>
                  <a:lnTo>
                    <a:pt x="0" y="653"/>
                  </a:lnTo>
                  <a:lnTo>
                    <a:pt x="0" y="536"/>
                  </a:lnTo>
                  <a:lnTo>
                    <a:pt x="9" y="410"/>
                  </a:lnTo>
                  <a:lnTo>
                    <a:pt x="9" y="385"/>
                  </a:lnTo>
                  <a:lnTo>
                    <a:pt x="17" y="352"/>
                  </a:lnTo>
                  <a:lnTo>
                    <a:pt x="17" y="343"/>
                  </a:lnTo>
                  <a:lnTo>
                    <a:pt x="59" y="293"/>
                  </a:lnTo>
                  <a:lnTo>
                    <a:pt x="59" y="293"/>
                  </a:lnTo>
                  <a:lnTo>
                    <a:pt x="117" y="235"/>
                  </a:lnTo>
                  <a:lnTo>
                    <a:pt x="151" y="193"/>
                  </a:lnTo>
                  <a:lnTo>
                    <a:pt x="167" y="176"/>
                  </a:lnTo>
                  <a:lnTo>
                    <a:pt x="226" y="118"/>
                  </a:lnTo>
                  <a:lnTo>
                    <a:pt x="268" y="59"/>
                  </a:lnTo>
                  <a:lnTo>
                    <a:pt x="268" y="59"/>
                  </a:lnTo>
                  <a:lnTo>
                    <a:pt x="335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57"/>
            <p:cNvSpPr/>
            <p:nvPr/>
          </p:nvSpPr>
          <p:spPr>
            <a:xfrm>
              <a:off x="9395001" y="4751613"/>
              <a:ext cx="23973" cy="98951"/>
            </a:xfrm>
            <a:custGeom>
              <a:avLst/>
              <a:gdLst/>
              <a:ahLst/>
              <a:cxnLst/>
              <a:rect l="l" t="t" r="r" b="b"/>
              <a:pathLst>
                <a:path w="486" h="2006" extrusionOk="0">
                  <a:moveTo>
                    <a:pt x="335" y="59"/>
                  </a:moveTo>
                  <a:lnTo>
                    <a:pt x="335" y="59"/>
                  </a:lnTo>
                  <a:lnTo>
                    <a:pt x="377" y="168"/>
                  </a:lnTo>
                  <a:lnTo>
                    <a:pt x="402" y="218"/>
                  </a:lnTo>
                  <a:lnTo>
                    <a:pt x="427" y="277"/>
                  </a:lnTo>
                  <a:lnTo>
                    <a:pt x="460" y="335"/>
                  </a:lnTo>
                  <a:lnTo>
                    <a:pt x="477" y="385"/>
                  </a:lnTo>
                  <a:lnTo>
                    <a:pt x="477" y="394"/>
                  </a:lnTo>
                  <a:lnTo>
                    <a:pt x="485" y="444"/>
                  </a:lnTo>
                  <a:lnTo>
                    <a:pt x="485" y="485"/>
                  </a:lnTo>
                  <a:lnTo>
                    <a:pt x="485" y="577"/>
                  </a:lnTo>
                  <a:lnTo>
                    <a:pt x="485" y="1212"/>
                  </a:lnTo>
                  <a:lnTo>
                    <a:pt x="485" y="1346"/>
                  </a:lnTo>
                  <a:lnTo>
                    <a:pt x="485" y="1563"/>
                  </a:lnTo>
                  <a:lnTo>
                    <a:pt x="485" y="1772"/>
                  </a:lnTo>
                  <a:lnTo>
                    <a:pt x="485" y="1780"/>
                  </a:lnTo>
                  <a:lnTo>
                    <a:pt x="260" y="2006"/>
                  </a:lnTo>
                  <a:lnTo>
                    <a:pt x="26" y="1780"/>
                  </a:lnTo>
                  <a:lnTo>
                    <a:pt x="26" y="1772"/>
                  </a:lnTo>
                  <a:lnTo>
                    <a:pt x="18" y="1563"/>
                  </a:lnTo>
                  <a:lnTo>
                    <a:pt x="9" y="1346"/>
                  </a:lnTo>
                  <a:lnTo>
                    <a:pt x="1" y="1221"/>
                  </a:lnTo>
                  <a:lnTo>
                    <a:pt x="1" y="1137"/>
                  </a:lnTo>
                  <a:lnTo>
                    <a:pt x="1" y="1028"/>
                  </a:lnTo>
                  <a:lnTo>
                    <a:pt x="1" y="928"/>
                  </a:lnTo>
                  <a:lnTo>
                    <a:pt x="1" y="820"/>
                  </a:lnTo>
                  <a:lnTo>
                    <a:pt x="1" y="719"/>
                  </a:lnTo>
                  <a:lnTo>
                    <a:pt x="1" y="611"/>
                  </a:lnTo>
                  <a:lnTo>
                    <a:pt x="1" y="594"/>
                  </a:lnTo>
                  <a:lnTo>
                    <a:pt x="9" y="502"/>
                  </a:lnTo>
                  <a:lnTo>
                    <a:pt x="9" y="452"/>
                  </a:lnTo>
                  <a:lnTo>
                    <a:pt x="18" y="402"/>
                  </a:lnTo>
                  <a:lnTo>
                    <a:pt x="18" y="394"/>
                  </a:lnTo>
                  <a:lnTo>
                    <a:pt x="43" y="352"/>
                  </a:lnTo>
                  <a:lnTo>
                    <a:pt x="76" y="285"/>
                  </a:lnTo>
                  <a:lnTo>
                    <a:pt x="101" y="235"/>
                  </a:lnTo>
                  <a:lnTo>
                    <a:pt x="134" y="176"/>
                  </a:lnTo>
                  <a:lnTo>
                    <a:pt x="193" y="68"/>
                  </a:lnTo>
                  <a:lnTo>
                    <a:pt x="193" y="68"/>
                  </a:lnTo>
                  <a:lnTo>
                    <a:pt x="260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57"/>
            <p:cNvSpPr/>
            <p:nvPr/>
          </p:nvSpPr>
          <p:spPr>
            <a:xfrm>
              <a:off x="8556434" y="4699276"/>
              <a:ext cx="51153" cy="114242"/>
            </a:xfrm>
            <a:custGeom>
              <a:avLst/>
              <a:gdLst/>
              <a:ahLst/>
              <a:cxnLst/>
              <a:rect l="l" t="t" r="r" b="b"/>
              <a:pathLst>
                <a:path w="1037" h="2316" extrusionOk="0">
                  <a:moveTo>
                    <a:pt x="176" y="26"/>
                  </a:moveTo>
                  <a:lnTo>
                    <a:pt x="251" y="68"/>
                  </a:lnTo>
                  <a:lnTo>
                    <a:pt x="343" y="101"/>
                  </a:lnTo>
                  <a:lnTo>
                    <a:pt x="393" y="118"/>
                  </a:lnTo>
                  <a:lnTo>
                    <a:pt x="418" y="143"/>
                  </a:lnTo>
                  <a:lnTo>
                    <a:pt x="477" y="193"/>
                  </a:lnTo>
                  <a:lnTo>
                    <a:pt x="477" y="201"/>
                  </a:lnTo>
                  <a:lnTo>
                    <a:pt x="527" y="243"/>
                  </a:lnTo>
                  <a:lnTo>
                    <a:pt x="560" y="285"/>
                  </a:lnTo>
                  <a:lnTo>
                    <a:pt x="568" y="302"/>
                  </a:lnTo>
                  <a:lnTo>
                    <a:pt x="593" y="369"/>
                  </a:lnTo>
                  <a:lnTo>
                    <a:pt x="619" y="427"/>
                  </a:lnTo>
                  <a:lnTo>
                    <a:pt x="644" y="494"/>
                  </a:lnTo>
                  <a:lnTo>
                    <a:pt x="669" y="561"/>
                  </a:lnTo>
                  <a:lnTo>
                    <a:pt x="694" y="619"/>
                  </a:lnTo>
                  <a:lnTo>
                    <a:pt x="710" y="686"/>
                  </a:lnTo>
                  <a:lnTo>
                    <a:pt x="710" y="686"/>
                  </a:lnTo>
                  <a:lnTo>
                    <a:pt x="735" y="744"/>
                  </a:lnTo>
                  <a:lnTo>
                    <a:pt x="752" y="811"/>
                  </a:lnTo>
                  <a:lnTo>
                    <a:pt x="777" y="878"/>
                  </a:lnTo>
                  <a:lnTo>
                    <a:pt x="794" y="945"/>
                  </a:lnTo>
                  <a:lnTo>
                    <a:pt x="811" y="1003"/>
                  </a:lnTo>
                  <a:lnTo>
                    <a:pt x="827" y="1070"/>
                  </a:lnTo>
                  <a:lnTo>
                    <a:pt x="852" y="1137"/>
                  </a:lnTo>
                  <a:lnTo>
                    <a:pt x="869" y="1204"/>
                  </a:lnTo>
                  <a:lnTo>
                    <a:pt x="878" y="1254"/>
                  </a:lnTo>
                  <a:lnTo>
                    <a:pt x="878" y="1262"/>
                  </a:lnTo>
                  <a:lnTo>
                    <a:pt x="894" y="1329"/>
                  </a:lnTo>
                  <a:lnTo>
                    <a:pt x="911" y="1396"/>
                  </a:lnTo>
                  <a:lnTo>
                    <a:pt x="928" y="1463"/>
                  </a:lnTo>
                  <a:lnTo>
                    <a:pt x="944" y="1530"/>
                  </a:lnTo>
                  <a:lnTo>
                    <a:pt x="961" y="1588"/>
                  </a:lnTo>
                  <a:lnTo>
                    <a:pt x="969" y="1655"/>
                  </a:lnTo>
                  <a:lnTo>
                    <a:pt x="986" y="1722"/>
                  </a:lnTo>
                  <a:lnTo>
                    <a:pt x="1011" y="1856"/>
                  </a:lnTo>
                  <a:lnTo>
                    <a:pt x="1036" y="1973"/>
                  </a:lnTo>
                  <a:lnTo>
                    <a:pt x="1036" y="1989"/>
                  </a:lnTo>
                  <a:lnTo>
                    <a:pt x="827" y="2315"/>
                  </a:lnTo>
                  <a:lnTo>
                    <a:pt x="502" y="2106"/>
                  </a:lnTo>
                  <a:lnTo>
                    <a:pt x="502" y="2098"/>
                  </a:lnTo>
                  <a:lnTo>
                    <a:pt x="477" y="1981"/>
                  </a:lnTo>
                  <a:lnTo>
                    <a:pt x="443" y="1856"/>
                  </a:lnTo>
                  <a:lnTo>
                    <a:pt x="426" y="1789"/>
                  </a:lnTo>
                  <a:lnTo>
                    <a:pt x="401" y="1730"/>
                  </a:lnTo>
                  <a:lnTo>
                    <a:pt x="385" y="1663"/>
                  </a:lnTo>
                  <a:lnTo>
                    <a:pt x="376" y="1605"/>
                  </a:lnTo>
                  <a:lnTo>
                    <a:pt x="360" y="1546"/>
                  </a:lnTo>
                  <a:lnTo>
                    <a:pt x="343" y="1480"/>
                  </a:lnTo>
                  <a:lnTo>
                    <a:pt x="318" y="1421"/>
                  </a:lnTo>
                  <a:lnTo>
                    <a:pt x="318" y="1404"/>
                  </a:lnTo>
                  <a:lnTo>
                    <a:pt x="309" y="1363"/>
                  </a:lnTo>
                  <a:lnTo>
                    <a:pt x="284" y="1304"/>
                  </a:lnTo>
                  <a:lnTo>
                    <a:pt x="268" y="1237"/>
                  </a:lnTo>
                  <a:lnTo>
                    <a:pt x="243" y="1179"/>
                  </a:lnTo>
                  <a:lnTo>
                    <a:pt x="226" y="1120"/>
                  </a:lnTo>
                  <a:lnTo>
                    <a:pt x="201" y="1062"/>
                  </a:lnTo>
                  <a:lnTo>
                    <a:pt x="184" y="1003"/>
                  </a:lnTo>
                  <a:lnTo>
                    <a:pt x="159" y="945"/>
                  </a:lnTo>
                  <a:lnTo>
                    <a:pt x="142" y="887"/>
                  </a:lnTo>
                  <a:lnTo>
                    <a:pt x="142" y="887"/>
                  </a:lnTo>
                  <a:lnTo>
                    <a:pt x="117" y="828"/>
                  </a:lnTo>
                  <a:lnTo>
                    <a:pt x="92" y="770"/>
                  </a:lnTo>
                  <a:lnTo>
                    <a:pt x="76" y="711"/>
                  </a:lnTo>
                  <a:lnTo>
                    <a:pt x="50" y="653"/>
                  </a:lnTo>
                  <a:lnTo>
                    <a:pt x="25" y="594"/>
                  </a:lnTo>
                  <a:lnTo>
                    <a:pt x="0" y="536"/>
                  </a:lnTo>
                  <a:lnTo>
                    <a:pt x="0" y="519"/>
                  </a:lnTo>
                  <a:lnTo>
                    <a:pt x="0" y="469"/>
                  </a:lnTo>
                  <a:lnTo>
                    <a:pt x="0" y="410"/>
                  </a:lnTo>
                  <a:lnTo>
                    <a:pt x="0" y="310"/>
                  </a:lnTo>
                  <a:lnTo>
                    <a:pt x="25" y="252"/>
                  </a:lnTo>
                  <a:lnTo>
                    <a:pt x="59" y="168"/>
                  </a:lnTo>
                  <a:lnTo>
                    <a:pt x="76" y="8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57"/>
            <p:cNvSpPr/>
            <p:nvPr/>
          </p:nvSpPr>
          <p:spPr>
            <a:xfrm>
              <a:off x="8719215" y="4721128"/>
              <a:ext cx="43310" cy="104722"/>
            </a:xfrm>
            <a:custGeom>
              <a:avLst/>
              <a:gdLst/>
              <a:ahLst/>
              <a:cxnLst/>
              <a:rect l="l" t="t" r="r" b="b"/>
              <a:pathLst>
                <a:path w="878" h="2123" extrusionOk="0">
                  <a:moveTo>
                    <a:pt x="435" y="68"/>
                  </a:moveTo>
                  <a:lnTo>
                    <a:pt x="460" y="93"/>
                  </a:lnTo>
                  <a:lnTo>
                    <a:pt x="535" y="176"/>
                  </a:lnTo>
                  <a:lnTo>
                    <a:pt x="535" y="193"/>
                  </a:lnTo>
                  <a:lnTo>
                    <a:pt x="560" y="310"/>
                  </a:lnTo>
                  <a:lnTo>
                    <a:pt x="585" y="418"/>
                  </a:lnTo>
                  <a:lnTo>
                    <a:pt x="610" y="535"/>
                  </a:lnTo>
                  <a:lnTo>
                    <a:pt x="635" y="644"/>
                  </a:lnTo>
                  <a:lnTo>
                    <a:pt x="685" y="878"/>
                  </a:lnTo>
                  <a:lnTo>
                    <a:pt x="735" y="1087"/>
                  </a:lnTo>
                  <a:lnTo>
                    <a:pt x="735" y="1103"/>
                  </a:lnTo>
                  <a:lnTo>
                    <a:pt x="785" y="1329"/>
                  </a:lnTo>
                  <a:lnTo>
                    <a:pt x="811" y="1446"/>
                  </a:lnTo>
                  <a:lnTo>
                    <a:pt x="836" y="1563"/>
                  </a:lnTo>
                  <a:lnTo>
                    <a:pt x="861" y="1680"/>
                  </a:lnTo>
                  <a:lnTo>
                    <a:pt x="877" y="1789"/>
                  </a:lnTo>
                  <a:lnTo>
                    <a:pt x="877" y="1797"/>
                  </a:lnTo>
                  <a:lnTo>
                    <a:pt x="660" y="2123"/>
                  </a:lnTo>
                  <a:lnTo>
                    <a:pt x="334" y="1905"/>
                  </a:lnTo>
                  <a:lnTo>
                    <a:pt x="334" y="1897"/>
                  </a:lnTo>
                  <a:lnTo>
                    <a:pt x="309" y="1789"/>
                  </a:lnTo>
                  <a:lnTo>
                    <a:pt x="284" y="1680"/>
                  </a:lnTo>
                  <a:lnTo>
                    <a:pt x="259" y="1563"/>
                  </a:lnTo>
                  <a:lnTo>
                    <a:pt x="234" y="1454"/>
                  </a:lnTo>
                  <a:lnTo>
                    <a:pt x="184" y="1220"/>
                  </a:lnTo>
                  <a:lnTo>
                    <a:pt x="184" y="1212"/>
                  </a:lnTo>
                  <a:lnTo>
                    <a:pt x="142" y="995"/>
                  </a:lnTo>
                  <a:lnTo>
                    <a:pt x="92" y="761"/>
                  </a:lnTo>
                  <a:lnTo>
                    <a:pt x="67" y="644"/>
                  </a:lnTo>
                  <a:lnTo>
                    <a:pt x="42" y="527"/>
                  </a:lnTo>
                  <a:lnTo>
                    <a:pt x="17" y="410"/>
                  </a:lnTo>
                  <a:lnTo>
                    <a:pt x="0" y="301"/>
                  </a:lnTo>
                  <a:lnTo>
                    <a:pt x="0" y="285"/>
                  </a:lnTo>
                  <a:lnTo>
                    <a:pt x="42" y="168"/>
                  </a:lnTo>
                  <a:lnTo>
                    <a:pt x="50" y="143"/>
                  </a:lnTo>
                  <a:lnTo>
                    <a:pt x="159" y="26"/>
                  </a:lnTo>
                  <a:lnTo>
                    <a:pt x="293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57"/>
            <p:cNvSpPr/>
            <p:nvPr/>
          </p:nvSpPr>
          <p:spPr>
            <a:xfrm>
              <a:off x="8940893" y="4700953"/>
              <a:ext cx="25996" cy="144678"/>
            </a:xfrm>
            <a:custGeom>
              <a:avLst/>
              <a:gdLst/>
              <a:ahLst/>
              <a:cxnLst/>
              <a:rect l="l" t="t" r="r" b="b"/>
              <a:pathLst>
                <a:path w="527" h="2933" extrusionOk="0">
                  <a:moveTo>
                    <a:pt x="410" y="67"/>
                  </a:moveTo>
                  <a:lnTo>
                    <a:pt x="410" y="76"/>
                  </a:lnTo>
                  <a:lnTo>
                    <a:pt x="443" y="226"/>
                  </a:lnTo>
                  <a:lnTo>
                    <a:pt x="443" y="243"/>
                  </a:lnTo>
                  <a:lnTo>
                    <a:pt x="485" y="393"/>
                  </a:lnTo>
                  <a:lnTo>
                    <a:pt x="494" y="443"/>
                  </a:lnTo>
                  <a:lnTo>
                    <a:pt x="519" y="652"/>
                  </a:lnTo>
                  <a:lnTo>
                    <a:pt x="519" y="719"/>
                  </a:lnTo>
                  <a:lnTo>
                    <a:pt x="527" y="878"/>
                  </a:lnTo>
                  <a:lnTo>
                    <a:pt x="527" y="1713"/>
                  </a:lnTo>
                  <a:lnTo>
                    <a:pt x="527" y="1797"/>
                  </a:lnTo>
                  <a:lnTo>
                    <a:pt x="527" y="1880"/>
                  </a:lnTo>
                  <a:lnTo>
                    <a:pt x="527" y="1964"/>
                  </a:lnTo>
                  <a:lnTo>
                    <a:pt x="527" y="2047"/>
                  </a:lnTo>
                  <a:lnTo>
                    <a:pt x="527" y="2131"/>
                  </a:lnTo>
                  <a:lnTo>
                    <a:pt x="527" y="2214"/>
                  </a:lnTo>
                  <a:lnTo>
                    <a:pt x="527" y="2298"/>
                  </a:lnTo>
                  <a:lnTo>
                    <a:pt x="519" y="2381"/>
                  </a:lnTo>
                  <a:lnTo>
                    <a:pt x="510" y="2465"/>
                  </a:lnTo>
                  <a:lnTo>
                    <a:pt x="502" y="2548"/>
                  </a:lnTo>
                  <a:lnTo>
                    <a:pt x="494" y="2632"/>
                  </a:lnTo>
                  <a:lnTo>
                    <a:pt x="485" y="2715"/>
                  </a:lnTo>
                  <a:lnTo>
                    <a:pt x="210" y="2933"/>
                  </a:lnTo>
                  <a:lnTo>
                    <a:pt x="1" y="2657"/>
                  </a:lnTo>
                  <a:lnTo>
                    <a:pt x="9" y="2573"/>
                  </a:lnTo>
                  <a:lnTo>
                    <a:pt x="26" y="2498"/>
                  </a:lnTo>
                  <a:lnTo>
                    <a:pt x="34" y="2423"/>
                  </a:lnTo>
                  <a:lnTo>
                    <a:pt x="42" y="2340"/>
                  </a:lnTo>
                  <a:lnTo>
                    <a:pt x="51" y="2256"/>
                  </a:lnTo>
                  <a:lnTo>
                    <a:pt x="59" y="2181"/>
                  </a:lnTo>
                  <a:lnTo>
                    <a:pt x="67" y="2097"/>
                  </a:lnTo>
                  <a:lnTo>
                    <a:pt x="76" y="2022"/>
                  </a:lnTo>
                  <a:lnTo>
                    <a:pt x="84" y="1939"/>
                  </a:lnTo>
                  <a:lnTo>
                    <a:pt x="93" y="1863"/>
                  </a:lnTo>
                  <a:lnTo>
                    <a:pt x="93" y="1780"/>
                  </a:lnTo>
                  <a:lnTo>
                    <a:pt x="101" y="1696"/>
                  </a:lnTo>
                  <a:lnTo>
                    <a:pt x="101" y="1621"/>
                  </a:lnTo>
                  <a:lnTo>
                    <a:pt x="101" y="1538"/>
                  </a:lnTo>
                  <a:lnTo>
                    <a:pt x="101" y="1454"/>
                  </a:lnTo>
                  <a:lnTo>
                    <a:pt x="101" y="1370"/>
                  </a:lnTo>
                  <a:lnTo>
                    <a:pt x="109" y="1212"/>
                  </a:lnTo>
                  <a:lnTo>
                    <a:pt x="118" y="1045"/>
                  </a:lnTo>
                  <a:lnTo>
                    <a:pt x="118" y="886"/>
                  </a:lnTo>
                  <a:lnTo>
                    <a:pt x="118" y="878"/>
                  </a:lnTo>
                  <a:lnTo>
                    <a:pt x="134" y="719"/>
                  </a:lnTo>
                  <a:lnTo>
                    <a:pt x="134" y="652"/>
                  </a:lnTo>
                  <a:lnTo>
                    <a:pt x="159" y="435"/>
                  </a:lnTo>
                  <a:lnTo>
                    <a:pt x="168" y="393"/>
                  </a:lnTo>
                  <a:lnTo>
                    <a:pt x="218" y="243"/>
                  </a:lnTo>
                  <a:lnTo>
                    <a:pt x="218" y="226"/>
                  </a:lnTo>
                  <a:lnTo>
                    <a:pt x="260" y="76"/>
                  </a:lnTo>
                  <a:lnTo>
                    <a:pt x="260" y="59"/>
                  </a:lnTo>
                  <a:lnTo>
                    <a:pt x="326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57"/>
            <p:cNvSpPr/>
            <p:nvPr/>
          </p:nvSpPr>
          <p:spPr>
            <a:xfrm>
              <a:off x="9118077" y="4707119"/>
              <a:ext cx="37588" cy="98112"/>
            </a:xfrm>
            <a:custGeom>
              <a:avLst/>
              <a:gdLst/>
              <a:ahLst/>
              <a:cxnLst/>
              <a:rect l="l" t="t" r="r" b="b"/>
              <a:pathLst>
                <a:path w="762" h="1989" extrusionOk="0">
                  <a:moveTo>
                    <a:pt x="753" y="93"/>
                  </a:moveTo>
                  <a:lnTo>
                    <a:pt x="753" y="101"/>
                  </a:lnTo>
                  <a:lnTo>
                    <a:pt x="753" y="210"/>
                  </a:lnTo>
                  <a:lnTo>
                    <a:pt x="753" y="226"/>
                  </a:lnTo>
                  <a:lnTo>
                    <a:pt x="761" y="318"/>
                  </a:lnTo>
                  <a:lnTo>
                    <a:pt x="761" y="385"/>
                  </a:lnTo>
                  <a:lnTo>
                    <a:pt x="753" y="435"/>
                  </a:lnTo>
                  <a:lnTo>
                    <a:pt x="736" y="535"/>
                  </a:lnTo>
                  <a:lnTo>
                    <a:pt x="711" y="644"/>
                  </a:lnTo>
                  <a:lnTo>
                    <a:pt x="703" y="719"/>
                  </a:lnTo>
                  <a:lnTo>
                    <a:pt x="694" y="753"/>
                  </a:lnTo>
                  <a:lnTo>
                    <a:pt x="653" y="961"/>
                  </a:lnTo>
                  <a:lnTo>
                    <a:pt x="611" y="1179"/>
                  </a:lnTo>
                  <a:lnTo>
                    <a:pt x="602" y="1212"/>
                  </a:lnTo>
                  <a:lnTo>
                    <a:pt x="561" y="1396"/>
                  </a:lnTo>
                  <a:lnTo>
                    <a:pt x="536" y="1504"/>
                  </a:lnTo>
                  <a:lnTo>
                    <a:pt x="519" y="1605"/>
                  </a:lnTo>
                  <a:lnTo>
                    <a:pt x="494" y="1713"/>
                  </a:lnTo>
                  <a:lnTo>
                    <a:pt x="469" y="1814"/>
                  </a:lnTo>
                  <a:lnTo>
                    <a:pt x="469" y="1822"/>
                  </a:lnTo>
                  <a:lnTo>
                    <a:pt x="168" y="1989"/>
                  </a:lnTo>
                  <a:lnTo>
                    <a:pt x="1" y="1688"/>
                  </a:lnTo>
                  <a:lnTo>
                    <a:pt x="1" y="1680"/>
                  </a:lnTo>
                  <a:lnTo>
                    <a:pt x="34" y="1588"/>
                  </a:lnTo>
                  <a:lnTo>
                    <a:pt x="68" y="1488"/>
                  </a:lnTo>
                  <a:lnTo>
                    <a:pt x="101" y="1379"/>
                  </a:lnTo>
                  <a:lnTo>
                    <a:pt x="135" y="1279"/>
                  </a:lnTo>
                  <a:lnTo>
                    <a:pt x="193" y="1095"/>
                  </a:lnTo>
                  <a:lnTo>
                    <a:pt x="201" y="1062"/>
                  </a:lnTo>
                  <a:lnTo>
                    <a:pt x="268" y="853"/>
                  </a:lnTo>
                  <a:lnTo>
                    <a:pt x="335" y="644"/>
                  </a:lnTo>
                  <a:lnTo>
                    <a:pt x="343" y="619"/>
                  </a:lnTo>
                  <a:lnTo>
                    <a:pt x="368" y="544"/>
                  </a:lnTo>
                  <a:lnTo>
                    <a:pt x="402" y="435"/>
                  </a:lnTo>
                  <a:lnTo>
                    <a:pt x="444" y="335"/>
                  </a:lnTo>
                  <a:lnTo>
                    <a:pt x="460" y="285"/>
                  </a:lnTo>
                  <a:lnTo>
                    <a:pt x="485" y="235"/>
                  </a:lnTo>
                  <a:lnTo>
                    <a:pt x="485" y="235"/>
                  </a:lnTo>
                  <a:lnTo>
                    <a:pt x="544" y="159"/>
                  </a:lnTo>
                  <a:lnTo>
                    <a:pt x="552" y="143"/>
                  </a:lnTo>
                  <a:lnTo>
                    <a:pt x="611" y="51"/>
                  </a:lnTo>
                  <a:lnTo>
                    <a:pt x="611" y="42"/>
                  </a:lnTo>
                  <a:lnTo>
                    <a:pt x="694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57"/>
            <p:cNvSpPr/>
            <p:nvPr/>
          </p:nvSpPr>
          <p:spPr>
            <a:xfrm>
              <a:off x="9267687" y="4745447"/>
              <a:ext cx="22691" cy="82870"/>
            </a:xfrm>
            <a:custGeom>
              <a:avLst/>
              <a:gdLst/>
              <a:ahLst/>
              <a:cxnLst/>
              <a:rect l="l" t="t" r="r" b="b"/>
              <a:pathLst>
                <a:path w="460" h="1680" extrusionOk="0">
                  <a:moveTo>
                    <a:pt x="351" y="67"/>
                  </a:moveTo>
                  <a:lnTo>
                    <a:pt x="351" y="67"/>
                  </a:lnTo>
                  <a:lnTo>
                    <a:pt x="376" y="159"/>
                  </a:lnTo>
                  <a:lnTo>
                    <a:pt x="401" y="209"/>
                  </a:lnTo>
                  <a:lnTo>
                    <a:pt x="418" y="243"/>
                  </a:lnTo>
                  <a:lnTo>
                    <a:pt x="443" y="310"/>
                  </a:lnTo>
                  <a:lnTo>
                    <a:pt x="452" y="335"/>
                  </a:lnTo>
                  <a:lnTo>
                    <a:pt x="460" y="393"/>
                  </a:lnTo>
                  <a:lnTo>
                    <a:pt x="460" y="427"/>
                  </a:lnTo>
                  <a:lnTo>
                    <a:pt x="460" y="510"/>
                  </a:lnTo>
                  <a:lnTo>
                    <a:pt x="460" y="594"/>
                  </a:lnTo>
                  <a:lnTo>
                    <a:pt x="460" y="652"/>
                  </a:lnTo>
                  <a:lnTo>
                    <a:pt x="460" y="686"/>
                  </a:lnTo>
                  <a:lnTo>
                    <a:pt x="460" y="769"/>
                  </a:lnTo>
                  <a:lnTo>
                    <a:pt x="460" y="861"/>
                  </a:lnTo>
                  <a:lnTo>
                    <a:pt x="460" y="945"/>
                  </a:lnTo>
                  <a:lnTo>
                    <a:pt x="460" y="1011"/>
                  </a:lnTo>
                  <a:lnTo>
                    <a:pt x="460" y="1028"/>
                  </a:lnTo>
                  <a:lnTo>
                    <a:pt x="452" y="1120"/>
                  </a:lnTo>
                  <a:lnTo>
                    <a:pt x="443" y="1296"/>
                  </a:lnTo>
                  <a:lnTo>
                    <a:pt x="426" y="1463"/>
                  </a:lnTo>
                  <a:lnTo>
                    <a:pt x="426" y="1471"/>
                  </a:lnTo>
                  <a:lnTo>
                    <a:pt x="209" y="1680"/>
                  </a:lnTo>
                  <a:lnTo>
                    <a:pt x="0" y="1463"/>
                  </a:lnTo>
                  <a:lnTo>
                    <a:pt x="0" y="995"/>
                  </a:lnTo>
                  <a:lnTo>
                    <a:pt x="0" y="928"/>
                  </a:lnTo>
                  <a:lnTo>
                    <a:pt x="0" y="836"/>
                  </a:lnTo>
                  <a:lnTo>
                    <a:pt x="0" y="753"/>
                  </a:lnTo>
                  <a:lnTo>
                    <a:pt x="0" y="661"/>
                  </a:lnTo>
                  <a:lnTo>
                    <a:pt x="0" y="627"/>
                  </a:lnTo>
                  <a:lnTo>
                    <a:pt x="9" y="569"/>
                  </a:lnTo>
                  <a:lnTo>
                    <a:pt x="17" y="485"/>
                  </a:lnTo>
                  <a:lnTo>
                    <a:pt x="34" y="393"/>
                  </a:lnTo>
                  <a:lnTo>
                    <a:pt x="34" y="360"/>
                  </a:lnTo>
                  <a:lnTo>
                    <a:pt x="51" y="310"/>
                  </a:lnTo>
                  <a:lnTo>
                    <a:pt x="67" y="276"/>
                  </a:lnTo>
                  <a:lnTo>
                    <a:pt x="101" y="218"/>
                  </a:lnTo>
                  <a:lnTo>
                    <a:pt x="126" y="184"/>
                  </a:lnTo>
                  <a:lnTo>
                    <a:pt x="159" y="134"/>
                  </a:lnTo>
                  <a:lnTo>
                    <a:pt x="201" y="59"/>
                  </a:lnTo>
                  <a:lnTo>
                    <a:pt x="201" y="59"/>
                  </a:lnTo>
                  <a:lnTo>
                    <a:pt x="27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57"/>
            <p:cNvSpPr/>
            <p:nvPr/>
          </p:nvSpPr>
          <p:spPr>
            <a:xfrm>
              <a:off x="8421277" y="4556325"/>
              <a:ext cx="42915" cy="51153"/>
            </a:xfrm>
            <a:custGeom>
              <a:avLst/>
              <a:gdLst/>
              <a:ahLst/>
              <a:cxnLst/>
              <a:rect l="l" t="t" r="r" b="b"/>
              <a:pathLst>
                <a:path w="870" h="1037" extrusionOk="0">
                  <a:moveTo>
                    <a:pt x="251" y="8"/>
                  </a:moveTo>
                  <a:lnTo>
                    <a:pt x="284" y="17"/>
                  </a:lnTo>
                  <a:lnTo>
                    <a:pt x="318" y="34"/>
                  </a:lnTo>
                  <a:lnTo>
                    <a:pt x="326" y="34"/>
                  </a:lnTo>
                  <a:lnTo>
                    <a:pt x="343" y="59"/>
                  </a:lnTo>
                  <a:lnTo>
                    <a:pt x="368" y="84"/>
                  </a:lnTo>
                  <a:lnTo>
                    <a:pt x="393" y="109"/>
                  </a:lnTo>
                  <a:lnTo>
                    <a:pt x="418" y="134"/>
                  </a:lnTo>
                  <a:lnTo>
                    <a:pt x="435" y="167"/>
                  </a:lnTo>
                  <a:lnTo>
                    <a:pt x="460" y="192"/>
                  </a:lnTo>
                  <a:lnTo>
                    <a:pt x="476" y="217"/>
                  </a:lnTo>
                  <a:lnTo>
                    <a:pt x="501" y="251"/>
                  </a:lnTo>
                  <a:lnTo>
                    <a:pt x="543" y="301"/>
                  </a:lnTo>
                  <a:lnTo>
                    <a:pt x="577" y="359"/>
                  </a:lnTo>
                  <a:lnTo>
                    <a:pt x="618" y="418"/>
                  </a:lnTo>
                  <a:lnTo>
                    <a:pt x="652" y="476"/>
                  </a:lnTo>
                  <a:lnTo>
                    <a:pt x="652" y="476"/>
                  </a:lnTo>
                  <a:lnTo>
                    <a:pt x="727" y="585"/>
                  </a:lnTo>
                  <a:lnTo>
                    <a:pt x="760" y="643"/>
                  </a:lnTo>
                  <a:lnTo>
                    <a:pt x="802" y="694"/>
                  </a:lnTo>
                  <a:lnTo>
                    <a:pt x="836" y="752"/>
                  </a:lnTo>
                  <a:lnTo>
                    <a:pt x="869" y="802"/>
                  </a:lnTo>
                  <a:lnTo>
                    <a:pt x="869" y="802"/>
                  </a:lnTo>
                  <a:lnTo>
                    <a:pt x="836" y="1036"/>
                  </a:lnTo>
                  <a:lnTo>
                    <a:pt x="602" y="1003"/>
                  </a:lnTo>
                  <a:lnTo>
                    <a:pt x="602" y="1003"/>
                  </a:lnTo>
                  <a:lnTo>
                    <a:pt x="560" y="952"/>
                  </a:lnTo>
                  <a:lnTo>
                    <a:pt x="518" y="902"/>
                  </a:lnTo>
                  <a:lnTo>
                    <a:pt x="476" y="844"/>
                  </a:lnTo>
                  <a:lnTo>
                    <a:pt x="435" y="794"/>
                  </a:lnTo>
                  <a:lnTo>
                    <a:pt x="351" y="694"/>
                  </a:lnTo>
                  <a:lnTo>
                    <a:pt x="351" y="694"/>
                  </a:lnTo>
                  <a:lnTo>
                    <a:pt x="309" y="643"/>
                  </a:lnTo>
                  <a:lnTo>
                    <a:pt x="268" y="593"/>
                  </a:lnTo>
                  <a:lnTo>
                    <a:pt x="234" y="543"/>
                  </a:lnTo>
                  <a:lnTo>
                    <a:pt x="192" y="493"/>
                  </a:lnTo>
                  <a:lnTo>
                    <a:pt x="167" y="468"/>
                  </a:lnTo>
                  <a:lnTo>
                    <a:pt x="151" y="443"/>
                  </a:lnTo>
                  <a:lnTo>
                    <a:pt x="126" y="426"/>
                  </a:lnTo>
                  <a:lnTo>
                    <a:pt x="109" y="401"/>
                  </a:lnTo>
                  <a:lnTo>
                    <a:pt x="84" y="376"/>
                  </a:lnTo>
                  <a:lnTo>
                    <a:pt x="67" y="359"/>
                  </a:lnTo>
                  <a:lnTo>
                    <a:pt x="42" y="334"/>
                  </a:lnTo>
                  <a:lnTo>
                    <a:pt x="25" y="318"/>
                  </a:lnTo>
                  <a:lnTo>
                    <a:pt x="25" y="309"/>
                  </a:lnTo>
                  <a:lnTo>
                    <a:pt x="17" y="284"/>
                  </a:lnTo>
                  <a:lnTo>
                    <a:pt x="9" y="251"/>
                  </a:lnTo>
                  <a:lnTo>
                    <a:pt x="0" y="234"/>
                  </a:lnTo>
                  <a:lnTo>
                    <a:pt x="9" y="201"/>
                  </a:lnTo>
                  <a:lnTo>
                    <a:pt x="34" y="125"/>
                  </a:lnTo>
                  <a:lnTo>
                    <a:pt x="126" y="34"/>
                  </a:lnTo>
                  <a:lnTo>
                    <a:pt x="192" y="17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57"/>
            <p:cNvSpPr/>
            <p:nvPr/>
          </p:nvSpPr>
          <p:spPr>
            <a:xfrm>
              <a:off x="8569604" y="4486675"/>
              <a:ext cx="55691" cy="77494"/>
            </a:xfrm>
            <a:custGeom>
              <a:avLst/>
              <a:gdLst/>
              <a:ahLst/>
              <a:cxnLst/>
              <a:rect l="l" t="t" r="r" b="b"/>
              <a:pathLst>
                <a:path w="1129" h="1571" extrusionOk="0">
                  <a:moveTo>
                    <a:pt x="343" y="17"/>
                  </a:moveTo>
                  <a:lnTo>
                    <a:pt x="385" y="34"/>
                  </a:lnTo>
                  <a:lnTo>
                    <a:pt x="393" y="34"/>
                  </a:lnTo>
                  <a:lnTo>
                    <a:pt x="435" y="67"/>
                  </a:lnTo>
                  <a:lnTo>
                    <a:pt x="452" y="75"/>
                  </a:lnTo>
                  <a:lnTo>
                    <a:pt x="477" y="101"/>
                  </a:lnTo>
                  <a:lnTo>
                    <a:pt x="502" y="142"/>
                  </a:lnTo>
                  <a:lnTo>
                    <a:pt x="535" y="184"/>
                  </a:lnTo>
                  <a:lnTo>
                    <a:pt x="560" y="226"/>
                  </a:lnTo>
                  <a:lnTo>
                    <a:pt x="585" y="276"/>
                  </a:lnTo>
                  <a:lnTo>
                    <a:pt x="619" y="318"/>
                  </a:lnTo>
                  <a:lnTo>
                    <a:pt x="644" y="360"/>
                  </a:lnTo>
                  <a:lnTo>
                    <a:pt x="669" y="401"/>
                  </a:lnTo>
                  <a:lnTo>
                    <a:pt x="694" y="443"/>
                  </a:lnTo>
                  <a:lnTo>
                    <a:pt x="719" y="485"/>
                  </a:lnTo>
                  <a:lnTo>
                    <a:pt x="744" y="527"/>
                  </a:lnTo>
                  <a:lnTo>
                    <a:pt x="769" y="577"/>
                  </a:lnTo>
                  <a:lnTo>
                    <a:pt x="794" y="619"/>
                  </a:lnTo>
                  <a:lnTo>
                    <a:pt x="819" y="660"/>
                  </a:lnTo>
                  <a:lnTo>
                    <a:pt x="869" y="744"/>
                  </a:lnTo>
                  <a:lnTo>
                    <a:pt x="869" y="744"/>
                  </a:lnTo>
                  <a:lnTo>
                    <a:pt x="911" y="836"/>
                  </a:lnTo>
                  <a:lnTo>
                    <a:pt x="961" y="919"/>
                  </a:lnTo>
                  <a:lnTo>
                    <a:pt x="1003" y="1011"/>
                  </a:lnTo>
                  <a:lnTo>
                    <a:pt x="1045" y="1095"/>
                  </a:lnTo>
                  <a:lnTo>
                    <a:pt x="1128" y="1270"/>
                  </a:lnTo>
                  <a:lnTo>
                    <a:pt x="1128" y="1270"/>
                  </a:lnTo>
                  <a:lnTo>
                    <a:pt x="1037" y="1571"/>
                  </a:lnTo>
                  <a:lnTo>
                    <a:pt x="744" y="1479"/>
                  </a:lnTo>
                  <a:lnTo>
                    <a:pt x="744" y="1471"/>
                  </a:lnTo>
                  <a:lnTo>
                    <a:pt x="652" y="1312"/>
                  </a:lnTo>
                  <a:lnTo>
                    <a:pt x="602" y="1228"/>
                  </a:lnTo>
                  <a:lnTo>
                    <a:pt x="552" y="1145"/>
                  </a:lnTo>
                  <a:lnTo>
                    <a:pt x="502" y="1070"/>
                  </a:lnTo>
                  <a:lnTo>
                    <a:pt x="452" y="986"/>
                  </a:lnTo>
                  <a:lnTo>
                    <a:pt x="452" y="986"/>
                  </a:lnTo>
                  <a:lnTo>
                    <a:pt x="402" y="911"/>
                  </a:lnTo>
                  <a:lnTo>
                    <a:pt x="377" y="869"/>
                  </a:lnTo>
                  <a:lnTo>
                    <a:pt x="352" y="827"/>
                  </a:lnTo>
                  <a:lnTo>
                    <a:pt x="318" y="802"/>
                  </a:lnTo>
                  <a:lnTo>
                    <a:pt x="293" y="761"/>
                  </a:lnTo>
                  <a:lnTo>
                    <a:pt x="268" y="719"/>
                  </a:lnTo>
                  <a:lnTo>
                    <a:pt x="243" y="685"/>
                  </a:lnTo>
                  <a:lnTo>
                    <a:pt x="218" y="644"/>
                  </a:lnTo>
                  <a:lnTo>
                    <a:pt x="193" y="602"/>
                  </a:lnTo>
                  <a:lnTo>
                    <a:pt x="159" y="568"/>
                  </a:lnTo>
                  <a:lnTo>
                    <a:pt x="134" y="527"/>
                  </a:lnTo>
                  <a:lnTo>
                    <a:pt x="109" y="485"/>
                  </a:lnTo>
                  <a:lnTo>
                    <a:pt x="84" y="451"/>
                  </a:lnTo>
                  <a:lnTo>
                    <a:pt x="59" y="410"/>
                  </a:lnTo>
                  <a:lnTo>
                    <a:pt x="34" y="385"/>
                  </a:lnTo>
                  <a:lnTo>
                    <a:pt x="34" y="368"/>
                  </a:lnTo>
                  <a:lnTo>
                    <a:pt x="26" y="326"/>
                  </a:lnTo>
                  <a:lnTo>
                    <a:pt x="26" y="318"/>
                  </a:lnTo>
                  <a:lnTo>
                    <a:pt x="9" y="276"/>
                  </a:lnTo>
                  <a:lnTo>
                    <a:pt x="1" y="251"/>
                  </a:lnTo>
                  <a:lnTo>
                    <a:pt x="26" y="201"/>
                  </a:lnTo>
                  <a:lnTo>
                    <a:pt x="59" y="117"/>
                  </a:lnTo>
                  <a:lnTo>
                    <a:pt x="159" y="25"/>
                  </a:lnTo>
                  <a:lnTo>
                    <a:pt x="260" y="17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57"/>
            <p:cNvSpPr/>
            <p:nvPr/>
          </p:nvSpPr>
          <p:spPr>
            <a:xfrm>
              <a:off x="8701457" y="4385701"/>
              <a:ext cx="61067" cy="112565"/>
            </a:xfrm>
            <a:custGeom>
              <a:avLst/>
              <a:gdLst/>
              <a:ahLst/>
              <a:cxnLst/>
              <a:rect l="l" t="t" r="r" b="b"/>
              <a:pathLst>
                <a:path w="1238" h="2282" extrusionOk="0">
                  <a:moveTo>
                    <a:pt x="118" y="26"/>
                  </a:moveTo>
                  <a:lnTo>
                    <a:pt x="118" y="26"/>
                  </a:lnTo>
                  <a:lnTo>
                    <a:pt x="218" y="118"/>
                  </a:lnTo>
                  <a:lnTo>
                    <a:pt x="260" y="151"/>
                  </a:lnTo>
                  <a:lnTo>
                    <a:pt x="335" y="218"/>
                  </a:lnTo>
                  <a:lnTo>
                    <a:pt x="360" y="243"/>
                  </a:lnTo>
                  <a:lnTo>
                    <a:pt x="435" y="318"/>
                  </a:lnTo>
                  <a:lnTo>
                    <a:pt x="502" y="443"/>
                  </a:lnTo>
                  <a:lnTo>
                    <a:pt x="636" y="677"/>
                  </a:lnTo>
                  <a:lnTo>
                    <a:pt x="653" y="694"/>
                  </a:lnTo>
                  <a:lnTo>
                    <a:pt x="761" y="928"/>
                  </a:lnTo>
                  <a:lnTo>
                    <a:pt x="828" y="1045"/>
                  </a:lnTo>
                  <a:lnTo>
                    <a:pt x="886" y="1170"/>
                  </a:lnTo>
                  <a:lnTo>
                    <a:pt x="920" y="1229"/>
                  </a:lnTo>
                  <a:lnTo>
                    <a:pt x="945" y="1295"/>
                  </a:lnTo>
                  <a:lnTo>
                    <a:pt x="1012" y="1421"/>
                  </a:lnTo>
                  <a:lnTo>
                    <a:pt x="1070" y="1546"/>
                  </a:lnTo>
                  <a:lnTo>
                    <a:pt x="1129" y="1671"/>
                  </a:lnTo>
                  <a:lnTo>
                    <a:pt x="1187" y="1797"/>
                  </a:lnTo>
                  <a:lnTo>
                    <a:pt x="1237" y="1914"/>
                  </a:lnTo>
                  <a:lnTo>
                    <a:pt x="1237" y="1922"/>
                  </a:lnTo>
                  <a:lnTo>
                    <a:pt x="1104" y="2281"/>
                  </a:lnTo>
                  <a:lnTo>
                    <a:pt x="736" y="2139"/>
                  </a:lnTo>
                  <a:lnTo>
                    <a:pt x="736" y="2131"/>
                  </a:lnTo>
                  <a:lnTo>
                    <a:pt x="686" y="2022"/>
                  </a:lnTo>
                  <a:lnTo>
                    <a:pt x="636" y="1897"/>
                  </a:lnTo>
                  <a:lnTo>
                    <a:pt x="577" y="1772"/>
                  </a:lnTo>
                  <a:lnTo>
                    <a:pt x="519" y="1646"/>
                  </a:lnTo>
                  <a:lnTo>
                    <a:pt x="460" y="1521"/>
                  </a:lnTo>
                  <a:lnTo>
                    <a:pt x="435" y="1463"/>
                  </a:lnTo>
                  <a:lnTo>
                    <a:pt x="410" y="1404"/>
                  </a:lnTo>
                  <a:lnTo>
                    <a:pt x="352" y="1279"/>
                  </a:lnTo>
                  <a:lnTo>
                    <a:pt x="293" y="1153"/>
                  </a:lnTo>
                  <a:lnTo>
                    <a:pt x="193" y="920"/>
                  </a:lnTo>
                  <a:lnTo>
                    <a:pt x="185" y="903"/>
                  </a:lnTo>
                  <a:lnTo>
                    <a:pt x="76" y="652"/>
                  </a:lnTo>
                  <a:lnTo>
                    <a:pt x="26" y="519"/>
                  </a:lnTo>
                  <a:lnTo>
                    <a:pt x="9" y="418"/>
                  </a:lnTo>
                  <a:lnTo>
                    <a:pt x="9" y="376"/>
                  </a:lnTo>
                  <a:lnTo>
                    <a:pt x="9" y="276"/>
                  </a:lnTo>
                  <a:lnTo>
                    <a:pt x="9" y="234"/>
                  </a:lnTo>
                  <a:lnTo>
                    <a:pt x="1" y="92"/>
                  </a:lnTo>
                  <a:lnTo>
                    <a:pt x="1" y="84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57"/>
            <p:cNvSpPr/>
            <p:nvPr/>
          </p:nvSpPr>
          <p:spPr>
            <a:xfrm>
              <a:off x="8856838" y="4303719"/>
              <a:ext cx="44987" cy="83265"/>
            </a:xfrm>
            <a:custGeom>
              <a:avLst/>
              <a:gdLst/>
              <a:ahLst/>
              <a:cxnLst/>
              <a:rect l="l" t="t" r="r" b="b"/>
              <a:pathLst>
                <a:path w="912" h="1688" extrusionOk="0">
                  <a:moveTo>
                    <a:pt x="351" y="8"/>
                  </a:moveTo>
                  <a:lnTo>
                    <a:pt x="376" y="42"/>
                  </a:lnTo>
                  <a:lnTo>
                    <a:pt x="426" y="125"/>
                  </a:lnTo>
                  <a:lnTo>
                    <a:pt x="460" y="176"/>
                  </a:lnTo>
                  <a:lnTo>
                    <a:pt x="468" y="201"/>
                  </a:lnTo>
                  <a:lnTo>
                    <a:pt x="510" y="292"/>
                  </a:lnTo>
                  <a:lnTo>
                    <a:pt x="543" y="376"/>
                  </a:lnTo>
                  <a:lnTo>
                    <a:pt x="585" y="460"/>
                  </a:lnTo>
                  <a:lnTo>
                    <a:pt x="619" y="551"/>
                  </a:lnTo>
                  <a:lnTo>
                    <a:pt x="652" y="635"/>
                  </a:lnTo>
                  <a:lnTo>
                    <a:pt x="685" y="719"/>
                  </a:lnTo>
                  <a:lnTo>
                    <a:pt x="727" y="810"/>
                  </a:lnTo>
                  <a:lnTo>
                    <a:pt x="761" y="902"/>
                  </a:lnTo>
                  <a:lnTo>
                    <a:pt x="786" y="986"/>
                  </a:lnTo>
                  <a:lnTo>
                    <a:pt x="819" y="1078"/>
                  </a:lnTo>
                  <a:lnTo>
                    <a:pt x="853" y="1170"/>
                  </a:lnTo>
                  <a:lnTo>
                    <a:pt x="869" y="1211"/>
                  </a:lnTo>
                  <a:lnTo>
                    <a:pt x="878" y="1262"/>
                  </a:lnTo>
                  <a:lnTo>
                    <a:pt x="894" y="1303"/>
                  </a:lnTo>
                  <a:lnTo>
                    <a:pt x="911" y="1345"/>
                  </a:lnTo>
                  <a:lnTo>
                    <a:pt x="711" y="1688"/>
                  </a:lnTo>
                  <a:lnTo>
                    <a:pt x="376" y="1487"/>
                  </a:lnTo>
                  <a:lnTo>
                    <a:pt x="368" y="1445"/>
                  </a:lnTo>
                  <a:lnTo>
                    <a:pt x="360" y="1404"/>
                  </a:lnTo>
                  <a:lnTo>
                    <a:pt x="351" y="1362"/>
                  </a:lnTo>
                  <a:lnTo>
                    <a:pt x="335" y="1320"/>
                  </a:lnTo>
                  <a:lnTo>
                    <a:pt x="318" y="1228"/>
                  </a:lnTo>
                  <a:lnTo>
                    <a:pt x="293" y="1145"/>
                  </a:lnTo>
                  <a:lnTo>
                    <a:pt x="268" y="1061"/>
                  </a:lnTo>
                  <a:lnTo>
                    <a:pt x="243" y="978"/>
                  </a:lnTo>
                  <a:lnTo>
                    <a:pt x="218" y="886"/>
                  </a:lnTo>
                  <a:lnTo>
                    <a:pt x="193" y="802"/>
                  </a:lnTo>
                  <a:lnTo>
                    <a:pt x="159" y="719"/>
                  </a:lnTo>
                  <a:lnTo>
                    <a:pt x="134" y="635"/>
                  </a:lnTo>
                  <a:lnTo>
                    <a:pt x="109" y="543"/>
                  </a:lnTo>
                  <a:lnTo>
                    <a:pt x="76" y="460"/>
                  </a:lnTo>
                  <a:lnTo>
                    <a:pt x="51" y="376"/>
                  </a:lnTo>
                  <a:lnTo>
                    <a:pt x="42" y="351"/>
                  </a:lnTo>
                  <a:lnTo>
                    <a:pt x="25" y="284"/>
                  </a:lnTo>
                  <a:lnTo>
                    <a:pt x="9" y="192"/>
                  </a:lnTo>
                  <a:lnTo>
                    <a:pt x="0" y="150"/>
                  </a:lnTo>
                  <a:lnTo>
                    <a:pt x="51" y="92"/>
                  </a:lnTo>
                  <a:lnTo>
                    <a:pt x="92" y="59"/>
                  </a:lnTo>
                  <a:lnTo>
                    <a:pt x="218" y="8"/>
                  </a:lnTo>
                  <a:lnTo>
                    <a:pt x="26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57"/>
            <p:cNvSpPr/>
            <p:nvPr/>
          </p:nvSpPr>
          <p:spPr>
            <a:xfrm>
              <a:off x="9053803" y="4230369"/>
              <a:ext cx="38377" cy="89036"/>
            </a:xfrm>
            <a:custGeom>
              <a:avLst/>
              <a:gdLst/>
              <a:ahLst/>
              <a:cxnLst/>
              <a:rect l="l" t="t" r="r" b="b"/>
              <a:pathLst>
                <a:path w="778" h="1805" extrusionOk="0">
                  <a:moveTo>
                    <a:pt x="276" y="67"/>
                  </a:moveTo>
                  <a:lnTo>
                    <a:pt x="276" y="67"/>
                  </a:lnTo>
                  <a:lnTo>
                    <a:pt x="318" y="134"/>
                  </a:lnTo>
                  <a:lnTo>
                    <a:pt x="326" y="150"/>
                  </a:lnTo>
                  <a:lnTo>
                    <a:pt x="393" y="234"/>
                  </a:lnTo>
                  <a:lnTo>
                    <a:pt x="393" y="234"/>
                  </a:lnTo>
                  <a:lnTo>
                    <a:pt x="452" y="309"/>
                  </a:lnTo>
                  <a:lnTo>
                    <a:pt x="494" y="359"/>
                  </a:lnTo>
                  <a:lnTo>
                    <a:pt x="519" y="393"/>
                  </a:lnTo>
                  <a:lnTo>
                    <a:pt x="535" y="418"/>
                  </a:lnTo>
                  <a:lnTo>
                    <a:pt x="569" y="476"/>
                  </a:lnTo>
                  <a:lnTo>
                    <a:pt x="569" y="485"/>
                  </a:lnTo>
                  <a:lnTo>
                    <a:pt x="594" y="560"/>
                  </a:lnTo>
                  <a:lnTo>
                    <a:pt x="602" y="593"/>
                  </a:lnTo>
                  <a:lnTo>
                    <a:pt x="619" y="652"/>
                  </a:lnTo>
                  <a:lnTo>
                    <a:pt x="636" y="735"/>
                  </a:lnTo>
                  <a:lnTo>
                    <a:pt x="636" y="735"/>
                  </a:lnTo>
                  <a:lnTo>
                    <a:pt x="652" y="827"/>
                  </a:lnTo>
                  <a:lnTo>
                    <a:pt x="677" y="919"/>
                  </a:lnTo>
                  <a:lnTo>
                    <a:pt x="694" y="1003"/>
                  </a:lnTo>
                  <a:lnTo>
                    <a:pt x="702" y="1053"/>
                  </a:lnTo>
                  <a:lnTo>
                    <a:pt x="711" y="1094"/>
                  </a:lnTo>
                  <a:lnTo>
                    <a:pt x="727" y="1186"/>
                  </a:lnTo>
                  <a:lnTo>
                    <a:pt x="744" y="1270"/>
                  </a:lnTo>
                  <a:lnTo>
                    <a:pt x="761" y="1362"/>
                  </a:lnTo>
                  <a:lnTo>
                    <a:pt x="778" y="1445"/>
                  </a:lnTo>
                  <a:lnTo>
                    <a:pt x="778" y="1454"/>
                  </a:lnTo>
                  <a:lnTo>
                    <a:pt x="569" y="1805"/>
                  </a:lnTo>
                  <a:lnTo>
                    <a:pt x="218" y="1596"/>
                  </a:lnTo>
                  <a:lnTo>
                    <a:pt x="218" y="1587"/>
                  </a:lnTo>
                  <a:lnTo>
                    <a:pt x="193" y="1504"/>
                  </a:lnTo>
                  <a:lnTo>
                    <a:pt x="168" y="1412"/>
                  </a:lnTo>
                  <a:lnTo>
                    <a:pt x="143" y="1320"/>
                  </a:lnTo>
                  <a:lnTo>
                    <a:pt x="118" y="1228"/>
                  </a:lnTo>
                  <a:lnTo>
                    <a:pt x="101" y="1195"/>
                  </a:lnTo>
                  <a:lnTo>
                    <a:pt x="93" y="1136"/>
                  </a:lnTo>
                  <a:lnTo>
                    <a:pt x="68" y="1044"/>
                  </a:lnTo>
                  <a:lnTo>
                    <a:pt x="51" y="952"/>
                  </a:lnTo>
                  <a:lnTo>
                    <a:pt x="26" y="861"/>
                  </a:lnTo>
                  <a:lnTo>
                    <a:pt x="26" y="861"/>
                  </a:lnTo>
                  <a:lnTo>
                    <a:pt x="9" y="769"/>
                  </a:lnTo>
                  <a:lnTo>
                    <a:pt x="1" y="710"/>
                  </a:lnTo>
                  <a:lnTo>
                    <a:pt x="1" y="677"/>
                  </a:lnTo>
                  <a:lnTo>
                    <a:pt x="1" y="593"/>
                  </a:lnTo>
                  <a:lnTo>
                    <a:pt x="1" y="585"/>
                  </a:lnTo>
                  <a:lnTo>
                    <a:pt x="1" y="518"/>
                  </a:lnTo>
                  <a:lnTo>
                    <a:pt x="9" y="485"/>
                  </a:lnTo>
                  <a:lnTo>
                    <a:pt x="17" y="434"/>
                  </a:lnTo>
                  <a:lnTo>
                    <a:pt x="42" y="384"/>
                  </a:lnTo>
                  <a:lnTo>
                    <a:pt x="68" y="284"/>
                  </a:lnTo>
                  <a:lnTo>
                    <a:pt x="68" y="284"/>
                  </a:lnTo>
                  <a:lnTo>
                    <a:pt x="101" y="184"/>
                  </a:lnTo>
                  <a:lnTo>
                    <a:pt x="109" y="159"/>
                  </a:lnTo>
                  <a:lnTo>
                    <a:pt x="126" y="84"/>
                  </a:lnTo>
                  <a:lnTo>
                    <a:pt x="126" y="84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57"/>
            <p:cNvSpPr/>
            <p:nvPr/>
          </p:nvSpPr>
          <p:spPr>
            <a:xfrm>
              <a:off x="9249979" y="4173050"/>
              <a:ext cx="24762" cy="140583"/>
            </a:xfrm>
            <a:custGeom>
              <a:avLst/>
              <a:gdLst/>
              <a:ahLst/>
              <a:cxnLst/>
              <a:rect l="l" t="t" r="r" b="b"/>
              <a:pathLst>
                <a:path w="502" h="2850" extrusionOk="0">
                  <a:moveTo>
                    <a:pt x="217" y="59"/>
                  </a:moveTo>
                  <a:lnTo>
                    <a:pt x="217" y="59"/>
                  </a:lnTo>
                  <a:lnTo>
                    <a:pt x="276" y="218"/>
                  </a:lnTo>
                  <a:lnTo>
                    <a:pt x="334" y="327"/>
                  </a:lnTo>
                  <a:lnTo>
                    <a:pt x="343" y="368"/>
                  </a:lnTo>
                  <a:lnTo>
                    <a:pt x="359" y="410"/>
                  </a:lnTo>
                  <a:lnTo>
                    <a:pt x="393" y="686"/>
                  </a:lnTo>
                  <a:lnTo>
                    <a:pt x="410" y="845"/>
                  </a:lnTo>
                  <a:lnTo>
                    <a:pt x="418" y="928"/>
                  </a:lnTo>
                  <a:lnTo>
                    <a:pt x="426" y="1003"/>
                  </a:lnTo>
                  <a:lnTo>
                    <a:pt x="435" y="1162"/>
                  </a:lnTo>
                  <a:lnTo>
                    <a:pt x="443" y="1321"/>
                  </a:lnTo>
                  <a:lnTo>
                    <a:pt x="460" y="1480"/>
                  </a:lnTo>
                  <a:lnTo>
                    <a:pt x="468" y="1638"/>
                  </a:lnTo>
                  <a:lnTo>
                    <a:pt x="468" y="1663"/>
                  </a:lnTo>
                  <a:lnTo>
                    <a:pt x="476" y="1797"/>
                  </a:lnTo>
                  <a:lnTo>
                    <a:pt x="485" y="1956"/>
                  </a:lnTo>
                  <a:lnTo>
                    <a:pt x="493" y="2114"/>
                  </a:lnTo>
                  <a:lnTo>
                    <a:pt x="501" y="2282"/>
                  </a:lnTo>
                  <a:lnTo>
                    <a:pt x="501" y="2440"/>
                  </a:lnTo>
                  <a:lnTo>
                    <a:pt x="501" y="2591"/>
                  </a:lnTo>
                  <a:lnTo>
                    <a:pt x="501" y="2599"/>
                  </a:lnTo>
                  <a:lnTo>
                    <a:pt x="259" y="2850"/>
                  </a:lnTo>
                  <a:lnTo>
                    <a:pt x="17" y="2607"/>
                  </a:lnTo>
                  <a:lnTo>
                    <a:pt x="17" y="2457"/>
                  </a:lnTo>
                  <a:lnTo>
                    <a:pt x="17" y="2298"/>
                  </a:lnTo>
                  <a:lnTo>
                    <a:pt x="17" y="2140"/>
                  </a:lnTo>
                  <a:lnTo>
                    <a:pt x="17" y="1981"/>
                  </a:lnTo>
                  <a:lnTo>
                    <a:pt x="17" y="1822"/>
                  </a:lnTo>
                  <a:lnTo>
                    <a:pt x="17" y="1688"/>
                  </a:lnTo>
                  <a:lnTo>
                    <a:pt x="17" y="1663"/>
                  </a:lnTo>
                  <a:lnTo>
                    <a:pt x="17" y="1505"/>
                  </a:lnTo>
                  <a:lnTo>
                    <a:pt x="17" y="1346"/>
                  </a:lnTo>
                  <a:lnTo>
                    <a:pt x="9" y="1187"/>
                  </a:lnTo>
                  <a:lnTo>
                    <a:pt x="0" y="1028"/>
                  </a:lnTo>
                  <a:lnTo>
                    <a:pt x="0" y="962"/>
                  </a:lnTo>
                  <a:lnTo>
                    <a:pt x="0" y="870"/>
                  </a:lnTo>
                  <a:lnTo>
                    <a:pt x="0" y="711"/>
                  </a:lnTo>
                  <a:lnTo>
                    <a:pt x="0" y="444"/>
                  </a:lnTo>
                  <a:lnTo>
                    <a:pt x="17" y="394"/>
                  </a:lnTo>
                  <a:lnTo>
                    <a:pt x="25" y="360"/>
                  </a:lnTo>
                  <a:lnTo>
                    <a:pt x="59" y="243"/>
                  </a:lnTo>
                  <a:lnTo>
                    <a:pt x="109" y="76"/>
                  </a:lnTo>
                  <a:lnTo>
                    <a:pt x="109" y="68"/>
                  </a:lnTo>
                  <a:lnTo>
                    <a:pt x="167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57"/>
            <p:cNvSpPr/>
            <p:nvPr/>
          </p:nvSpPr>
          <p:spPr>
            <a:xfrm>
              <a:off x="9407777" y="4115781"/>
              <a:ext cx="25601" cy="148426"/>
            </a:xfrm>
            <a:custGeom>
              <a:avLst/>
              <a:gdLst/>
              <a:ahLst/>
              <a:cxnLst/>
              <a:rect l="l" t="t" r="r" b="b"/>
              <a:pathLst>
                <a:path w="519" h="3009" extrusionOk="0">
                  <a:moveTo>
                    <a:pt x="260" y="9"/>
                  </a:moveTo>
                  <a:lnTo>
                    <a:pt x="285" y="34"/>
                  </a:lnTo>
                  <a:lnTo>
                    <a:pt x="285" y="101"/>
                  </a:lnTo>
                  <a:lnTo>
                    <a:pt x="293" y="184"/>
                  </a:lnTo>
                  <a:lnTo>
                    <a:pt x="302" y="268"/>
                  </a:lnTo>
                  <a:lnTo>
                    <a:pt x="310" y="352"/>
                  </a:lnTo>
                  <a:lnTo>
                    <a:pt x="310" y="393"/>
                  </a:lnTo>
                  <a:lnTo>
                    <a:pt x="310" y="435"/>
                  </a:lnTo>
                  <a:lnTo>
                    <a:pt x="318" y="519"/>
                  </a:lnTo>
                  <a:lnTo>
                    <a:pt x="327" y="602"/>
                  </a:lnTo>
                  <a:lnTo>
                    <a:pt x="335" y="686"/>
                  </a:lnTo>
                  <a:lnTo>
                    <a:pt x="352" y="769"/>
                  </a:lnTo>
                  <a:lnTo>
                    <a:pt x="360" y="828"/>
                  </a:lnTo>
                  <a:lnTo>
                    <a:pt x="360" y="853"/>
                  </a:lnTo>
                  <a:lnTo>
                    <a:pt x="360" y="945"/>
                  </a:lnTo>
                  <a:lnTo>
                    <a:pt x="368" y="1028"/>
                  </a:lnTo>
                  <a:lnTo>
                    <a:pt x="377" y="1112"/>
                  </a:lnTo>
                  <a:lnTo>
                    <a:pt x="385" y="1195"/>
                  </a:lnTo>
                  <a:lnTo>
                    <a:pt x="410" y="1371"/>
                  </a:lnTo>
                  <a:lnTo>
                    <a:pt x="427" y="1546"/>
                  </a:lnTo>
                  <a:lnTo>
                    <a:pt x="444" y="1713"/>
                  </a:lnTo>
                  <a:lnTo>
                    <a:pt x="460" y="1889"/>
                  </a:lnTo>
                  <a:lnTo>
                    <a:pt x="469" y="1964"/>
                  </a:lnTo>
                  <a:lnTo>
                    <a:pt x="477" y="2064"/>
                  </a:lnTo>
                  <a:lnTo>
                    <a:pt x="485" y="2156"/>
                  </a:lnTo>
                  <a:lnTo>
                    <a:pt x="494" y="2240"/>
                  </a:lnTo>
                  <a:lnTo>
                    <a:pt x="502" y="2323"/>
                  </a:lnTo>
                  <a:lnTo>
                    <a:pt x="510" y="2415"/>
                  </a:lnTo>
                  <a:lnTo>
                    <a:pt x="519" y="2507"/>
                  </a:lnTo>
                  <a:lnTo>
                    <a:pt x="519" y="2590"/>
                  </a:lnTo>
                  <a:lnTo>
                    <a:pt x="519" y="2682"/>
                  </a:lnTo>
                  <a:lnTo>
                    <a:pt x="519" y="2749"/>
                  </a:lnTo>
                  <a:lnTo>
                    <a:pt x="519" y="2766"/>
                  </a:lnTo>
                  <a:lnTo>
                    <a:pt x="285" y="3008"/>
                  </a:lnTo>
                  <a:lnTo>
                    <a:pt x="43" y="2774"/>
                  </a:lnTo>
                  <a:lnTo>
                    <a:pt x="43" y="2607"/>
                  </a:lnTo>
                  <a:lnTo>
                    <a:pt x="43" y="2524"/>
                  </a:lnTo>
                  <a:lnTo>
                    <a:pt x="43" y="2440"/>
                  </a:lnTo>
                  <a:lnTo>
                    <a:pt x="43" y="2357"/>
                  </a:lnTo>
                  <a:lnTo>
                    <a:pt x="43" y="2273"/>
                  </a:lnTo>
                  <a:lnTo>
                    <a:pt x="43" y="2181"/>
                  </a:lnTo>
                  <a:lnTo>
                    <a:pt x="43" y="2098"/>
                  </a:lnTo>
                  <a:lnTo>
                    <a:pt x="34" y="1997"/>
                  </a:lnTo>
                  <a:lnTo>
                    <a:pt x="34" y="1922"/>
                  </a:lnTo>
                  <a:lnTo>
                    <a:pt x="26" y="1755"/>
                  </a:lnTo>
                  <a:lnTo>
                    <a:pt x="17" y="1580"/>
                  </a:lnTo>
                  <a:lnTo>
                    <a:pt x="9" y="1404"/>
                  </a:lnTo>
                  <a:lnTo>
                    <a:pt x="1" y="1229"/>
                  </a:lnTo>
                  <a:lnTo>
                    <a:pt x="1" y="1145"/>
                  </a:lnTo>
                  <a:lnTo>
                    <a:pt x="1" y="1053"/>
                  </a:lnTo>
                  <a:lnTo>
                    <a:pt x="1" y="970"/>
                  </a:lnTo>
                  <a:lnTo>
                    <a:pt x="1" y="878"/>
                  </a:lnTo>
                  <a:lnTo>
                    <a:pt x="1" y="794"/>
                  </a:lnTo>
                  <a:lnTo>
                    <a:pt x="1" y="702"/>
                  </a:lnTo>
                  <a:lnTo>
                    <a:pt x="1" y="611"/>
                  </a:lnTo>
                  <a:lnTo>
                    <a:pt x="1" y="527"/>
                  </a:lnTo>
                  <a:lnTo>
                    <a:pt x="1" y="435"/>
                  </a:lnTo>
                  <a:lnTo>
                    <a:pt x="1" y="393"/>
                  </a:lnTo>
                  <a:lnTo>
                    <a:pt x="1" y="352"/>
                  </a:lnTo>
                  <a:lnTo>
                    <a:pt x="9" y="260"/>
                  </a:lnTo>
                  <a:lnTo>
                    <a:pt x="17" y="176"/>
                  </a:lnTo>
                  <a:lnTo>
                    <a:pt x="26" y="84"/>
                  </a:lnTo>
                  <a:lnTo>
                    <a:pt x="34" y="26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57"/>
            <p:cNvSpPr/>
            <p:nvPr/>
          </p:nvSpPr>
          <p:spPr>
            <a:xfrm>
              <a:off x="9537163" y="4122391"/>
              <a:ext cx="27673" cy="122431"/>
            </a:xfrm>
            <a:custGeom>
              <a:avLst/>
              <a:gdLst/>
              <a:ahLst/>
              <a:cxnLst/>
              <a:rect l="l" t="t" r="r" b="b"/>
              <a:pathLst>
                <a:path w="561" h="2482" extrusionOk="0">
                  <a:moveTo>
                    <a:pt x="360" y="17"/>
                  </a:moveTo>
                  <a:lnTo>
                    <a:pt x="427" y="92"/>
                  </a:lnTo>
                  <a:lnTo>
                    <a:pt x="452" y="109"/>
                  </a:lnTo>
                  <a:lnTo>
                    <a:pt x="469" y="159"/>
                  </a:lnTo>
                  <a:lnTo>
                    <a:pt x="485" y="226"/>
                  </a:lnTo>
                  <a:lnTo>
                    <a:pt x="494" y="251"/>
                  </a:lnTo>
                  <a:lnTo>
                    <a:pt x="494" y="301"/>
                  </a:lnTo>
                  <a:lnTo>
                    <a:pt x="494" y="368"/>
                  </a:lnTo>
                  <a:lnTo>
                    <a:pt x="494" y="435"/>
                  </a:lnTo>
                  <a:lnTo>
                    <a:pt x="494" y="903"/>
                  </a:lnTo>
                  <a:lnTo>
                    <a:pt x="494" y="969"/>
                  </a:lnTo>
                  <a:lnTo>
                    <a:pt x="494" y="1036"/>
                  </a:lnTo>
                  <a:lnTo>
                    <a:pt x="494" y="1103"/>
                  </a:lnTo>
                  <a:lnTo>
                    <a:pt x="494" y="1170"/>
                  </a:lnTo>
                  <a:lnTo>
                    <a:pt x="494" y="1237"/>
                  </a:lnTo>
                  <a:lnTo>
                    <a:pt x="502" y="1337"/>
                  </a:lnTo>
                  <a:lnTo>
                    <a:pt x="502" y="1370"/>
                  </a:lnTo>
                  <a:lnTo>
                    <a:pt x="511" y="1504"/>
                  </a:lnTo>
                  <a:lnTo>
                    <a:pt x="519" y="1638"/>
                  </a:lnTo>
                  <a:lnTo>
                    <a:pt x="544" y="1922"/>
                  </a:lnTo>
                  <a:lnTo>
                    <a:pt x="552" y="2055"/>
                  </a:lnTo>
                  <a:lnTo>
                    <a:pt x="561" y="2181"/>
                  </a:lnTo>
                  <a:lnTo>
                    <a:pt x="561" y="2197"/>
                  </a:lnTo>
                  <a:lnTo>
                    <a:pt x="293" y="2481"/>
                  </a:lnTo>
                  <a:lnTo>
                    <a:pt x="1" y="2214"/>
                  </a:lnTo>
                  <a:lnTo>
                    <a:pt x="1" y="2206"/>
                  </a:lnTo>
                  <a:lnTo>
                    <a:pt x="1" y="2080"/>
                  </a:lnTo>
                  <a:lnTo>
                    <a:pt x="1" y="1938"/>
                  </a:lnTo>
                  <a:lnTo>
                    <a:pt x="1" y="1663"/>
                  </a:lnTo>
                  <a:lnTo>
                    <a:pt x="1" y="1036"/>
                  </a:lnTo>
                  <a:lnTo>
                    <a:pt x="1" y="969"/>
                  </a:lnTo>
                  <a:lnTo>
                    <a:pt x="1" y="894"/>
                  </a:lnTo>
                  <a:lnTo>
                    <a:pt x="1" y="827"/>
                  </a:lnTo>
                  <a:lnTo>
                    <a:pt x="1" y="761"/>
                  </a:lnTo>
                  <a:lnTo>
                    <a:pt x="1" y="685"/>
                  </a:lnTo>
                  <a:lnTo>
                    <a:pt x="1" y="619"/>
                  </a:lnTo>
                  <a:lnTo>
                    <a:pt x="1" y="543"/>
                  </a:lnTo>
                  <a:lnTo>
                    <a:pt x="9" y="477"/>
                  </a:lnTo>
                  <a:lnTo>
                    <a:pt x="9" y="401"/>
                  </a:lnTo>
                  <a:lnTo>
                    <a:pt x="18" y="334"/>
                  </a:lnTo>
                  <a:lnTo>
                    <a:pt x="26" y="259"/>
                  </a:lnTo>
                  <a:lnTo>
                    <a:pt x="34" y="218"/>
                  </a:lnTo>
                  <a:lnTo>
                    <a:pt x="43" y="192"/>
                  </a:lnTo>
                  <a:lnTo>
                    <a:pt x="76" y="126"/>
                  </a:lnTo>
                  <a:lnTo>
                    <a:pt x="101" y="76"/>
                  </a:lnTo>
                  <a:lnTo>
                    <a:pt x="126" y="59"/>
                  </a:lnTo>
                  <a:lnTo>
                    <a:pt x="210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57"/>
            <p:cNvSpPr/>
            <p:nvPr/>
          </p:nvSpPr>
          <p:spPr>
            <a:xfrm>
              <a:off x="9697922" y="4071682"/>
              <a:ext cx="23085" cy="143444"/>
            </a:xfrm>
            <a:custGeom>
              <a:avLst/>
              <a:gdLst/>
              <a:ahLst/>
              <a:cxnLst/>
              <a:rect l="l" t="t" r="r" b="b"/>
              <a:pathLst>
                <a:path w="468" h="2908" extrusionOk="0">
                  <a:moveTo>
                    <a:pt x="284" y="68"/>
                  </a:moveTo>
                  <a:lnTo>
                    <a:pt x="284" y="76"/>
                  </a:lnTo>
                  <a:lnTo>
                    <a:pt x="326" y="176"/>
                  </a:lnTo>
                  <a:lnTo>
                    <a:pt x="351" y="226"/>
                  </a:lnTo>
                  <a:lnTo>
                    <a:pt x="384" y="302"/>
                  </a:lnTo>
                  <a:lnTo>
                    <a:pt x="384" y="393"/>
                  </a:lnTo>
                  <a:lnTo>
                    <a:pt x="393" y="552"/>
                  </a:lnTo>
                  <a:lnTo>
                    <a:pt x="401" y="719"/>
                  </a:lnTo>
                  <a:lnTo>
                    <a:pt x="418" y="861"/>
                  </a:lnTo>
                  <a:lnTo>
                    <a:pt x="426" y="1045"/>
                  </a:lnTo>
                  <a:lnTo>
                    <a:pt x="434" y="1371"/>
                  </a:lnTo>
                  <a:lnTo>
                    <a:pt x="451" y="1655"/>
                  </a:lnTo>
                  <a:lnTo>
                    <a:pt x="451" y="1697"/>
                  </a:lnTo>
                  <a:lnTo>
                    <a:pt x="460" y="2022"/>
                  </a:lnTo>
                  <a:lnTo>
                    <a:pt x="468" y="2657"/>
                  </a:lnTo>
                  <a:lnTo>
                    <a:pt x="468" y="2666"/>
                  </a:lnTo>
                  <a:lnTo>
                    <a:pt x="234" y="2908"/>
                  </a:lnTo>
                  <a:lnTo>
                    <a:pt x="0" y="2666"/>
                  </a:lnTo>
                  <a:lnTo>
                    <a:pt x="0" y="2657"/>
                  </a:lnTo>
                  <a:lnTo>
                    <a:pt x="8" y="2022"/>
                  </a:lnTo>
                  <a:lnTo>
                    <a:pt x="17" y="1697"/>
                  </a:lnTo>
                  <a:lnTo>
                    <a:pt x="17" y="1647"/>
                  </a:lnTo>
                  <a:lnTo>
                    <a:pt x="25" y="1371"/>
                  </a:lnTo>
                  <a:lnTo>
                    <a:pt x="33" y="1045"/>
                  </a:lnTo>
                  <a:lnTo>
                    <a:pt x="33" y="861"/>
                  </a:lnTo>
                  <a:lnTo>
                    <a:pt x="33" y="719"/>
                  </a:lnTo>
                  <a:lnTo>
                    <a:pt x="42" y="561"/>
                  </a:lnTo>
                  <a:lnTo>
                    <a:pt x="42" y="393"/>
                  </a:lnTo>
                  <a:lnTo>
                    <a:pt x="42" y="302"/>
                  </a:lnTo>
                  <a:lnTo>
                    <a:pt x="75" y="235"/>
                  </a:lnTo>
                  <a:lnTo>
                    <a:pt x="92" y="176"/>
                  </a:lnTo>
                  <a:lnTo>
                    <a:pt x="134" y="76"/>
                  </a:lnTo>
                  <a:lnTo>
                    <a:pt x="134" y="68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57"/>
            <p:cNvSpPr/>
            <p:nvPr/>
          </p:nvSpPr>
          <p:spPr>
            <a:xfrm>
              <a:off x="9764673" y="4088158"/>
              <a:ext cx="21901" cy="117103"/>
            </a:xfrm>
            <a:custGeom>
              <a:avLst/>
              <a:gdLst/>
              <a:ahLst/>
              <a:cxnLst/>
              <a:rect l="l" t="t" r="r" b="b"/>
              <a:pathLst>
                <a:path w="444" h="2374" extrusionOk="0">
                  <a:moveTo>
                    <a:pt x="444" y="76"/>
                  </a:moveTo>
                  <a:lnTo>
                    <a:pt x="444" y="761"/>
                  </a:lnTo>
                  <a:lnTo>
                    <a:pt x="444" y="895"/>
                  </a:lnTo>
                  <a:lnTo>
                    <a:pt x="444" y="1028"/>
                  </a:lnTo>
                  <a:lnTo>
                    <a:pt x="444" y="1104"/>
                  </a:lnTo>
                  <a:lnTo>
                    <a:pt x="444" y="1162"/>
                  </a:lnTo>
                  <a:lnTo>
                    <a:pt x="444" y="1304"/>
                  </a:lnTo>
                  <a:lnTo>
                    <a:pt x="435" y="1421"/>
                  </a:lnTo>
                  <a:lnTo>
                    <a:pt x="435" y="1438"/>
                  </a:lnTo>
                  <a:lnTo>
                    <a:pt x="419" y="1572"/>
                  </a:lnTo>
                  <a:lnTo>
                    <a:pt x="410" y="1663"/>
                  </a:lnTo>
                  <a:lnTo>
                    <a:pt x="402" y="1705"/>
                  </a:lnTo>
                  <a:lnTo>
                    <a:pt x="377" y="1839"/>
                  </a:lnTo>
                  <a:lnTo>
                    <a:pt x="360" y="1939"/>
                  </a:lnTo>
                  <a:lnTo>
                    <a:pt x="352" y="1972"/>
                  </a:lnTo>
                  <a:lnTo>
                    <a:pt x="327" y="2115"/>
                  </a:lnTo>
                  <a:lnTo>
                    <a:pt x="302" y="2248"/>
                  </a:lnTo>
                  <a:lnTo>
                    <a:pt x="126" y="2373"/>
                  </a:lnTo>
                  <a:lnTo>
                    <a:pt x="1" y="2198"/>
                  </a:lnTo>
                  <a:lnTo>
                    <a:pt x="18" y="2056"/>
                  </a:lnTo>
                  <a:lnTo>
                    <a:pt x="34" y="1922"/>
                  </a:lnTo>
                  <a:lnTo>
                    <a:pt x="34" y="1889"/>
                  </a:lnTo>
                  <a:lnTo>
                    <a:pt x="43" y="1797"/>
                  </a:lnTo>
                  <a:lnTo>
                    <a:pt x="59" y="1663"/>
                  </a:lnTo>
                  <a:lnTo>
                    <a:pt x="59" y="1622"/>
                  </a:lnTo>
                  <a:lnTo>
                    <a:pt x="76" y="1530"/>
                  </a:lnTo>
                  <a:lnTo>
                    <a:pt x="93" y="1396"/>
                  </a:lnTo>
                  <a:lnTo>
                    <a:pt x="93" y="1379"/>
                  </a:lnTo>
                  <a:lnTo>
                    <a:pt x="118" y="1262"/>
                  </a:lnTo>
                  <a:lnTo>
                    <a:pt x="143" y="1137"/>
                  </a:lnTo>
                  <a:lnTo>
                    <a:pt x="151" y="1070"/>
                  </a:lnTo>
                  <a:lnTo>
                    <a:pt x="168" y="1003"/>
                  </a:lnTo>
                  <a:lnTo>
                    <a:pt x="185" y="870"/>
                  </a:lnTo>
                  <a:lnTo>
                    <a:pt x="210" y="736"/>
                  </a:lnTo>
                  <a:lnTo>
                    <a:pt x="210" y="711"/>
                  </a:lnTo>
                  <a:lnTo>
                    <a:pt x="235" y="602"/>
                  </a:lnTo>
                  <a:lnTo>
                    <a:pt x="252" y="469"/>
                  </a:lnTo>
                  <a:lnTo>
                    <a:pt x="277" y="335"/>
                  </a:lnTo>
                  <a:lnTo>
                    <a:pt x="293" y="201"/>
                  </a:lnTo>
                  <a:lnTo>
                    <a:pt x="310" y="76"/>
                  </a:lnTo>
                  <a:lnTo>
                    <a:pt x="310" y="68"/>
                  </a:lnTo>
                  <a:lnTo>
                    <a:pt x="385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57"/>
            <p:cNvSpPr/>
            <p:nvPr/>
          </p:nvSpPr>
          <p:spPr>
            <a:xfrm>
              <a:off x="9735027" y="4404643"/>
              <a:ext cx="26440" cy="128646"/>
            </a:xfrm>
            <a:custGeom>
              <a:avLst/>
              <a:gdLst/>
              <a:ahLst/>
              <a:cxnLst/>
              <a:rect l="l" t="t" r="r" b="b"/>
              <a:pathLst>
                <a:path w="536" h="2608" extrusionOk="0">
                  <a:moveTo>
                    <a:pt x="418" y="68"/>
                  </a:moveTo>
                  <a:lnTo>
                    <a:pt x="418" y="76"/>
                  </a:lnTo>
                  <a:lnTo>
                    <a:pt x="468" y="201"/>
                  </a:lnTo>
                  <a:lnTo>
                    <a:pt x="477" y="218"/>
                  </a:lnTo>
                  <a:lnTo>
                    <a:pt x="510" y="293"/>
                  </a:lnTo>
                  <a:lnTo>
                    <a:pt x="535" y="368"/>
                  </a:lnTo>
                  <a:lnTo>
                    <a:pt x="535" y="377"/>
                  </a:lnTo>
                  <a:lnTo>
                    <a:pt x="527" y="519"/>
                  </a:lnTo>
                  <a:lnTo>
                    <a:pt x="518" y="661"/>
                  </a:lnTo>
                  <a:lnTo>
                    <a:pt x="510" y="811"/>
                  </a:lnTo>
                  <a:lnTo>
                    <a:pt x="510" y="853"/>
                  </a:lnTo>
                  <a:lnTo>
                    <a:pt x="502" y="953"/>
                  </a:lnTo>
                  <a:lnTo>
                    <a:pt x="493" y="1095"/>
                  </a:lnTo>
                  <a:lnTo>
                    <a:pt x="485" y="1246"/>
                  </a:lnTo>
                  <a:lnTo>
                    <a:pt x="477" y="1388"/>
                  </a:lnTo>
                  <a:lnTo>
                    <a:pt x="468" y="1530"/>
                  </a:lnTo>
                  <a:lnTo>
                    <a:pt x="468" y="1530"/>
                  </a:lnTo>
                  <a:lnTo>
                    <a:pt x="460" y="1680"/>
                  </a:lnTo>
                  <a:lnTo>
                    <a:pt x="452" y="1822"/>
                  </a:lnTo>
                  <a:lnTo>
                    <a:pt x="443" y="1964"/>
                  </a:lnTo>
                  <a:lnTo>
                    <a:pt x="435" y="2114"/>
                  </a:lnTo>
                  <a:lnTo>
                    <a:pt x="418" y="2390"/>
                  </a:lnTo>
                  <a:lnTo>
                    <a:pt x="418" y="2398"/>
                  </a:lnTo>
                  <a:lnTo>
                    <a:pt x="201" y="2607"/>
                  </a:lnTo>
                  <a:lnTo>
                    <a:pt x="0" y="2390"/>
                  </a:lnTo>
                  <a:lnTo>
                    <a:pt x="0" y="2373"/>
                  </a:lnTo>
                  <a:lnTo>
                    <a:pt x="9" y="2098"/>
                  </a:lnTo>
                  <a:lnTo>
                    <a:pt x="9" y="1947"/>
                  </a:lnTo>
                  <a:lnTo>
                    <a:pt x="9" y="1797"/>
                  </a:lnTo>
                  <a:lnTo>
                    <a:pt x="9" y="1655"/>
                  </a:lnTo>
                  <a:lnTo>
                    <a:pt x="17" y="1505"/>
                  </a:lnTo>
                  <a:lnTo>
                    <a:pt x="17" y="1505"/>
                  </a:lnTo>
                  <a:lnTo>
                    <a:pt x="25" y="1363"/>
                  </a:lnTo>
                  <a:lnTo>
                    <a:pt x="34" y="1221"/>
                  </a:lnTo>
                  <a:lnTo>
                    <a:pt x="42" y="1070"/>
                  </a:lnTo>
                  <a:lnTo>
                    <a:pt x="51" y="920"/>
                  </a:lnTo>
                  <a:lnTo>
                    <a:pt x="59" y="820"/>
                  </a:lnTo>
                  <a:lnTo>
                    <a:pt x="59" y="778"/>
                  </a:lnTo>
                  <a:lnTo>
                    <a:pt x="76" y="627"/>
                  </a:lnTo>
                  <a:lnTo>
                    <a:pt x="92" y="485"/>
                  </a:lnTo>
                  <a:lnTo>
                    <a:pt x="109" y="335"/>
                  </a:lnTo>
                  <a:lnTo>
                    <a:pt x="109" y="335"/>
                  </a:lnTo>
                  <a:lnTo>
                    <a:pt x="142" y="268"/>
                  </a:lnTo>
                  <a:lnTo>
                    <a:pt x="184" y="193"/>
                  </a:lnTo>
                  <a:lnTo>
                    <a:pt x="201" y="185"/>
                  </a:lnTo>
                  <a:lnTo>
                    <a:pt x="268" y="68"/>
                  </a:lnTo>
                  <a:lnTo>
                    <a:pt x="268" y="59"/>
                  </a:lnTo>
                  <a:lnTo>
                    <a:pt x="343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57"/>
            <p:cNvSpPr/>
            <p:nvPr/>
          </p:nvSpPr>
          <p:spPr>
            <a:xfrm>
              <a:off x="9716419" y="4344069"/>
              <a:ext cx="44987" cy="121642"/>
            </a:xfrm>
            <a:custGeom>
              <a:avLst/>
              <a:gdLst/>
              <a:ahLst/>
              <a:cxnLst/>
              <a:rect l="l" t="t" r="r" b="b"/>
              <a:pathLst>
                <a:path w="912" h="2466" extrusionOk="0">
                  <a:moveTo>
                    <a:pt x="753" y="26"/>
                  </a:moveTo>
                  <a:lnTo>
                    <a:pt x="870" y="118"/>
                  </a:lnTo>
                  <a:lnTo>
                    <a:pt x="886" y="193"/>
                  </a:lnTo>
                  <a:lnTo>
                    <a:pt x="912" y="285"/>
                  </a:lnTo>
                  <a:lnTo>
                    <a:pt x="903" y="335"/>
                  </a:lnTo>
                  <a:lnTo>
                    <a:pt x="878" y="477"/>
                  </a:lnTo>
                  <a:lnTo>
                    <a:pt x="853" y="611"/>
                  </a:lnTo>
                  <a:lnTo>
                    <a:pt x="828" y="753"/>
                  </a:lnTo>
                  <a:lnTo>
                    <a:pt x="803" y="886"/>
                  </a:lnTo>
                  <a:lnTo>
                    <a:pt x="778" y="1028"/>
                  </a:lnTo>
                  <a:lnTo>
                    <a:pt x="753" y="1162"/>
                  </a:lnTo>
                  <a:lnTo>
                    <a:pt x="719" y="1304"/>
                  </a:lnTo>
                  <a:lnTo>
                    <a:pt x="703" y="1404"/>
                  </a:lnTo>
                  <a:lnTo>
                    <a:pt x="694" y="1438"/>
                  </a:lnTo>
                  <a:lnTo>
                    <a:pt x="636" y="1713"/>
                  </a:lnTo>
                  <a:lnTo>
                    <a:pt x="577" y="1981"/>
                  </a:lnTo>
                  <a:lnTo>
                    <a:pt x="519" y="2248"/>
                  </a:lnTo>
                  <a:lnTo>
                    <a:pt x="519" y="2256"/>
                  </a:lnTo>
                  <a:lnTo>
                    <a:pt x="210" y="2465"/>
                  </a:lnTo>
                  <a:lnTo>
                    <a:pt x="1" y="2156"/>
                  </a:lnTo>
                  <a:lnTo>
                    <a:pt x="1" y="2139"/>
                  </a:lnTo>
                  <a:lnTo>
                    <a:pt x="51" y="1880"/>
                  </a:lnTo>
                  <a:lnTo>
                    <a:pt x="101" y="1605"/>
                  </a:lnTo>
                  <a:lnTo>
                    <a:pt x="160" y="1329"/>
                  </a:lnTo>
                  <a:lnTo>
                    <a:pt x="160" y="1304"/>
                  </a:lnTo>
                  <a:lnTo>
                    <a:pt x="185" y="1195"/>
                  </a:lnTo>
                  <a:lnTo>
                    <a:pt x="210" y="1062"/>
                  </a:lnTo>
                  <a:lnTo>
                    <a:pt x="243" y="920"/>
                  </a:lnTo>
                  <a:lnTo>
                    <a:pt x="268" y="786"/>
                  </a:lnTo>
                  <a:lnTo>
                    <a:pt x="293" y="652"/>
                  </a:lnTo>
                  <a:lnTo>
                    <a:pt x="318" y="519"/>
                  </a:lnTo>
                  <a:lnTo>
                    <a:pt x="343" y="377"/>
                  </a:lnTo>
                  <a:lnTo>
                    <a:pt x="369" y="243"/>
                  </a:lnTo>
                  <a:lnTo>
                    <a:pt x="377" y="193"/>
                  </a:lnTo>
                  <a:lnTo>
                    <a:pt x="435" y="118"/>
                  </a:lnTo>
                  <a:lnTo>
                    <a:pt x="477" y="51"/>
                  </a:lnTo>
                  <a:lnTo>
                    <a:pt x="61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57"/>
            <p:cNvSpPr/>
            <p:nvPr/>
          </p:nvSpPr>
          <p:spPr>
            <a:xfrm>
              <a:off x="9526903" y="4346141"/>
              <a:ext cx="21063" cy="65556"/>
            </a:xfrm>
            <a:custGeom>
              <a:avLst/>
              <a:gdLst/>
              <a:ahLst/>
              <a:cxnLst/>
              <a:rect l="l" t="t" r="r" b="b"/>
              <a:pathLst>
                <a:path w="427" h="1329" extrusionOk="0">
                  <a:moveTo>
                    <a:pt x="92" y="1"/>
                  </a:moveTo>
                  <a:lnTo>
                    <a:pt x="351" y="26"/>
                  </a:lnTo>
                  <a:lnTo>
                    <a:pt x="393" y="34"/>
                  </a:lnTo>
                  <a:lnTo>
                    <a:pt x="418" y="101"/>
                  </a:lnTo>
                  <a:lnTo>
                    <a:pt x="426" y="126"/>
                  </a:lnTo>
                  <a:lnTo>
                    <a:pt x="426" y="176"/>
                  </a:lnTo>
                  <a:lnTo>
                    <a:pt x="418" y="243"/>
                  </a:lnTo>
                  <a:lnTo>
                    <a:pt x="409" y="310"/>
                  </a:lnTo>
                  <a:lnTo>
                    <a:pt x="401" y="385"/>
                  </a:lnTo>
                  <a:lnTo>
                    <a:pt x="401" y="452"/>
                  </a:lnTo>
                  <a:lnTo>
                    <a:pt x="393" y="527"/>
                  </a:lnTo>
                  <a:lnTo>
                    <a:pt x="384" y="594"/>
                  </a:lnTo>
                  <a:lnTo>
                    <a:pt x="376" y="711"/>
                  </a:lnTo>
                  <a:lnTo>
                    <a:pt x="376" y="736"/>
                  </a:lnTo>
                  <a:lnTo>
                    <a:pt x="368" y="878"/>
                  </a:lnTo>
                  <a:lnTo>
                    <a:pt x="351" y="1153"/>
                  </a:lnTo>
                  <a:lnTo>
                    <a:pt x="351" y="1162"/>
                  </a:lnTo>
                  <a:lnTo>
                    <a:pt x="167" y="1329"/>
                  </a:lnTo>
                  <a:lnTo>
                    <a:pt x="0" y="1153"/>
                  </a:lnTo>
                  <a:lnTo>
                    <a:pt x="0" y="1145"/>
                  </a:lnTo>
                  <a:lnTo>
                    <a:pt x="0" y="861"/>
                  </a:lnTo>
                  <a:lnTo>
                    <a:pt x="0" y="719"/>
                  </a:lnTo>
                  <a:lnTo>
                    <a:pt x="0" y="285"/>
                  </a:lnTo>
                  <a:lnTo>
                    <a:pt x="0" y="209"/>
                  </a:lnTo>
                  <a:lnTo>
                    <a:pt x="0" y="134"/>
                  </a:lnTo>
                  <a:lnTo>
                    <a:pt x="0" y="84"/>
                  </a:lnTo>
                  <a:lnTo>
                    <a:pt x="8" y="67"/>
                  </a:lnTo>
                  <a:lnTo>
                    <a:pt x="50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57"/>
            <p:cNvSpPr/>
            <p:nvPr/>
          </p:nvSpPr>
          <p:spPr>
            <a:xfrm>
              <a:off x="9390069" y="4457818"/>
              <a:ext cx="31372" cy="70933"/>
            </a:xfrm>
            <a:custGeom>
              <a:avLst/>
              <a:gdLst/>
              <a:ahLst/>
              <a:cxnLst/>
              <a:rect l="l" t="t" r="r" b="b"/>
              <a:pathLst>
                <a:path w="636" h="1438" extrusionOk="0">
                  <a:moveTo>
                    <a:pt x="310" y="42"/>
                  </a:moveTo>
                  <a:lnTo>
                    <a:pt x="310" y="42"/>
                  </a:lnTo>
                  <a:lnTo>
                    <a:pt x="351" y="84"/>
                  </a:lnTo>
                  <a:lnTo>
                    <a:pt x="427" y="159"/>
                  </a:lnTo>
                  <a:lnTo>
                    <a:pt x="427" y="159"/>
                  </a:lnTo>
                  <a:lnTo>
                    <a:pt x="527" y="251"/>
                  </a:lnTo>
                  <a:lnTo>
                    <a:pt x="552" y="285"/>
                  </a:lnTo>
                  <a:lnTo>
                    <a:pt x="569" y="301"/>
                  </a:lnTo>
                  <a:lnTo>
                    <a:pt x="594" y="351"/>
                  </a:lnTo>
                  <a:lnTo>
                    <a:pt x="619" y="427"/>
                  </a:lnTo>
                  <a:lnTo>
                    <a:pt x="619" y="435"/>
                  </a:lnTo>
                  <a:lnTo>
                    <a:pt x="627" y="502"/>
                  </a:lnTo>
                  <a:lnTo>
                    <a:pt x="635" y="552"/>
                  </a:lnTo>
                  <a:lnTo>
                    <a:pt x="635" y="569"/>
                  </a:lnTo>
                  <a:lnTo>
                    <a:pt x="635" y="644"/>
                  </a:lnTo>
                  <a:lnTo>
                    <a:pt x="635" y="719"/>
                  </a:lnTo>
                  <a:lnTo>
                    <a:pt x="635" y="794"/>
                  </a:lnTo>
                  <a:lnTo>
                    <a:pt x="635" y="1178"/>
                  </a:lnTo>
                  <a:lnTo>
                    <a:pt x="427" y="1437"/>
                  </a:lnTo>
                  <a:lnTo>
                    <a:pt x="159" y="1229"/>
                  </a:lnTo>
                  <a:lnTo>
                    <a:pt x="159" y="1220"/>
                  </a:lnTo>
                  <a:lnTo>
                    <a:pt x="143" y="1153"/>
                  </a:lnTo>
                  <a:lnTo>
                    <a:pt x="126" y="1087"/>
                  </a:lnTo>
                  <a:lnTo>
                    <a:pt x="109" y="1020"/>
                  </a:lnTo>
                  <a:lnTo>
                    <a:pt x="92" y="953"/>
                  </a:lnTo>
                  <a:lnTo>
                    <a:pt x="76" y="911"/>
                  </a:lnTo>
                  <a:lnTo>
                    <a:pt x="76" y="878"/>
                  </a:lnTo>
                  <a:lnTo>
                    <a:pt x="51" y="811"/>
                  </a:lnTo>
                  <a:lnTo>
                    <a:pt x="34" y="744"/>
                  </a:lnTo>
                  <a:lnTo>
                    <a:pt x="17" y="677"/>
                  </a:lnTo>
                  <a:lnTo>
                    <a:pt x="17" y="660"/>
                  </a:lnTo>
                  <a:lnTo>
                    <a:pt x="9" y="610"/>
                  </a:lnTo>
                  <a:lnTo>
                    <a:pt x="1" y="552"/>
                  </a:lnTo>
                  <a:lnTo>
                    <a:pt x="1" y="535"/>
                  </a:lnTo>
                  <a:lnTo>
                    <a:pt x="1" y="460"/>
                  </a:lnTo>
                  <a:lnTo>
                    <a:pt x="9" y="410"/>
                  </a:lnTo>
                  <a:lnTo>
                    <a:pt x="17" y="393"/>
                  </a:lnTo>
                  <a:lnTo>
                    <a:pt x="34" y="343"/>
                  </a:lnTo>
                  <a:lnTo>
                    <a:pt x="92" y="234"/>
                  </a:lnTo>
                  <a:lnTo>
                    <a:pt x="92" y="234"/>
                  </a:lnTo>
                  <a:lnTo>
                    <a:pt x="143" y="134"/>
                  </a:lnTo>
                  <a:lnTo>
                    <a:pt x="168" y="76"/>
                  </a:lnTo>
                  <a:lnTo>
                    <a:pt x="168" y="76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57"/>
            <p:cNvSpPr/>
            <p:nvPr/>
          </p:nvSpPr>
          <p:spPr>
            <a:xfrm>
              <a:off x="9204647" y="4414558"/>
              <a:ext cx="41632" cy="118287"/>
            </a:xfrm>
            <a:custGeom>
              <a:avLst/>
              <a:gdLst/>
              <a:ahLst/>
              <a:cxnLst/>
              <a:rect l="l" t="t" r="r" b="b"/>
              <a:pathLst>
                <a:path w="844" h="2398" extrusionOk="0">
                  <a:moveTo>
                    <a:pt x="176" y="67"/>
                  </a:moveTo>
                  <a:lnTo>
                    <a:pt x="176" y="76"/>
                  </a:lnTo>
                  <a:lnTo>
                    <a:pt x="201" y="134"/>
                  </a:lnTo>
                  <a:lnTo>
                    <a:pt x="234" y="192"/>
                  </a:lnTo>
                  <a:lnTo>
                    <a:pt x="268" y="251"/>
                  </a:lnTo>
                  <a:lnTo>
                    <a:pt x="284" y="276"/>
                  </a:lnTo>
                  <a:lnTo>
                    <a:pt x="301" y="318"/>
                  </a:lnTo>
                  <a:lnTo>
                    <a:pt x="334" y="376"/>
                  </a:lnTo>
                  <a:lnTo>
                    <a:pt x="359" y="418"/>
                  </a:lnTo>
                  <a:lnTo>
                    <a:pt x="376" y="435"/>
                  </a:lnTo>
                  <a:lnTo>
                    <a:pt x="401" y="493"/>
                  </a:lnTo>
                  <a:lnTo>
                    <a:pt x="426" y="543"/>
                  </a:lnTo>
                  <a:lnTo>
                    <a:pt x="426" y="560"/>
                  </a:lnTo>
                  <a:lnTo>
                    <a:pt x="443" y="619"/>
                  </a:lnTo>
                  <a:lnTo>
                    <a:pt x="460" y="685"/>
                  </a:lnTo>
                  <a:lnTo>
                    <a:pt x="476" y="752"/>
                  </a:lnTo>
                  <a:lnTo>
                    <a:pt x="493" y="811"/>
                  </a:lnTo>
                  <a:lnTo>
                    <a:pt x="527" y="928"/>
                  </a:lnTo>
                  <a:lnTo>
                    <a:pt x="527" y="936"/>
                  </a:lnTo>
                  <a:lnTo>
                    <a:pt x="568" y="1070"/>
                  </a:lnTo>
                  <a:lnTo>
                    <a:pt x="602" y="1195"/>
                  </a:lnTo>
                  <a:lnTo>
                    <a:pt x="635" y="1329"/>
                  </a:lnTo>
                  <a:lnTo>
                    <a:pt x="669" y="1446"/>
                  </a:lnTo>
                  <a:lnTo>
                    <a:pt x="710" y="1579"/>
                  </a:lnTo>
                  <a:lnTo>
                    <a:pt x="777" y="1847"/>
                  </a:lnTo>
                  <a:lnTo>
                    <a:pt x="811" y="1972"/>
                  </a:lnTo>
                  <a:lnTo>
                    <a:pt x="844" y="2097"/>
                  </a:lnTo>
                  <a:lnTo>
                    <a:pt x="844" y="2106"/>
                  </a:lnTo>
                  <a:lnTo>
                    <a:pt x="677" y="2398"/>
                  </a:lnTo>
                  <a:lnTo>
                    <a:pt x="393" y="2223"/>
                  </a:lnTo>
                  <a:lnTo>
                    <a:pt x="393" y="2214"/>
                  </a:lnTo>
                  <a:lnTo>
                    <a:pt x="359" y="2089"/>
                  </a:lnTo>
                  <a:lnTo>
                    <a:pt x="326" y="1964"/>
                  </a:lnTo>
                  <a:lnTo>
                    <a:pt x="251" y="1705"/>
                  </a:lnTo>
                  <a:lnTo>
                    <a:pt x="209" y="1571"/>
                  </a:lnTo>
                  <a:lnTo>
                    <a:pt x="184" y="1446"/>
                  </a:lnTo>
                  <a:lnTo>
                    <a:pt x="142" y="1320"/>
                  </a:lnTo>
                  <a:lnTo>
                    <a:pt x="109" y="1187"/>
                  </a:lnTo>
                  <a:lnTo>
                    <a:pt x="75" y="1053"/>
                  </a:lnTo>
                  <a:lnTo>
                    <a:pt x="75" y="1045"/>
                  </a:lnTo>
                  <a:lnTo>
                    <a:pt x="50" y="919"/>
                  </a:lnTo>
                  <a:lnTo>
                    <a:pt x="42" y="852"/>
                  </a:lnTo>
                  <a:lnTo>
                    <a:pt x="25" y="786"/>
                  </a:lnTo>
                  <a:lnTo>
                    <a:pt x="9" y="719"/>
                  </a:lnTo>
                  <a:lnTo>
                    <a:pt x="0" y="652"/>
                  </a:lnTo>
                  <a:lnTo>
                    <a:pt x="0" y="635"/>
                  </a:lnTo>
                  <a:lnTo>
                    <a:pt x="0" y="485"/>
                  </a:lnTo>
                  <a:lnTo>
                    <a:pt x="9" y="435"/>
                  </a:lnTo>
                  <a:lnTo>
                    <a:pt x="17" y="368"/>
                  </a:lnTo>
                  <a:lnTo>
                    <a:pt x="17" y="318"/>
                  </a:lnTo>
                  <a:lnTo>
                    <a:pt x="17" y="293"/>
                  </a:lnTo>
                  <a:lnTo>
                    <a:pt x="25" y="218"/>
                  </a:lnTo>
                  <a:lnTo>
                    <a:pt x="34" y="151"/>
                  </a:lnTo>
                  <a:lnTo>
                    <a:pt x="42" y="92"/>
                  </a:lnTo>
                  <a:lnTo>
                    <a:pt x="42" y="76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57"/>
            <p:cNvSpPr/>
            <p:nvPr/>
          </p:nvSpPr>
          <p:spPr>
            <a:xfrm>
              <a:off x="8988296" y="4470199"/>
              <a:ext cx="47009" cy="115426"/>
            </a:xfrm>
            <a:custGeom>
              <a:avLst/>
              <a:gdLst/>
              <a:ahLst/>
              <a:cxnLst/>
              <a:rect l="l" t="t" r="r" b="b"/>
              <a:pathLst>
                <a:path w="953" h="2340" extrusionOk="0">
                  <a:moveTo>
                    <a:pt x="218" y="50"/>
                  </a:moveTo>
                  <a:lnTo>
                    <a:pt x="218" y="50"/>
                  </a:lnTo>
                  <a:lnTo>
                    <a:pt x="243" y="75"/>
                  </a:lnTo>
                  <a:lnTo>
                    <a:pt x="276" y="109"/>
                  </a:lnTo>
                  <a:lnTo>
                    <a:pt x="276" y="109"/>
                  </a:lnTo>
                  <a:lnTo>
                    <a:pt x="301" y="134"/>
                  </a:lnTo>
                  <a:lnTo>
                    <a:pt x="343" y="159"/>
                  </a:lnTo>
                  <a:lnTo>
                    <a:pt x="351" y="167"/>
                  </a:lnTo>
                  <a:lnTo>
                    <a:pt x="368" y="217"/>
                  </a:lnTo>
                  <a:lnTo>
                    <a:pt x="376" y="234"/>
                  </a:lnTo>
                  <a:lnTo>
                    <a:pt x="393" y="284"/>
                  </a:lnTo>
                  <a:lnTo>
                    <a:pt x="410" y="343"/>
                  </a:lnTo>
                  <a:lnTo>
                    <a:pt x="410" y="343"/>
                  </a:lnTo>
                  <a:lnTo>
                    <a:pt x="435" y="401"/>
                  </a:lnTo>
                  <a:lnTo>
                    <a:pt x="451" y="468"/>
                  </a:lnTo>
                  <a:lnTo>
                    <a:pt x="477" y="526"/>
                  </a:lnTo>
                  <a:lnTo>
                    <a:pt x="477" y="535"/>
                  </a:lnTo>
                  <a:lnTo>
                    <a:pt x="485" y="593"/>
                  </a:lnTo>
                  <a:lnTo>
                    <a:pt x="510" y="660"/>
                  </a:lnTo>
                  <a:lnTo>
                    <a:pt x="527" y="719"/>
                  </a:lnTo>
                  <a:lnTo>
                    <a:pt x="543" y="785"/>
                  </a:lnTo>
                  <a:lnTo>
                    <a:pt x="568" y="844"/>
                  </a:lnTo>
                  <a:lnTo>
                    <a:pt x="585" y="911"/>
                  </a:lnTo>
                  <a:lnTo>
                    <a:pt x="610" y="978"/>
                  </a:lnTo>
                  <a:lnTo>
                    <a:pt x="627" y="1044"/>
                  </a:lnTo>
                  <a:lnTo>
                    <a:pt x="669" y="1170"/>
                  </a:lnTo>
                  <a:lnTo>
                    <a:pt x="719" y="1303"/>
                  </a:lnTo>
                  <a:lnTo>
                    <a:pt x="761" y="1420"/>
                  </a:lnTo>
                  <a:lnTo>
                    <a:pt x="761" y="1429"/>
                  </a:lnTo>
                  <a:lnTo>
                    <a:pt x="802" y="1562"/>
                  </a:lnTo>
                  <a:lnTo>
                    <a:pt x="819" y="1629"/>
                  </a:lnTo>
                  <a:lnTo>
                    <a:pt x="844" y="1696"/>
                  </a:lnTo>
                  <a:lnTo>
                    <a:pt x="861" y="1763"/>
                  </a:lnTo>
                  <a:lnTo>
                    <a:pt x="886" y="1830"/>
                  </a:lnTo>
                  <a:lnTo>
                    <a:pt x="903" y="1897"/>
                  </a:lnTo>
                  <a:lnTo>
                    <a:pt x="919" y="1963"/>
                  </a:lnTo>
                  <a:lnTo>
                    <a:pt x="936" y="2030"/>
                  </a:lnTo>
                  <a:lnTo>
                    <a:pt x="953" y="2089"/>
                  </a:lnTo>
                  <a:lnTo>
                    <a:pt x="953" y="2097"/>
                  </a:lnTo>
                  <a:lnTo>
                    <a:pt x="819" y="2339"/>
                  </a:lnTo>
                  <a:lnTo>
                    <a:pt x="568" y="2206"/>
                  </a:lnTo>
                  <a:lnTo>
                    <a:pt x="568" y="2197"/>
                  </a:lnTo>
                  <a:lnTo>
                    <a:pt x="560" y="2139"/>
                  </a:lnTo>
                  <a:lnTo>
                    <a:pt x="535" y="2080"/>
                  </a:lnTo>
                  <a:lnTo>
                    <a:pt x="518" y="2013"/>
                  </a:lnTo>
                  <a:lnTo>
                    <a:pt x="493" y="1955"/>
                  </a:lnTo>
                  <a:lnTo>
                    <a:pt x="477" y="1888"/>
                  </a:lnTo>
                  <a:lnTo>
                    <a:pt x="451" y="1821"/>
                  </a:lnTo>
                  <a:lnTo>
                    <a:pt x="435" y="1763"/>
                  </a:lnTo>
                  <a:lnTo>
                    <a:pt x="410" y="1696"/>
                  </a:lnTo>
                  <a:lnTo>
                    <a:pt x="360" y="1571"/>
                  </a:lnTo>
                  <a:lnTo>
                    <a:pt x="360" y="1562"/>
                  </a:lnTo>
                  <a:lnTo>
                    <a:pt x="318" y="1437"/>
                  </a:lnTo>
                  <a:lnTo>
                    <a:pt x="268" y="1312"/>
                  </a:lnTo>
                  <a:lnTo>
                    <a:pt x="226" y="1178"/>
                  </a:lnTo>
                  <a:lnTo>
                    <a:pt x="201" y="1111"/>
                  </a:lnTo>
                  <a:lnTo>
                    <a:pt x="176" y="1044"/>
                  </a:lnTo>
                  <a:lnTo>
                    <a:pt x="151" y="986"/>
                  </a:lnTo>
                  <a:lnTo>
                    <a:pt x="134" y="919"/>
                  </a:lnTo>
                  <a:lnTo>
                    <a:pt x="109" y="852"/>
                  </a:lnTo>
                  <a:lnTo>
                    <a:pt x="92" y="777"/>
                  </a:lnTo>
                  <a:lnTo>
                    <a:pt x="84" y="719"/>
                  </a:lnTo>
                  <a:lnTo>
                    <a:pt x="67" y="652"/>
                  </a:lnTo>
                  <a:lnTo>
                    <a:pt x="67" y="643"/>
                  </a:lnTo>
                  <a:lnTo>
                    <a:pt x="51" y="577"/>
                  </a:lnTo>
                  <a:lnTo>
                    <a:pt x="34" y="510"/>
                  </a:lnTo>
                  <a:lnTo>
                    <a:pt x="17" y="443"/>
                  </a:lnTo>
                  <a:lnTo>
                    <a:pt x="17" y="443"/>
                  </a:lnTo>
                  <a:lnTo>
                    <a:pt x="9" y="368"/>
                  </a:lnTo>
                  <a:lnTo>
                    <a:pt x="0" y="318"/>
                  </a:lnTo>
                  <a:lnTo>
                    <a:pt x="0" y="301"/>
                  </a:lnTo>
                  <a:lnTo>
                    <a:pt x="0" y="242"/>
                  </a:lnTo>
                  <a:lnTo>
                    <a:pt x="9" y="226"/>
                  </a:lnTo>
                  <a:lnTo>
                    <a:pt x="34" y="184"/>
                  </a:lnTo>
                  <a:lnTo>
                    <a:pt x="51" y="151"/>
                  </a:lnTo>
                  <a:lnTo>
                    <a:pt x="51" y="151"/>
                  </a:lnTo>
                  <a:lnTo>
                    <a:pt x="76" y="109"/>
                  </a:lnTo>
                  <a:lnTo>
                    <a:pt x="92" y="75"/>
                  </a:lnTo>
                  <a:lnTo>
                    <a:pt x="92" y="75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57"/>
            <p:cNvSpPr/>
            <p:nvPr/>
          </p:nvSpPr>
          <p:spPr>
            <a:xfrm>
              <a:off x="8842435" y="4520020"/>
              <a:ext cx="24762" cy="80453"/>
            </a:xfrm>
            <a:custGeom>
              <a:avLst/>
              <a:gdLst/>
              <a:ahLst/>
              <a:cxnLst/>
              <a:rect l="l" t="t" r="r" b="b"/>
              <a:pathLst>
                <a:path w="502" h="1631" extrusionOk="0">
                  <a:moveTo>
                    <a:pt x="368" y="26"/>
                  </a:moveTo>
                  <a:lnTo>
                    <a:pt x="468" y="101"/>
                  </a:lnTo>
                  <a:lnTo>
                    <a:pt x="468" y="101"/>
                  </a:lnTo>
                  <a:lnTo>
                    <a:pt x="476" y="151"/>
                  </a:lnTo>
                  <a:lnTo>
                    <a:pt x="493" y="193"/>
                  </a:lnTo>
                  <a:lnTo>
                    <a:pt x="501" y="227"/>
                  </a:lnTo>
                  <a:lnTo>
                    <a:pt x="501" y="235"/>
                  </a:lnTo>
                  <a:lnTo>
                    <a:pt x="485" y="277"/>
                  </a:lnTo>
                  <a:lnTo>
                    <a:pt x="476" y="318"/>
                  </a:lnTo>
                  <a:lnTo>
                    <a:pt x="468" y="360"/>
                  </a:lnTo>
                  <a:lnTo>
                    <a:pt x="460" y="402"/>
                  </a:lnTo>
                  <a:lnTo>
                    <a:pt x="451" y="444"/>
                  </a:lnTo>
                  <a:lnTo>
                    <a:pt x="443" y="486"/>
                  </a:lnTo>
                  <a:lnTo>
                    <a:pt x="443" y="519"/>
                  </a:lnTo>
                  <a:lnTo>
                    <a:pt x="434" y="561"/>
                  </a:lnTo>
                  <a:lnTo>
                    <a:pt x="426" y="602"/>
                  </a:lnTo>
                  <a:lnTo>
                    <a:pt x="418" y="653"/>
                  </a:lnTo>
                  <a:lnTo>
                    <a:pt x="418" y="686"/>
                  </a:lnTo>
                  <a:lnTo>
                    <a:pt x="418" y="728"/>
                  </a:lnTo>
                  <a:lnTo>
                    <a:pt x="418" y="770"/>
                  </a:lnTo>
                  <a:lnTo>
                    <a:pt x="418" y="811"/>
                  </a:lnTo>
                  <a:lnTo>
                    <a:pt x="418" y="853"/>
                  </a:lnTo>
                  <a:lnTo>
                    <a:pt x="418" y="887"/>
                  </a:lnTo>
                  <a:lnTo>
                    <a:pt x="418" y="903"/>
                  </a:lnTo>
                  <a:lnTo>
                    <a:pt x="418" y="945"/>
                  </a:lnTo>
                  <a:lnTo>
                    <a:pt x="418" y="987"/>
                  </a:lnTo>
                  <a:lnTo>
                    <a:pt x="418" y="1029"/>
                  </a:lnTo>
                  <a:lnTo>
                    <a:pt x="418" y="1070"/>
                  </a:lnTo>
                  <a:lnTo>
                    <a:pt x="418" y="1154"/>
                  </a:lnTo>
                  <a:lnTo>
                    <a:pt x="418" y="1246"/>
                  </a:lnTo>
                  <a:lnTo>
                    <a:pt x="418" y="1329"/>
                  </a:lnTo>
                  <a:lnTo>
                    <a:pt x="418" y="1421"/>
                  </a:lnTo>
                  <a:lnTo>
                    <a:pt x="217" y="1630"/>
                  </a:lnTo>
                  <a:lnTo>
                    <a:pt x="8" y="1430"/>
                  </a:lnTo>
                  <a:lnTo>
                    <a:pt x="8" y="1421"/>
                  </a:lnTo>
                  <a:lnTo>
                    <a:pt x="0" y="1338"/>
                  </a:lnTo>
                  <a:lnTo>
                    <a:pt x="0" y="1246"/>
                  </a:lnTo>
                  <a:lnTo>
                    <a:pt x="0" y="1154"/>
                  </a:lnTo>
                  <a:lnTo>
                    <a:pt x="0" y="1070"/>
                  </a:lnTo>
                  <a:lnTo>
                    <a:pt x="0" y="753"/>
                  </a:lnTo>
                  <a:lnTo>
                    <a:pt x="0" y="703"/>
                  </a:lnTo>
                  <a:lnTo>
                    <a:pt x="0" y="653"/>
                  </a:lnTo>
                  <a:lnTo>
                    <a:pt x="0" y="611"/>
                  </a:lnTo>
                  <a:lnTo>
                    <a:pt x="0" y="561"/>
                  </a:lnTo>
                  <a:lnTo>
                    <a:pt x="0" y="511"/>
                  </a:lnTo>
                  <a:lnTo>
                    <a:pt x="0" y="469"/>
                  </a:lnTo>
                  <a:lnTo>
                    <a:pt x="0" y="419"/>
                  </a:lnTo>
                  <a:lnTo>
                    <a:pt x="0" y="377"/>
                  </a:lnTo>
                  <a:lnTo>
                    <a:pt x="8" y="327"/>
                  </a:lnTo>
                  <a:lnTo>
                    <a:pt x="17" y="277"/>
                  </a:lnTo>
                  <a:lnTo>
                    <a:pt x="25" y="235"/>
                  </a:lnTo>
                  <a:lnTo>
                    <a:pt x="33" y="185"/>
                  </a:lnTo>
                  <a:lnTo>
                    <a:pt x="42" y="135"/>
                  </a:lnTo>
                  <a:lnTo>
                    <a:pt x="42" y="118"/>
                  </a:lnTo>
                  <a:lnTo>
                    <a:pt x="59" y="93"/>
                  </a:lnTo>
                  <a:lnTo>
                    <a:pt x="92" y="51"/>
                  </a:lnTo>
                  <a:lnTo>
                    <a:pt x="125" y="9"/>
                  </a:lnTo>
                  <a:lnTo>
                    <a:pt x="125" y="9"/>
                  </a:lnTo>
                  <a:lnTo>
                    <a:pt x="25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57"/>
            <p:cNvSpPr/>
            <p:nvPr/>
          </p:nvSpPr>
          <p:spPr>
            <a:xfrm>
              <a:off x="9209185" y="4613150"/>
              <a:ext cx="31767" cy="49919"/>
            </a:xfrm>
            <a:custGeom>
              <a:avLst/>
              <a:gdLst/>
              <a:ahLst/>
              <a:cxnLst/>
              <a:rect l="l" t="t" r="r" b="b"/>
              <a:pathLst>
                <a:path w="644" h="1012" extrusionOk="0">
                  <a:moveTo>
                    <a:pt x="460" y="26"/>
                  </a:moveTo>
                  <a:lnTo>
                    <a:pt x="460" y="26"/>
                  </a:lnTo>
                  <a:lnTo>
                    <a:pt x="526" y="85"/>
                  </a:lnTo>
                  <a:lnTo>
                    <a:pt x="543" y="93"/>
                  </a:lnTo>
                  <a:lnTo>
                    <a:pt x="610" y="143"/>
                  </a:lnTo>
                  <a:lnTo>
                    <a:pt x="610" y="143"/>
                  </a:lnTo>
                  <a:lnTo>
                    <a:pt x="635" y="160"/>
                  </a:lnTo>
                  <a:lnTo>
                    <a:pt x="643" y="176"/>
                  </a:lnTo>
                  <a:lnTo>
                    <a:pt x="643" y="193"/>
                  </a:lnTo>
                  <a:lnTo>
                    <a:pt x="643" y="235"/>
                  </a:lnTo>
                  <a:lnTo>
                    <a:pt x="643" y="235"/>
                  </a:lnTo>
                  <a:lnTo>
                    <a:pt x="643" y="277"/>
                  </a:lnTo>
                  <a:lnTo>
                    <a:pt x="643" y="310"/>
                  </a:lnTo>
                  <a:lnTo>
                    <a:pt x="643" y="327"/>
                  </a:lnTo>
                  <a:lnTo>
                    <a:pt x="635" y="360"/>
                  </a:lnTo>
                  <a:lnTo>
                    <a:pt x="635" y="402"/>
                  </a:lnTo>
                  <a:lnTo>
                    <a:pt x="627" y="444"/>
                  </a:lnTo>
                  <a:lnTo>
                    <a:pt x="618" y="486"/>
                  </a:lnTo>
                  <a:lnTo>
                    <a:pt x="618" y="502"/>
                  </a:lnTo>
                  <a:lnTo>
                    <a:pt x="618" y="536"/>
                  </a:lnTo>
                  <a:lnTo>
                    <a:pt x="610" y="577"/>
                  </a:lnTo>
                  <a:lnTo>
                    <a:pt x="602" y="619"/>
                  </a:lnTo>
                  <a:lnTo>
                    <a:pt x="593" y="661"/>
                  </a:lnTo>
                  <a:lnTo>
                    <a:pt x="585" y="703"/>
                  </a:lnTo>
                  <a:lnTo>
                    <a:pt x="585" y="745"/>
                  </a:lnTo>
                  <a:lnTo>
                    <a:pt x="585" y="745"/>
                  </a:lnTo>
                  <a:lnTo>
                    <a:pt x="267" y="1012"/>
                  </a:lnTo>
                  <a:lnTo>
                    <a:pt x="0" y="703"/>
                  </a:lnTo>
                  <a:lnTo>
                    <a:pt x="0" y="511"/>
                  </a:lnTo>
                  <a:lnTo>
                    <a:pt x="0" y="460"/>
                  </a:lnTo>
                  <a:lnTo>
                    <a:pt x="0" y="435"/>
                  </a:lnTo>
                  <a:lnTo>
                    <a:pt x="0" y="410"/>
                  </a:lnTo>
                  <a:lnTo>
                    <a:pt x="0" y="369"/>
                  </a:lnTo>
                  <a:lnTo>
                    <a:pt x="8" y="318"/>
                  </a:lnTo>
                  <a:lnTo>
                    <a:pt x="17" y="268"/>
                  </a:lnTo>
                  <a:lnTo>
                    <a:pt x="25" y="218"/>
                  </a:lnTo>
                  <a:lnTo>
                    <a:pt x="25" y="218"/>
                  </a:lnTo>
                  <a:lnTo>
                    <a:pt x="34" y="176"/>
                  </a:lnTo>
                  <a:lnTo>
                    <a:pt x="50" y="126"/>
                  </a:lnTo>
                  <a:lnTo>
                    <a:pt x="50" y="126"/>
                  </a:lnTo>
                  <a:lnTo>
                    <a:pt x="67" y="85"/>
                  </a:lnTo>
                  <a:lnTo>
                    <a:pt x="75" y="68"/>
                  </a:lnTo>
                  <a:lnTo>
                    <a:pt x="92" y="51"/>
                  </a:lnTo>
                  <a:lnTo>
                    <a:pt x="117" y="43"/>
                  </a:lnTo>
                  <a:lnTo>
                    <a:pt x="125" y="43"/>
                  </a:lnTo>
                  <a:lnTo>
                    <a:pt x="217" y="26"/>
                  </a:lnTo>
                  <a:lnTo>
                    <a:pt x="226" y="26"/>
                  </a:lnTo>
                  <a:lnTo>
                    <a:pt x="318" y="1"/>
                  </a:lnTo>
                  <a:lnTo>
                    <a:pt x="31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57"/>
            <p:cNvSpPr/>
            <p:nvPr/>
          </p:nvSpPr>
          <p:spPr>
            <a:xfrm>
              <a:off x="9384692" y="4597514"/>
              <a:ext cx="21901" cy="52386"/>
            </a:xfrm>
            <a:custGeom>
              <a:avLst/>
              <a:gdLst/>
              <a:ahLst/>
              <a:cxnLst/>
              <a:rect l="l" t="t" r="r" b="b"/>
              <a:pathLst>
                <a:path w="444" h="1062" extrusionOk="0">
                  <a:moveTo>
                    <a:pt x="260" y="59"/>
                  </a:moveTo>
                  <a:lnTo>
                    <a:pt x="260" y="59"/>
                  </a:lnTo>
                  <a:lnTo>
                    <a:pt x="318" y="193"/>
                  </a:lnTo>
                  <a:lnTo>
                    <a:pt x="327" y="209"/>
                  </a:lnTo>
                  <a:lnTo>
                    <a:pt x="369" y="301"/>
                  </a:lnTo>
                  <a:lnTo>
                    <a:pt x="369" y="310"/>
                  </a:lnTo>
                  <a:lnTo>
                    <a:pt x="377" y="343"/>
                  </a:lnTo>
                  <a:lnTo>
                    <a:pt x="394" y="385"/>
                  </a:lnTo>
                  <a:lnTo>
                    <a:pt x="402" y="402"/>
                  </a:lnTo>
                  <a:lnTo>
                    <a:pt x="402" y="418"/>
                  </a:lnTo>
                  <a:lnTo>
                    <a:pt x="410" y="443"/>
                  </a:lnTo>
                  <a:lnTo>
                    <a:pt x="419" y="477"/>
                  </a:lnTo>
                  <a:lnTo>
                    <a:pt x="419" y="510"/>
                  </a:lnTo>
                  <a:lnTo>
                    <a:pt x="419" y="518"/>
                  </a:lnTo>
                  <a:lnTo>
                    <a:pt x="427" y="594"/>
                  </a:lnTo>
                  <a:lnTo>
                    <a:pt x="435" y="661"/>
                  </a:lnTo>
                  <a:lnTo>
                    <a:pt x="435" y="694"/>
                  </a:lnTo>
                  <a:lnTo>
                    <a:pt x="444" y="836"/>
                  </a:lnTo>
                  <a:lnTo>
                    <a:pt x="277" y="1062"/>
                  </a:lnTo>
                  <a:lnTo>
                    <a:pt x="51" y="886"/>
                  </a:lnTo>
                  <a:lnTo>
                    <a:pt x="26" y="744"/>
                  </a:lnTo>
                  <a:lnTo>
                    <a:pt x="18" y="711"/>
                  </a:lnTo>
                  <a:lnTo>
                    <a:pt x="9" y="644"/>
                  </a:lnTo>
                  <a:lnTo>
                    <a:pt x="1" y="569"/>
                  </a:lnTo>
                  <a:lnTo>
                    <a:pt x="1" y="435"/>
                  </a:lnTo>
                  <a:lnTo>
                    <a:pt x="1" y="410"/>
                  </a:lnTo>
                  <a:lnTo>
                    <a:pt x="18" y="360"/>
                  </a:lnTo>
                  <a:lnTo>
                    <a:pt x="26" y="326"/>
                  </a:lnTo>
                  <a:lnTo>
                    <a:pt x="26" y="318"/>
                  </a:lnTo>
                  <a:lnTo>
                    <a:pt x="59" y="226"/>
                  </a:lnTo>
                  <a:lnTo>
                    <a:pt x="68" y="209"/>
                  </a:lnTo>
                  <a:lnTo>
                    <a:pt x="118" y="67"/>
                  </a:lnTo>
                  <a:lnTo>
                    <a:pt x="118" y="67"/>
                  </a:lnTo>
                  <a:lnTo>
                    <a:pt x="17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57"/>
            <p:cNvSpPr/>
            <p:nvPr/>
          </p:nvSpPr>
          <p:spPr>
            <a:xfrm>
              <a:off x="9598181" y="4499451"/>
              <a:ext cx="32162" cy="135207"/>
            </a:xfrm>
            <a:custGeom>
              <a:avLst/>
              <a:gdLst/>
              <a:ahLst/>
              <a:cxnLst/>
              <a:rect l="l" t="t" r="r" b="b"/>
              <a:pathLst>
                <a:path w="652" h="2741" extrusionOk="0">
                  <a:moveTo>
                    <a:pt x="418" y="0"/>
                  </a:moveTo>
                  <a:lnTo>
                    <a:pt x="560" y="101"/>
                  </a:lnTo>
                  <a:lnTo>
                    <a:pt x="585" y="159"/>
                  </a:lnTo>
                  <a:lnTo>
                    <a:pt x="635" y="251"/>
                  </a:lnTo>
                  <a:lnTo>
                    <a:pt x="635" y="318"/>
                  </a:lnTo>
                  <a:lnTo>
                    <a:pt x="635" y="468"/>
                  </a:lnTo>
                  <a:lnTo>
                    <a:pt x="644" y="618"/>
                  </a:lnTo>
                  <a:lnTo>
                    <a:pt x="652" y="777"/>
                  </a:lnTo>
                  <a:lnTo>
                    <a:pt x="652" y="928"/>
                  </a:lnTo>
                  <a:lnTo>
                    <a:pt x="652" y="1078"/>
                  </a:lnTo>
                  <a:lnTo>
                    <a:pt x="652" y="1237"/>
                  </a:lnTo>
                  <a:lnTo>
                    <a:pt x="652" y="1471"/>
                  </a:lnTo>
                  <a:lnTo>
                    <a:pt x="644" y="1546"/>
                  </a:lnTo>
                  <a:lnTo>
                    <a:pt x="627" y="1771"/>
                  </a:lnTo>
                  <a:lnTo>
                    <a:pt x="619" y="1855"/>
                  </a:lnTo>
                  <a:lnTo>
                    <a:pt x="593" y="2097"/>
                  </a:lnTo>
                  <a:lnTo>
                    <a:pt x="552" y="2465"/>
                  </a:lnTo>
                  <a:lnTo>
                    <a:pt x="318" y="2740"/>
                  </a:lnTo>
                  <a:lnTo>
                    <a:pt x="92" y="2465"/>
                  </a:lnTo>
                  <a:lnTo>
                    <a:pt x="50" y="2097"/>
                  </a:lnTo>
                  <a:lnTo>
                    <a:pt x="25" y="1847"/>
                  </a:lnTo>
                  <a:lnTo>
                    <a:pt x="17" y="1771"/>
                  </a:lnTo>
                  <a:lnTo>
                    <a:pt x="0" y="1537"/>
                  </a:lnTo>
                  <a:lnTo>
                    <a:pt x="0" y="1471"/>
                  </a:lnTo>
                  <a:lnTo>
                    <a:pt x="0" y="1153"/>
                  </a:lnTo>
                  <a:lnTo>
                    <a:pt x="0" y="1078"/>
                  </a:lnTo>
                  <a:lnTo>
                    <a:pt x="9" y="919"/>
                  </a:lnTo>
                  <a:lnTo>
                    <a:pt x="9" y="802"/>
                  </a:lnTo>
                  <a:lnTo>
                    <a:pt x="9" y="769"/>
                  </a:lnTo>
                  <a:lnTo>
                    <a:pt x="17" y="610"/>
                  </a:lnTo>
                  <a:lnTo>
                    <a:pt x="34" y="460"/>
                  </a:lnTo>
                  <a:lnTo>
                    <a:pt x="42" y="301"/>
                  </a:lnTo>
                  <a:lnTo>
                    <a:pt x="42" y="243"/>
                  </a:lnTo>
                  <a:lnTo>
                    <a:pt x="92" y="151"/>
                  </a:lnTo>
                  <a:lnTo>
                    <a:pt x="126" y="92"/>
                  </a:lnTo>
                  <a:lnTo>
                    <a:pt x="26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57"/>
            <p:cNvSpPr/>
            <p:nvPr/>
          </p:nvSpPr>
          <p:spPr>
            <a:xfrm>
              <a:off x="9690534" y="4550948"/>
              <a:ext cx="31372" cy="85781"/>
            </a:xfrm>
            <a:custGeom>
              <a:avLst/>
              <a:gdLst/>
              <a:ahLst/>
              <a:cxnLst/>
              <a:rect l="l" t="t" r="r" b="b"/>
              <a:pathLst>
                <a:path w="636" h="1739" extrusionOk="0">
                  <a:moveTo>
                    <a:pt x="568" y="42"/>
                  </a:moveTo>
                  <a:lnTo>
                    <a:pt x="635" y="92"/>
                  </a:lnTo>
                  <a:lnTo>
                    <a:pt x="635" y="109"/>
                  </a:lnTo>
                  <a:lnTo>
                    <a:pt x="635" y="159"/>
                  </a:lnTo>
                  <a:lnTo>
                    <a:pt x="635" y="209"/>
                  </a:lnTo>
                  <a:lnTo>
                    <a:pt x="627" y="260"/>
                  </a:lnTo>
                  <a:lnTo>
                    <a:pt x="602" y="351"/>
                  </a:lnTo>
                  <a:lnTo>
                    <a:pt x="577" y="443"/>
                  </a:lnTo>
                  <a:lnTo>
                    <a:pt x="552" y="535"/>
                  </a:lnTo>
                  <a:lnTo>
                    <a:pt x="535" y="635"/>
                  </a:lnTo>
                  <a:lnTo>
                    <a:pt x="510" y="727"/>
                  </a:lnTo>
                  <a:lnTo>
                    <a:pt x="493" y="819"/>
                  </a:lnTo>
                  <a:lnTo>
                    <a:pt x="476" y="911"/>
                  </a:lnTo>
                  <a:lnTo>
                    <a:pt x="460" y="978"/>
                  </a:lnTo>
                  <a:lnTo>
                    <a:pt x="451" y="1011"/>
                  </a:lnTo>
                  <a:lnTo>
                    <a:pt x="435" y="1103"/>
                  </a:lnTo>
                  <a:lnTo>
                    <a:pt x="418" y="1195"/>
                  </a:lnTo>
                  <a:lnTo>
                    <a:pt x="401" y="1295"/>
                  </a:lnTo>
                  <a:lnTo>
                    <a:pt x="384" y="1387"/>
                  </a:lnTo>
                  <a:lnTo>
                    <a:pt x="376" y="1488"/>
                  </a:lnTo>
                  <a:lnTo>
                    <a:pt x="359" y="1571"/>
                  </a:lnTo>
                  <a:lnTo>
                    <a:pt x="359" y="1588"/>
                  </a:lnTo>
                  <a:lnTo>
                    <a:pt x="151" y="1738"/>
                  </a:lnTo>
                  <a:lnTo>
                    <a:pt x="0" y="1529"/>
                  </a:lnTo>
                  <a:lnTo>
                    <a:pt x="0" y="1521"/>
                  </a:lnTo>
                  <a:lnTo>
                    <a:pt x="9" y="1429"/>
                  </a:lnTo>
                  <a:lnTo>
                    <a:pt x="25" y="1329"/>
                  </a:lnTo>
                  <a:lnTo>
                    <a:pt x="34" y="1237"/>
                  </a:lnTo>
                  <a:lnTo>
                    <a:pt x="50" y="1137"/>
                  </a:lnTo>
                  <a:lnTo>
                    <a:pt x="67" y="1036"/>
                  </a:lnTo>
                  <a:lnTo>
                    <a:pt x="84" y="936"/>
                  </a:lnTo>
                  <a:lnTo>
                    <a:pt x="84" y="911"/>
                  </a:lnTo>
                  <a:lnTo>
                    <a:pt x="92" y="844"/>
                  </a:lnTo>
                  <a:lnTo>
                    <a:pt x="117" y="744"/>
                  </a:lnTo>
                  <a:lnTo>
                    <a:pt x="134" y="644"/>
                  </a:lnTo>
                  <a:lnTo>
                    <a:pt x="151" y="544"/>
                  </a:lnTo>
                  <a:lnTo>
                    <a:pt x="176" y="452"/>
                  </a:lnTo>
                  <a:lnTo>
                    <a:pt x="201" y="351"/>
                  </a:lnTo>
                  <a:lnTo>
                    <a:pt x="226" y="251"/>
                  </a:lnTo>
                  <a:lnTo>
                    <a:pt x="251" y="159"/>
                  </a:lnTo>
                  <a:lnTo>
                    <a:pt x="259" y="101"/>
                  </a:lnTo>
                  <a:lnTo>
                    <a:pt x="293" y="67"/>
                  </a:lnTo>
                  <a:lnTo>
                    <a:pt x="318" y="17"/>
                  </a:lnTo>
                  <a:lnTo>
                    <a:pt x="326" y="9"/>
                  </a:lnTo>
                  <a:lnTo>
                    <a:pt x="41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57"/>
            <p:cNvSpPr/>
            <p:nvPr/>
          </p:nvSpPr>
          <p:spPr>
            <a:xfrm>
              <a:off x="9737888" y="4290105"/>
              <a:ext cx="12036" cy="35072"/>
            </a:xfrm>
            <a:custGeom>
              <a:avLst/>
              <a:gdLst/>
              <a:ahLst/>
              <a:cxnLst/>
              <a:rect l="l" t="t" r="r" b="b"/>
              <a:pathLst>
                <a:path w="244" h="711" extrusionOk="0">
                  <a:moveTo>
                    <a:pt x="135" y="51"/>
                  </a:moveTo>
                  <a:lnTo>
                    <a:pt x="151" y="159"/>
                  </a:lnTo>
                  <a:lnTo>
                    <a:pt x="168" y="234"/>
                  </a:lnTo>
                  <a:lnTo>
                    <a:pt x="176" y="293"/>
                  </a:lnTo>
                  <a:lnTo>
                    <a:pt x="185" y="351"/>
                  </a:lnTo>
                  <a:lnTo>
                    <a:pt x="193" y="393"/>
                  </a:lnTo>
                  <a:lnTo>
                    <a:pt x="210" y="452"/>
                  </a:lnTo>
                  <a:lnTo>
                    <a:pt x="218" y="518"/>
                  </a:lnTo>
                  <a:lnTo>
                    <a:pt x="243" y="610"/>
                  </a:lnTo>
                  <a:lnTo>
                    <a:pt x="168" y="711"/>
                  </a:lnTo>
                  <a:lnTo>
                    <a:pt x="68" y="644"/>
                  </a:lnTo>
                  <a:lnTo>
                    <a:pt x="51" y="552"/>
                  </a:lnTo>
                  <a:lnTo>
                    <a:pt x="43" y="485"/>
                  </a:lnTo>
                  <a:lnTo>
                    <a:pt x="34" y="426"/>
                  </a:lnTo>
                  <a:lnTo>
                    <a:pt x="34" y="376"/>
                  </a:lnTo>
                  <a:lnTo>
                    <a:pt x="26" y="326"/>
                  </a:lnTo>
                  <a:lnTo>
                    <a:pt x="18" y="259"/>
                  </a:lnTo>
                  <a:lnTo>
                    <a:pt x="9" y="184"/>
                  </a:lnTo>
                  <a:lnTo>
                    <a:pt x="1" y="76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57"/>
            <p:cNvSpPr/>
            <p:nvPr/>
          </p:nvSpPr>
          <p:spPr>
            <a:xfrm>
              <a:off x="9749036" y="4920609"/>
              <a:ext cx="41238" cy="164014"/>
            </a:xfrm>
            <a:custGeom>
              <a:avLst/>
              <a:gdLst/>
              <a:ahLst/>
              <a:cxnLst/>
              <a:rect l="l" t="t" r="r" b="b"/>
              <a:pathLst>
                <a:path w="836" h="3325" extrusionOk="0">
                  <a:moveTo>
                    <a:pt x="251" y="67"/>
                  </a:moveTo>
                  <a:lnTo>
                    <a:pt x="318" y="150"/>
                  </a:lnTo>
                  <a:lnTo>
                    <a:pt x="410" y="234"/>
                  </a:lnTo>
                  <a:lnTo>
                    <a:pt x="443" y="259"/>
                  </a:lnTo>
                  <a:lnTo>
                    <a:pt x="477" y="409"/>
                  </a:lnTo>
                  <a:lnTo>
                    <a:pt x="502" y="501"/>
                  </a:lnTo>
                  <a:lnTo>
                    <a:pt x="518" y="593"/>
                  </a:lnTo>
                  <a:lnTo>
                    <a:pt x="543" y="777"/>
                  </a:lnTo>
                  <a:lnTo>
                    <a:pt x="569" y="961"/>
                  </a:lnTo>
                  <a:lnTo>
                    <a:pt x="594" y="1153"/>
                  </a:lnTo>
                  <a:lnTo>
                    <a:pt x="619" y="1337"/>
                  </a:lnTo>
                  <a:lnTo>
                    <a:pt x="644" y="1521"/>
                  </a:lnTo>
                  <a:lnTo>
                    <a:pt x="685" y="1888"/>
                  </a:lnTo>
                  <a:lnTo>
                    <a:pt x="736" y="2256"/>
                  </a:lnTo>
                  <a:lnTo>
                    <a:pt x="761" y="2448"/>
                  </a:lnTo>
                  <a:lnTo>
                    <a:pt x="786" y="2632"/>
                  </a:lnTo>
                  <a:lnTo>
                    <a:pt x="811" y="2815"/>
                  </a:lnTo>
                  <a:lnTo>
                    <a:pt x="836" y="2999"/>
                  </a:lnTo>
                  <a:lnTo>
                    <a:pt x="577" y="3325"/>
                  </a:lnTo>
                  <a:lnTo>
                    <a:pt x="251" y="3066"/>
                  </a:lnTo>
                  <a:lnTo>
                    <a:pt x="234" y="2882"/>
                  </a:lnTo>
                  <a:lnTo>
                    <a:pt x="209" y="2698"/>
                  </a:lnTo>
                  <a:lnTo>
                    <a:pt x="193" y="2506"/>
                  </a:lnTo>
                  <a:lnTo>
                    <a:pt x="176" y="2323"/>
                  </a:lnTo>
                  <a:lnTo>
                    <a:pt x="142" y="1955"/>
                  </a:lnTo>
                  <a:lnTo>
                    <a:pt x="101" y="1587"/>
                  </a:lnTo>
                  <a:lnTo>
                    <a:pt x="84" y="1395"/>
                  </a:lnTo>
                  <a:lnTo>
                    <a:pt x="67" y="1211"/>
                  </a:lnTo>
                  <a:lnTo>
                    <a:pt x="51" y="1028"/>
                  </a:lnTo>
                  <a:lnTo>
                    <a:pt x="25" y="844"/>
                  </a:lnTo>
                  <a:lnTo>
                    <a:pt x="9" y="660"/>
                  </a:lnTo>
                  <a:lnTo>
                    <a:pt x="0" y="568"/>
                  </a:lnTo>
                  <a:lnTo>
                    <a:pt x="0" y="326"/>
                  </a:lnTo>
                  <a:lnTo>
                    <a:pt x="25" y="284"/>
                  </a:lnTo>
                  <a:lnTo>
                    <a:pt x="84" y="184"/>
                  </a:lnTo>
                  <a:lnTo>
                    <a:pt x="126" y="75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57"/>
            <p:cNvSpPr/>
            <p:nvPr/>
          </p:nvSpPr>
          <p:spPr>
            <a:xfrm>
              <a:off x="8193384" y="4366760"/>
              <a:ext cx="92341" cy="82476"/>
            </a:xfrm>
            <a:custGeom>
              <a:avLst/>
              <a:gdLst/>
              <a:ahLst/>
              <a:cxnLst/>
              <a:rect l="l" t="t" r="r" b="b"/>
              <a:pathLst>
                <a:path w="1872" h="1672" extrusionOk="0">
                  <a:moveTo>
                    <a:pt x="201" y="9"/>
                  </a:moveTo>
                  <a:lnTo>
                    <a:pt x="493" y="201"/>
                  </a:lnTo>
                  <a:lnTo>
                    <a:pt x="577" y="251"/>
                  </a:lnTo>
                  <a:lnTo>
                    <a:pt x="727" y="351"/>
                  </a:lnTo>
                  <a:lnTo>
                    <a:pt x="811" y="410"/>
                  </a:lnTo>
                  <a:lnTo>
                    <a:pt x="911" y="476"/>
                  </a:lnTo>
                  <a:lnTo>
                    <a:pt x="995" y="543"/>
                  </a:lnTo>
                  <a:lnTo>
                    <a:pt x="1036" y="577"/>
                  </a:lnTo>
                  <a:lnTo>
                    <a:pt x="1070" y="602"/>
                  </a:lnTo>
                  <a:lnTo>
                    <a:pt x="1145" y="669"/>
                  </a:lnTo>
                  <a:lnTo>
                    <a:pt x="1220" y="727"/>
                  </a:lnTo>
                  <a:lnTo>
                    <a:pt x="1279" y="786"/>
                  </a:lnTo>
                  <a:lnTo>
                    <a:pt x="1387" y="886"/>
                  </a:lnTo>
                  <a:lnTo>
                    <a:pt x="1546" y="1028"/>
                  </a:lnTo>
                  <a:lnTo>
                    <a:pt x="1588" y="1078"/>
                  </a:lnTo>
                  <a:lnTo>
                    <a:pt x="1847" y="1320"/>
                  </a:lnTo>
                  <a:lnTo>
                    <a:pt x="1872" y="1663"/>
                  </a:lnTo>
                  <a:lnTo>
                    <a:pt x="1538" y="1671"/>
                  </a:lnTo>
                  <a:lnTo>
                    <a:pt x="1262" y="1437"/>
                  </a:lnTo>
                  <a:lnTo>
                    <a:pt x="1212" y="1395"/>
                  </a:lnTo>
                  <a:lnTo>
                    <a:pt x="1053" y="1262"/>
                  </a:lnTo>
                  <a:lnTo>
                    <a:pt x="944" y="1161"/>
                  </a:lnTo>
                  <a:lnTo>
                    <a:pt x="886" y="1111"/>
                  </a:lnTo>
                  <a:lnTo>
                    <a:pt x="811" y="1045"/>
                  </a:lnTo>
                  <a:lnTo>
                    <a:pt x="744" y="978"/>
                  </a:lnTo>
                  <a:lnTo>
                    <a:pt x="711" y="953"/>
                  </a:lnTo>
                  <a:lnTo>
                    <a:pt x="669" y="911"/>
                  </a:lnTo>
                  <a:lnTo>
                    <a:pt x="602" y="844"/>
                  </a:lnTo>
                  <a:lnTo>
                    <a:pt x="518" y="760"/>
                  </a:lnTo>
                  <a:lnTo>
                    <a:pt x="443" y="677"/>
                  </a:lnTo>
                  <a:lnTo>
                    <a:pt x="326" y="552"/>
                  </a:lnTo>
                  <a:lnTo>
                    <a:pt x="259" y="476"/>
                  </a:lnTo>
                  <a:lnTo>
                    <a:pt x="25" y="226"/>
                  </a:lnTo>
                  <a:lnTo>
                    <a:pt x="17" y="217"/>
                  </a:lnTo>
                  <a:lnTo>
                    <a:pt x="0" y="17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57"/>
            <p:cNvSpPr/>
            <p:nvPr/>
          </p:nvSpPr>
          <p:spPr>
            <a:xfrm>
              <a:off x="8410967" y="4254244"/>
              <a:ext cx="94413" cy="118337"/>
            </a:xfrm>
            <a:custGeom>
              <a:avLst/>
              <a:gdLst/>
              <a:ahLst/>
              <a:cxnLst/>
              <a:rect l="l" t="t" r="r" b="b"/>
              <a:pathLst>
                <a:path w="1914" h="2399" extrusionOk="0">
                  <a:moveTo>
                    <a:pt x="318" y="34"/>
                  </a:moveTo>
                  <a:lnTo>
                    <a:pt x="468" y="93"/>
                  </a:lnTo>
                  <a:lnTo>
                    <a:pt x="477" y="118"/>
                  </a:lnTo>
                  <a:lnTo>
                    <a:pt x="577" y="243"/>
                  </a:lnTo>
                  <a:lnTo>
                    <a:pt x="677" y="377"/>
                  </a:lnTo>
                  <a:lnTo>
                    <a:pt x="769" y="502"/>
                  </a:lnTo>
                  <a:lnTo>
                    <a:pt x="802" y="552"/>
                  </a:lnTo>
                  <a:lnTo>
                    <a:pt x="961" y="761"/>
                  </a:lnTo>
                  <a:lnTo>
                    <a:pt x="1145" y="1028"/>
                  </a:lnTo>
                  <a:lnTo>
                    <a:pt x="1245" y="1153"/>
                  </a:lnTo>
                  <a:lnTo>
                    <a:pt x="1279" y="1212"/>
                  </a:lnTo>
                  <a:lnTo>
                    <a:pt x="1337" y="1287"/>
                  </a:lnTo>
                  <a:lnTo>
                    <a:pt x="1429" y="1412"/>
                  </a:lnTo>
                  <a:lnTo>
                    <a:pt x="1521" y="1538"/>
                  </a:lnTo>
                  <a:lnTo>
                    <a:pt x="1571" y="1605"/>
                  </a:lnTo>
                  <a:lnTo>
                    <a:pt x="1621" y="1663"/>
                  </a:lnTo>
                  <a:lnTo>
                    <a:pt x="1671" y="1730"/>
                  </a:lnTo>
                  <a:lnTo>
                    <a:pt x="1721" y="1797"/>
                  </a:lnTo>
                  <a:lnTo>
                    <a:pt x="1763" y="1855"/>
                  </a:lnTo>
                  <a:lnTo>
                    <a:pt x="1813" y="1922"/>
                  </a:lnTo>
                  <a:lnTo>
                    <a:pt x="1863" y="1981"/>
                  </a:lnTo>
                  <a:lnTo>
                    <a:pt x="1905" y="2031"/>
                  </a:lnTo>
                  <a:lnTo>
                    <a:pt x="1913" y="2039"/>
                  </a:lnTo>
                  <a:lnTo>
                    <a:pt x="1880" y="2398"/>
                  </a:lnTo>
                  <a:lnTo>
                    <a:pt x="1529" y="2365"/>
                  </a:lnTo>
                  <a:lnTo>
                    <a:pt x="1521" y="2356"/>
                  </a:lnTo>
                  <a:lnTo>
                    <a:pt x="1471" y="2306"/>
                  </a:lnTo>
                  <a:lnTo>
                    <a:pt x="1421" y="2240"/>
                  </a:lnTo>
                  <a:lnTo>
                    <a:pt x="1370" y="2181"/>
                  </a:lnTo>
                  <a:lnTo>
                    <a:pt x="1320" y="2114"/>
                  </a:lnTo>
                  <a:lnTo>
                    <a:pt x="1262" y="2047"/>
                  </a:lnTo>
                  <a:lnTo>
                    <a:pt x="1212" y="1989"/>
                  </a:lnTo>
                  <a:lnTo>
                    <a:pt x="1162" y="1922"/>
                  </a:lnTo>
                  <a:lnTo>
                    <a:pt x="1111" y="1864"/>
                  </a:lnTo>
                  <a:lnTo>
                    <a:pt x="1011" y="1730"/>
                  </a:lnTo>
                  <a:lnTo>
                    <a:pt x="903" y="1605"/>
                  </a:lnTo>
                  <a:lnTo>
                    <a:pt x="844" y="1529"/>
                  </a:lnTo>
                  <a:lnTo>
                    <a:pt x="802" y="1479"/>
                  </a:lnTo>
                  <a:lnTo>
                    <a:pt x="702" y="1346"/>
                  </a:lnTo>
                  <a:lnTo>
                    <a:pt x="510" y="1087"/>
                  </a:lnTo>
                  <a:lnTo>
                    <a:pt x="351" y="878"/>
                  </a:lnTo>
                  <a:lnTo>
                    <a:pt x="318" y="836"/>
                  </a:lnTo>
                  <a:lnTo>
                    <a:pt x="226" y="711"/>
                  </a:lnTo>
                  <a:lnTo>
                    <a:pt x="126" y="577"/>
                  </a:lnTo>
                  <a:lnTo>
                    <a:pt x="34" y="452"/>
                  </a:lnTo>
                  <a:lnTo>
                    <a:pt x="17" y="435"/>
                  </a:lnTo>
                  <a:lnTo>
                    <a:pt x="0" y="276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57"/>
            <p:cNvSpPr/>
            <p:nvPr/>
          </p:nvSpPr>
          <p:spPr>
            <a:xfrm>
              <a:off x="8678816" y="4108382"/>
              <a:ext cx="51547" cy="127364"/>
            </a:xfrm>
            <a:custGeom>
              <a:avLst/>
              <a:gdLst/>
              <a:ahLst/>
              <a:cxnLst/>
              <a:rect l="l" t="t" r="r" b="b"/>
              <a:pathLst>
                <a:path w="1045" h="2582" extrusionOk="0">
                  <a:moveTo>
                    <a:pt x="201" y="50"/>
                  </a:moveTo>
                  <a:lnTo>
                    <a:pt x="201" y="50"/>
                  </a:lnTo>
                  <a:lnTo>
                    <a:pt x="251" y="101"/>
                  </a:lnTo>
                  <a:lnTo>
                    <a:pt x="259" y="109"/>
                  </a:lnTo>
                  <a:lnTo>
                    <a:pt x="318" y="159"/>
                  </a:lnTo>
                  <a:lnTo>
                    <a:pt x="318" y="167"/>
                  </a:lnTo>
                  <a:lnTo>
                    <a:pt x="343" y="243"/>
                  </a:lnTo>
                  <a:lnTo>
                    <a:pt x="360" y="309"/>
                  </a:lnTo>
                  <a:lnTo>
                    <a:pt x="385" y="385"/>
                  </a:lnTo>
                  <a:lnTo>
                    <a:pt x="401" y="451"/>
                  </a:lnTo>
                  <a:lnTo>
                    <a:pt x="427" y="518"/>
                  </a:lnTo>
                  <a:lnTo>
                    <a:pt x="452" y="593"/>
                  </a:lnTo>
                  <a:lnTo>
                    <a:pt x="468" y="652"/>
                  </a:lnTo>
                  <a:lnTo>
                    <a:pt x="468" y="660"/>
                  </a:lnTo>
                  <a:lnTo>
                    <a:pt x="493" y="735"/>
                  </a:lnTo>
                  <a:lnTo>
                    <a:pt x="518" y="802"/>
                  </a:lnTo>
                  <a:lnTo>
                    <a:pt x="535" y="869"/>
                  </a:lnTo>
                  <a:lnTo>
                    <a:pt x="560" y="944"/>
                  </a:lnTo>
                  <a:lnTo>
                    <a:pt x="585" y="1011"/>
                  </a:lnTo>
                  <a:lnTo>
                    <a:pt x="610" y="1086"/>
                  </a:lnTo>
                  <a:lnTo>
                    <a:pt x="635" y="1153"/>
                  </a:lnTo>
                  <a:lnTo>
                    <a:pt x="660" y="1220"/>
                  </a:lnTo>
                  <a:lnTo>
                    <a:pt x="686" y="1295"/>
                  </a:lnTo>
                  <a:lnTo>
                    <a:pt x="702" y="1354"/>
                  </a:lnTo>
                  <a:lnTo>
                    <a:pt x="736" y="1429"/>
                  </a:lnTo>
                  <a:lnTo>
                    <a:pt x="786" y="1571"/>
                  </a:lnTo>
                  <a:lnTo>
                    <a:pt x="836" y="1705"/>
                  </a:lnTo>
                  <a:lnTo>
                    <a:pt x="886" y="1847"/>
                  </a:lnTo>
                  <a:lnTo>
                    <a:pt x="944" y="1980"/>
                  </a:lnTo>
                  <a:lnTo>
                    <a:pt x="995" y="2122"/>
                  </a:lnTo>
                  <a:lnTo>
                    <a:pt x="1045" y="2248"/>
                  </a:lnTo>
                  <a:lnTo>
                    <a:pt x="1045" y="2256"/>
                  </a:lnTo>
                  <a:lnTo>
                    <a:pt x="894" y="2582"/>
                  </a:lnTo>
                  <a:lnTo>
                    <a:pt x="569" y="2431"/>
                  </a:lnTo>
                  <a:lnTo>
                    <a:pt x="569" y="2415"/>
                  </a:lnTo>
                  <a:lnTo>
                    <a:pt x="527" y="2289"/>
                  </a:lnTo>
                  <a:lnTo>
                    <a:pt x="485" y="2147"/>
                  </a:lnTo>
                  <a:lnTo>
                    <a:pt x="435" y="1997"/>
                  </a:lnTo>
                  <a:lnTo>
                    <a:pt x="393" y="1855"/>
                  </a:lnTo>
                  <a:lnTo>
                    <a:pt x="351" y="1713"/>
                  </a:lnTo>
                  <a:lnTo>
                    <a:pt x="310" y="1562"/>
                  </a:lnTo>
                  <a:lnTo>
                    <a:pt x="293" y="1487"/>
                  </a:lnTo>
                  <a:lnTo>
                    <a:pt x="268" y="1420"/>
                  </a:lnTo>
                  <a:lnTo>
                    <a:pt x="251" y="1345"/>
                  </a:lnTo>
                  <a:lnTo>
                    <a:pt x="234" y="1270"/>
                  </a:lnTo>
                  <a:lnTo>
                    <a:pt x="218" y="1203"/>
                  </a:lnTo>
                  <a:lnTo>
                    <a:pt x="193" y="1128"/>
                  </a:lnTo>
                  <a:lnTo>
                    <a:pt x="176" y="1053"/>
                  </a:lnTo>
                  <a:lnTo>
                    <a:pt x="159" y="978"/>
                  </a:lnTo>
                  <a:lnTo>
                    <a:pt x="143" y="911"/>
                  </a:lnTo>
                  <a:lnTo>
                    <a:pt x="126" y="836"/>
                  </a:lnTo>
                  <a:lnTo>
                    <a:pt x="109" y="761"/>
                  </a:lnTo>
                  <a:lnTo>
                    <a:pt x="109" y="752"/>
                  </a:lnTo>
                  <a:lnTo>
                    <a:pt x="92" y="685"/>
                  </a:lnTo>
                  <a:lnTo>
                    <a:pt x="76" y="610"/>
                  </a:lnTo>
                  <a:lnTo>
                    <a:pt x="59" y="535"/>
                  </a:lnTo>
                  <a:lnTo>
                    <a:pt x="42" y="468"/>
                  </a:lnTo>
                  <a:lnTo>
                    <a:pt x="34" y="393"/>
                  </a:lnTo>
                  <a:lnTo>
                    <a:pt x="17" y="318"/>
                  </a:lnTo>
                  <a:lnTo>
                    <a:pt x="0" y="243"/>
                  </a:lnTo>
                  <a:lnTo>
                    <a:pt x="0" y="234"/>
                  </a:lnTo>
                  <a:lnTo>
                    <a:pt x="34" y="159"/>
                  </a:lnTo>
                  <a:lnTo>
                    <a:pt x="34" y="151"/>
                  </a:lnTo>
                  <a:lnTo>
                    <a:pt x="59" y="84"/>
                  </a:lnTo>
                  <a:lnTo>
                    <a:pt x="59" y="75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57"/>
            <p:cNvSpPr/>
            <p:nvPr/>
          </p:nvSpPr>
          <p:spPr>
            <a:xfrm>
              <a:off x="8999839" y="3987628"/>
              <a:ext cx="50314" cy="104722"/>
            </a:xfrm>
            <a:custGeom>
              <a:avLst/>
              <a:gdLst/>
              <a:ahLst/>
              <a:cxnLst/>
              <a:rect l="l" t="t" r="r" b="b"/>
              <a:pathLst>
                <a:path w="1020" h="2123" extrusionOk="0">
                  <a:moveTo>
                    <a:pt x="476" y="59"/>
                  </a:moveTo>
                  <a:lnTo>
                    <a:pt x="518" y="109"/>
                  </a:lnTo>
                  <a:lnTo>
                    <a:pt x="535" y="134"/>
                  </a:lnTo>
                  <a:lnTo>
                    <a:pt x="543" y="159"/>
                  </a:lnTo>
                  <a:lnTo>
                    <a:pt x="560" y="218"/>
                  </a:lnTo>
                  <a:lnTo>
                    <a:pt x="577" y="276"/>
                  </a:lnTo>
                  <a:lnTo>
                    <a:pt x="585" y="343"/>
                  </a:lnTo>
                  <a:lnTo>
                    <a:pt x="602" y="402"/>
                  </a:lnTo>
                  <a:lnTo>
                    <a:pt x="618" y="460"/>
                  </a:lnTo>
                  <a:lnTo>
                    <a:pt x="644" y="577"/>
                  </a:lnTo>
                  <a:lnTo>
                    <a:pt x="677" y="694"/>
                  </a:lnTo>
                  <a:lnTo>
                    <a:pt x="702" y="811"/>
                  </a:lnTo>
                  <a:lnTo>
                    <a:pt x="735" y="928"/>
                  </a:lnTo>
                  <a:lnTo>
                    <a:pt x="769" y="1045"/>
                  </a:lnTo>
                  <a:lnTo>
                    <a:pt x="794" y="1120"/>
                  </a:lnTo>
                  <a:lnTo>
                    <a:pt x="802" y="1162"/>
                  </a:lnTo>
                  <a:lnTo>
                    <a:pt x="844" y="1279"/>
                  </a:lnTo>
                  <a:lnTo>
                    <a:pt x="877" y="1396"/>
                  </a:lnTo>
                  <a:lnTo>
                    <a:pt x="911" y="1513"/>
                  </a:lnTo>
                  <a:lnTo>
                    <a:pt x="953" y="1630"/>
                  </a:lnTo>
                  <a:lnTo>
                    <a:pt x="986" y="1747"/>
                  </a:lnTo>
                  <a:lnTo>
                    <a:pt x="1019" y="1847"/>
                  </a:lnTo>
                  <a:lnTo>
                    <a:pt x="1019" y="1864"/>
                  </a:lnTo>
                  <a:lnTo>
                    <a:pt x="903" y="2122"/>
                  </a:lnTo>
                  <a:lnTo>
                    <a:pt x="644" y="2006"/>
                  </a:lnTo>
                  <a:lnTo>
                    <a:pt x="644" y="1997"/>
                  </a:lnTo>
                  <a:lnTo>
                    <a:pt x="593" y="1889"/>
                  </a:lnTo>
                  <a:lnTo>
                    <a:pt x="552" y="1780"/>
                  </a:lnTo>
                  <a:lnTo>
                    <a:pt x="502" y="1663"/>
                  </a:lnTo>
                  <a:lnTo>
                    <a:pt x="451" y="1546"/>
                  </a:lnTo>
                  <a:lnTo>
                    <a:pt x="410" y="1429"/>
                  </a:lnTo>
                  <a:lnTo>
                    <a:pt x="360" y="1312"/>
                  </a:lnTo>
                  <a:lnTo>
                    <a:pt x="343" y="1270"/>
                  </a:lnTo>
                  <a:lnTo>
                    <a:pt x="318" y="1195"/>
                  </a:lnTo>
                  <a:lnTo>
                    <a:pt x="268" y="1078"/>
                  </a:lnTo>
                  <a:lnTo>
                    <a:pt x="226" y="961"/>
                  </a:lnTo>
                  <a:lnTo>
                    <a:pt x="184" y="836"/>
                  </a:lnTo>
                  <a:lnTo>
                    <a:pt x="142" y="719"/>
                  </a:lnTo>
                  <a:lnTo>
                    <a:pt x="109" y="602"/>
                  </a:lnTo>
                  <a:lnTo>
                    <a:pt x="84" y="544"/>
                  </a:lnTo>
                  <a:lnTo>
                    <a:pt x="67" y="477"/>
                  </a:lnTo>
                  <a:lnTo>
                    <a:pt x="50" y="418"/>
                  </a:lnTo>
                  <a:lnTo>
                    <a:pt x="25" y="360"/>
                  </a:lnTo>
                  <a:lnTo>
                    <a:pt x="9" y="301"/>
                  </a:lnTo>
                  <a:lnTo>
                    <a:pt x="0" y="268"/>
                  </a:lnTo>
                  <a:lnTo>
                    <a:pt x="9" y="234"/>
                  </a:lnTo>
                  <a:lnTo>
                    <a:pt x="17" y="168"/>
                  </a:lnTo>
                  <a:lnTo>
                    <a:pt x="34" y="101"/>
                  </a:lnTo>
                  <a:lnTo>
                    <a:pt x="92" y="84"/>
                  </a:lnTo>
                  <a:lnTo>
                    <a:pt x="376" y="9"/>
                  </a:lnTo>
                  <a:lnTo>
                    <a:pt x="435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57"/>
            <p:cNvSpPr/>
            <p:nvPr/>
          </p:nvSpPr>
          <p:spPr>
            <a:xfrm>
              <a:off x="9212440" y="3904808"/>
              <a:ext cx="37144" cy="142211"/>
            </a:xfrm>
            <a:custGeom>
              <a:avLst/>
              <a:gdLst/>
              <a:ahLst/>
              <a:cxnLst/>
              <a:rect l="l" t="t" r="r" b="b"/>
              <a:pathLst>
                <a:path w="753" h="2883" extrusionOk="0">
                  <a:moveTo>
                    <a:pt x="402" y="193"/>
                  </a:moveTo>
                  <a:lnTo>
                    <a:pt x="410" y="234"/>
                  </a:lnTo>
                  <a:lnTo>
                    <a:pt x="419" y="268"/>
                  </a:lnTo>
                  <a:lnTo>
                    <a:pt x="427" y="301"/>
                  </a:lnTo>
                  <a:lnTo>
                    <a:pt x="435" y="326"/>
                  </a:lnTo>
                  <a:lnTo>
                    <a:pt x="435" y="335"/>
                  </a:lnTo>
                  <a:lnTo>
                    <a:pt x="435" y="376"/>
                  </a:lnTo>
                  <a:lnTo>
                    <a:pt x="435" y="410"/>
                  </a:lnTo>
                  <a:lnTo>
                    <a:pt x="435" y="443"/>
                  </a:lnTo>
                  <a:lnTo>
                    <a:pt x="435" y="769"/>
                  </a:lnTo>
                  <a:lnTo>
                    <a:pt x="435" y="802"/>
                  </a:lnTo>
                  <a:lnTo>
                    <a:pt x="435" y="844"/>
                  </a:lnTo>
                  <a:lnTo>
                    <a:pt x="435" y="878"/>
                  </a:lnTo>
                  <a:lnTo>
                    <a:pt x="435" y="919"/>
                  </a:lnTo>
                  <a:lnTo>
                    <a:pt x="435" y="953"/>
                  </a:lnTo>
                  <a:lnTo>
                    <a:pt x="435" y="995"/>
                  </a:lnTo>
                  <a:lnTo>
                    <a:pt x="435" y="1028"/>
                  </a:lnTo>
                  <a:lnTo>
                    <a:pt x="435" y="1070"/>
                  </a:lnTo>
                  <a:lnTo>
                    <a:pt x="444" y="1145"/>
                  </a:lnTo>
                  <a:lnTo>
                    <a:pt x="460" y="1220"/>
                  </a:lnTo>
                  <a:lnTo>
                    <a:pt x="469" y="1304"/>
                  </a:lnTo>
                  <a:lnTo>
                    <a:pt x="486" y="1379"/>
                  </a:lnTo>
                  <a:lnTo>
                    <a:pt x="494" y="1454"/>
                  </a:lnTo>
                  <a:lnTo>
                    <a:pt x="511" y="1529"/>
                  </a:lnTo>
                  <a:lnTo>
                    <a:pt x="519" y="1596"/>
                  </a:lnTo>
                  <a:lnTo>
                    <a:pt x="519" y="1613"/>
                  </a:lnTo>
                  <a:lnTo>
                    <a:pt x="536" y="1688"/>
                  </a:lnTo>
                  <a:lnTo>
                    <a:pt x="552" y="1763"/>
                  </a:lnTo>
                  <a:lnTo>
                    <a:pt x="569" y="1838"/>
                  </a:lnTo>
                  <a:lnTo>
                    <a:pt x="586" y="1922"/>
                  </a:lnTo>
                  <a:lnTo>
                    <a:pt x="602" y="1997"/>
                  </a:lnTo>
                  <a:lnTo>
                    <a:pt x="653" y="2156"/>
                  </a:lnTo>
                  <a:lnTo>
                    <a:pt x="686" y="2306"/>
                  </a:lnTo>
                  <a:lnTo>
                    <a:pt x="719" y="2448"/>
                  </a:lnTo>
                  <a:lnTo>
                    <a:pt x="753" y="2582"/>
                  </a:lnTo>
                  <a:lnTo>
                    <a:pt x="753" y="2599"/>
                  </a:lnTo>
                  <a:lnTo>
                    <a:pt x="561" y="2883"/>
                  </a:lnTo>
                  <a:lnTo>
                    <a:pt x="268" y="2690"/>
                  </a:lnTo>
                  <a:lnTo>
                    <a:pt x="268" y="2682"/>
                  </a:lnTo>
                  <a:lnTo>
                    <a:pt x="243" y="2548"/>
                  </a:lnTo>
                  <a:lnTo>
                    <a:pt x="210" y="2398"/>
                  </a:lnTo>
                  <a:lnTo>
                    <a:pt x="176" y="2248"/>
                  </a:lnTo>
                  <a:lnTo>
                    <a:pt x="151" y="2089"/>
                  </a:lnTo>
                  <a:lnTo>
                    <a:pt x="135" y="2014"/>
                  </a:lnTo>
                  <a:lnTo>
                    <a:pt x="118" y="1930"/>
                  </a:lnTo>
                  <a:lnTo>
                    <a:pt x="101" y="1855"/>
                  </a:lnTo>
                  <a:lnTo>
                    <a:pt x="85" y="1771"/>
                  </a:lnTo>
                  <a:lnTo>
                    <a:pt x="76" y="1688"/>
                  </a:lnTo>
                  <a:lnTo>
                    <a:pt x="76" y="1671"/>
                  </a:lnTo>
                  <a:lnTo>
                    <a:pt x="68" y="1604"/>
                  </a:lnTo>
                  <a:lnTo>
                    <a:pt x="51" y="1529"/>
                  </a:lnTo>
                  <a:lnTo>
                    <a:pt x="43" y="1446"/>
                  </a:lnTo>
                  <a:lnTo>
                    <a:pt x="26" y="1362"/>
                  </a:lnTo>
                  <a:lnTo>
                    <a:pt x="18" y="1279"/>
                  </a:lnTo>
                  <a:lnTo>
                    <a:pt x="9" y="1195"/>
                  </a:lnTo>
                  <a:lnTo>
                    <a:pt x="1" y="1111"/>
                  </a:lnTo>
                  <a:lnTo>
                    <a:pt x="1" y="1070"/>
                  </a:lnTo>
                  <a:lnTo>
                    <a:pt x="1" y="1028"/>
                  </a:lnTo>
                  <a:lnTo>
                    <a:pt x="1" y="986"/>
                  </a:lnTo>
                  <a:lnTo>
                    <a:pt x="1" y="944"/>
                  </a:lnTo>
                  <a:lnTo>
                    <a:pt x="1" y="903"/>
                  </a:lnTo>
                  <a:lnTo>
                    <a:pt x="1" y="535"/>
                  </a:lnTo>
                  <a:lnTo>
                    <a:pt x="1" y="493"/>
                  </a:lnTo>
                  <a:lnTo>
                    <a:pt x="1" y="452"/>
                  </a:lnTo>
                  <a:lnTo>
                    <a:pt x="1" y="410"/>
                  </a:lnTo>
                  <a:lnTo>
                    <a:pt x="1" y="368"/>
                  </a:lnTo>
                  <a:lnTo>
                    <a:pt x="1" y="335"/>
                  </a:lnTo>
                  <a:lnTo>
                    <a:pt x="1" y="293"/>
                  </a:lnTo>
                  <a:lnTo>
                    <a:pt x="1" y="276"/>
                  </a:lnTo>
                  <a:lnTo>
                    <a:pt x="18" y="251"/>
                  </a:lnTo>
                  <a:lnTo>
                    <a:pt x="34" y="218"/>
                  </a:lnTo>
                  <a:lnTo>
                    <a:pt x="59" y="176"/>
                  </a:lnTo>
                  <a:lnTo>
                    <a:pt x="76" y="142"/>
                  </a:lnTo>
                  <a:lnTo>
                    <a:pt x="26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57"/>
            <p:cNvSpPr/>
            <p:nvPr/>
          </p:nvSpPr>
          <p:spPr>
            <a:xfrm>
              <a:off x="9416459" y="3858637"/>
              <a:ext cx="27229" cy="124108"/>
            </a:xfrm>
            <a:custGeom>
              <a:avLst/>
              <a:gdLst/>
              <a:ahLst/>
              <a:cxnLst/>
              <a:rect l="l" t="t" r="r" b="b"/>
              <a:pathLst>
                <a:path w="552" h="2516" extrusionOk="0">
                  <a:moveTo>
                    <a:pt x="359" y="9"/>
                  </a:moveTo>
                  <a:lnTo>
                    <a:pt x="468" y="93"/>
                  </a:lnTo>
                  <a:lnTo>
                    <a:pt x="476" y="93"/>
                  </a:lnTo>
                  <a:lnTo>
                    <a:pt x="501" y="168"/>
                  </a:lnTo>
                  <a:lnTo>
                    <a:pt x="535" y="235"/>
                  </a:lnTo>
                  <a:lnTo>
                    <a:pt x="535" y="235"/>
                  </a:lnTo>
                  <a:lnTo>
                    <a:pt x="535" y="301"/>
                  </a:lnTo>
                  <a:lnTo>
                    <a:pt x="535" y="368"/>
                  </a:lnTo>
                  <a:lnTo>
                    <a:pt x="535" y="444"/>
                  </a:lnTo>
                  <a:lnTo>
                    <a:pt x="535" y="510"/>
                  </a:lnTo>
                  <a:lnTo>
                    <a:pt x="535" y="577"/>
                  </a:lnTo>
                  <a:lnTo>
                    <a:pt x="535" y="644"/>
                  </a:lnTo>
                  <a:lnTo>
                    <a:pt x="535" y="1195"/>
                  </a:lnTo>
                  <a:lnTo>
                    <a:pt x="535" y="1262"/>
                  </a:lnTo>
                  <a:lnTo>
                    <a:pt x="535" y="1329"/>
                  </a:lnTo>
                  <a:lnTo>
                    <a:pt x="535" y="1404"/>
                  </a:lnTo>
                  <a:lnTo>
                    <a:pt x="535" y="1471"/>
                  </a:lnTo>
                  <a:lnTo>
                    <a:pt x="535" y="1538"/>
                  </a:lnTo>
                  <a:lnTo>
                    <a:pt x="535" y="1605"/>
                  </a:lnTo>
                  <a:lnTo>
                    <a:pt x="535" y="1680"/>
                  </a:lnTo>
                  <a:lnTo>
                    <a:pt x="535" y="1747"/>
                  </a:lnTo>
                  <a:lnTo>
                    <a:pt x="535" y="1814"/>
                  </a:lnTo>
                  <a:lnTo>
                    <a:pt x="535" y="1880"/>
                  </a:lnTo>
                  <a:lnTo>
                    <a:pt x="535" y="1956"/>
                  </a:lnTo>
                  <a:lnTo>
                    <a:pt x="535" y="2022"/>
                  </a:lnTo>
                  <a:lnTo>
                    <a:pt x="543" y="2089"/>
                  </a:lnTo>
                  <a:lnTo>
                    <a:pt x="552" y="2156"/>
                  </a:lnTo>
                  <a:lnTo>
                    <a:pt x="552" y="2223"/>
                  </a:lnTo>
                  <a:lnTo>
                    <a:pt x="552" y="2231"/>
                  </a:lnTo>
                  <a:lnTo>
                    <a:pt x="318" y="2515"/>
                  </a:lnTo>
                  <a:lnTo>
                    <a:pt x="34" y="2281"/>
                  </a:lnTo>
                  <a:lnTo>
                    <a:pt x="34" y="2273"/>
                  </a:lnTo>
                  <a:lnTo>
                    <a:pt x="34" y="2215"/>
                  </a:lnTo>
                  <a:lnTo>
                    <a:pt x="25" y="2139"/>
                  </a:lnTo>
                  <a:lnTo>
                    <a:pt x="17" y="2064"/>
                  </a:lnTo>
                  <a:lnTo>
                    <a:pt x="9" y="1997"/>
                  </a:lnTo>
                  <a:lnTo>
                    <a:pt x="0" y="1922"/>
                  </a:lnTo>
                  <a:lnTo>
                    <a:pt x="0" y="1855"/>
                  </a:lnTo>
                  <a:lnTo>
                    <a:pt x="0" y="1780"/>
                  </a:lnTo>
                  <a:lnTo>
                    <a:pt x="0" y="1705"/>
                  </a:lnTo>
                  <a:lnTo>
                    <a:pt x="0" y="1638"/>
                  </a:lnTo>
                  <a:lnTo>
                    <a:pt x="0" y="1563"/>
                  </a:lnTo>
                  <a:lnTo>
                    <a:pt x="0" y="1488"/>
                  </a:lnTo>
                  <a:lnTo>
                    <a:pt x="0" y="1421"/>
                  </a:lnTo>
                  <a:lnTo>
                    <a:pt x="0" y="1346"/>
                  </a:lnTo>
                  <a:lnTo>
                    <a:pt x="0" y="1279"/>
                  </a:lnTo>
                  <a:lnTo>
                    <a:pt x="0" y="769"/>
                  </a:lnTo>
                  <a:lnTo>
                    <a:pt x="0" y="702"/>
                  </a:lnTo>
                  <a:lnTo>
                    <a:pt x="0" y="627"/>
                  </a:lnTo>
                  <a:lnTo>
                    <a:pt x="0" y="552"/>
                  </a:lnTo>
                  <a:lnTo>
                    <a:pt x="0" y="485"/>
                  </a:lnTo>
                  <a:lnTo>
                    <a:pt x="0" y="410"/>
                  </a:lnTo>
                  <a:lnTo>
                    <a:pt x="0" y="343"/>
                  </a:lnTo>
                  <a:lnTo>
                    <a:pt x="0" y="268"/>
                  </a:lnTo>
                  <a:lnTo>
                    <a:pt x="0" y="193"/>
                  </a:lnTo>
                  <a:lnTo>
                    <a:pt x="0" y="193"/>
                  </a:lnTo>
                  <a:lnTo>
                    <a:pt x="42" y="126"/>
                  </a:lnTo>
                  <a:lnTo>
                    <a:pt x="84" y="68"/>
                  </a:lnTo>
                  <a:lnTo>
                    <a:pt x="92" y="68"/>
                  </a:lnTo>
                  <a:lnTo>
                    <a:pt x="20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57"/>
            <p:cNvSpPr/>
            <p:nvPr/>
          </p:nvSpPr>
          <p:spPr>
            <a:xfrm>
              <a:off x="9606814" y="3854099"/>
              <a:ext cx="24812" cy="146355"/>
            </a:xfrm>
            <a:custGeom>
              <a:avLst/>
              <a:gdLst/>
              <a:ahLst/>
              <a:cxnLst/>
              <a:rect l="l" t="t" r="r" b="b"/>
              <a:pathLst>
                <a:path w="503" h="2967" extrusionOk="0">
                  <a:moveTo>
                    <a:pt x="193" y="1"/>
                  </a:moveTo>
                  <a:lnTo>
                    <a:pt x="410" y="9"/>
                  </a:lnTo>
                  <a:lnTo>
                    <a:pt x="444" y="9"/>
                  </a:lnTo>
                  <a:lnTo>
                    <a:pt x="469" y="51"/>
                  </a:lnTo>
                  <a:lnTo>
                    <a:pt x="469" y="1028"/>
                  </a:lnTo>
                  <a:lnTo>
                    <a:pt x="469" y="1195"/>
                  </a:lnTo>
                  <a:lnTo>
                    <a:pt x="469" y="1363"/>
                  </a:lnTo>
                  <a:lnTo>
                    <a:pt x="469" y="1538"/>
                  </a:lnTo>
                  <a:lnTo>
                    <a:pt x="469" y="1622"/>
                  </a:lnTo>
                  <a:lnTo>
                    <a:pt x="469" y="1705"/>
                  </a:lnTo>
                  <a:lnTo>
                    <a:pt x="469" y="1789"/>
                  </a:lnTo>
                  <a:lnTo>
                    <a:pt x="469" y="1872"/>
                  </a:lnTo>
                  <a:lnTo>
                    <a:pt x="469" y="1956"/>
                  </a:lnTo>
                  <a:lnTo>
                    <a:pt x="469" y="2039"/>
                  </a:lnTo>
                  <a:lnTo>
                    <a:pt x="469" y="2123"/>
                  </a:lnTo>
                  <a:lnTo>
                    <a:pt x="469" y="2206"/>
                  </a:lnTo>
                  <a:lnTo>
                    <a:pt x="469" y="2290"/>
                  </a:lnTo>
                  <a:lnTo>
                    <a:pt x="477" y="2373"/>
                  </a:lnTo>
                  <a:lnTo>
                    <a:pt x="477" y="2457"/>
                  </a:lnTo>
                  <a:lnTo>
                    <a:pt x="485" y="2540"/>
                  </a:lnTo>
                  <a:lnTo>
                    <a:pt x="494" y="2624"/>
                  </a:lnTo>
                  <a:lnTo>
                    <a:pt x="502" y="2708"/>
                  </a:lnTo>
                  <a:lnTo>
                    <a:pt x="260" y="2967"/>
                  </a:lnTo>
                  <a:lnTo>
                    <a:pt x="1" y="2733"/>
                  </a:lnTo>
                  <a:lnTo>
                    <a:pt x="1" y="2649"/>
                  </a:lnTo>
                  <a:lnTo>
                    <a:pt x="1" y="1964"/>
                  </a:lnTo>
                  <a:lnTo>
                    <a:pt x="1" y="1872"/>
                  </a:lnTo>
                  <a:lnTo>
                    <a:pt x="1" y="1789"/>
                  </a:lnTo>
                  <a:lnTo>
                    <a:pt x="1" y="1705"/>
                  </a:lnTo>
                  <a:lnTo>
                    <a:pt x="1" y="1622"/>
                  </a:lnTo>
                  <a:lnTo>
                    <a:pt x="1" y="1530"/>
                  </a:lnTo>
                  <a:lnTo>
                    <a:pt x="9" y="1363"/>
                  </a:lnTo>
                  <a:lnTo>
                    <a:pt x="18" y="1187"/>
                  </a:lnTo>
                  <a:lnTo>
                    <a:pt x="26" y="1020"/>
                  </a:lnTo>
                  <a:lnTo>
                    <a:pt x="34" y="845"/>
                  </a:lnTo>
                  <a:lnTo>
                    <a:pt x="43" y="678"/>
                  </a:lnTo>
                  <a:lnTo>
                    <a:pt x="51" y="510"/>
                  </a:lnTo>
                  <a:lnTo>
                    <a:pt x="59" y="335"/>
                  </a:lnTo>
                  <a:lnTo>
                    <a:pt x="76" y="168"/>
                  </a:lnTo>
                  <a:lnTo>
                    <a:pt x="84" y="34"/>
                  </a:lnTo>
                  <a:lnTo>
                    <a:pt x="10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57"/>
            <p:cNvSpPr/>
            <p:nvPr/>
          </p:nvSpPr>
          <p:spPr>
            <a:xfrm>
              <a:off x="9714852" y="3820753"/>
              <a:ext cx="31323" cy="144283"/>
            </a:xfrm>
            <a:custGeom>
              <a:avLst/>
              <a:gdLst/>
              <a:ahLst/>
              <a:cxnLst/>
              <a:rect l="l" t="t" r="r" b="b"/>
              <a:pathLst>
                <a:path w="635" h="2925" extrusionOk="0">
                  <a:moveTo>
                    <a:pt x="443" y="75"/>
                  </a:moveTo>
                  <a:lnTo>
                    <a:pt x="568" y="242"/>
                  </a:lnTo>
                  <a:lnTo>
                    <a:pt x="618" y="293"/>
                  </a:lnTo>
                  <a:lnTo>
                    <a:pt x="627" y="401"/>
                  </a:lnTo>
                  <a:lnTo>
                    <a:pt x="627" y="443"/>
                  </a:lnTo>
                  <a:lnTo>
                    <a:pt x="635" y="560"/>
                  </a:lnTo>
                  <a:lnTo>
                    <a:pt x="635" y="602"/>
                  </a:lnTo>
                  <a:lnTo>
                    <a:pt x="635" y="719"/>
                  </a:lnTo>
                  <a:lnTo>
                    <a:pt x="635" y="877"/>
                  </a:lnTo>
                  <a:lnTo>
                    <a:pt x="635" y="1036"/>
                  </a:lnTo>
                  <a:lnTo>
                    <a:pt x="635" y="1153"/>
                  </a:lnTo>
                  <a:lnTo>
                    <a:pt x="635" y="1203"/>
                  </a:lnTo>
                  <a:lnTo>
                    <a:pt x="635" y="1362"/>
                  </a:lnTo>
                  <a:lnTo>
                    <a:pt x="635" y="1479"/>
                  </a:lnTo>
                  <a:lnTo>
                    <a:pt x="635" y="1780"/>
                  </a:lnTo>
                  <a:lnTo>
                    <a:pt x="627" y="2005"/>
                  </a:lnTo>
                  <a:lnTo>
                    <a:pt x="627" y="2039"/>
                  </a:lnTo>
                  <a:lnTo>
                    <a:pt x="593" y="2323"/>
                  </a:lnTo>
                  <a:lnTo>
                    <a:pt x="593" y="2323"/>
                  </a:lnTo>
                  <a:lnTo>
                    <a:pt x="560" y="2640"/>
                  </a:lnTo>
                  <a:lnTo>
                    <a:pt x="318" y="2924"/>
                  </a:lnTo>
                  <a:lnTo>
                    <a:pt x="67" y="2640"/>
                  </a:lnTo>
                  <a:lnTo>
                    <a:pt x="33" y="2323"/>
                  </a:lnTo>
                  <a:lnTo>
                    <a:pt x="33" y="2323"/>
                  </a:lnTo>
                  <a:lnTo>
                    <a:pt x="8" y="2030"/>
                  </a:lnTo>
                  <a:lnTo>
                    <a:pt x="8" y="1997"/>
                  </a:lnTo>
                  <a:lnTo>
                    <a:pt x="0" y="1771"/>
                  </a:lnTo>
                  <a:lnTo>
                    <a:pt x="0" y="1679"/>
                  </a:lnTo>
                  <a:lnTo>
                    <a:pt x="0" y="1512"/>
                  </a:lnTo>
                  <a:lnTo>
                    <a:pt x="0" y="1479"/>
                  </a:lnTo>
                  <a:lnTo>
                    <a:pt x="8" y="1354"/>
                  </a:lnTo>
                  <a:lnTo>
                    <a:pt x="8" y="1195"/>
                  </a:lnTo>
                  <a:lnTo>
                    <a:pt x="8" y="1145"/>
                  </a:lnTo>
                  <a:lnTo>
                    <a:pt x="17" y="1028"/>
                  </a:lnTo>
                  <a:lnTo>
                    <a:pt x="33" y="869"/>
                  </a:lnTo>
                  <a:lnTo>
                    <a:pt x="42" y="702"/>
                  </a:lnTo>
                  <a:lnTo>
                    <a:pt x="50" y="585"/>
                  </a:lnTo>
                  <a:lnTo>
                    <a:pt x="50" y="543"/>
                  </a:lnTo>
                  <a:lnTo>
                    <a:pt x="67" y="426"/>
                  </a:lnTo>
                  <a:lnTo>
                    <a:pt x="75" y="384"/>
                  </a:lnTo>
                  <a:lnTo>
                    <a:pt x="92" y="276"/>
                  </a:lnTo>
                  <a:lnTo>
                    <a:pt x="150" y="226"/>
                  </a:lnTo>
                  <a:lnTo>
                    <a:pt x="284" y="67"/>
                  </a:lnTo>
                  <a:lnTo>
                    <a:pt x="351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57"/>
            <p:cNvSpPr/>
            <p:nvPr/>
          </p:nvSpPr>
          <p:spPr>
            <a:xfrm>
              <a:off x="9833534" y="3833085"/>
              <a:ext cx="21852" cy="111332"/>
            </a:xfrm>
            <a:custGeom>
              <a:avLst/>
              <a:gdLst/>
              <a:ahLst/>
              <a:cxnLst/>
              <a:rect l="l" t="t" r="r" b="b"/>
              <a:pathLst>
                <a:path w="443" h="2257" extrusionOk="0">
                  <a:moveTo>
                    <a:pt x="443" y="76"/>
                  </a:moveTo>
                  <a:lnTo>
                    <a:pt x="443" y="84"/>
                  </a:lnTo>
                  <a:lnTo>
                    <a:pt x="443" y="201"/>
                  </a:lnTo>
                  <a:lnTo>
                    <a:pt x="443" y="586"/>
                  </a:lnTo>
                  <a:lnTo>
                    <a:pt x="443" y="719"/>
                  </a:lnTo>
                  <a:lnTo>
                    <a:pt x="443" y="736"/>
                  </a:lnTo>
                  <a:lnTo>
                    <a:pt x="434" y="836"/>
                  </a:lnTo>
                  <a:lnTo>
                    <a:pt x="418" y="1095"/>
                  </a:lnTo>
                  <a:lnTo>
                    <a:pt x="418" y="1220"/>
                  </a:lnTo>
                  <a:lnTo>
                    <a:pt x="409" y="1346"/>
                  </a:lnTo>
                  <a:lnTo>
                    <a:pt x="401" y="1479"/>
                  </a:lnTo>
                  <a:lnTo>
                    <a:pt x="393" y="1546"/>
                  </a:lnTo>
                  <a:lnTo>
                    <a:pt x="393" y="1605"/>
                  </a:lnTo>
                  <a:lnTo>
                    <a:pt x="384" y="1730"/>
                  </a:lnTo>
                  <a:lnTo>
                    <a:pt x="368" y="1864"/>
                  </a:lnTo>
                  <a:lnTo>
                    <a:pt x="359" y="1922"/>
                  </a:lnTo>
                  <a:lnTo>
                    <a:pt x="351" y="1989"/>
                  </a:lnTo>
                  <a:lnTo>
                    <a:pt x="343" y="2048"/>
                  </a:lnTo>
                  <a:lnTo>
                    <a:pt x="343" y="2106"/>
                  </a:lnTo>
                  <a:lnTo>
                    <a:pt x="343" y="2114"/>
                  </a:lnTo>
                  <a:lnTo>
                    <a:pt x="150" y="2256"/>
                  </a:lnTo>
                  <a:lnTo>
                    <a:pt x="0" y="2064"/>
                  </a:lnTo>
                  <a:lnTo>
                    <a:pt x="0" y="2056"/>
                  </a:lnTo>
                  <a:lnTo>
                    <a:pt x="8" y="2006"/>
                  </a:lnTo>
                  <a:lnTo>
                    <a:pt x="25" y="1947"/>
                  </a:lnTo>
                  <a:lnTo>
                    <a:pt x="33" y="1880"/>
                  </a:lnTo>
                  <a:lnTo>
                    <a:pt x="42" y="1822"/>
                  </a:lnTo>
                  <a:lnTo>
                    <a:pt x="58" y="1697"/>
                  </a:lnTo>
                  <a:lnTo>
                    <a:pt x="75" y="1571"/>
                  </a:lnTo>
                  <a:lnTo>
                    <a:pt x="84" y="1513"/>
                  </a:lnTo>
                  <a:lnTo>
                    <a:pt x="92" y="1446"/>
                  </a:lnTo>
                  <a:lnTo>
                    <a:pt x="117" y="1321"/>
                  </a:lnTo>
                  <a:lnTo>
                    <a:pt x="134" y="1195"/>
                  </a:lnTo>
                  <a:lnTo>
                    <a:pt x="150" y="1062"/>
                  </a:lnTo>
                  <a:lnTo>
                    <a:pt x="175" y="811"/>
                  </a:lnTo>
                  <a:lnTo>
                    <a:pt x="192" y="711"/>
                  </a:lnTo>
                  <a:lnTo>
                    <a:pt x="192" y="686"/>
                  </a:lnTo>
                  <a:lnTo>
                    <a:pt x="217" y="561"/>
                  </a:lnTo>
                  <a:lnTo>
                    <a:pt x="217" y="527"/>
                  </a:lnTo>
                  <a:lnTo>
                    <a:pt x="242" y="435"/>
                  </a:lnTo>
                  <a:lnTo>
                    <a:pt x="259" y="335"/>
                  </a:lnTo>
                  <a:lnTo>
                    <a:pt x="267" y="310"/>
                  </a:lnTo>
                  <a:lnTo>
                    <a:pt x="292" y="185"/>
                  </a:lnTo>
                  <a:lnTo>
                    <a:pt x="317" y="68"/>
                  </a:lnTo>
                  <a:lnTo>
                    <a:pt x="317" y="59"/>
                  </a:lnTo>
                  <a:lnTo>
                    <a:pt x="393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57"/>
            <p:cNvSpPr/>
            <p:nvPr/>
          </p:nvSpPr>
          <p:spPr>
            <a:xfrm>
              <a:off x="7932934" y="4147943"/>
              <a:ext cx="83314" cy="58946"/>
            </a:xfrm>
            <a:custGeom>
              <a:avLst/>
              <a:gdLst/>
              <a:ahLst/>
              <a:cxnLst/>
              <a:rect l="l" t="t" r="r" b="b"/>
              <a:pathLst>
                <a:path w="1689" h="1195" extrusionOk="0">
                  <a:moveTo>
                    <a:pt x="93" y="9"/>
                  </a:moveTo>
                  <a:lnTo>
                    <a:pt x="193" y="42"/>
                  </a:lnTo>
                  <a:lnTo>
                    <a:pt x="293" y="84"/>
                  </a:lnTo>
                  <a:lnTo>
                    <a:pt x="352" y="101"/>
                  </a:lnTo>
                  <a:lnTo>
                    <a:pt x="402" y="117"/>
                  </a:lnTo>
                  <a:lnTo>
                    <a:pt x="502" y="151"/>
                  </a:lnTo>
                  <a:lnTo>
                    <a:pt x="535" y="159"/>
                  </a:lnTo>
                  <a:lnTo>
                    <a:pt x="602" y="184"/>
                  </a:lnTo>
                  <a:lnTo>
                    <a:pt x="711" y="226"/>
                  </a:lnTo>
                  <a:lnTo>
                    <a:pt x="719" y="226"/>
                  </a:lnTo>
                  <a:lnTo>
                    <a:pt x="803" y="268"/>
                  </a:lnTo>
                  <a:lnTo>
                    <a:pt x="895" y="326"/>
                  </a:lnTo>
                  <a:lnTo>
                    <a:pt x="961" y="360"/>
                  </a:lnTo>
                  <a:lnTo>
                    <a:pt x="986" y="376"/>
                  </a:lnTo>
                  <a:lnTo>
                    <a:pt x="1070" y="435"/>
                  </a:lnTo>
                  <a:lnTo>
                    <a:pt x="1162" y="493"/>
                  </a:lnTo>
                  <a:lnTo>
                    <a:pt x="1245" y="543"/>
                  </a:lnTo>
                  <a:lnTo>
                    <a:pt x="1254" y="543"/>
                  </a:lnTo>
                  <a:lnTo>
                    <a:pt x="1337" y="602"/>
                  </a:lnTo>
                  <a:lnTo>
                    <a:pt x="1421" y="660"/>
                  </a:lnTo>
                  <a:lnTo>
                    <a:pt x="1513" y="719"/>
                  </a:lnTo>
                  <a:lnTo>
                    <a:pt x="1605" y="777"/>
                  </a:lnTo>
                  <a:lnTo>
                    <a:pt x="1688" y="1120"/>
                  </a:lnTo>
                  <a:lnTo>
                    <a:pt x="1346" y="1195"/>
                  </a:lnTo>
                  <a:lnTo>
                    <a:pt x="1254" y="1145"/>
                  </a:lnTo>
                  <a:lnTo>
                    <a:pt x="1162" y="1095"/>
                  </a:lnTo>
                  <a:lnTo>
                    <a:pt x="1062" y="1036"/>
                  </a:lnTo>
                  <a:lnTo>
                    <a:pt x="978" y="986"/>
                  </a:lnTo>
                  <a:lnTo>
                    <a:pt x="970" y="986"/>
                  </a:lnTo>
                  <a:lnTo>
                    <a:pt x="878" y="936"/>
                  </a:lnTo>
                  <a:lnTo>
                    <a:pt x="794" y="877"/>
                  </a:lnTo>
                  <a:lnTo>
                    <a:pt x="702" y="819"/>
                  </a:lnTo>
                  <a:lnTo>
                    <a:pt x="677" y="802"/>
                  </a:lnTo>
                  <a:lnTo>
                    <a:pt x="611" y="752"/>
                  </a:lnTo>
                  <a:lnTo>
                    <a:pt x="527" y="694"/>
                  </a:lnTo>
                  <a:lnTo>
                    <a:pt x="452" y="635"/>
                  </a:lnTo>
                  <a:lnTo>
                    <a:pt x="443" y="627"/>
                  </a:lnTo>
                  <a:lnTo>
                    <a:pt x="368" y="543"/>
                  </a:lnTo>
                  <a:lnTo>
                    <a:pt x="310" y="493"/>
                  </a:lnTo>
                  <a:lnTo>
                    <a:pt x="293" y="460"/>
                  </a:lnTo>
                  <a:lnTo>
                    <a:pt x="218" y="376"/>
                  </a:lnTo>
                  <a:lnTo>
                    <a:pt x="184" y="334"/>
                  </a:lnTo>
                  <a:lnTo>
                    <a:pt x="151" y="284"/>
                  </a:lnTo>
                  <a:lnTo>
                    <a:pt x="84" y="192"/>
                  </a:lnTo>
                  <a:lnTo>
                    <a:pt x="17" y="117"/>
                  </a:lnTo>
                  <a:lnTo>
                    <a:pt x="17" y="109"/>
                  </a:lnTo>
                  <a:lnTo>
                    <a:pt x="1" y="17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57"/>
            <p:cNvSpPr/>
            <p:nvPr/>
          </p:nvSpPr>
          <p:spPr>
            <a:xfrm>
              <a:off x="8153823" y="4012341"/>
              <a:ext cx="79565" cy="96485"/>
            </a:xfrm>
            <a:custGeom>
              <a:avLst/>
              <a:gdLst/>
              <a:ahLst/>
              <a:cxnLst/>
              <a:rect l="l" t="t" r="r" b="b"/>
              <a:pathLst>
                <a:path w="1613" h="1956" extrusionOk="0">
                  <a:moveTo>
                    <a:pt x="101" y="34"/>
                  </a:moveTo>
                  <a:lnTo>
                    <a:pt x="109" y="34"/>
                  </a:lnTo>
                  <a:lnTo>
                    <a:pt x="226" y="101"/>
                  </a:lnTo>
                  <a:lnTo>
                    <a:pt x="301" y="134"/>
                  </a:lnTo>
                  <a:lnTo>
                    <a:pt x="360" y="168"/>
                  </a:lnTo>
                  <a:lnTo>
                    <a:pt x="443" y="210"/>
                  </a:lnTo>
                  <a:lnTo>
                    <a:pt x="502" y="251"/>
                  </a:lnTo>
                  <a:lnTo>
                    <a:pt x="552" y="285"/>
                  </a:lnTo>
                  <a:lnTo>
                    <a:pt x="594" y="335"/>
                  </a:lnTo>
                  <a:lnTo>
                    <a:pt x="677" y="419"/>
                  </a:lnTo>
                  <a:lnTo>
                    <a:pt x="777" y="535"/>
                  </a:lnTo>
                  <a:lnTo>
                    <a:pt x="836" y="602"/>
                  </a:lnTo>
                  <a:lnTo>
                    <a:pt x="953" y="753"/>
                  </a:lnTo>
                  <a:lnTo>
                    <a:pt x="1036" y="861"/>
                  </a:lnTo>
                  <a:lnTo>
                    <a:pt x="1120" y="962"/>
                  </a:lnTo>
                  <a:lnTo>
                    <a:pt x="1187" y="1045"/>
                  </a:lnTo>
                  <a:lnTo>
                    <a:pt x="1203" y="1070"/>
                  </a:lnTo>
                  <a:lnTo>
                    <a:pt x="1287" y="1187"/>
                  </a:lnTo>
                  <a:lnTo>
                    <a:pt x="1371" y="1296"/>
                  </a:lnTo>
                  <a:lnTo>
                    <a:pt x="1446" y="1413"/>
                  </a:lnTo>
                  <a:lnTo>
                    <a:pt x="1529" y="1521"/>
                  </a:lnTo>
                  <a:lnTo>
                    <a:pt x="1604" y="1630"/>
                  </a:lnTo>
                  <a:lnTo>
                    <a:pt x="1613" y="1638"/>
                  </a:lnTo>
                  <a:lnTo>
                    <a:pt x="1563" y="1956"/>
                  </a:lnTo>
                  <a:lnTo>
                    <a:pt x="1245" y="1914"/>
                  </a:lnTo>
                  <a:lnTo>
                    <a:pt x="1237" y="1906"/>
                  </a:lnTo>
                  <a:lnTo>
                    <a:pt x="1153" y="1814"/>
                  </a:lnTo>
                  <a:lnTo>
                    <a:pt x="1070" y="1705"/>
                  </a:lnTo>
                  <a:lnTo>
                    <a:pt x="978" y="1605"/>
                  </a:lnTo>
                  <a:lnTo>
                    <a:pt x="894" y="1496"/>
                  </a:lnTo>
                  <a:lnTo>
                    <a:pt x="802" y="1396"/>
                  </a:lnTo>
                  <a:lnTo>
                    <a:pt x="786" y="1371"/>
                  </a:lnTo>
                  <a:lnTo>
                    <a:pt x="719" y="1287"/>
                  </a:lnTo>
                  <a:lnTo>
                    <a:pt x="627" y="1187"/>
                  </a:lnTo>
                  <a:lnTo>
                    <a:pt x="535" y="1078"/>
                  </a:lnTo>
                  <a:lnTo>
                    <a:pt x="418" y="936"/>
                  </a:lnTo>
                  <a:lnTo>
                    <a:pt x="360" y="870"/>
                  </a:lnTo>
                  <a:lnTo>
                    <a:pt x="268" y="744"/>
                  </a:lnTo>
                  <a:lnTo>
                    <a:pt x="193" y="652"/>
                  </a:lnTo>
                  <a:lnTo>
                    <a:pt x="159" y="602"/>
                  </a:lnTo>
                  <a:lnTo>
                    <a:pt x="134" y="544"/>
                  </a:lnTo>
                  <a:lnTo>
                    <a:pt x="109" y="477"/>
                  </a:lnTo>
                  <a:lnTo>
                    <a:pt x="84" y="385"/>
                  </a:lnTo>
                  <a:lnTo>
                    <a:pt x="59" y="318"/>
                  </a:lnTo>
                  <a:lnTo>
                    <a:pt x="42" y="243"/>
                  </a:lnTo>
                  <a:lnTo>
                    <a:pt x="0" y="109"/>
                  </a:lnTo>
                  <a:lnTo>
                    <a:pt x="0" y="101"/>
                  </a:lnTo>
                  <a:lnTo>
                    <a:pt x="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57"/>
            <p:cNvSpPr/>
            <p:nvPr/>
          </p:nvSpPr>
          <p:spPr>
            <a:xfrm>
              <a:off x="8311671" y="3919211"/>
              <a:ext cx="103884" cy="112565"/>
            </a:xfrm>
            <a:custGeom>
              <a:avLst/>
              <a:gdLst/>
              <a:ahLst/>
              <a:cxnLst/>
              <a:rect l="l" t="t" r="r" b="b"/>
              <a:pathLst>
                <a:path w="2106" h="2282" extrusionOk="0">
                  <a:moveTo>
                    <a:pt x="1696" y="2148"/>
                  </a:moveTo>
                  <a:lnTo>
                    <a:pt x="1646" y="2081"/>
                  </a:lnTo>
                  <a:lnTo>
                    <a:pt x="1587" y="2014"/>
                  </a:lnTo>
                  <a:lnTo>
                    <a:pt x="1587" y="2014"/>
                  </a:lnTo>
                  <a:lnTo>
                    <a:pt x="1537" y="1956"/>
                  </a:lnTo>
                  <a:lnTo>
                    <a:pt x="1479" y="1889"/>
                  </a:lnTo>
                  <a:lnTo>
                    <a:pt x="1420" y="1822"/>
                  </a:lnTo>
                  <a:lnTo>
                    <a:pt x="1370" y="1755"/>
                  </a:lnTo>
                  <a:lnTo>
                    <a:pt x="1353" y="1747"/>
                  </a:lnTo>
                  <a:lnTo>
                    <a:pt x="1312" y="1697"/>
                  </a:lnTo>
                  <a:lnTo>
                    <a:pt x="1262" y="1630"/>
                  </a:lnTo>
                  <a:lnTo>
                    <a:pt x="1211" y="1563"/>
                  </a:lnTo>
                  <a:lnTo>
                    <a:pt x="1153" y="1496"/>
                  </a:lnTo>
                  <a:lnTo>
                    <a:pt x="1103" y="1429"/>
                  </a:lnTo>
                  <a:lnTo>
                    <a:pt x="1044" y="1362"/>
                  </a:lnTo>
                  <a:lnTo>
                    <a:pt x="994" y="1296"/>
                  </a:lnTo>
                  <a:lnTo>
                    <a:pt x="936" y="1237"/>
                  </a:lnTo>
                  <a:lnTo>
                    <a:pt x="877" y="1170"/>
                  </a:lnTo>
                  <a:lnTo>
                    <a:pt x="827" y="1112"/>
                  </a:lnTo>
                  <a:lnTo>
                    <a:pt x="794" y="1070"/>
                  </a:lnTo>
                  <a:lnTo>
                    <a:pt x="769" y="1045"/>
                  </a:lnTo>
                  <a:lnTo>
                    <a:pt x="710" y="987"/>
                  </a:lnTo>
                  <a:lnTo>
                    <a:pt x="652" y="920"/>
                  </a:lnTo>
                  <a:lnTo>
                    <a:pt x="593" y="861"/>
                  </a:lnTo>
                  <a:lnTo>
                    <a:pt x="535" y="794"/>
                  </a:lnTo>
                  <a:lnTo>
                    <a:pt x="476" y="736"/>
                  </a:lnTo>
                  <a:lnTo>
                    <a:pt x="460" y="719"/>
                  </a:lnTo>
                  <a:lnTo>
                    <a:pt x="418" y="669"/>
                  </a:lnTo>
                  <a:lnTo>
                    <a:pt x="359" y="611"/>
                  </a:lnTo>
                  <a:lnTo>
                    <a:pt x="301" y="544"/>
                  </a:lnTo>
                  <a:lnTo>
                    <a:pt x="242" y="485"/>
                  </a:lnTo>
                  <a:lnTo>
                    <a:pt x="209" y="452"/>
                  </a:lnTo>
                  <a:lnTo>
                    <a:pt x="184" y="418"/>
                  </a:lnTo>
                  <a:lnTo>
                    <a:pt x="159" y="377"/>
                  </a:lnTo>
                  <a:lnTo>
                    <a:pt x="142" y="335"/>
                  </a:lnTo>
                  <a:lnTo>
                    <a:pt x="100" y="260"/>
                  </a:lnTo>
                  <a:lnTo>
                    <a:pt x="100" y="260"/>
                  </a:lnTo>
                  <a:lnTo>
                    <a:pt x="50" y="185"/>
                  </a:lnTo>
                  <a:lnTo>
                    <a:pt x="0" y="109"/>
                  </a:lnTo>
                  <a:lnTo>
                    <a:pt x="0" y="101"/>
                  </a:lnTo>
                  <a:lnTo>
                    <a:pt x="0" y="9"/>
                  </a:lnTo>
                  <a:lnTo>
                    <a:pt x="92" y="1"/>
                  </a:lnTo>
                  <a:lnTo>
                    <a:pt x="100" y="1"/>
                  </a:lnTo>
                  <a:lnTo>
                    <a:pt x="175" y="34"/>
                  </a:lnTo>
                  <a:lnTo>
                    <a:pt x="259" y="76"/>
                  </a:lnTo>
                  <a:lnTo>
                    <a:pt x="259" y="76"/>
                  </a:lnTo>
                  <a:lnTo>
                    <a:pt x="343" y="109"/>
                  </a:lnTo>
                  <a:lnTo>
                    <a:pt x="384" y="126"/>
                  </a:lnTo>
                  <a:lnTo>
                    <a:pt x="426" y="151"/>
                  </a:lnTo>
                  <a:lnTo>
                    <a:pt x="468" y="168"/>
                  </a:lnTo>
                  <a:lnTo>
                    <a:pt x="501" y="193"/>
                  </a:lnTo>
                  <a:lnTo>
                    <a:pt x="576" y="251"/>
                  </a:lnTo>
                  <a:lnTo>
                    <a:pt x="643" y="310"/>
                  </a:lnTo>
                  <a:lnTo>
                    <a:pt x="710" y="368"/>
                  </a:lnTo>
                  <a:lnTo>
                    <a:pt x="760" y="402"/>
                  </a:lnTo>
                  <a:lnTo>
                    <a:pt x="777" y="418"/>
                  </a:lnTo>
                  <a:lnTo>
                    <a:pt x="844" y="477"/>
                  </a:lnTo>
                  <a:lnTo>
                    <a:pt x="911" y="544"/>
                  </a:lnTo>
                  <a:lnTo>
                    <a:pt x="977" y="602"/>
                  </a:lnTo>
                  <a:lnTo>
                    <a:pt x="1044" y="661"/>
                  </a:lnTo>
                  <a:lnTo>
                    <a:pt x="1103" y="719"/>
                  </a:lnTo>
                  <a:lnTo>
                    <a:pt x="1136" y="744"/>
                  </a:lnTo>
                  <a:lnTo>
                    <a:pt x="1170" y="786"/>
                  </a:lnTo>
                  <a:lnTo>
                    <a:pt x="1228" y="845"/>
                  </a:lnTo>
                  <a:lnTo>
                    <a:pt x="1295" y="911"/>
                  </a:lnTo>
                  <a:lnTo>
                    <a:pt x="1353" y="978"/>
                  </a:lnTo>
                  <a:lnTo>
                    <a:pt x="1412" y="1045"/>
                  </a:lnTo>
                  <a:lnTo>
                    <a:pt x="1470" y="1104"/>
                  </a:lnTo>
                  <a:lnTo>
                    <a:pt x="1529" y="1170"/>
                  </a:lnTo>
                  <a:lnTo>
                    <a:pt x="1587" y="1237"/>
                  </a:lnTo>
                  <a:lnTo>
                    <a:pt x="1646" y="1312"/>
                  </a:lnTo>
                  <a:lnTo>
                    <a:pt x="1704" y="1379"/>
                  </a:lnTo>
                  <a:lnTo>
                    <a:pt x="1754" y="1429"/>
                  </a:lnTo>
                  <a:lnTo>
                    <a:pt x="1763" y="1446"/>
                  </a:lnTo>
                  <a:lnTo>
                    <a:pt x="1813" y="1521"/>
                  </a:lnTo>
                  <a:lnTo>
                    <a:pt x="1863" y="1596"/>
                  </a:lnTo>
                  <a:lnTo>
                    <a:pt x="1913" y="1672"/>
                  </a:lnTo>
                  <a:lnTo>
                    <a:pt x="1963" y="1747"/>
                  </a:lnTo>
                  <a:lnTo>
                    <a:pt x="1963" y="1747"/>
                  </a:lnTo>
                  <a:lnTo>
                    <a:pt x="2013" y="1822"/>
                  </a:lnTo>
                  <a:lnTo>
                    <a:pt x="2055" y="1897"/>
                  </a:lnTo>
                  <a:lnTo>
                    <a:pt x="2105" y="1972"/>
                  </a:lnTo>
                  <a:lnTo>
                    <a:pt x="2055" y="2281"/>
                  </a:lnTo>
                  <a:lnTo>
                    <a:pt x="1754" y="2215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57"/>
            <p:cNvSpPr/>
            <p:nvPr/>
          </p:nvSpPr>
          <p:spPr>
            <a:xfrm>
              <a:off x="8197922" y="4197369"/>
              <a:ext cx="50314" cy="56529"/>
            </a:xfrm>
            <a:custGeom>
              <a:avLst/>
              <a:gdLst/>
              <a:ahLst/>
              <a:cxnLst/>
              <a:rect l="l" t="t" r="r" b="b"/>
              <a:pathLst>
                <a:path w="1020" h="1146" extrusionOk="0">
                  <a:moveTo>
                    <a:pt x="276" y="17"/>
                  </a:moveTo>
                  <a:lnTo>
                    <a:pt x="301" y="17"/>
                  </a:lnTo>
                  <a:lnTo>
                    <a:pt x="309" y="34"/>
                  </a:lnTo>
                  <a:lnTo>
                    <a:pt x="334" y="59"/>
                  </a:lnTo>
                  <a:lnTo>
                    <a:pt x="351" y="93"/>
                  </a:lnTo>
                  <a:lnTo>
                    <a:pt x="376" y="118"/>
                  </a:lnTo>
                  <a:lnTo>
                    <a:pt x="401" y="143"/>
                  </a:lnTo>
                  <a:lnTo>
                    <a:pt x="418" y="176"/>
                  </a:lnTo>
                  <a:lnTo>
                    <a:pt x="443" y="201"/>
                  </a:lnTo>
                  <a:lnTo>
                    <a:pt x="460" y="226"/>
                  </a:lnTo>
                  <a:lnTo>
                    <a:pt x="485" y="251"/>
                  </a:lnTo>
                  <a:lnTo>
                    <a:pt x="535" y="310"/>
                  </a:lnTo>
                  <a:lnTo>
                    <a:pt x="577" y="360"/>
                  </a:lnTo>
                  <a:lnTo>
                    <a:pt x="627" y="418"/>
                  </a:lnTo>
                  <a:lnTo>
                    <a:pt x="677" y="469"/>
                  </a:lnTo>
                  <a:lnTo>
                    <a:pt x="694" y="494"/>
                  </a:lnTo>
                  <a:lnTo>
                    <a:pt x="719" y="527"/>
                  </a:lnTo>
                  <a:lnTo>
                    <a:pt x="769" y="577"/>
                  </a:lnTo>
                  <a:lnTo>
                    <a:pt x="819" y="636"/>
                  </a:lnTo>
                  <a:lnTo>
                    <a:pt x="928" y="736"/>
                  </a:lnTo>
                  <a:lnTo>
                    <a:pt x="1020" y="845"/>
                  </a:lnTo>
                  <a:lnTo>
                    <a:pt x="1020" y="845"/>
                  </a:lnTo>
                  <a:lnTo>
                    <a:pt x="1003" y="1145"/>
                  </a:lnTo>
                  <a:lnTo>
                    <a:pt x="694" y="1129"/>
                  </a:lnTo>
                  <a:lnTo>
                    <a:pt x="694" y="1129"/>
                  </a:lnTo>
                  <a:lnTo>
                    <a:pt x="602" y="1020"/>
                  </a:lnTo>
                  <a:lnTo>
                    <a:pt x="510" y="911"/>
                  </a:lnTo>
                  <a:lnTo>
                    <a:pt x="460" y="853"/>
                  </a:lnTo>
                  <a:lnTo>
                    <a:pt x="410" y="794"/>
                  </a:lnTo>
                  <a:lnTo>
                    <a:pt x="385" y="753"/>
                  </a:lnTo>
                  <a:lnTo>
                    <a:pt x="368" y="736"/>
                  </a:lnTo>
                  <a:lnTo>
                    <a:pt x="318" y="677"/>
                  </a:lnTo>
                  <a:lnTo>
                    <a:pt x="276" y="611"/>
                  </a:lnTo>
                  <a:lnTo>
                    <a:pt x="226" y="552"/>
                  </a:lnTo>
                  <a:lnTo>
                    <a:pt x="184" y="494"/>
                  </a:lnTo>
                  <a:lnTo>
                    <a:pt x="159" y="460"/>
                  </a:lnTo>
                  <a:lnTo>
                    <a:pt x="142" y="427"/>
                  </a:lnTo>
                  <a:lnTo>
                    <a:pt x="117" y="393"/>
                  </a:lnTo>
                  <a:lnTo>
                    <a:pt x="92" y="368"/>
                  </a:lnTo>
                  <a:lnTo>
                    <a:pt x="76" y="335"/>
                  </a:lnTo>
                  <a:lnTo>
                    <a:pt x="50" y="302"/>
                  </a:lnTo>
                  <a:lnTo>
                    <a:pt x="34" y="268"/>
                  </a:lnTo>
                  <a:lnTo>
                    <a:pt x="9" y="235"/>
                  </a:lnTo>
                  <a:lnTo>
                    <a:pt x="0" y="210"/>
                  </a:lnTo>
                  <a:lnTo>
                    <a:pt x="9" y="193"/>
                  </a:lnTo>
                  <a:lnTo>
                    <a:pt x="25" y="134"/>
                  </a:lnTo>
                  <a:lnTo>
                    <a:pt x="234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57"/>
            <p:cNvSpPr/>
            <p:nvPr/>
          </p:nvSpPr>
          <p:spPr>
            <a:xfrm>
              <a:off x="7752050" y="4290499"/>
              <a:ext cx="126130" cy="47848"/>
            </a:xfrm>
            <a:custGeom>
              <a:avLst/>
              <a:gdLst/>
              <a:ahLst/>
              <a:cxnLst/>
              <a:rect l="l" t="t" r="r" b="b"/>
              <a:pathLst>
                <a:path w="2557" h="970" extrusionOk="0">
                  <a:moveTo>
                    <a:pt x="393" y="9"/>
                  </a:moveTo>
                  <a:lnTo>
                    <a:pt x="468" y="17"/>
                  </a:lnTo>
                  <a:lnTo>
                    <a:pt x="543" y="34"/>
                  </a:lnTo>
                  <a:lnTo>
                    <a:pt x="618" y="51"/>
                  </a:lnTo>
                  <a:lnTo>
                    <a:pt x="694" y="68"/>
                  </a:lnTo>
                  <a:lnTo>
                    <a:pt x="769" y="93"/>
                  </a:lnTo>
                  <a:lnTo>
                    <a:pt x="844" y="109"/>
                  </a:lnTo>
                  <a:lnTo>
                    <a:pt x="844" y="109"/>
                  </a:lnTo>
                  <a:lnTo>
                    <a:pt x="911" y="126"/>
                  </a:lnTo>
                  <a:lnTo>
                    <a:pt x="986" y="151"/>
                  </a:lnTo>
                  <a:lnTo>
                    <a:pt x="1061" y="176"/>
                  </a:lnTo>
                  <a:lnTo>
                    <a:pt x="1128" y="193"/>
                  </a:lnTo>
                  <a:lnTo>
                    <a:pt x="1203" y="218"/>
                  </a:lnTo>
                  <a:lnTo>
                    <a:pt x="1278" y="243"/>
                  </a:lnTo>
                  <a:lnTo>
                    <a:pt x="1420" y="285"/>
                  </a:lnTo>
                  <a:lnTo>
                    <a:pt x="1546" y="327"/>
                  </a:lnTo>
                  <a:lnTo>
                    <a:pt x="1571" y="335"/>
                  </a:lnTo>
                  <a:lnTo>
                    <a:pt x="1713" y="385"/>
                  </a:lnTo>
                  <a:lnTo>
                    <a:pt x="1855" y="427"/>
                  </a:lnTo>
                  <a:lnTo>
                    <a:pt x="1997" y="477"/>
                  </a:lnTo>
                  <a:lnTo>
                    <a:pt x="2064" y="502"/>
                  </a:lnTo>
                  <a:lnTo>
                    <a:pt x="2139" y="519"/>
                  </a:lnTo>
                  <a:lnTo>
                    <a:pt x="2206" y="544"/>
                  </a:lnTo>
                  <a:lnTo>
                    <a:pt x="2281" y="569"/>
                  </a:lnTo>
                  <a:lnTo>
                    <a:pt x="2348" y="586"/>
                  </a:lnTo>
                  <a:lnTo>
                    <a:pt x="2406" y="602"/>
                  </a:lnTo>
                  <a:lnTo>
                    <a:pt x="2423" y="602"/>
                  </a:lnTo>
                  <a:lnTo>
                    <a:pt x="2557" y="836"/>
                  </a:lnTo>
                  <a:lnTo>
                    <a:pt x="2323" y="970"/>
                  </a:lnTo>
                  <a:lnTo>
                    <a:pt x="2306" y="970"/>
                  </a:lnTo>
                  <a:lnTo>
                    <a:pt x="2247" y="953"/>
                  </a:lnTo>
                  <a:lnTo>
                    <a:pt x="2172" y="928"/>
                  </a:lnTo>
                  <a:lnTo>
                    <a:pt x="2097" y="911"/>
                  </a:lnTo>
                  <a:lnTo>
                    <a:pt x="2030" y="886"/>
                  </a:lnTo>
                  <a:lnTo>
                    <a:pt x="1955" y="870"/>
                  </a:lnTo>
                  <a:lnTo>
                    <a:pt x="1880" y="845"/>
                  </a:lnTo>
                  <a:lnTo>
                    <a:pt x="1738" y="803"/>
                  </a:lnTo>
                  <a:lnTo>
                    <a:pt x="1588" y="761"/>
                  </a:lnTo>
                  <a:lnTo>
                    <a:pt x="1446" y="719"/>
                  </a:lnTo>
                  <a:lnTo>
                    <a:pt x="1420" y="711"/>
                  </a:lnTo>
                  <a:lnTo>
                    <a:pt x="1303" y="669"/>
                  </a:lnTo>
                  <a:lnTo>
                    <a:pt x="1161" y="627"/>
                  </a:lnTo>
                  <a:lnTo>
                    <a:pt x="1086" y="602"/>
                  </a:lnTo>
                  <a:lnTo>
                    <a:pt x="1011" y="586"/>
                  </a:lnTo>
                  <a:lnTo>
                    <a:pt x="944" y="560"/>
                  </a:lnTo>
                  <a:lnTo>
                    <a:pt x="877" y="544"/>
                  </a:lnTo>
                  <a:lnTo>
                    <a:pt x="802" y="519"/>
                  </a:lnTo>
                  <a:lnTo>
                    <a:pt x="735" y="502"/>
                  </a:lnTo>
                  <a:lnTo>
                    <a:pt x="735" y="502"/>
                  </a:lnTo>
                  <a:lnTo>
                    <a:pt x="660" y="477"/>
                  </a:lnTo>
                  <a:lnTo>
                    <a:pt x="593" y="460"/>
                  </a:lnTo>
                  <a:lnTo>
                    <a:pt x="518" y="435"/>
                  </a:lnTo>
                  <a:lnTo>
                    <a:pt x="451" y="418"/>
                  </a:lnTo>
                  <a:lnTo>
                    <a:pt x="376" y="402"/>
                  </a:lnTo>
                  <a:lnTo>
                    <a:pt x="309" y="385"/>
                  </a:lnTo>
                  <a:lnTo>
                    <a:pt x="259" y="368"/>
                  </a:lnTo>
                  <a:lnTo>
                    <a:pt x="243" y="360"/>
                  </a:lnTo>
                  <a:lnTo>
                    <a:pt x="209" y="335"/>
                  </a:lnTo>
                  <a:lnTo>
                    <a:pt x="176" y="302"/>
                  </a:lnTo>
                  <a:lnTo>
                    <a:pt x="142" y="276"/>
                  </a:lnTo>
                  <a:lnTo>
                    <a:pt x="109" y="251"/>
                  </a:lnTo>
                  <a:lnTo>
                    <a:pt x="50" y="201"/>
                  </a:lnTo>
                  <a:lnTo>
                    <a:pt x="50" y="201"/>
                  </a:lnTo>
                  <a:lnTo>
                    <a:pt x="0" y="126"/>
                  </a:lnTo>
                  <a:lnTo>
                    <a:pt x="75" y="68"/>
                  </a:lnTo>
                  <a:lnTo>
                    <a:pt x="84" y="68"/>
                  </a:lnTo>
                  <a:lnTo>
                    <a:pt x="159" y="51"/>
                  </a:lnTo>
                  <a:lnTo>
                    <a:pt x="201" y="34"/>
                  </a:lnTo>
                  <a:lnTo>
                    <a:pt x="243" y="26"/>
                  </a:lnTo>
                  <a:lnTo>
                    <a:pt x="284" y="9"/>
                  </a:lnTo>
                  <a:lnTo>
                    <a:pt x="318" y="1"/>
                  </a:lnTo>
                  <a:lnTo>
                    <a:pt x="343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57"/>
            <p:cNvSpPr/>
            <p:nvPr/>
          </p:nvSpPr>
          <p:spPr>
            <a:xfrm>
              <a:off x="8564277" y="3960844"/>
              <a:ext cx="49870" cy="90713"/>
            </a:xfrm>
            <a:custGeom>
              <a:avLst/>
              <a:gdLst/>
              <a:ahLst/>
              <a:cxnLst/>
              <a:rect l="l" t="t" r="r" b="b"/>
              <a:pathLst>
                <a:path w="1011" h="1839" extrusionOk="0">
                  <a:moveTo>
                    <a:pt x="384" y="42"/>
                  </a:moveTo>
                  <a:lnTo>
                    <a:pt x="401" y="42"/>
                  </a:lnTo>
                  <a:lnTo>
                    <a:pt x="426" y="84"/>
                  </a:lnTo>
                  <a:lnTo>
                    <a:pt x="460" y="134"/>
                  </a:lnTo>
                  <a:lnTo>
                    <a:pt x="493" y="168"/>
                  </a:lnTo>
                  <a:lnTo>
                    <a:pt x="493" y="176"/>
                  </a:lnTo>
                  <a:lnTo>
                    <a:pt x="501" y="226"/>
                  </a:lnTo>
                  <a:lnTo>
                    <a:pt x="510" y="276"/>
                  </a:lnTo>
                  <a:lnTo>
                    <a:pt x="526" y="326"/>
                  </a:lnTo>
                  <a:lnTo>
                    <a:pt x="543" y="376"/>
                  </a:lnTo>
                  <a:lnTo>
                    <a:pt x="551" y="418"/>
                  </a:lnTo>
                  <a:lnTo>
                    <a:pt x="568" y="468"/>
                  </a:lnTo>
                  <a:lnTo>
                    <a:pt x="585" y="518"/>
                  </a:lnTo>
                  <a:lnTo>
                    <a:pt x="602" y="569"/>
                  </a:lnTo>
                  <a:lnTo>
                    <a:pt x="618" y="619"/>
                  </a:lnTo>
                  <a:lnTo>
                    <a:pt x="635" y="661"/>
                  </a:lnTo>
                  <a:lnTo>
                    <a:pt x="652" y="711"/>
                  </a:lnTo>
                  <a:lnTo>
                    <a:pt x="668" y="761"/>
                  </a:lnTo>
                  <a:lnTo>
                    <a:pt x="685" y="811"/>
                  </a:lnTo>
                  <a:lnTo>
                    <a:pt x="710" y="853"/>
                  </a:lnTo>
                  <a:lnTo>
                    <a:pt x="727" y="903"/>
                  </a:lnTo>
                  <a:lnTo>
                    <a:pt x="744" y="945"/>
                  </a:lnTo>
                  <a:lnTo>
                    <a:pt x="744" y="953"/>
                  </a:lnTo>
                  <a:lnTo>
                    <a:pt x="769" y="1003"/>
                  </a:lnTo>
                  <a:lnTo>
                    <a:pt x="785" y="1045"/>
                  </a:lnTo>
                  <a:lnTo>
                    <a:pt x="810" y="1095"/>
                  </a:lnTo>
                  <a:lnTo>
                    <a:pt x="827" y="1145"/>
                  </a:lnTo>
                  <a:lnTo>
                    <a:pt x="852" y="1195"/>
                  </a:lnTo>
                  <a:lnTo>
                    <a:pt x="877" y="1237"/>
                  </a:lnTo>
                  <a:lnTo>
                    <a:pt x="919" y="1337"/>
                  </a:lnTo>
                  <a:lnTo>
                    <a:pt x="961" y="1429"/>
                  </a:lnTo>
                  <a:lnTo>
                    <a:pt x="1011" y="1521"/>
                  </a:lnTo>
                  <a:lnTo>
                    <a:pt x="1011" y="1529"/>
                  </a:lnTo>
                  <a:lnTo>
                    <a:pt x="902" y="1838"/>
                  </a:lnTo>
                  <a:lnTo>
                    <a:pt x="593" y="1738"/>
                  </a:lnTo>
                  <a:lnTo>
                    <a:pt x="593" y="1730"/>
                  </a:lnTo>
                  <a:lnTo>
                    <a:pt x="543" y="1638"/>
                  </a:lnTo>
                  <a:lnTo>
                    <a:pt x="493" y="1546"/>
                  </a:lnTo>
                  <a:lnTo>
                    <a:pt x="443" y="1446"/>
                  </a:lnTo>
                  <a:lnTo>
                    <a:pt x="418" y="1396"/>
                  </a:lnTo>
                  <a:lnTo>
                    <a:pt x="393" y="1346"/>
                  </a:lnTo>
                  <a:lnTo>
                    <a:pt x="368" y="1295"/>
                  </a:lnTo>
                  <a:lnTo>
                    <a:pt x="343" y="1245"/>
                  </a:lnTo>
                  <a:lnTo>
                    <a:pt x="318" y="1195"/>
                  </a:lnTo>
                  <a:lnTo>
                    <a:pt x="301" y="1145"/>
                  </a:lnTo>
                  <a:lnTo>
                    <a:pt x="301" y="1137"/>
                  </a:lnTo>
                  <a:lnTo>
                    <a:pt x="276" y="1095"/>
                  </a:lnTo>
                  <a:lnTo>
                    <a:pt x="259" y="1036"/>
                  </a:lnTo>
                  <a:lnTo>
                    <a:pt x="234" y="986"/>
                  </a:lnTo>
                  <a:lnTo>
                    <a:pt x="217" y="936"/>
                  </a:lnTo>
                  <a:lnTo>
                    <a:pt x="192" y="886"/>
                  </a:lnTo>
                  <a:lnTo>
                    <a:pt x="176" y="828"/>
                  </a:lnTo>
                  <a:lnTo>
                    <a:pt x="150" y="777"/>
                  </a:lnTo>
                  <a:lnTo>
                    <a:pt x="134" y="727"/>
                  </a:lnTo>
                  <a:lnTo>
                    <a:pt x="117" y="669"/>
                  </a:lnTo>
                  <a:lnTo>
                    <a:pt x="100" y="619"/>
                  </a:lnTo>
                  <a:lnTo>
                    <a:pt x="75" y="560"/>
                  </a:lnTo>
                  <a:lnTo>
                    <a:pt x="59" y="510"/>
                  </a:lnTo>
                  <a:lnTo>
                    <a:pt x="42" y="452"/>
                  </a:lnTo>
                  <a:lnTo>
                    <a:pt x="33" y="393"/>
                  </a:lnTo>
                  <a:lnTo>
                    <a:pt x="17" y="343"/>
                  </a:lnTo>
                  <a:lnTo>
                    <a:pt x="0" y="285"/>
                  </a:lnTo>
                  <a:lnTo>
                    <a:pt x="0" y="276"/>
                  </a:lnTo>
                  <a:lnTo>
                    <a:pt x="8" y="226"/>
                  </a:lnTo>
                  <a:lnTo>
                    <a:pt x="25" y="159"/>
                  </a:lnTo>
                  <a:lnTo>
                    <a:pt x="25" y="109"/>
                  </a:lnTo>
                  <a:lnTo>
                    <a:pt x="42" y="101"/>
                  </a:lnTo>
                  <a:lnTo>
                    <a:pt x="134" y="26"/>
                  </a:lnTo>
                  <a:lnTo>
                    <a:pt x="267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57"/>
            <p:cNvSpPr/>
            <p:nvPr/>
          </p:nvSpPr>
          <p:spPr>
            <a:xfrm>
              <a:off x="8662340" y="3688457"/>
              <a:ext cx="72166" cy="133579"/>
            </a:xfrm>
            <a:custGeom>
              <a:avLst/>
              <a:gdLst/>
              <a:ahLst/>
              <a:cxnLst/>
              <a:rect l="l" t="t" r="r" b="b"/>
              <a:pathLst>
                <a:path w="1463" h="2708" extrusionOk="0">
                  <a:moveTo>
                    <a:pt x="167" y="34"/>
                  </a:moveTo>
                  <a:lnTo>
                    <a:pt x="351" y="126"/>
                  </a:lnTo>
                  <a:lnTo>
                    <a:pt x="502" y="301"/>
                  </a:lnTo>
                  <a:lnTo>
                    <a:pt x="627" y="552"/>
                  </a:lnTo>
                  <a:lnTo>
                    <a:pt x="769" y="853"/>
                  </a:lnTo>
                  <a:lnTo>
                    <a:pt x="911" y="1153"/>
                  </a:lnTo>
                  <a:lnTo>
                    <a:pt x="1053" y="1454"/>
                  </a:lnTo>
                  <a:lnTo>
                    <a:pt x="1053" y="1471"/>
                  </a:lnTo>
                  <a:lnTo>
                    <a:pt x="1187" y="1755"/>
                  </a:lnTo>
                  <a:lnTo>
                    <a:pt x="1253" y="1905"/>
                  </a:lnTo>
                  <a:lnTo>
                    <a:pt x="1329" y="2064"/>
                  </a:lnTo>
                  <a:lnTo>
                    <a:pt x="1395" y="2214"/>
                  </a:lnTo>
                  <a:lnTo>
                    <a:pt x="1454" y="2356"/>
                  </a:lnTo>
                  <a:lnTo>
                    <a:pt x="1462" y="2365"/>
                  </a:lnTo>
                  <a:lnTo>
                    <a:pt x="1329" y="2707"/>
                  </a:lnTo>
                  <a:lnTo>
                    <a:pt x="994" y="2582"/>
                  </a:lnTo>
                  <a:lnTo>
                    <a:pt x="986" y="2565"/>
                  </a:lnTo>
                  <a:lnTo>
                    <a:pt x="928" y="2423"/>
                  </a:lnTo>
                  <a:lnTo>
                    <a:pt x="852" y="2273"/>
                  </a:lnTo>
                  <a:lnTo>
                    <a:pt x="786" y="2122"/>
                  </a:lnTo>
                  <a:lnTo>
                    <a:pt x="719" y="1972"/>
                  </a:lnTo>
                  <a:lnTo>
                    <a:pt x="585" y="1688"/>
                  </a:lnTo>
                  <a:lnTo>
                    <a:pt x="577" y="1671"/>
                  </a:lnTo>
                  <a:lnTo>
                    <a:pt x="435" y="1371"/>
                  </a:lnTo>
                  <a:lnTo>
                    <a:pt x="293" y="1070"/>
                  </a:lnTo>
                  <a:lnTo>
                    <a:pt x="159" y="769"/>
                  </a:lnTo>
                  <a:lnTo>
                    <a:pt x="34" y="518"/>
                  </a:lnTo>
                  <a:lnTo>
                    <a:pt x="0" y="285"/>
                  </a:lnTo>
                  <a:lnTo>
                    <a:pt x="42" y="84"/>
                  </a:lnTo>
                  <a:lnTo>
                    <a:pt x="7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57"/>
            <p:cNvSpPr/>
            <p:nvPr/>
          </p:nvSpPr>
          <p:spPr>
            <a:xfrm>
              <a:off x="8878691" y="3538058"/>
              <a:ext cx="76260" cy="180933"/>
            </a:xfrm>
            <a:custGeom>
              <a:avLst/>
              <a:gdLst/>
              <a:ahLst/>
              <a:cxnLst/>
              <a:rect l="l" t="t" r="r" b="b"/>
              <a:pathLst>
                <a:path w="1546" h="3668" extrusionOk="0">
                  <a:moveTo>
                    <a:pt x="201" y="17"/>
                  </a:moveTo>
                  <a:lnTo>
                    <a:pt x="201" y="25"/>
                  </a:lnTo>
                  <a:lnTo>
                    <a:pt x="226" y="67"/>
                  </a:lnTo>
                  <a:lnTo>
                    <a:pt x="259" y="117"/>
                  </a:lnTo>
                  <a:lnTo>
                    <a:pt x="276" y="134"/>
                  </a:lnTo>
                  <a:lnTo>
                    <a:pt x="301" y="167"/>
                  </a:lnTo>
                  <a:lnTo>
                    <a:pt x="334" y="218"/>
                  </a:lnTo>
                  <a:lnTo>
                    <a:pt x="376" y="251"/>
                  </a:lnTo>
                  <a:lnTo>
                    <a:pt x="376" y="259"/>
                  </a:lnTo>
                  <a:lnTo>
                    <a:pt x="393" y="318"/>
                  </a:lnTo>
                  <a:lnTo>
                    <a:pt x="410" y="368"/>
                  </a:lnTo>
                  <a:lnTo>
                    <a:pt x="426" y="418"/>
                  </a:lnTo>
                  <a:lnTo>
                    <a:pt x="443" y="468"/>
                  </a:lnTo>
                  <a:lnTo>
                    <a:pt x="460" y="527"/>
                  </a:lnTo>
                  <a:lnTo>
                    <a:pt x="460" y="527"/>
                  </a:lnTo>
                  <a:lnTo>
                    <a:pt x="476" y="577"/>
                  </a:lnTo>
                  <a:lnTo>
                    <a:pt x="493" y="627"/>
                  </a:lnTo>
                  <a:lnTo>
                    <a:pt x="518" y="677"/>
                  </a:lnTo>
                  <a:lnTo>
                    <a:pt x="535" y="735"/>
                  </a:lnTo>
                  <a:lnTo>
                    <a:pt x="552" y="786"/>
                  </a:lnTo>
                  <a:lnTo>
                    <a:pt x="560" y="811"/>
                  </a:lnTo>
                  <a:lnTo>
                    <a:pt x="568" y="836"/>
                  </a:lnTo>
                  <a:lnTo>
                    <a:pt x="585" y="886"/>
                  </a:lnTo>
                  <a:lnTo>
                    <a:pt x="602" y="944"/>
                  </a:lnTo>
                  <a:lnTo>
                    <a:pt x="635" y="1045"/>
                  </a:lnTo>
                  <a:lnTo>
                    <a:pt x="677" y="1153"/>
                  </a:lnTo>
                  <a:lnTo>
                    <a:pt x="710" y="1253"/>
                  </a:lnTo>
                  <a:lnTo>
                    <a:pt x="752" y="1362"/>
                  </a:lnTo>
                  <a:lnTo>
                    <a:pt x="794" y="1462"/>
                  </a:lnTo>
                  <a:lnTo>
                    <a:pt x="827" y="1571"/>
                  </a:lnTo>
                  <a:lnTo>
                    <a:pt x="869" y="1671"/>
                  </a:lnTo>
                  <a:lnTo>
                    <a:pt x="911" y="1780"/>
                  </a:lnTo>
                  <a:lnTo>
                    <a:pt x="953" y="1880"/>
                  </a:lnTo>
                  <a:lnTo>
                    <a:pt x="994" y="1989"/>
                  </a:lnTo>
                  <a:lnTo>
                    <a:pt x="1036" y="2089"/>
                  </a:lnTo>
                  <a:lnTo>
                    <a:pt x="1111" y="2264"/>
                  </a:lnTo>
                  <a:lnTo>
                    <a:pt x="1120" y="2298"/>
                  </a:lnTo>
                  <a:lnTo>
                    <a:pt x="1212" y="2507"/>
                  </a:lnTo>
                  <a:lnTo>
                    <a:pt x="1295" y="2715"/>
                  </a:lnTo>
                  <a:lnTo>
                    <a:pt x="1379" y="2924"/>
                  </a:lnTo>
                  <a:lnTo>
                    <a:pt x="1420" y="3033"/>
                  </a:lnTo>
                  <a:lnTo>
                    <a:pt x="1462" y="3133"/>
                  </a:lnTo>
                  <a:lnTo>
                    <a:pt x="1504" y="3242"/>
                  </a:lnTo>
                  <a:lnTo>
                    <a:pt x="1537" y="3325"/>
                  </a:lnTo>
                  <a:lnTo>
                    <a:pt x="1546" y="3342"/>
                  </a:lnTo>
                  <a:lnTo>
                    <a:pt x="1395" y="3668"/>
                  </a:lnTo>
                  <a:lnTo>
                    <a:pt x="1070" y="3526"/>
                  </a:lnTo>
                  <a:lnTo>
                    <a:pt x="1061" y="3509"/>
                  </a:lnTo>
                  <a:lnTo>
                    <a:pt x="1028" y="3417"/>
                  </a:lnTo>
                  <a:lnTo>
                    <a:pt x="986" y="3317"/>
                  </a:lnTo>
                  <a:lnTo>
                    <a:pt x="953" y="3208"/>
                  </a:lnTo>
                  <a:lnTo>
                    <a:pt x="911" y="3108"/>
                  </a:lnTo>
                  <a:lnTo>
                    <a:pt x="827" y="2899"/>
                  </a:lnTo>
                  <a:lnTo>
                    <a:pt x="752" y="2690"/>
                  </a:lnTo>
                  <a:lnTo>
                    <a:pt x="669" y="2481"/>
                  </a:lnTo>
                  <a:lnTo>
                    <a:pt x="652" y="2448"/>
                  </a:lnTo>
                  <a:lnTo>
                    <a:pt x="585" y="2264"/>
                  </a:lnTo>
                  <a:lnTo>
                    <a:pt x="543" y="2164"/>
                  </a:lnTo>
                  <a:lnTo>
                    <a:pt x="501" y="2055"/>
                  </a:lnTo>
                  <a:lnTo>
                    <a:pt x="460" y="1955"/>
                  </a:lnTo>
                  <a:lnTo>
                    <a:pt x="426" y="1847"/>
                  </a:lnTo>
                  <a:lnTo>
                    <a:pt x="384" y="1746"/>
                  </a:lnTo>
                  <a:lnTo>
                    <a:pt x="343" y="1638"/>
                  </a:lnTo>
                  <a:lnTo>
                    <a:pt x="309" y="1537"/>
                  </a:lnTo>
                  <a:lnTo>
                    <a:pt x="268" y="1429"/>
                  </a:lnTo>
                  <a:lnTo>
                    <a:pt x="234" y="1329"/>
                  </a:lnTo>
                  <a:lnTo>
                    <a:pt x="201" y="1220"/>
                  </a:lnTo>
                  <a:lnTo>
                    <a:pt x="167" y="1111"/>
                  </a:lnTo>
                  <a:lnTo>
                    <a:pt x="151" y="1061"/>
                  </a:lnTo>
                  <a:lnTo>
                    <a:pt x="126" y="1003"/>
                  </a:lnTo>
                  <a:lnTo>
                    <a:pt x="126" y="978"/>
                  </a:lnTo>
                  <a:lnTo>
                    <a:pt x="117" y="944"/>
                  </a:lnTo>
                  <a:lnTo>
                    <a:pt x="100" y="886"/>
                  </a:lnTo>
                  <a:lnTo>
                    <a:pt x="84" y="836"/>
                  </a:lnTo>
                  <a:lnTo>
                    <a:pt x="75" y="777"/>
                  </a:lnTo>
                  <a:lnTo>
                    <a:pt x="59" y="719"/>
                  </a:lnTo>
                  <a:lnTo>
                    <a:pt x="50" y="669"/>
                  </a:lnTo>
                  <a:lnTo>
                    <a:pt x="50" y="669"/>
                  </a:lnTo>
                  <a:lnTo>
                    <a:pt x="34" y="610"/>
                  </a:lnTo>
                  <a:lnTo>
                    <a:pt x="25" y="552"/>
                  </a:lnTo>
                  <a:lnTo>
                    <a:pt x="17" y="493"/>
                  </a:lnTo>
                  <a:lnTo>
                    <a:pt x="9" y="435"/>
                  </a:lnTo>
                  <a:lnTo>
                    <a:pt x="0" y="385"/>
                  </a:lnTo>
                  <a:lnTo>
                    <a:pt x="0" y="368"/>
                  </a:lnTo>
                  <a:lnTo>
                    <a:pt x="9" y="318"/>
                  </a:lnTo>
                  <a:lnTo>
                    <a:pt x="25" y="259"/>
                  </a:lnTo>
                  <a:lnTo>
                    <a:pt x="34" y="218"/>
                  </a:lnTo>
                  <a:lnTo>
                    <a:pt x="34" y="192"/>
                  </a:lnTo>
                  <a:lnTo>
                    <a:pt x="50" y="134"/>
                  </a:lnTo>
                  <a:lnTo>
                    <a:pt x="59" y="84"/>
                  </a:lnTo>
                  <a:lnTo>
                    <a:pt x="59" y="75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57"/>
            <p:cNvSpPr/>
            <p:nvPr/>
          </p:nvSpPr>
          <p:spPr>
            <a:xfrm>
              <a:off x="8845296" y="3918422"/>
              <a:ext cx="28906" cy="91946"/>
            </a:xfrm>
            <a:custGeom>
              <a:avLst/>
              <a:gdLst/>
              <a:ahLst/>
              <a:cxnLst/>
              <a:rect l="l" t="t" r="r" b="b"/>
              <a:pathLst>
                <a:path w="586" h="1864" extrusionOk="0">
                  <a:moveTo>
                    <a:pt x="168" y="67"/>
                  </a:moveTo>
                  <a:lnTo>
                    <a:pt x="168" y="75"/>
                  </a:lnTo>
                  <a:lnTo>
                    <a:pt x="184" y="117"/>
                  </a:lnTo>
                  <a:lnTo>
                    <a:pt x="201" y="176"/>
                  </a:lnTo>
                  <a:lnTo>
                    <a:pt x="218" y="226"/>
                  </a:lnTo>
                  <a:lnTo>
                    <a:pt x="226" y="267"/>
                  </a:lnTo>
                  <a:lnTo>
                    <a:pt x="226" y="267"/>
                  </a:lnTo>
                  <a:lnTo>
                    <a:pt x="251" y="318"/>
                  </a:lnTo>
                  <a:lnTo>
                    <a:pt x="268" y="368"/>
                  </a:lnTo>
                  <a:lnTo>
                    <a:pt x="276" y="401"/>
                  </a:lnTo>
                  <a:lnTo>
                    <a:pt x="285" y="418"/>
                  </a:lnTo>
                  <a:lnTo>
                    <a:pt x="293" y="468"/>
                  </a:lnTo>
                  <a:lnTo>
                    <a:pt x="310" y="510"/>
                  </a:lnTo>
                  <a:lnTo>
                    <a:pt x="310" y="510"/>
                  </a:lnTo>
                  <a:lnTo>
                    <a:pt x="318" y="560"/>
                  </a:lnTo>
                  <a:lnTo>
                    <a:pt x="335" y="610"/>
                  </a:lnTo>
                  <a:lnTo>
                    <a:pt x="343" y="652"/>
                  </a:lnTo>
                  <a:lnTo>
                    <a:pt x="351" y="702"/>
                  </a:lnTo>
                  <a:lnTo>
                    <a:pt x="368" y="752"/>
                  </a:lnTo>
                  <a:lnTo>
                    <a:pt x="376" y="802"/>
                  </a:lnTo>
                  <a:lnTo>
                    <a:pt x="376" y="802"/>
                  </a:lnTo>
                  <a:lnTo>
                    <a:pt x="385" y="844"/>
                  </a:lnTo>
                  <a:lnTo>
                    <a:pt x="402" y="894"/>
                  </a:lnTo>
                  <a:lnTo>
                    <a:pt x="410" y="944"/>
                  </a:lnTo>
                  <a:lnTo>
                    <a:pt x="418" y="994"/>
                  </a:lnTo>
                  <a:lnTo>
                    <a:pt x="435" y="1044"/>
                  </a:lnTo>
                  <a:lnTo>
                    <a:pt x="460" y="1136"/>
                  </a:lnTo>
                  <a:lnTo>
                    <a:pt x="468" y="1170"/>
                  </a:lnTo>
                  <a:lnTo>
                    <a:pt x="485" y="1236"/>
                  </a:lnTo>
                  <a:lnTo>
                    <a:pt x="510" y="1337"/>
                  </a:lnTo>
                  <a:lnTo>
                    <a:pt x="535" y="1437"/>
                  </a:lnTo>
                  <a:lnTo>
                    <a:pt x="560" y="1546"/>
                  </a:lnTo>
                  <a:lnTo>
                    <a:pt x="585" y="1637"/>
                  </a:lnTo>
                  <a:lnTo>
                    <a:pt x="585" y="1646"/>
                  </a:lnTo>
                  <a:lnTo>
                    <a:pt x="477" y="1863"/>
                  </a:lnTo>
                  <a:lnTo>
                    <a:pt x="259" y="1746"/>
                  </a:lnTo>
                  <a:lnTo>
                    <a:pt x="259" y="1738"/>
                  </a:lnTo>
                  <a:lnTo>
                    <a:pt x="234" y="1637"/>
                  </a:lnTo>
                  <a:lnTo>
                    <a:pt x="209" y="1537"/>
                  </a:lnTo>
                  <a:lnTo>
                    <a:pt x="176" y="1429"/>
                  </a:lnTo>
                  <a:lnTo>
                    <a:pt x="151" y="1328"/>
                  </a:lnTo>
                  <a:lnTo>
                    <a:pt x="134" y="1262"/>
                  </a:lnTo>
                  <a:lnTo>
                    <a:pt x="126" y="1228"/>
                  </a:lnTo>
                  <a:lnTo>
                    <a:pt x="101" y="1120"/>
                  </a:lnTo>
                  <a:lnTo>
                    <a:pt x="92" y="1069"/>
                  </a:lnTo>
                  <a:lnTo>
                    <a:pt x="84" y="1019"/>
                  </a:lnTo>
                  <a:lnTo>
                    <a:pt x="67" y="969"/>
                  </a:lnTo>
                  <a:lnTo>
                    <a:pt x="59" y="919"/>
                  </a:lnTo>
                  <a:lnTo>
                    <a:pt x="51" y="869"/>
                  </a:lnTo>
                  <a:lnTo>
                    <a:pt x="51" y="869"/>
                  </a:lnTo>
                  <a:lnTo>
                    <a:pt x="42" y="810"/>
                  </a:lnTo>
                  <a:lnTo>
                    <a:pt x="34" y="760"/>
                  </a:lnTo>
                  <a:lnTo>
                    <a:pt x="26" y="710"/>
                  </a:lnTo>
                  <a:lnTo>
                    <a:pt x="17" y="660"/>
                  </a:lnTo>
                  <a:lnTo>
                    <a:pt x="9" y="610"/>
                  </a:lnTo>
                  <a:lnTo>
                    <a:pt x="1" y="560"/>
                  </a:lnTo>
                  <a:lnTo>
                    <a:pt x="1" y="426"/>
                  </a:lnTo>
                  <a:lnTo>
                    <a:pt x="1" y="393"/>
                  </a:lnTo>
                  <a:lnTo>
                    <a:pt x="1" y="343"/>
                  </a:lnTo>
                  <a:lnTo>
                    <a:pt x="1" y="284"/>
                  </a:lnTo>
                  <a:lnTo>
                    <a:pt x="1" y="284"/>
                  </a:lnTo>
                  <a:lnTo>
                    <a:pt x="9" y="234"/>
                  </a:lnTo>
                  <a:lnTo>
                    <a:pt x="17" y="184"/>
                  </a:lnTo>
                  <a:lnTo>
                    <a:pt x="26" y="125"/>
                  </a:lnTo>
                  <a:lnTo>
                    <a:pt x="26" y="75"/>
                  </a:lnTo>
                  <a:lnTo>
                    <a:pt x="26" y="75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57"/>
            <p:cNvSpPr/>
            <p:nvPr/>
          </p:nvSpPr>
          <p:spPr>
            <a:xfrm>
              <a:off x="9124687" y="3704933"/>
              <a:ext cx="39215" cy="101023"/>
            </a:xfrm>
            <a:custGeom>
              <a:avLst/>
              <a:gdLst/>
              <a:ahLst/>
              <a:cxnLst/>
              <a:rect l="l" t="t" r="r" b="b"/>
              <a:pathLst>
                <a:path w="795" h="2048" extrusionOk="0">
                  <a:moveTo>
                    <a:pt x="209" y="51"/>
                  </a:moveTo>
                  <a:lnTo>
                    <a:pt x="268" y="101"/>
                  </a:lnTo>
                  <a:lnTo>
                    <a:pt x="310" y="134"/>
                  </a:lnTo>
                  <a:lnTo>
                    <a:pt x="318" y="151"/>
                  </a:lnTo>
                  <a:lnTo>
                    <a:pt x="343" y="210"/>
                  </a:lnTo>
                  <a:lnTo>
                    <a:pt x="360" y="260"/>
                  </a:lnTo>
                  <a:lnTo>
                    <a:pt x="376" y="293"/>
                  </a:lnTo>
                  <a:lnTo>
                    <a:pt x="376" y="310"/>
                  </a:lnTo>
                  <a:lnTo>
                    <a:pt x="393" y="368"/>
                  </a:lnTo>
                  <a:lnTo>
                    <a:pt x="402" y="418"/>
                  </a:lnTo>
                  <a:lnTo>
                    <a:pt x="418" y="477"/>
                  </a:lnTo>
                  <a:lnTo>
                    <a:pt x="427" y="535"/>
                  </a:lnTo>
                  <a:lnTo>
                    <a:pt x="443" y="585"/>
                  </a:lnTo>
                  <a:lnTo>
                    <a:pt x="452" y="636"/>
                  </a:lnTo>
                  <a:lnTo>
                    <a:pt x="468" y="694"/>
                  </a:lnTo>
                  <a:lnTo>
                    <a:pt x="485" y="753"/>
                  </a:lnTo>
                  <a:lnTo>
                    <a:pt x="502" y="803"/>
                  </a:lnTo>
                  <a:lnTo>
                    <a:pt x="510" y="861"/>
                  </a:lnTo>
                  <a:lnTo>
                    <a:pt x="527" y="911"/>
                  </a:lnTo>
                  <a:lnTo>
                    <a:pt x="560" y="1020"/>
                  </a:lnTo>
                  <a:lnTo>
                    <a:pt x="594" y="1128"/>
                  </a:lnTo>
                  <a:lnTo>
                    <a:pt x="594" y="1137"/>
                  </a:lnTo>
                  <a:lnTo>
                    <a:pt x="619" y="1237"/>
                  </a:lnTo>
                  <a:lnTo>
                    <a:pt x="661" y="1346"/>
                  </a:lnTo>
                  <a:lnTo>
                    <a:pt x="727" y="1563"/>
                  </a:lnTo>
                  <a:lnTo>
                    <a:pt x="761" y="1680"/>
                  </a:lnTo>
                  <a:lnTo>
                    <a:pt x="794" y="1780"/>
                  </a:lnTo>
                  <a:lnTo>
                    <a:pt x="794" y="1788"/>
                  </a:lnTo>
                  <a:lnTo>
                    <a:pt x="652" y="2047"/>
                  </a:lnTo>
                  <a:lnTo>
                    <a:pt x="402" y="1914"/>
                  </a:lnTo>
                  <a:lnTo>
                    <a:pt x="402" y="1905"/>
                  </a:lnTo>
                  <a:lnTo>
                    <a:pt x="368" y="1797"/>
                  </a:lnTo>
                  <a:lnTo>
                    <a:pt x="335" y="1688"/>
                  </a:lnTo>
                  <a:lnTo>
                    <a:pt x="268" y="1463"/>
                  </a:lnTo>
                  <a:lnTo>
                    <a:pt x="234" y="1354"/>
                  </a:lnTo>
                  <a:lnTo>
                    <a:pt x="201" y="1245"/>
                  </a:lnTo>
                  <a:lnTo>
                    <a:pt x="201" y="1237"/>
                  </a:lnTo>
                  <a:lnTo>
                    <a:pt x="176" y="1120"/>
                  </a:lnTo>
                  <a:lnTo>
                    <a:pt x="143" y="1012"/>
                  </a:lnTo>
                  <a:lnTo>
                    <a:pt x="126" y="953"/>
                  </a:lnTo>
                  <a:lnTo>
                    <a:pt x="109" y="895"/>
                  </a:lnTo>
                  <a:lnTo>
                    <a:pt x="101" y="836"/>
                  </a:lnTo>
                  <a:lnTo>
                    <a:pt x="84" y="778"/>
                  </a:lnTo>
                  <a:lnTo>
                    <a:pt x="67" y="727"/>
                  </a:lnTo>
                  <a:lnTo>
                    <a:pt x="59" y="669"/>
                  </a:lnTo>
                  <a:lnTo>
                    <a:pt x="42" y="611"/>
                  </a:lnTo>
                  <a:lnTo>
                    <a:pt x="34" y="569"/>
                  </a:lnTo>
                  <a:lnTo>
                    <a:pt x="17" y="510"/>
                  </a:lnTo>
                  <a:lnTo>
                    <a:pt x="9" y="452"/>
                  </a:lnTo>
                  <a:lnTo>
                    <a:pt x="1" y="393"/>
                  </a:lnTo>
                  <a:lnTo>
                    <a:pt x="1" y="368"/>
                  </a:lnTo>
                  <a:lnTo>
                    <a:pt x="1" y="326"/>
                  </a:lnTo>
                  <a:lnTo>
                    <a:pt x="1" y="268"/>
                  </a:lnTo>
                  <a:lnTo>
                    <a:pt x="1" y="210"/>
                  </a:lnTo>
                  <a:lnTo>
                    <a:pt x="1" y="184"/>
                  </a:lnTo>
                  <a:lnTo>
                    <a:pt x="34" y="143"/>
                  </a:lnTo>
                  <a:lnTo>
                    <a:pt x="67" y="76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57"/>
            <p:cNvSpPr/>
            <p:nvPr/>
          </p:nvSpPr>
          <p:spPr>
            <a:xfrm>
              <a:off x="9347647" y="3547923"/>
              <a:ext cx="28067" cy="130274"/>
            </a:xfrm>
            <a:custGeom>
              <a:avLst/>
              <a:gdLst/>
              <a:ahLst/>
              <a:cxnLst/>
              <a:rect l="l" t="t" r="r" b="b"/>
              <a:pathLst>
                <a:path w="569" h="2641" extrusionOk="0">
                  <a:moveTo>
                    <a:pt x="318" y="34"/>
                  </a:moveTo>
                  <a:lnTo>
                    <a:pt x="343" y="68"/>
                  </a:lnTo>
                  <a:lnTo>
                    <a:pt x="343" y="84"/>
                  </a:lnTo>
                  <a:lnTo>
                    <a:pt x="343" y="118"/>
                  </a:lnTo>
                  <a:lnTo>
                    <a:pt x="343" y="151"/>
                  </a:lnTo>
                  <a:lnTo>
                    <a:pt x="343" y="302"/>
                  </a:lnTo>
                  <a:lnTo>
                    <a:pt x="343" y="335"/>
                  </a:lnTo>
                  <a:lnTo>
                    <a:pt x="343" y="368"/>
                  </a:lnTo>
                  <a:lnTo>
                    <a:pt x="343" y="402"/>
                  </a:lnTo>
                  <a:lnTo>
                    <a:pt x="343" y="435"/>
                  </a:lnTo>
                  <a:lnTo>
                    <a:pt x="343" y="477"/>
                  </a:lnTo>
                  <a:lnTo>
                    <a:pt x="343" y="510"/>
                  </a:lnTo>
                  <a:lnTo>
                    <a:pt x="343" y="552"/>
                  </a:lnTo>
                  <a:lnTo>
                    <a:pt x="343" y="845"/>
                  </a:lnTo>
                  <a:lnTo>
                    <a:pt x="343" y="886"/>
                  </a:lnTo>
                  <a:lnTo>
                    <a:pt x="343" y="920"/>
                  </a:lnTo>
                  <a:lnTo>
                    <a:pt x="343" y="962"/>
                  </a:lnTo>
                  <a:lnTo>
                    <a:pt x="343" y="995"/>
                  </a:lnTo>
                  <a:lnTo>
                    <a:pt x="343" y="1037"/>
                  </a:lnTo>
                  <a:lnTo>
                    <a:pt x="343" y="1070"/>
                  </a:lnTo>
                  <a:lnTo>
                    <a:pt x="351" y="1145"/>
                  </a:lnTo>
                  <a:lnTo>
                    <a:pt x="359" y="1220"/>
                  </a:lnTo>
                  <a:lnTo>
                    <a:pt x="368" y="1304"/>
                  </a:lnTo>
                  <a:lnTo>
                    <a:pt x="376" y="1379"/>
                  </a:lnTo>
                  <a:lnTo>
                    <a:pt x="384" y="1454"/>
                  </a:lnTo>
                  <a:lnTo>
                    <a:pt x="393" y="1505"/>
                  </a:lnTo>
                  <a:lnTo>
                    <a:pt x="393" y="1530"/>
                  </a:lnTo>
                  <a:lnTo>
                    <a:pt x="409" y="1605"/>
                  </a:lnTo>
                  <a:lnTo>
                    <a:pt x="418" y="1680"/>
                  </a:lnTo>
                  <a:lnTo>
                    <a:pt x="435" y="1755"/>
                  </a:lnTo>
                  <a:lnTo>
                    <a:pt x="451" y="1830"/>
                  </a:lnTo>
                  <a:lnTo>
                    <a:pt x="460" y="1906"/>
                  </a:lnTo>
                  <a:lnTo>
                    <a:pt x="476" y="1981"/>
                  </a:lnTo>
                  <a:lnTo>
                    <a:pt x="493" y="2056"/>
                  </a:lnTo>
                  <a:lnTo>
                    <a:pt x="510" y="2131"/>
                  </a:lnTo>
                  <a:lnTo>
                    <a:pt x="543" y="2281"/>
                  </a:lnTo>
                  <a:lnTo>
                    <a:pt x="568" y="2415"/>
                  </a:lnTo>
                  <a:lnTo>
                    <a:pt x="568" y="2432"/>
                  </a:lnTo>
                  <a:lnTo>
                    <a:pt x="426" y="2641"/>
                  </a:lnTo>
                  <a:lnTo>
                    <a:pt x="209" y="2499"/>
                  </a:lnTo>
                  <a:lnTo>
                    <a:pt x="209" y="2490"/>
                  </a:lnTo>
                  <a:lnTo>
                    <a:pt x="184" y="2357"/>
                  </a:lnTo>
                  <a:lnTo>
                    <a:pt x="159" y="2206"/>
                  </a:lnTo>
                  <a:lnTo>
                    <a:pt x="142" y="2123"/>
                  </a:lnTo>
                  <a:lnTo>
                    <a:pt x="125" y="2048"/>
                  </a:lnTo>
                  <a:lnTo>
                    <a:pt x="109" y="1972"/>
                  </a:lnTo>
                  <a:lnTo>
                    <a:pt x="92" y="1897"/>
                  </a:lnTo>
                  <a:lnTo>
                    <a:pt x="84" y="1814"/>
                  </a:lnTo>
                  <a:lnTo>
                    <a:pt x="67" y="1738"/>
                  </a:lnTo>
                  <a:lnTo>
                    <a:pt x="59" y="1663"/>
                  </a:lnTo>
                  <a:lnTo>
                    <a:pt x="42" y="1580"/>
                  </a:lnTo>
                  <a:lnTo>
                    <a:pt x="42" y="1555"/>
                  </a:lnTo>
                  <a:lnTo>
                    <a:pt x="34" y="1505"/>
                  </a:lnTo>
                  <a:lnTo>
                    <a:pt x="25" y="1421"/>
                  </a:lnTo>
                  <a:lnTo>
                    <a:pt x="17" y="1337"/>
                  </a:lnTo>
                  <a:lnTo>
                    <a:pt x="8" y="1262"/>
                  </a:lnTo>
                  <a:lnTo>
                    <a:pt x="0" y="1179"/>
                  </a:lnTo>
                  <a:lnTo>
                    <a:pt x="0" y="1095"/>
                  </a:lnTo>
                  <a:lnTo>
                    <a:pt x="0" y="1062"/>
                  </a:lnTo>
                  <a:lnTo>
                    <a:pt x="0" y="1020"/>
                  </a:lnTo>
                  <a:lnTo>
                    <a:pt x="0" y="619"/>
                  </a:lnTo>
                  <a:lnTo>
                    <a:pt x="0" y="577"/>
                  </a:lnTo>
                  <a:lnTo>
                    <a:pt x="0" y="535"/>
                  </a:lnTo>
                  <a:lnTo>
                    <a:pt x="0" y="494"/>
                  </a:lnTo>
                  <a:lnTo>
                    <a:pt x="0" y="460"/>
                  </a:lnTo>
                  <a:lnTo>
                    <a:pt x="0" y="418"/>
                  </a:lnTo>
                  <a:lnTo>
                    <a:pt x="0" y="377"/>
                  </a:lnTo>
                  <a:lnTo>
                    <a:pt x="0" y="335"/>
                  </a:lnTo>
                  <a:lnTo>
                    <a:pt x="0" y="302"/>
                  </a:lnTo>
                  <a:lnTo>
                    <a:pt x="0" y="268"/>
                  </a:lnTo>
                  <a:lnTo>
                    <a:pt x="0" y="260"/>
                  </a:lnTo>
                  <a:lnTo>
                    <a:pt x="17" y="218"/>
                  </a:lnTo>
                  <a:lnTo>
                    <a:pt x="25" y="185"/>
                  </a:lnTo>
                  <a:lnTo>
                    <a:pt x="34" y="143"/>
                  </a:lnTo>
                  <a:lnTo>
                    <a:pt x="50" y="101"/>
                  </a:lnTo>
                  <a:lnTo>
                    <a:pt x="59" y="68"/>
                  </a:lnTo>
                  <a:lnTo>
                    <a:pt x="75" y="26"/>
                  </a:lnTo>
                  <a:lnTo>
                    <a:pt x="75" y="18"/>
                  </a:lnTo>
                  <a:lnTo>
                    <a:pt x="10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57"/>
            <p:cNvSpPr/>
            <p:nvPr/>
          </p:nvSpPr>
          <p:spPr>
            <a:xfrm>
              <a:off x="9599020" y="3489026"/>
              <a:ext cx="41238" cy="156220"/>
            </a:xfrm>
            <a:custGeom>
              <a:avLst/>
              <a:gdLst/>
              <a:ahLst/>
              <a:cxnLst/>
              <a:rect l="l" t="t" r="r" b="b"/>
              <a:pathLst>
                <a:path w="836" h="3167" extrusionOk="0">
                  <a:moveTo>
                    <a:pt x="384" y="9"/>
                  </a:moveTo>
                  <a:lnTo>
                    <a:pt x="418" y="67"/>
                  </a:lnTo>
                  <a:lnTo>
                    <a:pt x="468" y="151"/>
                  </a:lnTo>
                  <a:lnTo>
                    <a:pt x="485" y="176"/>
                  </a:lnTo>
                  <a:lnTo>
                    <a:pt x="493" y="242"/>
                  </a:lnTo>
                  <a:lnTo>
                    <a:pt x="510" y="334"/>
                  </a:lnTo>
                  <a:lnTo>
                    <a:pt x="526" y="435"/>
                  </a:lnTo>
                  <a:lnTo>
                    <a:pt x="543" y="526"/>
                  </a:lnTo>
                  <a:lnTo>
                    <a:pt x="560" y="618"/>
                  </a:lnTo>
                  <a:lnTo>
                    <a:pt x="576" y="710"/>
                  </a:lnTo>
                  <a:lnTo>
                    <a:pt x="593" y="802"/>
                  </a:lnTo>
                  <a:lnTo>
                    <a:pt x="610" y="902"/>
                  </a:lnTo>
                  <a:lnTo>
                    <a:pt x="635" y="1086"/>
                  </a:lnTo>
                  <a:lnTo>
                    <a:pt x="643" y="1145"/>
                  </a:lnTo>
                  <a:lnTo>
                    <a:pt x="660" y="1270"/>
                  </a:lnTo>
                  <a:lnTo>
                    <a:pt x="685" y="1462"/>
                  </a:lnTo>
                  <a:lnTo>
                    <a:pt x="710" y="1646"/>
                  </a:lnTo>
                  <a:lnTo>
                    <a:pt x="727" y="1830"/>
                  </a:lnTo>
                  <a:lnTo>
                    <a:pt x="752" y="2022"/>
                  </a:lnTo>
                  <a:lnTo>
                    <a:pt x="769" y="2114"/>
                  </a:lnTo>
                  <a:lnTo>
                    <a:pt x="777" y="2181"/>
                  </a:lnTo>
                  <a:lnTo>
                    <a:pt x="777" y="2206"/>
                  </a:lnTo>
                  <a:lnTo>
                    <a:pt x="785" y="2298"/>
                  </a:lnTo>
                  <a:lnTo>
                    <a:pt x="794" y="2389"/>
                  </a:lnTo>
                  <a:lnTo>
                    <a:pt x="794" y="2481"/>
                  </a:lnTo>
                  <a:lnTo>
                    <a:pt x="802" y="2573"/>
                  </a:lnTo>
                  <a:lnTo>
                    <a:pt x="810" y="2640"/>
                  </a:lnTo>
                  <a:lnTo>
                    <a:pt x="810" y="2665"/>
                  </a:lnTo>
                  <a:lnTo>
                    <a:pt x="819" y="2757"/>
                  </a:lnTo>
                  <a:lnTo>
                    <a:pt x="827" y="2849"/>
                  </a:lnTo>
                  <a:lnTo>
                    <a:pt x="835" y="2941"/>
                  </a:lnTo>
                  <a:lnTo>
                    <a:pt x="693" y="3166"/>
                  </a:lnTo>
                  <a:lnTo>
                    <a:pt x="468" y="3008"/>
                  </a:lnTo>
                  <a:lnTo>
                    <a:pt x="443" y="2916"/>
                  </a:lnTo>
                  <a:lnTo>
                    <a:pt x="418" y="2824"/>
                  </a:lnTo>
                  <a:lnTo>
                    <a:pt x="393" y="2732"/>
                  </a:lnTo>
                  <a:lnTo>
                    <a:pt x="384" y="2707"/>
                  </a:lnTo>
                  <a:lnTo>
                    <a:pt x="368" y="2640"/>
                  </a:lnTo>
                  <a:lnTo>
                    <a:pt x="343" y="2548"/>
                  </a:lnTo>
                  <a:lnTo>
                    <a:pt x="326" y="2456"/>
                  </a:lnTo>
                  <a:lnTo>
                    <a:pt x="301" y="2364"/>
                  </a:lnTo>
                  <a:lnTo>
                    <a:pt x="284" y="2272"/>
                  </a:lnTo>
                  <a:lnTo>
                    <a:pt x="284" y="2256"/>
                  </a:lnTo>
                  <a:lnTo>
                    <a:pt x="267" y="2181"/>
                  </a:lnTo>
                  <a:lnTo>
                    <a:pt x="259" y="2080"/>
                  </a:lnTo>
                  <a:lnTo>
                    <a:pt x="226" y="1897"/>
                  </a:lnTo>
                  <a:lnTo>
                    <a:pt x="201" y="1713"/>
                  </a:lnTo>
                  <a:lnTo>
                    <a:pt x="176" y="1529"/>
                  </a:lnTo>
                  <a:lnTo>
                    <a:pt x="150" y="1337"/>
                  </a:lnTo>
                  <a:lnTo>
                    <a:pt x="134" y="1220"/>
                  </a:lnTo>
                  <a:lnTo>
                    <a:pt x="125" y="1153"/>
                  </a:lnTo>
                  <a:lnTo>
                    <a:pt x="100" y="969"/>
                  </a:lnTo>
                  <a:lnTo>
                    <a:pt x="92" y="877"/>
                  </a:lnTo>
                  <a:lnTo>
                    <a:pt x="75" y="785"/>
                  </a:lnTo>
                  <a:lnTo>
                    <a:pt x="67" y="694"/>
                  </a:lnTo>
                  <a:lnTo>
                    <a:pt x="50" y="602"/>
                  </a:lnTo>
                  <a:lnTo>
                    <a:pt x="33" y="510"/>
                  </a:lnTo>
                  <a:lnTo>
                    <a:pt x="25" y="426"/>
                  </a:lnTo>
                  <a:lnTo>
                    <a:pt x="8" y="334"/>
                  </a:lnTo>
                  <a:lnTo>
                    <a:pt x="0" y="267"/>
                  </a:lnTo>
                  <a:lnTo>
                    <a:pt x="0" y="242"/>
                  </a:lnTo>
                  <a:lnTo>
                    <a:pt x="17" y="142"/>
                  </a:lnTo>
                  <a:lnTo>
                    <a:pt x="25" y="75"/>
                  </a:lnTo>
                  <a:lnTo>
                    <a:pt x="75" y="42"/>
                  </a:lnTo>
                  <a:lnTo>
                    <a:pt x="134" y="25"/>
                  </a:lnTo>
                  <a:lnTo>
                    <a:pt x="267" y="0"/>
                  </a:lnTo>
                  <a:lnTo>
                    <a:pt x="334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57"/>
            <p:cNvSpPr/>
            <p:nvPr/>
          </p:nvSpPr>
          <p:spPr>
            <a:xfrm>
              <a:off x="9517827" y="3669910"/>
              <a:ext cx="17758" cy="59785"/>
            </a:xfrm>
            <a:custGeom>
              <a:avLst/>
              <a:gdLst/>
              <a:ahLst/>
              <a:cxnLst/>
              <a:rect l="l" t="t" r="r" b="b"/>
              <a:pathLst>
                <a:path w="360" h="1212" extrusionOk="0">
                  <a:moveTo>
                    <a:pt x="351" y="34"/>
                  </a:moveTo>
                  <a:lnTo>
                    <a:pt x="351" y="67"/>
                  </a:lnTo>
                  <a:lnTo>
                    <a:pt x="351" y="101"/>
                  </a:lnTo>
                  <a:lnTo>
                    <a:pt x="351" y="134"/>
                  </a:lnTo>
                  <a:lnTo>
                    <a:pt x="351" y="168"/>
                  </a:lnTo>
                  <a:lnTo>
                    <a:pt x="351" y="168"/>
                  </a:lnTo>
                  <a:lnTo>
                    <a:pt x="351" y="201"/>
                  </a:lnTo>
                  <a:lnTo>
                    <a:pt x="351" y="235"/>
                  </a:lnTo>
                  <a:lnTo>
                    <a:pt x="360" y="260"/>
                  </a:lnTo>
                  <a:lnTo>
                    <a:pt x="360" y="268"/>
                  </a:lnTo>
                  <a:lnTo>
                    <a:pt x="360" y="301"/>
                  </a:lnTo>
                  <a:lnTo>
                    <a:pt x="360" y="326"/>
                  </a:lnTo>
                  <a:lnTo>
                    <a:pt x="360" y="343"/>
                  </a:lnTo>
                  <a:lnTo>
                    <a:pt x="360" y="360"/>
                  </a:lnTo>
                  <a:lnTo>
                    <a:pt x="360" y="393"/>
                  </a:lnTo>
                  <a:lnTo>
                    <a:pt x="360" y="418"/>
                  </a:lnTo>
                  <a:lnTo>
                    <a:pt x="360" y="485"/>
                  </a:lnTo>
                  <a:lnTo>
                    <a:pt x="360" y="544"/>
                  </a:lnTo>
                  <a:lnTo>
                    <a:pt x="360" y="602"/>
                  </a:lnTo>
                  <a:lnTo>
                    <a:pt x="360" y="661"/>
                  </a:lnTo>
                  <a:lnTo>
                    <a:pt x="360" y="727"/>
                  </a:lnTo>
                  <a:lnTo>
                    <a:pt x="360" y="752"/>
                  </a:lnTo>
                  <a:lnTo>
                    <a:pt x="360" y="786"/>
                  </a:lnTo>
                  <a:lnTo>
                    <a:pt x="360" y="844"/>
                  </a:lnTo>
                  <a:lnTo>
                    <a:pt x="360" y="911"/>
                  </a:lnTo>
                  <a:lnTo>
                    <a:pt x="360" y="1036"/>
                  </a:lnTo>
                  <a:lnTo>
                    <a:pt x="167" y="1212"/>
                  </a:lnTo>
                  <a:lnTo>
                    <a:pt x="0" y="1028"/>
                  </a:lnTo>
                  <a:lnTo>
                    <a:pt x="0" y="1020"/>
                  </a:lnTo>
                  <a:lnTo>
                    <a:pt x="0" y="961"/>
                  </a:lnTo>
                  <a:lnTo>
                    <a:pt x="0" y="886"/>
                  </a:lnTo>
                  <a:lnTo>
                    <a:pt x="9" y="819"/>
                  </a:lnTo>
                  <a:lnTo>
                    <a:pt x="17" y="752"/>
                  </a:lnTo>
                  <a:lnTo>
                    <a:pt x="17" y="719"/>
                  </a:lnTo>
                  <a:lnTo>
                    <a:pt x="17" y="694"/>
                  </a:lnTo>
                  <a:lnTo>
                    <a:pt x="25" y="627"/>
                  </a:lnTo>
                  <a:lnTo>
                    <a:pt x="34" y="560"/>
                  </a:lnTo>
                  <a:lnTo>
                    <a:pt x="50" y="493"/>
                  </a:lnTo>
                  <a:lnTo>
                    <a:pt x="50" y="477"/>
                  </a:lnTo>
                  <a:lnTo>
                    <a:pt x="59" y="435"/>
                  </a:lnTo>
                  <a:lnTo>
                    <a:pt x="76" y="368"/>
                  </a:lnTo>
                  <a:lnTo>
                    <a:pt x="84" y="335"/>
                  </a:lnTo>
                  <a:lnTo>
                    <a:pt x="101" y="310"/>
                  </a:lnTo>
                  <a:lnTo>
                    <a:pt x="101" y="293"/>
                  </a:lnTo>
                  <a:lnTo>
                    <a:pt x="109" y="276"/>
                  </a:lnTo>
                  <a:lnTo>
                    <a:pt x="126" y="243"/>
                  </a:lnTo>
                  <a:lnTo>
                    <a:pt x="142" y="218"/>
                  </a:lnTo>
                  <a:lnTo>
                    <a:pt x="142" y="209"/>
                  </a:lnTo>
                  <a:lnTo>
                    <a:pt x="159" y="184"/>
                  </a:lnTo>
                  <a:lnTo>
                    <a:pt x="176" y="159"/>
                  </a:lnTo>
                  <a:lnTo>
                    <a:pt x="201" y="126"/>
                  </a:lnTo>
                  <a:lnTo>
                    <a:pt x="201" y="126"/>
                  </a:lnTo>
                  <a:lnTo>
                    <a:pt x="218" y="101"/>
                  </a:lnTo>
                  <a:lnTo>
                    <a:pt x="234" y="76"/>
                  </a:lnTo>
                  <a:lnTo>
                    <a:pt x="259" y="42"/>
                  </a:lnTo>
                  <a:lnTo>
                    <a:pt x="276" y="17"/>
                  </a:lnTo>
                  <a:lnTo>
                    <a:pt x="276" y="17"/>
                  </a:lnTo>
                  <a:lnTo>
                    <a:pt x="30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57"/>
            <p:cNvSpPr/>
            <p:nvPr/>
          </p:nvSpPr>
          <p:spPr>
            <a:xfrm>
              <a:off x="9739960" y="3556999"/>
              <a:ext cx="16969" cy="135651"/>
            </a:xfrm>
            <a:custGeom>
              <a:avLst/>
              <a:gdLst/>
              <a:ahLst/>
              <a:cxnLst/>
              <a:rect l="l" t="t" r="r" b="b"/>
              <a:pathLst>
                <a:path w="344" h="2750" extrusionOk="0">
                  <a:moveTo>
                    <a:pt x="218" y="67"/>
                  </a:moveTo>
                  <a:lnTo>
                    <a:pt x="218" y="76"/>
                  </a:lnTo>
                  <a:lnTo>
                    <a:pt x="260" y="226"/>
                  </a:lnTo>
                  <a:lnTo>
                    <a:pt x="260" y="226"/>
                  </a:lnTo>
                  <a:lnTo>
                    <a:pt x="301" y="377"/>
                  </a:lnTo>
                  <a:lnTo>
                    <a:pt x="301" y="393"/>
                  </a:lnTo>
                  <a:lnTo>
                    <a:pt x="318" y="535"/>
                  </a:lnTo>
                  <a:lnTo>
                    <a:pt x="335" y="644"/>
                  </a:lnTo>
                  <a:lnTo>
                    <a:pt x="335" y="694"/>
                  </a:lnTo>
                  <a:lnTo>
                    <a:pt x="343" y="853"/>
                  </a:lnTo>
                  <a:lnTo>
                    <a:pt x="343" y="894"/>
                  </a:lnTo>
                  <a:lnTo>
                    <a:pt x="343" y="1011"/>
                  </a:lnTo>
                  <a:lnTo>
                    <a:pt x="343" y="1170"/>
                  </a:lnTo>
                  <a:lnTo>
                    <a:pt x="343" y="1329"/>
                  </a:lnTo>
                  <a:lnTo>
                    <a:pt x="343" y="1479"/>
                  </a:lnTo>
                  <a:lnTo>
                    <a:pt x="343" y="1638"/>
                  </a:lnTo>
                  <a:lnTo>
                    <a:pt x="343" y="1955"/>
                  </a:lnTo>
                  <a:lnTo>
                    <a:pt x="343" y="2582"/>
                  </a:lnTo>
                  <a:lnTo>
                    <a:pt x="168" y="2749"/>
                  </a:lnTo>
                  <a:lnTo>
                    <a:pt x="1" y="2582"/>
                  </a:lnTo>
                  <a:lnTo>
                    <a:pt x="1" y="2265"/>
                  </a:lnTo>
                  <a:lnTo>
                    <a:pt x="1" y="1955"/>
                  </a:lnTo>
                  <a:lnTo>
                    <a:pt x="1" y="1638"/>
                  </a:lnTo>
                  <a:lnTo>
                    <a:pt x="1" y="1488"/>
                  </a:lnTo>
                  <a:lnTo>
                    <a:pt x="1" y="1329"/>
                  </a:lnTo>
                  <a:lnTo>
                    <a:pt x="1" y="1170"/>
                  </a:lnTo>
                  <a:lnTo>
                    <a:pt x="1" y="1011"/>
                  </a:lnTo>
                  <a:lnTo>
                    <a:pt x="1" y="903"/>
                  </a:lnTo>
                  <a:lnTo>
                    <a:pt x="1" y="644"/>
                  </a:lnTo>
                  <a:lnTo>
                    <a:pt x="1" y="544"/>
                  </a:lnTo>
                  <a:lnTo>
                    <a:pt x="1" y="402"/>
                  </a:lnTo>
                  <a:lnTo>
                    <a:pt x="1" y="385"/>
                  </a:lnTo>
                  <a:lnTo>
                    <a:pt x="34" y="226"/>
                  </a:lnTo>
                  <a:lnTo>
                    <a:pt x="34" y="226"/>
                  </a:lnTo>
                  <a:lnTo>
                    <a:pt x="67" y="76"/>
                  </a:lnTo>
                  <a:lnTo>
                    <a:pt x="67" y="67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57"/>
            <p:cNvSpPr/>
            <p:nvPr/>
          </p:nvSpPr>
          <p:spPr>
            <a:xfrm>
              <a:off x="9766350" y="3291617"/>
              <a:ext cx="29695" cy="170229"/>
            </a:xfrm>
            <a:custGeom>
              <a:avLst/>
              <a:gdLst/>
              <a:ahLst/>
              <a:cxnLst/>
              <a:rect l="l" t="t" r="r" b="b"/>
              <a:pathLst>
                <a:path w="602" h="3451" extrusionOk="0">
                  <a:moveTo>
                    <a:pt x="552" y="51"/>
                  </a:moveTo>
                  <a:lnTo>
                    <a:pt x="585" y="118"/>
                  </a:lnTo>
                  <a:lnTo>
                    <a:pt x="602" y="151"/>
                  </a:lnTo>
                  <a:lnTo>
                    <a:pt x="602" y="176"/>
                  </a:lnTo>
                  <a:lnTo>
                    <a:pt x="602" y="218"/>
                  </a:lnTo>
                  <a:lnTo>
                    <a:pt x="602" y="226"/>
                  </a:lnTo>
                  <a:lnTo>
                    <a:pt x="593" y="268"/>
                  </a:lnTo>
                  <a:lnTo>
                    <a:pt x="585" y="318"/>
                  </a:lnTo>
                  <a:lnTo>
                    <a:pt x="568" y="360"/>
                  </a:lnTo>
                  <a:lnTo>
                    <a:pt x="560" y="410"/>
                  </a:lnTo>
                  <a:lnTo>
                    <a:pt x="552" y="452"/>
                  </a:lnTo>
                  <a:lnTo>
                    <a:pt x="543" y="502"/>
                  </a:lnTo>
                  <a:lnTo>
                    <a:pt x="535" y="552"/>
                  </a:lnTo>
                  <a:lnTo>
                    <a:pt x="527" y="594"/>
                  </a:lnTo>
                  <a:lnTo>
                    <a:pt x="527" y="644"/>
                  </a:lnTo>
                  <a:lnTo>
                    <a:pt x="518" y="694"/>
                  </a:lnTo>
                  <a:lnTo>
                    <a:pt x="518" y="719"/>
                  </a:lnTo>
                  <a:lnTo>
                    <a:pt x="518" y="736"/>
                  </a:lnTo>
                  <a:lnTo>
                    <a:pt x="510" y="786"/>
                  </a:lnTo>
                  <a:lnTo>
                    <a:pt x="510" y="836"/>
                  </a:lnTo>
                  <a:lnTo>
                    <a:pt x="510" y="878"/>
                  </a:lnTo>
                  <a:lnTo>
                    <a:pt x="510" y="928"/>
                  </a:lnTo>
                  <a:lnTo>
                    <a:pt x="510" y="978"/>
                  </a:lnTo>
                  <a:lnTo>
                    <a:pt x="510" y="1028"/>
                  </a:lnTo>
                  <a:lnTo>
                    <a:pt x="510" y="1070"/>
                  </a:lnTo>
                  <a:lnTo>
                    <a:pt x="510" y="1120"/>
                  </a:lnTo>
                  <a:lnTo>
                    <a:pt x="510" y="1170"/>
                  </a:lnTo>
                  <a:lnTo>
                    <a:pt x="510" y="1220"/>
                  </a:lnTo>
                  <a:lnTo>
                    <a:pt x="510" y="1262"/>
                  </a:lnTo>
                  <a:lnTo>
                    <a:pt x="510" y="1713"/>
                  </a:lnTo>
                  <a:lnTo>
                    <a:pt x="510" y="1788"/>
                  </a:lnTo>
                  <a:lnTo>
                    <a:pt x="510" y="2306"/>
                  </a:lnTo>
                  <a:lnTo>
                    <a:pt x="510" y="2415"/>
                  </a:lnTo>
                  <a:lnTo>
                    <a:pt x="510" y="2615"/>
                  </a:lnTo>
                  <a:lnTo>
                    <a:pt x="510" y="2649"/>
                  </a:lnTo>
                  <a:lnTo>
                    <a:pt x="510" y="2816"/>
                  </a:lnTo>
                  <a:lnTo>
                    <a:pt x="510" y="3016"/>
                  </a:lnTo>
                  <a:lnTo>
                    <a:pt x="510" y="3209"/>
                  </a:lnTo>
                  <a:lnTo>
                    <a:pt x="293" y="3451"/>
                  </a:lnTo>
                  <a:lnTo>
                    <a:pt x="59" y="3225"/>
                  </a:lnTo>
                  <a:lnTo>
                    <a:pt x="50" y="3133"/>
                  </a:lnTo>
                  <a:lnTo>
                    <a:pt x="42" y="3033"/>
                  </a:lnTo>
                  <a:lnTo>
                    <a:pt x="34" y="2833"/>
                  </a:lnTo>
                  <a:lnTo>
                    <a:pt x="17" y="2674"/>
                  </a:lnTo>
                  <a:lnTo>
                    <a:pt x="17" y="2632"/>
                  </a:lnTo>
                  <a:lnTo>
                    <a:pt x="9" y="2432"/>
                  </a:lnTo>
                  <a:lnTo>
                    <a:pt x="0" y="2323"/>
                  </a:lnTo>
                  <a:lnTo>
                    <a:pt x="0" y="2223"/>
                  </a:lnTo>
                  <a:lnTo>
                    <a:pt x="0" y="2114"/>
                  </a:lnTo>
                  <a:lnTo>
                    <a:pt x="0" y="2014"/>
                  </a:lnTo>
                  <a:lnTo>
                    <a:pt x="0" y="1905"/>
                  </a:lnTo>
                  <a:lnTo>
                    <a:pt x="0" y="1805"/>
                  </a:lnTo>
                  <a:lnTo>
                    <a:pt x="0" y="1780"/>
                  </a:lnTo>
                  <a:lnTo>
                    <a:pt x="0" y="1696"/>
                  </a:lnTo>
                  <a:lnTo>
                    <a:pt x="0" y="1646"/>
                  </a:lnTo>
                  <a:lnTo>
                    <a:pt x="0" y="1596"/>
                  </a:lnTo>
                  <a:lnTo>
                    <a:pt x="0" y="1546"/>
                  </a:lnTo>
                  <a:lnTo>
                    <a:pt x="0" y="1488"/>
                  </a:lnTo>
                  <a:lnTo>
                    <a:pt x="0" y="1437"/>
                  </a:lnTo>
                  <a:lnTo>
                    <a:pt x="0" y="1387"/>
                  </a:lnTo>
                  <a:lnTo>
                    <a:pt x="0" y="1337"/>
                  </a:lnTo>
                  <a:lnTo>
                    <a:pt x="0" y="1279"/>
                  </a:lnTo>
                  <a:lnTo>
                    <a:pt x="0" y="1229"/>
                  </a:lnTo>
                  <a:lnTo>
                    <a:pt x="9" y="1178"/>
                  </a:lnTo>
                  <a:lnTo>
                    <a:pt x="9" y="1178"/>
                  </a:lnTo>
                  <a:lnTo>
                    <a:pt x="17" y="1128"/>
                  </a:lnTo>
                  <a:lnTo>
                    <a:pt x="25" y="1078"/>
                  </a:lnTo>
                  <a:lnTo>
                    <a:pt x="34" y="1028"/>
                  </a:lnTo>
                  <a:lnTo>
                    <a:pt x="42" y="970"/>
                  </a:lnTo>
                  <a:lnTo>
                    <a:pt x="50" y="920"/>
                  </a:lnTo>
                  <a:lnTo>
                    <a:pt x="59" y="869"/>
                  </a:lnTo>
                  <a:lnTo>
                    <a:pt x="67" y="819"/>
                  </a:lnTo>
                  <a:lnTo>
                    <a:pt x="75" y="761"/>
                  </a:lnTo>
                  <a:lnTo>
                    <a:pt x="92" y="711"/>
                  </a:lnTo>
                  <a:lnTo>
                    <a:pt x="101" y="661"/>
                  </a:lnTo>
                  <a:lnTo>
                    <a:pt x="101" y="644"/>
                  </a:lnTo>
                  <a:lnTo>
                    <a:pt x="109" y="610"/>
                  </a:lnTo>
                  <a:lnTo>
                    <a:pt x="126" y="560"/>
                  </a:lnTo>
                  <a:lnTo>
                    <a:pt x="134" y="510"/>
                  </a:lnTo>
                  <a:lnTo>
                    <a:pt x="151" y="460"/>
                  </a:lnTo>
                  <a:lnTo>
                    <a:pt x="167" y="410"/>
                  </a:lnTo>
                  <a:lnTo>
                    <a:pt x="184" y="360"/>
                  </a:lnTo>
                  <a:lnTo>
                    <a:pt x="192" y="310"/>
                  </a:lnTo>
                  <a:lnTo>
                    <a:pt x="209" y="260"/>
                  </a:lnTo>
                  <a:lnTo>
                    <a:pt x="234" y="209"/>
                  </a:lnTo>
                  <a:lnTo>
                    <a:pt x="251" y="159"/>
                  </a:lnTo>
                  <a:lnTo>
                    <a:pt x="268" y="109"/>
                  </a:lnTo>
                  <a:lnTo>
                    <a:pt x="268" y="101"/>
                  </a:lnTo>
                  <a:lnTo>
                    <a:pt x="301" y="67"/>
                  </a:lnTo>
                  <a:lnTo>
                    <a:pt x="318" y="42"/>
                  </a:lnTo>
                  <a:lnTo>
                    <a:pt x="351" y="34"/>
                  </a:lnTo>
                  <a:lnTo>
                    <a:pt x="41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57"/>
            <p:cNvSpPr/>
            <p:nvPr/>
          </p:nvSpPr>
          <p:spPr>
            <a:xfrm>
              <a:off x="9667832" y="3261972"/>
              <a:ext cx="18596" cy="135601"/>
            </a:xfrm>
            <a:custGeom>
              <a:avLst/>
              <a:gdLst/>
              <a:ahLst/>
              <a:cxnLst/>
              <a:rect l="l" t="t" r="r" b="b"/>
              <a:pathLst>
                <a:path w="377" h="2749" extrusionOk="0">
                  <a:moveTo>
                    <a:pt x="318" y="0"/>
                  </a:moveTo>
                  <a:lnTo>
                    <a:pt x="351" y="34"/>
                  </a:lnTo>
                  <a:lnTo>
                    <a:pt x="359" y="326"/>
                  </a:lnTo>
                  <a:lnTo>
                    <a:pt x="368" y="610"/>
                  </a:lnTo>
                  <a:lnTo>
                    <a:pt x="368" y="652"/>
                  </a:lnTo>
                  <a:lnTo>
                    <a:pt x="376" y="969"/>
                  </a:lnTo>
                  <a:lnTo>
                    <a:pt x="376" y="986"/>
                  </a:lnTo>
                  <a:lnTo>
                    <a:pt x="376" y="1295"/>
                  </a:lnTo>
                  <a:lnTo>
                    <a:pt x="376" y="1337"/>
                  </a:lnTo>
                  <a:lnTo>
                    <a:pt x="368" y="1621"/>
                  </a:lnTo>
                  <a:lnTo>
                    <a:pt x="368" y="1713"/>
                  </a:lnTo>
                  <a:lnTo>
                    <a:pt x="368" y="1779"/>
                  </a:lnTo>
                  <a:lnTo>
                    <a:pt x="368" y="1938"/>
                  </a:lnTo>
                  <a:lnTo>
                    <a:pt x="359" y="2097"/>
                  </a:lnTo>
                  <a:lnTo>
                    <a:pt x="359" y="2114"/>
                  </a:lnTo>
                  <a:lnTo>
                    <a:pt x="351" y="2264"/>
                  </a:lnTo>
                  <a:lnTo>
                    <a:pt x="343" y="2423"/>
                  </a:lnTo>
                  <a:lnTo>
                    <a:pt x="334" y="2581"/>
                  </a:lnTo>
                  <a:lnTo>
                    <a:pt x="167" y="2749"/>
                  </a:lnTo>
                  <a:lnTo>
                    <a:pt x="0" y="2573"/>
                  </a:lnTo>
                  <a:lnTo>
                    <a:pt x="0" y="2089"/>
                  </a:lnTo>
                  <a:lnTo>
                    <a:pt x="0" y="1930"/>
                  </a:lnTo>
                  <a:lnTo>
                    <a:pt x="0" y="1771"/>
                  </a:lnTo>
                  <a:lnTo>
                    <a:pt x="0" y="1696"/>
                  </a:lnTo>
                  <a:lnTo>
                    <a:pt x="0" y="1604"/>
                  </a:lnTo>
                  <a:lnTo>
                    <a:pt x="9" y="1328"/>
                  </a:lnTo>
                  <a:lnTo>
                    <a:pt x="9" y="1278"/>
                  </a:lnTo>
                  <a:lnTo>
                    <a:pt x="34" y="978"/>
                  </a:lnTo>
                  <a:lnTo>
                    <a:pt x="34" y="961"/>
                  </a:lnTo>
                  <a:lnTo>
                    <a:pt x="67" y="635"/>
                  </a:lnTo>
                  <a:lnTo>
                    <a:pt x="67" y="602"/>
                  </a:lnTo>
                  <a:lnTo>
                    <a:pt x="100" y="318"/>
                  </a:lnTo>
                  <a:lnTo>
                    <a:pt x="134" y="25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57"/>
            <p:cNvSpPr/>
            <p:nvPr/>
          </p:nvSpPr>
          <p:spPr>
            <a:xfrm>
              <a:off x="9430468" y="3223644"/>
              <a:ext cx="21901" cy="123269"/>
            </a:xfrm>
            <a:custGeom>
              <a:avLst/>
              <a:gdLst/>
              <a:ahLst/>
              <a:cxnLst/>
              <a:rect l="l" t="t" r="r" b="b"/>
              <a:pathLst>
                <a:path w="444" h="2499" extrusionOk="0">
                  <a:moveTo>
                    <a:pt x="318" y="75"/>
                  </a:moveTo>
                  <a:lnTo>
                    <a:pt x="318" y="92"/>
                  </a:lnTo>
                  <a:lnTo>
                    <a:pt x="334" y="151"/>
                  </a:lnTo>
                  <a:lnTo>
                    <a:pt x="343" y="217"/>
                  </a:lnTo>
                  <a:lnTo>
                    <a:pt x="359" y="293"/>
                  </a:lnTo>
                  <a:lnTo>
                    <a:pt x="368" y="318"/>
                  </a:lnTo>
                  <a:lnTo>
                    <a:pt x="376" y="359"/>
                  </a:lnTo>
                  <a:lnTo>
                    <a:pt x="393" y="426"/>
                  </a:lnTo>
                  <a:lnTo>
                    <a:pt x="410" y="485"/>
                  </a:lnTo>
                  <a:lnTo>
                    <a:pt x="410" y="501"/>
                  </a:lnTo>
                  <a:lnTo>
                    <a:pt x="418" y="568"/>
                  </a:lnTo>
                  <a:lnTo>
                    <a:pt x="426" y="618"/>
                  </a:lnTo>
                  <a:lnTo>
                    <a:pt x="426" y="702"/>
                  </a:lnTo>
                  <a:lnTo>
                    <a:pt x="426" y="769"/>
                  </a:lnTo>
                  <a:lnTo>
                    <a:pt x="426" y="844"/>
                  </a:lnTo>
                  <a:lnTo>
                    <a:pt x="426" y="911"/>
                  </a:lnTo>
                  <a:lnTo>
                    <a:pt x="435" y="1036"/>
                  </a:lnTo>
                  <a:lnTo>
                    <a:pt x="435" y="1044"/>
                  </a:lnTo>
                  <a:lnTo>
                    <a:pt x="435" y="1186"/>
                  </a:lnTo>
                  <a:lnTo>
                    <a:pt x="435" y="1320"/>
                  </a:lnTo>
                  <a:lnTo>
                    <a:pt x="435" y="1454"/>
                  </a:lnTo>
                  <a:lnTo>
                    <a:pt x="435" y="1587"/>
                  </a:lnTo>
                  <a:lnTo>
                    <a:pt x="435" y="1587"/>
                  </a:lnTo>
                  <a:lnTo>
                    <a:pt x="435" y="1729"/>
                  </a:lnTo>
                  <a:lnTo>
                    <a:pt x="443" y="2005"/>
                  </a:lnTo>
                  <a:lnTo>
                    <a:pt x="443" y="2147"/>
                  </a:lnTo>
                  <a:lnTo>
                    <a:pt x="443" y="2272"/>
                  </a:lnTo>
                  <a:lnTo>
                    <a:pt x="443" y="2289"/>
                  </a:lnTo>
                  <a:lnTo>
                    <a:pt x="243" y="2498"/>
                  </a:lnTo>
                  <a:lnTo>
                    <a:pt x="34" y="2298"/>
                  </a:lnTo>
                  <a:lnTo>
                    <a:pt x="34" y="2281"/>
                  </a:lnTo>
                  <a:lnTo>
                    <a:pt x="25" y="2156"/>
                  </a:lnTo>
                  <a:lnTo>
                    <a:pt x="17" y="2013"/>
                  </a:lnTo>
                  <a:lnTo>
                    <a:pt x="9" y="1738"/>
                  </a:lnTo>
                  <a:lnTo>
                    <a:pt x="0" y="1596"/>
                  </a:lnTo>
                  <a:lnTo>
                    <a:pt x="0" y="1596"/>
                  </a:lnTo>
                  <a:lnTo>
                    <a:pt x="0" y="1462"/>
                  </a:lnTo>
                  <a:lnTo>
                    <a:pt x="0" y="1328"/>
                  </a:lnTo>
                  <a:lnTo>
                    <a:pt x="0" y="1186"/>
                  </a:lnTo>
                  <a:lnTo>
                    <a:pt x="0" y="1044"/>
                  </a:lnTo>
                  <a:lnTo>
                    <a:pt x="0" y="1036"/>
                  </a:lnTo>
                  <a:lnTo>
                    <a:pt x="0" y="902"/>
                  </a:lnTo>
                  <a:lnTo>
                    <a:pt x="0" y="836"/>
                  </a:lnTo>
                  <a:lnTo>
                    <a:pt x="0" y="769"/>
                  </a:lnTo>
                  <a:lnTo>
                    <a:pt x="0" y="694"/>
                  </a:lnTo>
                  <a:lnTo>
                    <a:pt x="0" y="618"/>
                  </a:lnTo>
                  <a:lnTo>
                    <a:pt x="0" y="610"/>
                  </a:lnTo>
                  <a:lnTo>
                    <a:pt x="17" y="552"/>
                  </a:lnTo>
                  <a:lnTo>
                    <a:pt x="25" y="485"/>
                  </a:lnTo>
                  <a:lnTo>
                    <a:pt x="25" y="468"/>
                  </a:lnTo>
                  <a:lnTo>
                    <a:pt x="42" y="410"/>
                  </a:lnTo>
                  <a:lnTo>
                    <a:pt x="67" y="343"/>
                  </a:lnTo>
                  <a:lnTo>
                    <a:pt x="75" y="301"/>
                  </a:lnTo>
                  <a:lnTo>
                    <a:pt x="92" y="276"/>
                  </a:lnTo>
                  <a:lnTo>
                    <a:pt x="109" y="201"/>
                  </a:lnTo>
                  <a:lnTo>
                    <a:pt x="134" y="134"/>
                  </a:lnTo>
                  <a:lnTo>
                    <a:pt x="151" y="75"/>
                  </a:lnTo>
                  <a:lnTo>
                    <a:pt x="151" y="67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57"/>
            <p:cNvSpPr/>
            <p:nvPr/>
          </p:nvSpPr>
          <p:spPr>
            <a:xfrm>
              <a:off x="9127597" y="3371972"/>
              <a:ext cx="35861" cy="111332"/>
            </a:xfrm>
            <a:custGeom>
              <a:avLst/>
              <a:gdLst/>
              <a:ahLst/>
              <a:cxnLst/>
              <a:rect l="l" t="t" r="r" b="b"/>
              <a:pathLst>
                <a:path w="727" h="2257" extrusionOk="0">
                  <a:moveTo>
                    <a:pt x="284" y="59"/>
                  </a:moveTo>
                  <a:lnTo>
                    <a:pt x="284" y="67"/>
                  </a:lnTo>
                  <a:lnTo>
                    <a:pt x="317" y="118"/>
                  </a:lnTo>
                  <a:lnTo>
                    <a:pt x="351" y="176"/>
                  </a:lnTo>
                  <a:lnTo>
                    <a:pt x="393" y="235"/>
                  </a:lnTo>
                  <a:lnTo>
                    <a:pt x="393" y="235"/>
                  </a:lnTo>
                  <a:lnTo>
                    <a:pt x="426" y="293"/>
                  </a:lnTo>
                  <a:lnTo>
                    <a:pt x="476" y="360"/>
                  </a:lnTo>
                  <a:lnTo>
                    <a:pt x="501" y="402"/>
                  </a:lnTo>
                  <a:lnTo>
                    <a:pt x="510" y="418"/>
                  </a:lnTo>
                  <a:lnTo>
                    <a:pt x="535" y="477"/>
                  </a:lnTo>
                  <a:lnTo>
                    <a:pt x="543" y="527"/>
                  </a:lnTo>
                  <a:lnTo>
                    <a:pt x="560" y="627"/>
                  </a:lnTo>
                  <a:lnTo>
                    <a:pt x="560" y="636"/>
                  </a:lnTo>
                  <a:lnTo>
                    <a:pt x="585" y="761"/>
                  </a:lnTo>
                  <a:lnTo>
                    <a:pt x="593" y="844"/>
                  </a:lnTo>
                  <a:lnTo>
                    <a:pt x="593" y="886"/>
                  </a:lnTo>
                  <a:lnTo>
                    <a:pt x="610" y="1003"/>
                  </a:lnTo>
                  <a:lnTo>
                    <a:pt x="627" y="1128"/>
                  </a:lnTo>
                  <a:lnTo>
                    <a:pt x="643" y="1254"/>
                  </a:lnTo>
                  <a:lnTo>
                    <a:pt x="652" y="1354"/>
                  </a:lnTo>
                  <a:lnTo>
                    <a:pt x="668" y="1504"/>
                  </a:lnTo>
                  <a:lnTo>
                    <a:pt x="702" y="1755"/>
                  </a:lnTo>
                  <a:lnTo>
                    <a:pt x="710" y="1880"/>
                  </a:lnTo>
                  <a:lnTo>
                    <a:pt x="727" y="1997"/>
                  </a:lnTo>
                  <a:lnTo>
                    <a:pt x="727" y="2006"/>
                  </a:lnTo>
                  <a:lnTo>
                    <a:pt x="543" y="2256"/>
                  </a:lnTo>
                  <a:lnTo>
                    <a:pt x="292" y="2072"/>
                  </a:lnTo>
                  <a:lnTo>
                    <a:pt x="292" y="2064"/>
                  </a:lnTo>
                  <a:lnTo>
                    <a:pt x="267" y="1955"/>
                  </a:lnTo>
                  <a:lnTo>
                    <a:pt x="234" y="1830"/>
                  </a:lnTo>
                  <a:lnTo>
                    <a:pt x="184" y="1588"/>
                  </a:lnTo>
                  <a:lnTo>
                    <a:pt x="150" y="1446"/>
                  </a:lnTo>
                  <a:lnTo>
                    <a:pt x="125" y="1346"/>
                  </a:lnTo>
                  <a:lnTo>
                    <a:pt x="100" y="1220"/>
                  </a:lnTo>
                  <a:lnTo>
                    <a:pt x="75" y="1095"/>
                  </a:lnTo>
                  <a:lnTo>
                    <a:pt x="50" y="978"/>
                  </a:lnTo>
                  <a:lnTo>
                    <a:pt x="42" y="936"/>
                  </a:lnTo>
                  <a:lnTo>
                    <a:pt x="33" y="853"/>
                  </a:lnTo>
                  <a:lnTo>
                    <a:pt x="17" y="727"/>
                  </a:lnTo>
                  <a:lnTo>
                    <a:pt x="17" y="711"/>
                  </a:lnTo>
                  <a:lnTo>
                    <a:pt x="0" y="602"/>
                  </a:lnTo>
                  <a:lnTo>
                    <a:pt x="0" y="552"/>
                  </a:lnTo>
                  <a:lnTo>
                    <a:pt x="8" y="494"/>
                  </a:lnTo>
                  <a:lnTo>
                    <a:pt x="17" y="468"/>
                  </a:lnTo>
                  <a:lnTo>
                    <a:pt x="25" y="418"/>
                  </a:lnTo>
                  <a:lnTo>
                    <a:pt x="59" y="335"/>
                  </a:lnTo>
                  <a:lnTo>
                    <a:pt x="75" y="276"/>
                  </a:lnTo>
                  <a:lnTo>
                    <a:pt x="75" y="276"/>
                  </a:lnTo>
                  <a:lnTo>
                    <a:pt x="100" y="209"/>
                  </a:lnTo>
                  <a:lnTo>
                    <a:pt x="125" y="143"/>
                  </a:lnTo>
                  <a:lnTo>
                    <a:pt x="142" y="84"/>
                  </a:lnTo>
                  <a:lnTo>
                    <a:pt x="142" y="76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57"/>
            <p:cNvSpPr/>
            <p:nvPr/>
          </p:nvSpPr>
          <p:spPr>
            <a:xfrm>
              <a:off x="8843668" y="3295317"/>
              <a:ext cx="54408" cy="115426"/>
            </a:xfrm>
            <a:custGeom>
              <a:avLst/>
              <a:gdLst/>
              <a:ahLst/>
              <a:cxnLst/>
              <a:rect l="l" t="t" r="r" b="b"/>
              <a:pathLst>
                <a:path w="1103" h="2340" extrusionOk="0">
                  <a:moveTo>
                    <a:pt x="368" y="68"/>
                  </a:moveTo>
                  <a:lnTo>
                    <a:pt x="393" y="93"/>
                  </a:lnTo>
                  <a:lnTo>
                    <a:pt x="435" y="143"/>
                  </a:lnTo>
                  <a:lnTo>
                    <a:pt x="485" y="210"/>
                  </a:lnTo>
                  <a:lnTo>
                    <a:pt x="501" y="226"/>
                  </a:lnTo>
                  <a:lnTo>
                    <a:pt x="577" y="469"/>
                  </a:lnTo>
                  <a:lnTo>
                    <a:pt x="668" y="736"/>
                  </a:lnTo>
                  <a:lnTo>
                    <a:pt x="760" y="1003"/>
                  </a:lnTo>
                  <a:lnTo>
                    <a:pt x="852" y="1271"/>
                  </a:lnTo>
                  <a:lnTo>
                    <a:pt x="936" y="1530"/>
                  </a:lnTo>
                  <a:lnTo>
                    <a:pt x="1019" y="1797"/>
                  </a:lnTo>
                  <a:lnTo>
                    <a:pt x="1103" y="2056"/>
                  </a:lnTo>
                  <a:lnTo>
                    <a:pt x="1103" y="2064"/>
                  </a:lnTo>
                  <a:lnTo>
                    <a:pt x="978" y="2340"/>
                  </a:lnTo>
                  <a:lnTo>
                    <a:pt x="702" y="2206"/>
                  </a:lnTo>
                  <a:lnTo>
                    <a:pt x="702" y="2198"/>
                  </a:lnTo>
                  <a:lnTo>
                    <a:pt x="602" y="1947"/>
                  </a:lnTo>
                  <a:lnTo>
                    <a:pt x="501" y="1688"/>
                  </a:lnTo>
                  <a:lnTo>
                    <a:pt x="401" y="1429"/>
                  </a:lnTo>
                  <a:lnTo>
                    <a:pt x="301" y="1162"/>
                  </a:lnTo>
                  <a:lnTo>
                    <a:pt x="201" y="903"/>
                  </a:lnTo>
                  <a:lnTo>
                    <a:pt x="92" y="644"/>
                  </a:lnTo>
                  <a:lnTo>
                    <a:pt x="0" y="402"/>
                  </a:lnTo>
                  <a:lnTo>
                    <a:pt x="0" y="377"/>
                  </a:lnTo>
                  <a:lnTo>
                    <a:pt x="0" y="302"/>
                  </a:lnTo>
                  <a:lnTo>
                    <a:pt x="0" y="193"/>
                  </a:lnTo>
                  <a:lnTo>
                    <a:pt x="84" y="51"/>
                  </a:lnTo>
                  <a:lnTo>
                    <a:pt x="20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57"/>
            <p:cNvSpPr/>
            <p:nvPr/>
          </p:nvSpPr>
          <p:spPr>
            <a:xfrm>
              <a:off x="8551501" y="3481183"/>
              <a:ext cx="59390" cy="86570"/>
            </a:xfrm>
            <a:custGeom>
              <a:avLst/>
              <a:gdLst/>
              <a:ahLst/>
              <a:cxnLst/>
              <a:rect l="l" t="t" r="r" b="b"/>
              <a:pathLst>
                <a:path w="1204" h="1755" extrusionOk="0">
                  <a:moveTo>
                    <a:pt x="125" y="51"/>
                  </a:moveTo>
                  <a:lnTo>
                    <a:pt x="125" y="51"/>
                  </a:lnTo>
                  <a:lnTo>
                    <a:pt x="167" y="84"/>
                  </a:lnTo>
                  <a:lnTo>
                    <a:pt x="209" y="117"/>
                  </a:lnTo>
                  <a:lnTo>
                    <a:pt x="251" y="159"/>
                  </a:lnTo>
                  <a:lnTo>
                    <a:pt x="251" y="159"/>
                  </a:lnTo>
                  <a:lnTo>
                    <a:pt x="301" y="193"/>
                  </a:lnTo>
                  <a:lnTo>
                    <a:pt x="343" y="234"/>
                  </a:lnTo>
                  <a:lnTo>
                    <a:pt x="343" y="234"/>
                  </a:lnTo>
                  <a:lnTo>
                    <a:pt x="384" y="276"/>
                  </a:lnTo>
                  <a:lnTo>
                    <a:pt x="418" y="301"/>
                  </a:lnTo>
                  <a:lnTo>
                    <a:pt x="451" y="360"/>
                  </a:lnTo>
                  <a:lnTo>
                    <a:pt x="518" y="452"/>
                  </a:lnTo>
                  <a:lnTo>
                    <a:pt x="577" y="543"/>
                  </a:lnTo>
                  <a:lnTo>
                    <a:pt x="610" y="585"/>
                  </a:lnTo>
                  <a:lnTo>
                    <a:pt x="643" y="635"/>
                  </a:lnTo>
                  <a:lnTo>
                    <a:pt x="702" y="719"/>
                  </a:lnTo>
                  <a:lnTo>
                    <a:pt x="760" y="811"/>
                  </a:lnTo>
                  <a:lnTo>
                    <a:pt x="827" y="903"/>
                  </a:lnTo>
                  <a:lnTo>
                    <a:pt x="869" y="970"/>
                  </a:lnTo>
                  <a:lnTo>
                    <a:pt x="886" y="995"/>
                  </a:lnTo>
                  <a:lnTo>
                    <a:pt x="952" y="1086"/>
                  </a:lnTo>
                  <a:lnTo>
                    <a:pt x="1011" y="1178"/>
                  </a:lnTo>
                  <a:lnTo>
                    <a:pt x="1078" y="1270"/>
                  </a:lnTo>
                  <a:lnTo>
                    <a:pt x="1145" y="1354"/>
                  </a:lnTo>
                  <a:lnTo>
                    <a:pt x="1203" y="1437"/>
                  </a:lnTo>
                  <a:lnTo>
                    <a:pt x="1203" y="1446"/>
                  </a:lnTo>
                  <a:lnTo>
                    <a:pt x="1153" y="1755"/>
                  </a:lnTo>
                  <a:lnTo>
                    <a:pt x="852" y="1705"/>
                  </a:lnTo>
                  <a:lnTo>
                    <a:pt x="844" y="1696"/>
                  </a:lnTo>
                  <a:lnTo>
                    <a:pt x="785" y="1613"/>
                  </a:lnTo>
                  <a:lnTo>
                    <a:pt x="719" y="1521"/>
                  </a:lnTo>
                  <a:lnTo>
                    <a:pt x="652" y="1429"/>
                  </a:lnTo>
                  <a:lnTo>
                    <a:pt x="585" y="1337"/>
                  </a:lnTo>
                  <a:lnTo>
                    <a:pt x="526" y="1237"/>
                  </a:lnTo>
                  <a:lnTo>
                    <a:pt x="501" y="1212"/>
                  </a:lnTo>
                  <a:lnTo>
                    <a:pt x="460" y="1145"/>
                  </a:lnTo>
                  <a:lnTo>
                    <a:pt x="401" y="1053"/>
                  </a:lnTo>
                  <a:lnTo>
                    <a:pt x="334" y="953"/>
                  </a:lnTo>
                  <a:lnTo>
                    <a:pt x="276" y="861"/>
                  </a:lnTo>
                  <a:lnTo>
                    <a:pt x="251" y="802"/>
                  </a:lnTo>
                  <a:lnTo>
                    <a:pt x="226" y="761"/>
                  </a:lnTo>
                  <a:lnTo>
                    <a:pt x="167" y="660"/>
                  </a:lnTo>
                  <a:lnTo>
                    <a:pt x="109" y="552"/>
                  </a:lnTo>
                  <a:lnTo>
                    <a:pt x="75" y="485"/>
                  </a:lnTo>
                  <a:lnTo>
                    <a:pt x="67" y="443"/>
                  </a:lnTo>
                  <a:lnTo>
                    <a:pt x="50" y="393"/>
                  </a:lnTo>
                  <a:lnTo>
                    <a:pt x="50" y="393"/>
                  </a:lnTo>
                  <a:lnTo>
                    <a:pt x="42" y="335"/>
                  </a:lnTo>
                  <a:lnTo>
                    <a:pt x="34" y="268"/>
                  </a:lnTo>
                  <a:lnTo>
                    <a:pt x="34" y="268"/>
                  </a:lnTo>
                  <a:lnTo>
                    <a:pt x="25" y="209"/>
                  </a:lnTo>
                  <a:lnTo>
                    <a:pt x="17" y="151"/>
                  </a:lnTo>
                  <a:lnTo>
                    <a:pt x="0" y="101"/>
                  </a:lnTo>
                  <a:lnTo>
                    <a:pt x="0" y="9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57"/>
            <p:cNvSpPr/>
            <p:nvPr/>
          </p:nvSpPr>
          <p:spPr>
            <a:xfrm>
              <a:off x="8371012" y="3699605"/>
              <a:ext cx="79565" cy="93180"/>
            </a:xfrm>
            <a:custGeom>
              <a:avLst/>
              <a:gdLst/>
              <a:ahLst/>
              <a:cxnLst/>
              <a:rect l="l" t="t" r="r" b="b"/>
              <a:pathLst>
                <a:path w="1613" h="1889" extrusionOk="0">
                  <a:moveTo>
                    <a:pt x="92" y="8"/>
                  </a:moveTo>
                  <a:lnTo>
                    <a:pt x="100" y="8"/>
                  </a:lnTo>
                  <a:lnTo>
                    <a:pt x="292" y="117"/>
                  </a:lnTo>
                  <a:lnTo>
                    <a:pt x="434" y="184"/>
                  </a:lnTo>
                  <a:lnTo>
                    <a:pt x="501" y="226"/>
                  </a:lnTo>
                  <a:lnTo>
                    <a:pt x="551" y="259"/>
                  </a:lnTo>
                  <a:lnTo>
                    <a:pt x="585" y="292"/>
                  </a:lnTo>
                  <a:lnTo>
                    <a:pt x="668" y="384"/>
                  </a:lnTo>
                  <a:lnTo>
                    <a:pt x="827" y="560"/>
                  </a:lnTo>
                  <a:lnTo>
                    <a:pt x="927" y="685"/>
                  </a:lnTo>
                  <a:lnTo>
                    <a:pt x="1111" y="894"/>
                  </a:lnTo>
                  <a:lnTo>
                    <a:pt x="1178" y="978"/>
                  </a:lnTo>
                  <a:lnTo>
                    <a:pt x="1278" y="1094"/>
                  </a:lnTo>
                  <a:lnTo>
                    <a:pt x="1445" y="1303"/>
                  </a:lnTo>
                  <a:lnTo>
                    <a:pt x="1604" y="1504"/>
                  </a:lnTo>
                  <a:lnTo>
                    <a:pt x="1612" y="1512"/>
                  </a:lnTo>
                  <a:lnTo>
                    <a:pt x="1587" y="1888"/>
                  </a:lnTo>
                  <a:lnTo>
                    <a:pt x="1203" y="1855"/>
                  </a:lnTo>
                  <a:lnTo>
                    <a:pt x="1195" y="1846"/>
                  </a:lnTo>
                  <a:lnTo>
                    <a:pt x="1028" y="1654"/>
                  </a:lnTo>
                  <a:lnTo>
                    <a:pt x="852" y="1454"/>
                  </a:lnTo>
                  <a:lnTo>
                    <a:pt x="752" y="1337"/>
                  </a:lnTo>
                  <a:lnTo>
                    <a:pt x="677" y="1253"/>
                  </a:lnTo>
                  <a:lnTo>
                    <a:pt x="510" y="1044"/>
                  </a:lnTo>
                  <a:lnTo>
                    <a:pt x="409" y="919"/>
                  </a:lnTo>
                  <a:lnTo>
                    <a:pt x="259" y="735"/>
                  </a:lnTo>
                  <a:lnTo>
                    <a:pt x="184" y="627"/>
                  </a:lnTo>
                  <a:lnTo>
                    <a:pt x="159" y="593"/>
                  </a:lnTo>
                  <a:lnTo>
                    <a:pt x="134" y="535"/>
                  </a:lnTo>
                  <a:lnTo>
                    <a:pt x="109" y="468"/>
                  </a:lnTo>
                  <a:lnTo>
                    <a:pt x="67" y="309"/>
                  </a:lnTo>
                  <a:lnTo>
                    <a:pt x="0" y="100"/>
                  </a:lnTo>
                  <a:lnTo>
                    <a:pt x="0" y="9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57"/>
            <p:cNvSpPr/>
            <p:nvPr/>
          </p:nvSpPr>
          <p:spPr>
            <a:xfrm>
              <a:off x="8094877" y="3749031"/>
              <a:ext cx="92390" cy="88247"/>
            </a:xfrm>
            <a:custGeom>
              <a:avLst/>
              <a:gdLst/>
              <a:ahLst/>
              <a:cxnLst/>
              <a:rect l="l" t="t" r="r" b="b"/>
              <a:pathLst>
                <a:path w="1873" h="1789" extrusionOk="0">
                  <a:moveTo>
                    <a:pt x="226" y="17"/>
                  </a:moveTo>
                  <a:lnTo>
                    <a:pt x="260" y="26"/>
                  </a:lnTo>
                  <a:lnTo>
                    <a:pt x="302" y="34"/>
                  </a:lnTo>
                  <a:lnTo>
                    <a:pt x="335" y="42"/>
                  </a:lnTo>
                  <a:lnTo>
                    <a:pt x="377" y="51"/>
                  </a:lnTo>
                  <a:lnTo>
                    <a:pt x="393" y="51"/>
                  </a:lnTo>
                  <a:lnTo>
                    <a:pt x="410" y="67"/>
                  </a:lnTo>
                  <a:lnTo>
                    <a:pt x="444" y="84"/>
                  </a:lnTo>
                  <a:lnTo>
                    <a:pt x="477" y="109"/>
                  </a:lnTo>
                  <a:lnTo>
                    <a:pt x="535" y="151"/>
                  </a:lnTo>
                  <a:lnTo>
                    <a:pt x="594" y="201"/>
                  </a:lnTo>
                  <a:lnTo>
                    <a:pt x="652" y="243"/>
                  </a:lnTo>
                  <a:lnTo>
                    <a:pt x="711" y="293"/>
                  </a:lnTo>
                  <a:lnTo>
                    <a:pt x="769" y="343"/>
                  </a:lnTo>
                  <a:lnTo>
                    <a:pt x="828" y="393"/>
                  </a:lnTo>
                  <a:lnTo>
                    <a:pt x="886" y="435"/>
                  </a:lnTo>
                  <a:lnTo>
                    <a:pt x="936" y="485"/>
                  </a:lnTo>
                  <a:lnTo>
                    <a:pt x="995" y="535"/>
                  </a:lnTo>
                  <a:lnTo>
                    <a:pt x="1045" y="594"/>
                  </a:lnTo>
                  <a:lnTo>
                    <a:pt x="1104" y="644"/>
                  </a:lnTo>
                  <a:lnTo>
                    <a:pt x="1154" y="694"/>
                  </a:lnTo>
                  <a:lnTo>
                    <a:pt x="1204" y="744"/>
                  </a:lnTo>
                  <a:lnTo>
                    <a:pt x="1254" y="803"/>
                  </a:lnTo>
                  <a:lnTo>
                    <a:pt x="1296" y="844"/>
                  </a:lnTo>
                  <a:lnTo>
                    <a:pt x="1304" y="853"/>
                  </a:lnTo>
                  <a:lnTo>
                    <a:pt x="1354" y="911"/>
                  </a:lnTo>
                  <a:lnTo>
                    <a:pt x="1404" y="961"/>
                  </a:lnTo>
                  <a:lnTo>
                    <a:pt x="1454" y="1020"/>
                  </a:lnTo>
                  <a:lnTo>
                    <a:pt x="1505" y="1078"/>
                  </a:lnTo>
                  <a:lnTo>
                    <a:pt x="1546" y="1128"/>
                  </a:lnTo>
                  <a:lnTo>
                    <a:pt x="1596" y="1187"/>
                  </a:lnTo>
                  <a:lnTo>
                    <a:pt x="1647" y="1245"/>
                  </a:lnTo>
                  <a:lnTo>
                    <a:pt x="1688" y="1304"/>
                  </a:lnTo>
                  <a:lnTo>
                    <a:pt x="1738" y="1362"/>
                  </a:lnTo>
                  <a:lnTo>
                    <a:pt x="1780" y="1421"/>
                  </a:lnTo>
                  <a:lnTo>
                    <a:pt x="1822" y="1479"/>
                  </a:lnTo>
                  <a:lnTo>
                    <a:pt x="1864" y="1529"/>
                  </a:lnTo>
                  <a:lnTo>
                    <a:pt x="1872" y="1538"/>
                  </a:lnTo>
                  <a:lnTo>
                    <a:pt x="1847" y="1788"/>
                  </a:lnTo>
                  <a:lnTo>
                    <a:pt x="1596" y="1763"/>
                  </a:lnTo>
                  <a:lnTo>
                    <a:pt x="1588" y="1755"/>
                  </a:lnTo>
                  <a:lnTo>
                    <a:pt x="1546" y="1705"/>
                  </a:lnTo>
                  <a:lnTo>
                    <a:pt x="1496" y="1655"/>
                  </a:lnTo>
                  <a:lnTo>
                    <a:pt x="1454" y="1596"/>
                  </a:lnTo>
                  <a:lnTo>
                    <a:pt x="1404" y="1546"/>
                  </a:lnTo>
                  <a:lnTo>
                    <a:pt x="1354" y="1496"/>
                  </a:lnTo>
                  <a:lnTo>
                    <a:pt x="1312" y="1437"/>
                  </a:lnTo>
                  <a:lnTo>
                    <a:pt x="1262" y="1387"/>
                  </a:lnTo>
                  <a:lnTo>
                    <a:pt x="1212" y="1337"/>
                  </a:lnTo>
                  <a:lnTo>
                    <a:pt x="1162" y="1287"/>
                  </a:lnTo>
                  <a:lnTo>
                    <a:pt x="1112" y="1237"/>
                  </a:lnTo>
                  <a:lnTo>
                    <a:pt x="1062" y="1187"/>
                  </a:lnTo>
                  <a:lnTo>
                    <a:pt x="1012" y="1145"/>
                  </a:lnTo>
                  <a:lnTo>
                    <a:pt x="1003" y="1137"/>
                  </a:lnTo>
                  <a:lnTo>
                    <a:pt x="962" y="1095"/>
                  </a:lnTo>
                  <a:lnTo>
                    <a:pt x="911" y="1045"/>
                  </a:lnTo>
                  <a:lnTo>
                    <a:pt x="861" y="1003"/>
                  </a:lnTo>
                  <a:lnTo>
                    <a:pt x="811" y="953"/>
                  </a:lnTo>
                  <a:lnTo>
                    <a:pt x="753" y="911"/>
                  </a:lnTo>
                  <a:lnTo>
                    <a:pt x="703" y="869"/>
                  </a:lnTo>
                  <a:lnTo>
                    <a:pt x="652" y="819"/>
                  </a:lnTo>
                  <a:lnTo>
                    <a:pt x="594" y="777"/>
                  </a:lnTo>
                  <a:lnTo>
                    <a:pt x="544" y="736"/>
                  </a:lnTo>
                  <a:lnTo>
                    <a:pt x="485" y="694"/>
                  </a:lnTo>
                  <a:lnTo>
                    <a:pt x="435" y="652"/>
                  </a:lnTo>
                  <a:lnTo>
                    <a:pt x="377" y="619"/>
                  </a:lnTo>
                  <a:lnTo>
                    <a:pt x="318" y="577"/>
                  </a:lnTo>
                  <a:lnTo>
                    <a:pt x="268" y="535"/>
                  </a:lnTo>
                  <a:lnTo>
                    <a:pt x="210" y="502"/>
                  </a:lnTo>
                  <a:lnTo>
                    <a:pt x="176" y="485"/>
                  </a:lnTo>
                  <a:lnTo>
                    <a:pt x="151" y="468"/>
                  </a:lnTo>
                  <a:lnTo>
                    <a:pt x="126" y="452"/>
                  </a:lnTo>
                  <a:lnTo>
                    <a:pt x="126" y="443"/>
                  </a:lnTo>
                  <a:lnTo>
                    <a:pt x="101" y="418"/>
                  </a:lnTo>
                  <a:lnTo>
                    <a:pt x="76" y="385"/>
                  </a:lnTo>
                  <a:lnTo>
                    <a:pt x="51" y="360"/>
                  </a:lnTo>
                  <a:lnTo>
                    <a:pt x="26" y="326"/>
                  </a:lnTo>
                  <a:lnTo>
                    <a:pt x="18" y="318"/>
                  </a:lnTo>
                  <a:lnTo>
                    <a:pt x="18" y="285"/>
                  </a:lnTo>
                  <a:lnTo>
                    <a:pt x="9" y="226"/>
                  </a:lnTo>
                  <a:lnTo>
                    <a:pt x="1" y="168"/>
                  </a:lnTo>
                  <a:lnTo>
                    <a:pt x="68" y="59"/>
                  </a:lnTo>
                  <a:lnTo>
                    <a:pt x="118" y="42"/>
                  </a:lnTo>
                  <a:lnTo>
                    <a:pt x="176" y="17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57"/>
            <p:cNvSpPr/>
            <p:nvPr/>
          </p:nvSpPr>
          <p:spPr>
            <a:xfrm>
              <a:off x="7905311" y="3874718"/>
              <a:ext cx="97718" cy="85337"/>
            </a:xfrm>
            <a:custGeom>
              <a:avLst/>
              <a:gdLst/>
              <a:ahLst/>
              <a:cxnLst/>
              <a:rect l="l" t="t" r="r" b="b"/>
              <a:pathLst>
                <a:path w="1981" h="1730" extrusionOk="0">
                  <a:moveTo>
                    <a:pt x="126" y="9"/>
                  </a:moveTo>
                  <a:lnTo>
                    <a:pt x="176" y="17"/>
                  </a:lnTo>
                  <a:lnTo>
                    <a:pt x="252" y="17"/>
                  </a:lnTo>
                  <a:lnTo>
                    <a:pt x="268" y="26"/>
                  </a:lnTo>
                  <a:lnTo>
                    <a:pt x="293" y="51"/>
                  </a:lnTo>
                  <a:lnTo>
                    <a:pt x="327" y="67"/>
                  </a:lnTo>
                  <a:lnTo>
                    <a:pt x="360" y="92"/>
                  </a:lnTo>
                  <a:lnTo>
                    <a:pt x="385" y="109"/>
                  </a:lnTo>
                  <a:lnTo>
                    <a:pt x="410" y="134"/>
                  </a:lnTo>
                  <a:lnTo>
                    <a:pt x="435" y="159"/>
                  </a:lnTo>
                  <a:lnTo>
                    <a:pt x="460" y="184"/>
                  </a:lnTo>
                  <a:lnTo>
                    <a:pt x="502" y="234"/>
                  </a:lnTo>
                  <a:lnTo>
                    <a:pt x="552" y="285"/>
                  </a:lnTo>
                  <a:lnTo>
                    <a:pt x="602" y="335"/>
                  </a:lnTo>
                  <a:lnTo>
                    <a:pt x="653" y="385"/>
                  </a:lnTo>
                  <a:lnTo>
                    <a:pt x="703" y="427"/>
                  </a:lnTo>
                  <a:lnTo>
                    <a:pt x="753" y="477"/>
                  </a:lnTo>
                  <a:lnTo>
                    <a:pt x="811" y="527"/>
                  </a:lnTo>
                  <a:lnTo>
                    <a:pt x="861" y="569"/>
                  </a:lnTo>
                  <a:lnTo>
                    <a:pt x="912" y="619"/>
                  </a:lnTo>
                  <a:lnTo>
                    <a:pt x="970" y="661"/>
                  </a:lnTo>
                  <a:lnTo>
                    <a:pt x="1020" y="711"/>
                  </a:lnTo>
                  <a:lnTo>
                    <a:pt x="1079" y="752"/>
                  </a:lnTo>
                  <a:lnTo>
                    <a:pt x="1137" y="794"/>
                  </a:lnTo>
                  <a:lnTo>
                    <a:pt x="1187" y="844"/>
                  </a:lnTo>
                  <a:lnTo>
                    <a:pt x="1229" y="869"/>
                  </a:lnTo>
                  <a:lnTo>
                    <a:pt x="1246" y="886"/>
                  </a:lnTo>
                  <a:lnTo>
                    <a:pt x="1304" y="928"/>
                  </a:lnTo>
                  <a:lnTo>
                    <a:pt x="1363" y="970"/>
                  </a:lnTo>
                  <a:lnTo>
                    <a:pt x="1421" y="1011"/>
                  </a:lnTo>
                  <a:lnTo>
                    <a:pt x="1471" y="1062"/>
                  </a:lnTo>
                  <a:lnTo>
                    <a:pt x="1588" y="1145"/>
                  </a:lnTo>
                  <a:lnTo>
                    <a:pt x="1705" y="1229"/>
                  </a:lnTo>
                  <a:lnTo>
                    <a:pt x="1931" y="1396"/>
                  </a:lnTo>
                  <a:lnTo>
                    <a:pt x="1939" y="1396"/>
                  </a:lnTo>
                  <a:lnTo>
                    <a:pt x="1981" y="1680"/>
                  </a:lnTo>
                  <a:lnTo>
                    <a:pt x="1697" y="1730"/>
                  </a:lnTo>
                  <a:lnTo>
                    <a:pt x="1688" y="1721"/>
                  </a:lnTo>
                  <a:lnTo>
                    <a:pt x="1463" y="1554"/>
                  </a:lnTo>
                  <a:lnTo>
                    <a:pt x="1346" y="1471"/>
                  </a:lnTo>
                  <a:lnTo>
                    <a:pt x="1229" y="1387"/>
                  </a:lnTo>
                  <a:lnTo>
                    <a:pt x="1171" y="1346"/>
                  </a:lnTo>
                  <a:lnTo>
                    <a:pt x="1112" y="1295"/>
                  </a:lnTo>
                  <a:lnTo>
                    <a:pt x="1054" y="1254"/>
                  </a:lnTo>
                  <a:lnTo>
                    <a:pt x="995" y="1212"/>
                  </a:lnTo>
                  <a:lnTo>
                    <a:pt x="970" y="1195"/>
                  </a:lnTo>
                  <a:lnTo>
                    <a:pt x="937" y="1162"/>
                  </a:lnTo>
                  <a:lnTo>
                    <a:pt x="878" y="1120"/>
                  </a:lnTo>
                  <a:lnTo>
                    <a:pt x="820" y="1070"/>
                  </a:lnTo>
                  <a:lnTo>
                    <a:pt x="761" y="1020"/>
                  </a:lnTo>
                  <a:lnTo>
                    <a:pt x="703" y="978"/>
                  </a:lnTo>
                  <a:lnTo>
                    <a:pt x="644" y="928"/>
                  </a:lnTo>
                  <a:lnTo>
                    <a:pt x="594" y="878"/>
                  </a:lnTo>
                  <a:lnTo>
                    <a:pt x="536" y="828"/>
                  </a:lnTo>
                  <a:lnTo>
                    <a:pt x="477" y="777"/>
                  </a:lnTo>
                  <a:lnTo>
                    <a:pt x="427" y="727"/>
                  </a:lnTo>
                  <a:lnTo>
                    <a:pt x="369" y="677"/>
                  </a:lnTo>
                  <a:lnTo>
                    <a:pt x="318" y="627"/>
                  </a:lnTo>
                  <a:lnTo>
                    <a:pt x="260" y="569"/>
                  </a:lnTo>
                  <a:lnTo>
                    <a:pt x="210" y="519"/>
                  </a:lnTo>
                  <a:lnTo>
                    <a:pt x="160" y="460"/>
                  </a:lnTo>
                  <a:lnTo>
                    <a:pt x="135" y="435"/>
                  </a:lnTo>
                  <a:lnTo>
                    <a:pt x="110" y="410"/>
                  </a:lnTo>
                  <a:lnTo>
                    <a:pt x="84" y="376"/>
                  </a:lnTo>
                  <a:lnTo>
                    <a:pt x="84" y="376"/>
                  </a:lnTo>
                  <a:lnTo>
                    <a:pt x="68" y="343"/>
                  </a:lnTo>
                  <a:lnTo>
                    <a:pt x="51" y="310"/>
                  </a:lnTo>
                  <a:lnTo>
                    <a:pt x="34" y="276"/>
                  </a:lnTo>
                  <a:lnTo>
                    <a:pt x="18" y="243"/>
                  </a:lnTo>
                  <a:lnTo>
                    <a:pt x="1" y="218"/>
                  </a:lnTo>
                  <a:lnTo>
                    <a:pt x="1" y="201"/>
                  </a:lnTo>
                  <a:lnTo>
                    <a:pt x="9" y="143"/>
                  </a:lnTo>
                  <a:lnTo>
                    <a:pt x="9" y="92"/>
                  </a:lnTo>
                  <a:lnTo>
                    <a:pt x="2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57"/>
            <p:cNvSpPr/>
            <p:nvPr/>
          </p:nvSpPr>
          <p:spPr>
            <a:xfrm>
              <a:off x="7774297" y="3977319"/>
              <a:ext cx="77494" cy="82081"/>
            </a:xfrm>
            <a:custGeom>
              <a:avLst/>
              <a:gdLst/>
              <a:ahLst/>
              <a:cxnLst/>
              <a:rect l="l" t="t" r="r" b="b"/>
              <a:pathLst>
                <a:path w="1571" h="1664" extrusionOk="0">
                  <a:moveTo>
                    <a:pt x="117" y="26"/>
                  </a:moveTo>
                  <a:lnTo>
                    <a:pt x="117" y="26"/>
                  </a:lnTo>
                  <a:lnTo>
                    <a:pt x="142" y="51"/>
                  </a:lnTo>
                  <a:lnTo>
                    <a:pt x="167" y="68"/>
                  </a:lnTo>
                  <a:lnTo>
                    <a:pt x="193" y="93"/>
                  </a:lnTo>
                  <a:lnTo>
                    <a:pt x="218" y="109"/>
                  </a:lnTo>
                  <a:lnTo>
                    <a:pt x="243" y="134"/>
                  </a:lnTo>
                  <a:lnTo>
                    <a:pt x="268" y="151"/>
                  </a:lnTo>
                  <a:lnTo>
                    <a:pt x="276" y="151"/>
                  </a:lnTo>
                  <a:lnTo>
                    <a:pt x="301" y="168"/>
                  </a:lnTo>
                  <a:lnTo>
                    <a:pt x="326" y="184"/>
                  </a:lnTo>
                  <a:lnTo>
                    <a:pt x="351" y="201"/>
                  </a:lnTo>
                  <a:lnTo>
                    <a:pt x="376" y="218"/>
                  </a:lnTo>
                  <a:lnTo>
                    <a:pt x="393" y="235"/>
                  </a:lnTo>
                  <a:lnTo>
                    <a:pt x="410" y="243"/>
                  </a:lnTo>
                  <a:lnTo>
                    <a:pt x="435" y="260"/>
                  </a:lnTo>
                  <a:lnTo>
                    <a:pt x="451" y="268"/>
                  </a:lnTo>
                  <a:lnTo>
                    <a:pt x="477" y="301"/>
                  </a:lnTo>
                  <a:lnTo>
                    <a:pt x="485" y="310"/>
                  </a:lnTo>
                  <a:lnTo>
                    <a:pt x="518" y="343"/>
                  </a:lnTo>
                  <a:lnTo>
                    <a:pt x="560" y="393"/>
                  </a:lnTo>
                  <a:lnTo>
                    <a:pt x="585" y="427"/>
                  </a:lnTo>
                  <a:lnTo>
                    <a:pt x="602" y="443"/>
                  </a:lnTo>
                  <a:lnTo>
                    <a:pt x="635" y="485"/>
                  </a:lnTo>
                  <a:lnTo>
                    <a:pt x="677" y="535"/>
                  </a:lnTo>
                  <a:lnTo>
                    <a:pt x="719" y="585"/>
                  </a:lnTo>
                  <a:lnTo>
                    <a:pt x="736" y="602"/>
                  </a:lnTo>
                  <a:lnTo>
                    <a:pt x="761" y="636"/>
                  </a:lnTo>
                  <a:lnTo>
                    <a:pt x="802" y="677"/>
                  </a:lnTo>
                  <a:lnTo>
                    <a:pt x="844" y="728"/>
                  </a:lnTo>
                  <a:lnTo>
                    <a:pt x="886" y="778"/>
                  </a:lnTo>
                  <a:lnTo>
                    <a:pt x="936" y="819"/>
                  </a:lnTo>
                  <a:lnTo>
                    <a:pt x="978" y="870"/>
                  </a:lnTo>
                  <a:lnTo>
                    <a:pt x="1020" y="920"/>
                  </a:lnTo>
                  <a:lnTo>
                    <a:pt x="1061" y="961"/>
                  </a:lnTo>
                  <a:lnTo>
                    <a:pt x="1095" y="995"/>
                  </a:lnTo>
                  <a:lnTo>
                    <a:pt x="1111" y="1012"/>
                  </a:lnTo>
                  <a:lnTo>
                    <a:pt x="1203" y="1103"/>
                  </a:lnTo>
                  <a:lnTo>
                    <a:pt x="1379" y="1296"/>
                  </a:lnTo>
                  <a:lnTo>
                    <a:pt x="1471" y="1387"/>
                  </a:lnTo>
                  <a:lnTo>
                    <a:pt x="1521" y="1438"/>
                  </a:lnTo>
                  <a:lnTo>
                    <a:pt x="1563" y="1479"/>
                  </a:lnTo>
                  <a:lnTo>
                    <a:pt x="1563" y="1488"/>
                  </a:lnTo>
                  <a:lnTo>
                    <a:pt x="1571" y="1663"/>
                  </a:lnTo>
                  <a:lnTo>
                    <a:pt x="1395" y="1663"/>
                  </a:lnTo>
                  <a:lnTo>
                    <a:pt x="1387" y="1655"/>
                  </a:lnTo>
                  <a:lnTo>
                    <a:pt x="1345" y="1621"/>
                  </a:lnTo>
                  <a:lnTo>
                    <a:pt x="1295" y="1580"/>
                  </a:lnTo>
                  <a:lnTo>
                    <a:pt x="1195" y="1496"/>
                  </a:lnTo>
                  <a:lnTo>
                    <a:pt x="986" y="1329"/>
                  </a:lnTo>
                  <a:lnTo>
                    <a:pt x="878" y="1254"/>
                  </a:lnTo>
                  <a:lnTo>
                    <a:pt x="861" y="1237"/>
                  </a:lnTo>
                  <a:lnTo>
                    <a:pt x="827" y="1212"/>
                  </a:lnTo>
                  <a:lnTo>
                    <a:pt x="777" y="1162"/>
                  </a:lnTo>
                  <a:lnTo>
                    <a:pt x="727" y="1120"/>
                  </a:lnTo>
                  <a:lnTo>
                    <a:pt x="677" y="1078"/>
                  </a:lnTo>
                  <a:lnTo>
                    <a:pt x="627" y="1037"/>
                  </a:lnTo>
                  <a:lnTo>
                    <a:pt x="577" y="995"/>
                  </a:lnTo>
                  <a:lnTo>
                    <a:pt x="527" y="945"/>
                  </a:lnTo>
                  <a:lnTo>
                    <a:pt x="477" y="903"/>
                  </a:lnTo>
                  <a:lnTo>
                    <a:pt x="435" y="870"/>
                  </a:lnTo>
                  <a:lnTo>
                    <a:pt x="426" y="853"/>
                  </a:lnTo>
                  <a:lnTo>
                    <a:pt x="376" y="811"/>
                  </a:lnTo>
                  <a:lnTo>
                    <a:pt x="326" y="761"/>
                  </a:lnTo>
                  <a:lnTo>
                    <a:pt x="276" y="711"/>
                  </a:lnTo>
                  <a:lnTo>
                    <a:pt x="268" y="702"/>
                  </a:lnTo>
                  <a:lnTo>
                    <a:pt x="234" y="661"/>
                  </a:lnTo>
                  <a:lnTo>
                    <a:pt x="193" y="611"/>
                  </a:lnTo>
                  <a:lnTo>
                    <a:pt x="159" y="560"/>
                  </a:lnTo>
                  <a:lnTo>
                    <a:pt x="151" y="552"/>
                  </a:lnTo>
                  <a:lnTo>
                    <a:pt x="126" y="510"/>
                  </a:lnTo>
                  <a:lnTo>
                    <a:pt x="117" y="494"/>
                  </a:lnTo>
                  <a:lnTo>
                    <a:pt x="101" y="460"/>
                  </a:lnTo>
                  <a:lnTo>
                    <a:pt x="101" y="452"/>
                  </a:lnTo>
                  <a:lnTo>
                    <a:pt x="92" y="427"/>
                  </a:lnTo>
                  <a:lnTo>
                    <a:pt x="76" y="393"/>
                  </a:lnTo>
                  <a:lnTo>
                    <a:pt x="67" y="360"/>
                  </a:lnTo>
                  <a:lnTo>
                    <a:pt x="59" y="327"/>
                  </a:lnTo>
                  <a:lnTo>
                    <a:pt x="50" y="301"/>
                  </a:lnTo>
                  <a:lnTo>
                    <a:pt x="50" y="293"/>
                  </a:lnTo>
                  <a:lnTo>
                    <a:pt x="50" y="268"/>
                  </a:lnTo>
                  <a:lnTo>
                    <a:pt x="42" y="226"/>
                  </a:lnTo>
                  <a:lnTo>
                    <a:pt x="34" y="193"/>
                  </a:lnTo>
                  <a:lnTo>
                    <a:pt x="17" y="159"/>
                  </a:lnTo>
                  <a:lnTo>
                    <a:pt x="9" y="126"/>
                  </a:lnTo>
                  <a:lnTo>
                    <a:pt x="0" y="101"/>
                  </a:lnTo>
                  <a:lnTo>
                    <a:pt x="0" y="93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57"/>
            <p:cNvSpPr/>
            <p:nvPr/>
          </p:nvSpPr>
          <p:spPr>
            <a:xfrm>
              <a:off x="7692709" y="4091907"/>
              <a:ext cx="33395" cy="42076"/>
            </a:xfrm>
            <a:custGeom>
              <a:avLst/>
              <a:gdLst/>
              <a:ahLst/>
              <a:cxnLst/>
              <a:rect l="l" t="t" r="r" b="b"/>
              <a:pathLst>
                <a:path w="677" h="853" extrusionOk="0">
                  <a:moveTo>
                    <a:pt x="109" y="34"/>
                  </a:moveTo>
                  <a:lnTo>
                    <a:pt x="134" y="59"/>
                  </a:lnTo>
                  <a:lnTo>
                    <a:pt x="159" y="75"/>
                  </a:lnTo>
                  <a:lnTo>
                    <a:pt x="184" y="100"/>
                  </a:lnTo>
                  <a:lnTo>
                    <a:pt x="184" y="100"/>
                  </a:lnTo>
                  <a:lnTo>
                    <a:pt x="192" y="125"/>
                  </a:lnTo>
                  <a:lnTo>
                    <a:pt x="209" y="142"/>
                  </a:lnTo>
                  <a:lnTo>
                    <a:pt x="217" y="167"/>
                  </a:lnTo>
                  <a:lnTo>
                    <a:pt x="234" y="192"/>
                  </a:lnTo>
                  <a:lnTo>
                    <a:pt x="251" y="217"/>
                  </a:lnTo>
                  <a:lnTo>
                    <a:pt x="259" y="234"/>
                  </a:lnTo>
                  <a:lnTo>
                    <a:pt x="276" y="259"/>
                  </a:lnTo>
                  <a:lnTo>
                    <a:pt x="293" y="284"/>
                  </a:lnTo>
                  <a:lnTo>
                    <a:pt x="309" y="301"/>
                  </a:lnTo>
                  <a:lnTo>
                    <a:pt x="326" y="326"/>
                  </a:lnTo>
                  <a:lnTo>
                    <a:pt x="343" y="343"/>
                  </a:lnTo>
                  <a:lnTo>
                    <a:pt x="359" y="368"/>
                  </a:lnTo>
                  <a:lnTo>
                    <a:pt x="376" y="384"/>
                  </a:lnTo>
                  <a:lnTo>
                    <a:pt x="393" y="409"/>
                  </a:lnTo>
                  <a:lnTo>
                    <a:pt x="410" y="426"/>
                  </a:lnTo>
                  <a:lnTo>
                    <a:pt x="435" y="460"/>
                  </a:lnTo>
                  <a:lnTo>
                    <a:pt x="443" y="468"/>
                  </a:lnTo>
                  <a:lnTo>
                    <a:pt x="476" y="510"/>
                  </a:lnTo>
                  <a:lnTo>
                    <a:pt x="518" y="551"/>
                  </a:lnTo>
                  <a:lnTo>
                    <a:pt x="552" y="593"/>
                  </a:lnTo>
                  <a:lnTo>
                    <a:pt x="593" y="635"/>
                  </a:lnTo>
                  <a:lnTo>
                    <a:pt x="677" y="727"/>
                  </a:lnTo>
                  <a:lnTo>
                    <a:pt x="677" y="727"/>
                  </a:lnTo>
                  <a:lnTo>
                    <a:pt x="677" y="852"/>
                  </a:lnTo>
                  <a:lnTo>
                    <a:pt x="543" y="852"/>
                  </a:lnTo>
                  <a:lnTo>
                    <a:pt x="543" y="852"/>
                  </a:lnTo>
                  <a:lnTo>
                    <a:pt x="460" y="777"/>
                  </a:lnTo>
                  <a:lnTo>
                    <a:pt x="418" y="735"/>
                  </a:lnTo>
                  <a:lnTo>
                    <a:pt x="376" y="694"/>
                  </a:lnTo>
                  <a:lnTo>
                    <a:pt x="334" y="652"/>
                  </a:lnTo>
                  <a:lnTo>
                    <a:pt x="293" y="610"/>
                  </a:lnTo>
                  <a:lnTo>
                    <a:pt x="293" y="602"/>
                  </a:lnTo>
                  <a:lnTo>
                    <a:pt x="259" y="560"/>
                  </a:lnTo>
                  <a:lnTo>
                    <a:pt x="243" y="543"/>
                  </a:lnTo>
                  <a:lnTo>
                    <a:pt x="217" y="518"/>
                  </a:lnTo>
                  <a:lnTo>
                    <a:pt x="201" y="493"/>
                  </a:lnTo>
                  <a:lnTo>
                    <a:pt x="184" y="476"/>
                  </a:lnTo>
                  <a:lnTo>
                    <a:pt x="167" y="451"/>
                  </a:lnTo>
                  <a:lnTo>
                    <a:pt x="151" y="426"/>
                  </a:lnTo>
                  <a:lnTo>
                    <a:pt x="126" y="401"/>
                  </a:lnTo>
                  <a:lnTo>
                    <a:pt x="109" y="376"/>
                  </a:lnTo>
                  <a:lnTo>
                    <a:pt x="92" y="351"/>
                  </a:lnTo>
                  <a:lnTo>
                    <a:pt x="75" y="326"/>
                  </a:lnTo>
                  <a:lnTo>
                    <a:pt x="59" y="301"/>
                  </a:lnTo>
                  <a:lnTo>
                    <a:pt x="42" y="276"/>
                  </a:lnTo>
                  <a:lnTo>
                    <a:pt x="34" y="251"/>
                  </a:lnTo>
                  <a:lnTo>
                    <a:pt x="17" y="217"/>
                  </a:lnTo>
                  <a:lnTo>
                    <a:pt x="0" y="192"/>
                  </a:lnTo>
                  <a:lnTo>
                    <a:pt x="0" y="192"/>
                  </a:lnTo>
                  <a:lnTo>
                    <a:pt x="0" y="159"/>
                  </a:lnTo>
                  <a:lnTo>
                    <a:pt x="0" y="125"/>
                  </a:lnTo>
                  <a:lnTo>
                    <a:pt x="0" y="92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57"/>
            <p:cNvSpPr/>
            <p:nvPr/>
          </p:nvSpPr>
          <p:spPr>
            <a:xfrm>
              <a:off x="9564787" y="3099585"/>
              <a:ext cx="25206" cy="131902"/>
            </a:xfrm>
            <a:custGeom>
              <a:avLst/>
              <a:gdLst/>
              <a:ahLst/>
              <a:cxnLst/>
              <a:rect l="l" t="t" r="r" b="b"/>
              <a:pathLst>
                <a:path w="511" h="2674" extrusionOk="0">
                  <a:moveTo>
                    <a:pt x="268" y="9"/>
                  </a:moveTo>
                  <a:lnTo>
                    <a:pt x="393" y="34"/>
                  </a:lnTo>
                  <a:lnTo>
                    <a:pt x="460" y="59"/>
                  </a:lnTo>
                  <a:lnTo>
                    <a:pt x="502" y="92"/>
                  </a:lnTo>
                  <a:lnTo>
                    <a:pt x="502" y="101"/>
                  </a:lnTo>
                  <a:lnTo>
                    <a:pt x="502" y="134"/>
                  </a:lnTo>
                  <a:lnTo>
                    <a:pt x="502" y="176"/>
                  </a:lnTo>
                  <a:lnTo>
                    <a:pt x="502" y="209"/>
                  </a:lnTo>
                  <a:lnTo>
                    <a:pt x="510" y="251"/>
                  </a:lnTo>
                  <a:lnTo>
                    <a:pt x="510" y="260"/>
                  </a:lnTo>
                  <a:lnTo>
                    <a:pt x="510" y="285"/>
                  </a:lnTo>
                  <a:lnTo>
                    <a:pt x="502" y="326"/>
                  </a:lnTo>
                  <a:lnTo>
                    <a:pt x="502" y="360"/>
                  </a:lnTo>
                  <a:lnTo>
                    <a:pt x="494" y="393"/>
                  </a:lnTo>
                  <a:lnTo>
                    <a:pt x="485" y="427"/>
                  </a:lnTo>
                  <a:lnTo>
                    <a:pt x="485" y="468"/>
                  </a:lnTo>
                  <a:lnTo>
                    <a:pt x="477" y="502"/>
                  </a:lnTo>
                  <a:lnTo>
                    <a:pt x="477" y="535"/>
                  </a:lnTo>
                  <a:lnTo>
                    <a:pt x="477" y="569"/>
                  </a:lnTo>
                  <a:lnTo>
                    <a:pt x="477" y="610"/>
                  </a:lnTo>
                  <a:lnTo>
                    <a:pt x="477" y="644"/>
                  </a:lnTo>
                  <a:lnTo>
                    <a:pt x="469" y="719"/>
                  </a:lnTo>
                  <a:lnTo>
                    <a:pt x="469" y="786"/>
                  </a:lnTo>
                  <a:lnTo>
                    <a:pt x="469" y="861"/>
                  </a:lnTo>
                  <a:lnTo>
                    <a:pt x="469" y="936"/>
                  </a:lnTo>
                  <a:lnTo>
                    <a:pt x="469" y="1003"/>
                  </a:lnTo>
                  <a:lnTo>
                    <a:pt x="469" y="1078"/>
                  </a:lnTo>
                  <a:lnTo>
                    <a:pt x="469" y="1153"/>
                  </a:lnTo>
                  <a:lnTo>
                    <a:pt x="469" y="1521"/>
                  </a:lnTo>
                  <a:lnTo>
                    <a:pt x="469" y="1596"/>
                  </a:lnTo>
                  <a:lnTo>
                    <a:pt x="469" y="1671"/>
                  </a:lnTo>
                  <a:lnTo>
                    <a:pt x="469" y="1747"/>
                  </a:lnTo>
                  <a:lnTo>
                    <a:pt x="469" y="1822"/>
                  </a:lnTo>
                  <a:lnTo>
                    <a:pt x="469" y="1897"/>
                  </a:lnTo>
                  <a:lnTo>
                    <a:pt x="469" y="1972"/>
                  </a:lnTo>
                  <a:lnTo>
                    <a:pt x="477" y="2123"/>
                  </a:lnTo>
                  <a:lnTo>
                    <a:pt x="485" y="2273"/>
                  </a:lnTo>
                  <a:lnTo>
                    <a:pt x="494" y="2415"/>
                  </a:lnTo>
                  <a:lnTo>
                    <a:pt x="494" y="2423"/>
                  </a:lnTo>
                  <a:lnTo>
                    <a:pt x="285" y="2674"/>
                  </a:lnTo>
                  <a:lnTo>
                    <a:pt x="42" y="2465"/>
                  </a:lnTo>
                  <a:lnTo>
                    <a:pt x="42" y="2448"/>
                  </a:lnTo>
                  <a:lnTo>
                    <a:pt x="26" y="2306"/>
                  </a:lnTo>
                  <a:lnTo>
                    <a:pt x="17" y="2156"/>
                  </a:lnTo>
                  <a:lnTo>
                    <a:pt x="1" y="2006"/>
                  </a:lnTo>
                  <a:lnTo>
                    <a:pt x="1" y="1922"/>
                  </a:lnTo>
                  <a:lnTo>
                    <a:pt x="1" y="1847"/>
                  </a:lnTo>
                  <a:lnTo>
                    <a:pt x="1" y="1772"/>
                  </a:lnTo>
                  <a:lnTo>
                    <a:pt x="1" y="1696"/>
                  </a:lnTo>
                  <a:lnTo>
                    <a:pt x="1" y="1613"/>
                  </a:lnTo>
                  <a:lnTo>
                    <a:pt x="1" y="1538"/>
                  </a:lnTo>
                  <a:lnTo>
                    <a:pt x="1" y="1488"/>
                  </a:lnTo>
                  <a:lnTo>
                    <a:pt x="1" y="1463"/>
                  </a:lnTo>
                  <a:lnTo>
                    <a:pt x="1" y="1379"/>
                  </a:lnTo>
                  <a:lnTo>
                    <a:pt x="1" y="1070"/>
                  </a:lnTo>
                  <a:lnTo>
                    <a:pt x="1" y="995"/>
                  </a:lnTo>
                  <a:lnTo>
                    <a:pt x="1" y="911"/>
                  </a:lnTo>
                  <a:lnTo>
                    <a:pt x="1" y="836"/>
                  </a:lnTo>
                  <a:lnTo>
                    <a:pt x="1" y="752"/>
                  </a:lnTo>
                  <a:lnTo>
                    <a:pt x="1" y="677"/>
                  </a:lnTo>
                  <a:lnTo>
                    <a:pt x="9" y="602"/>
                  </a:lnTo>
                  <a:lnTo>
                    <a:pt x="9" y="560"/>
                  </a:lnTo>
                  <a:lnTo>
                    <a:pt x="9" y="519"/>
                  </a:lnTo>
                  <a:lnTo>
                    <a:pt x="9" y="477"/>
                  </a:lnTo>
                  <a:lnTo>
                    <a:pt x="9" y="443"/>
                  </a:lnTo>
                  <a:lnTo>
                    <a:pt x="17" y="402"/>
                  </a:lnTo>
                  <a:lnTo>
                    <a:pt x="26" y="360"/>
                  </a:lnTo>
                  <a:lnTo>
                    <a:pt x="26" y="318"/>
                  </a:lnTo>
                  <a:lnTo>
                    <a:pt x="34" y="285"/>
                  </a:lnTo>
                  <a:lnTo>
                    <a:pt x="42" y="243"/>
                  </a:lnTo>
                  <a:lnTo>
                    <a:pt x="51" y="201"/>
                  </a:lnTo>
                  <a:lnTo>
                    <a:pt x="51" y="176"/>
                  </a:lnTo>
                  <a:lnTo>
                    <a:pt x="59" y="159"/>
                  </a:lnTo>
                  <a:lnTo>
                    <a:pt x="84" y="126"/>
                  </a:lnTo>
                  <a:lnTo>
                    <a:pt x="101" y="92"/>
                  </a:lnTo>
                  <a:lnTo>
                    <a:pt x="126" y="51"/>
                  </a:lnTo>
                  <a:lnTo>
                    <a:pt x="143" y="17"/>
                  </a:lnTo>
                  <a:lnTo>
                    <a:pt x="143" y="9"/>
                  </a:lnTo>
                  <a:lnTo>
                    <a:pt x="193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57"/>
            <p:cNvSpPr/>
            <p:nvPr/>
          </p:nvSpPr>
          <p:spPr>
            <a:xfrm>
              <a:off x="9252001" y="3054697"/>
              <a:ext cx="54063" cy="165247"/>
            </a:xfrm>
            <a:custGeom>
              <a:avLst/>
              <a:gdLst/>
              <a:ahLst/>
              <a:cxnLst/>
              <a:rect l="l" t="t" r="r" b="b"/>
              <a:pathLst>
                <a:path w="1096" h="3350" extrusionOk="0">
                  <a:moveTo>
                    <a:pt x="352" y="125"/>
                  </a:moveTo>
                  <a:lnTo>
                    <a:pt x="444" y="259"/>
                  </a:lnTo>
                  <a:lnTo>
                    <a:pt x="452" y="301"/>
                  </a:lnTo>
                  <a:lnTo>
                    <a:pt x="494" y="485"/>
                  </a:lnTo>
                  <a:lnTo>
                    <a:pt x="536" y="668"/>
                  </a:lnTo>
                  <a:lnTo>
                    <a:pt x="577" y="852"/>
                  </a:lnTo>
                  <a:lnTo>
                    <a:pt x="669" y="1220"/>
                  </a:lnTo>
                  <a:lnTo>
                    <a:pt x="753" y="1587"/>
                  </a:lnTo>
                  <a:lnTo>
                    <a:pt x="820" y="1846"/>
                  </a:lnTo>
                  <a:lnTo>
                    <a:pt x="845" y="1963"/>
                  </a:lnTo>
                  <a:lnTo>
                    <a:pt x="928" y="2331"/>
                  </a:lnTo>
                  <a:lnTo>
                    <a:pt x="1020" y="2698"/>
                  </a:lnTo>
                  <a:lnTo>
                    <a:pt x="1062" y="2891"/>
                  </a:lnTo>
                  <a:lnTo>
                    <a:pt x="1095" y="3058"/>
                  </a:lnTo>
                  <a:lnTo>
                    <a:pt x="1095" y="3074"/>
                  </a:lnTo>
                  <a:lnTo>
                    <a:pt x="928" y="3350"/>
                  </a:lnTo>
                  <a:lnTo>
                    <a:pt x="644" y="3175"/>
                  </a:lnTo>
                  <a:lnTo>
                    <a:pt x="644" y="3158"/>
                  </a:lnTo>
                  <a:lnTo>
                    <a:pt x="611" y="2991"/>
                  </a:lnTo>
                  <a:lnTo>
                    <a:pt x="569" y="2807"/>
                  </a:lnTo>
                  <a:lnTo>
                    <a:pt x="477" y="2439"/>
                  </a:lnTo>
                  <a:lnTo>
                    <a:pt x="394" y="2063"/>
                  </a:lnTo>
                  <a:lnTo>
                    <a:pt x="360" y="1955"/>
                  </a:lnTo>
                  <a:lnTo>
                    <a:pt x="302" y="1696"/>
                  </a:lnTo>
                  <a:lnTo>
                    <a:pt x="218" y="1328"/>
                  </a:lnTo>
                  <a:lnTo>
                    <a:pt x="135" y="952"/>
                  </a:lnTo>
                  <a:lnTo>
                    <a:pt x="93" y="769"/>
                  </a:lnTo>
                  <a:lnTo>
                    <a:pt x="51" y="585"/>
                  </a:lnTo>
                  <a:lnTo>
                    <a:pt x="9" y="401"/>
                  </a:lnTo>
                  <a:lnTo>
                    <a:pt x="1" y="359"/>
                  </a:lnTo>
                  <a:lnTo>
                    <a:pt x="18" y="201"/>
                  </a:lnTo>
                  <a:lnTo>
                    <a:pt x="151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57"/>
            <p:cNvSpPr/>
            <p:nvPr/>
          </p:nvSpPr>
          <p:spPr>
            <a:xfrm>
              <a:off x="9045960" y="3083110"/>
              <a:ext cx="34677" cy="94413"/>
            </a:xfrm>
            <a:custGeom>
              <a:avLst/>
              <a:gdLst/>
              <a:ahLst/>
              <a:cxnLst/>
              <a:rect l="l" t="t" r="r" b="b"/>
              <a:pathLst>
                <a:path w="703" h="1914" extrusionOk="0">
                  <a:moveTo>
                    <a:pt x="143" y="34"/>
                  </a:moveTo>
                  <a:lnTo>
                    <a:pt x="143" y="42"/>
                  </a:lnTo>
                  <a:lnTo>
                    <a:pt x="193" y="134"/>
                  </a:lnTo>
                  <a:lnTo>
                    <a:pt x="235" y="218"/>
                  </a:lnTo>
                  <a:lnTo>
                    <a:pt x="243" y="234"/>
                  </a:lnTo>
                  <a:lnTo>
                    <a:pt x="302" y="343"/>
                  </a:lnTo>
                  <a:lnTo>
                    <a:pt x="302" y="343"/>
                  </a:lnTo>
                  <a:lnTo>
                    <a:pt x="343" y="443"/>
                  </a:lnTo>
                  <a:lnTo>
                    <a:pt x="352" y="460"/>
                  </a:lnTo>
                  <a:lnTo>
                    <a:pt x="377" y="543"/>
                  </a:lnTo>
                  <a:lnTo>
                    <a:pt x="410" y="652"/>
                  </a:lnTo>
                  <a:lnTo>
                    <a:pt x="444" y="752"/>
                  </a:lnTo>
                  <a:lnTo>
                    <a:pt x="444" y="769"/>
                  </a:lnTo>
                  <a:lnTo>
                    <a:pt x="469" y="861"/>
                  </a:lnTo>
                  <a:lnTo>
                    <a:pt x="494" y="970"/>
                  </a:lnTo>
                  <a:lnTo>
                    <a:pt x="527" y="1070"/>
                  </a:lnTo>
                  <a:lnTo>
                    <a:pt x="552" y="1178"/>
                  </a:lnTo>
                  <a:lnTo>
                    <a:pt x="552" y="1187"/>
                  </a:lnTo>
                  <a:lnTo>
                    <a:pt x="586" y="1279"/>
                  </a:lnTo>
                  <a:lnTo>
                    <a:pt x="611" y="1387"/>
                  </a:lnTo>
                  <a:lnTo>
                    <a:pt x="644" y="1487"/>
                  </a:lnTo>
                  <a:lnTo>
                    <a:pt x="669" y="1596"/>
                  </a:lnTo>
                  <a:lnTo>
                    <a:pt x="703" y="1696"/>
                  </a:lnTo>
                  <a:lnTo>
                    <a:pt x="703" y="1705"/>
                  </a:lnTo>
                  <a:lnTo>
                    <a:pt x="594" y="1914"/>
                  </a:lnTo>
                  <a:lnTo>
                    <a:pt x="385" y="1805"/>
                  </a:lnTo>
                  <a:lnTo>
                    <a:pt x="385" y="1797"/>
                  </a:lnTo>
                  <a:lnTo>
                    <a:pt x="352" y="1696"/>
                  </a:lnTo>
                  <a:lnTo>
                    <a:pt x="318" y="1596"/>
                  </a:lnTo>
                  <a:lnTo>
                    <a:pt x="277" y="1487"/>
                  </a:lnTo>
                  <a:lnTo>
                    <a:pt x="243" y="1387"/>
                  </a:lnTo>
                  <a:lnTo>
                    <a:pt x="210" y="1287"/>
                  </a:lnTo>
                  <a:lnTo>
                    <a:pt x="210" y="1279"/>
                  </a:lnTo>
                  <a:lnTo>
                    <a:pt x="176" y="1178"/>
                  </a:lnTo>
                  <a:lnTo>
                    <a:pt x="143" y="1070"/>
                  </a:lnTo>
                  <a:lnTo>
                    <a:pt x="118" y="970"/>
                  </a:lnTo>
                  <a:lnTo>
                    <a:pt x="84" y="878"/>
                  </a:lnTo>
                  <a:lnTo>
                    <a:pt x="84" y="861"/>
                  </a:lnTo>
                  <a:lnTo>
                    <a:pt x="59" y="752"/>
                  </a:lnTo>
                  <a:lnTo>
                    <a:pt x="34" y="652"/>
                  </a:lnTo>
                  <a:lnTo>
                    <a:pt x="9" y="560"/>
                  </a:lnTo>
                  <a:lnTo>
                    <a:pt x="9" y="543"/>
                  </a:lnTo>
                  <a:lnTo>
                    <a:pt x="1" y="435"/>
                  </a:lnTo>
                  <a:lnTo>
                    <a:pt x="1" y="293"/>
                  </a:lnTo>
                  <a:lnTo>
                    <a:pt x="1" y="201"/>
                  </a:lnTo>
                  <a:lnTo>
                    <a:pt x="1" y="84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57"/>
            <p:cNvSpPr/>
            <p:nvPr/>
          </p:nvSpPr>
          <p:spPr>
            <a:xfrm>
              <a:off x="9472890" y="2841603"/>
              <a:ext cx="37982" cy="127018"/>
            </a:xfrm>
            <a:custGeom>
              <a:avLst/>
              <a:gdLst/>
              <a:ahLst/>
              <a:cxnLst/>
              <a:rect l="l" t="t" r="r" b="b"/>
              <a:pathLst>
                <a:path w="770" h="2575" extrusionOk="0">
                  <a:moveTo>
                    <a:pt x="352" y="1"/>
                  </a:moveTo>
                  <a:lnTo>
                    <a:pt x="385" y="110"/>
                  </a:lnTo>
                  <a:lnTo>
                    <a:pt x="410" y="293"/>
                  </a:lnTo>
                  <a:lnTo>
                    <a:pt x="460" y="594"/>
                  </a:lnTo>
                  <a:lnTo>
                    <a:pt x="510" y="886"/>
                  </a:lnTo>
                  <a:lnTo>
                    <a:pt x="560" y="1187"/>
                  </a:lnTo>
                  <a:lnTo>
                    <a:pt x="611" y="1480"/>
                  </a:lnTo>
                  <a:lnTo>
                    <a:pt x="636" y="1630"/>
                  </a:lnTo>
                  <a:lnTo>
                    <a:pt x="661" y="1780"/>
                  </a:lnTo>
                  <a:lnTo>
                    <a:pt x="686" y="1931"/>
                  </a:lnTo>
                  <a:lnTo>
                    <a:pt x="711" y="2073"/>
                  </a:lnTo>
                  <a:lnTo>
                    <a:pt x="744" y="2223"/>
                  </a:lnTo>
                  <a:lnTo>
                    <a:pt x="769" y="2374"/>
                  </a:lnTo>
                  <a:lnTo>
                    <a:pt x="636" y="2574"/>
                  </a:lnTo>
                  <a:lnTo>
                    <a:pt x="427" y="2440"/>
                  </a:lnTo>
                  <a:lnTo>
                    <a:pt x="402" y="2290"/>
                  </a:lnTo>
                  <a:lnTo>
                    <a:pt x="368" y="2140"/>
                  </a:lnTo>
                  <a:lnTo>
                    <a:pt x="343" y="1989"/>
                  </a:lnTo>
                  <a:lnTo>
                    <a:pt x="310" y="1847"/>
                  </a:lnTo>
                  <a:lnTo>
                    <a:pt x="285" y="1697"/>
                  </a:lnTo>
                  <a:lnTo>
                    <a:pt x="260" y="1546"/>
                  </a:lnTo>
                  <a:lnTo>
                    <a:pt x="201" y="1246"/>
                  </a:lnTo>
                  <a:lnTo>
                    <a:pt x="143" y="953"/>
                  </a:lnTo>
                  <a:lnTo>
                    <a:pt x="93" y="653"/>
                  </a:lnTo>
                  <a:lnTo>
                    <a:pt x="34" y="360"/>
                  </a:lnTo>
                  <a:lnTo>
                    <a:pt x="1" y="176"/>
                  </a:lnTo>
                  <a:lnTo>
                    <a:pt x="1" y="68"/>
                  </a:lnTo>
                  <a:lnTo>
                    <a:pt x="26" y="59"/>
                  </a:lnTo>
                  <a:lnTo>
                    <a:pt x="327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57"/>
            <p:cNvSpPr/>
            <p:nvPr/>
          </p:nvSpPr>
          <p:spPr>
            <a:xfrm>
              <a:off x="9762650" y="2935177"/>
              <a:ext cx="26390" cy="188776"/>
            </a:xfrm>
            <a:custGeom>
              <a:avLst/>
              <a:gdLst/>
              <a:ahLst/>
              <a:cxnLst/>
              <a:rect l="l" t="t" r="r" b="b"/>
              <a:pathLst>
                <a:path w="535" h="3827" extrusionOk="0">
                  <a:moveTo>
                    <a:pt x="418" y="151"/>
                  </a:moveTo>
                  <a:lnTo>
                    <a:pt x="418" y="159"/>
                  </a:lnTo>
                  <a:lnTo>
                    <a:pt x="468" y="368"/>
                  </a:lnTo>
                  <a:lnTo>
                    <a:pt x="468" y="385"/>
                  </a:lnTo>
                  <a:lnTo>
                    <a:pt x="510" y="518"/>
                  </a:lnTo>
                  <a:lnTo>
                    <a:pt x="526" y="610"/>
                  </a:lnTo>
                  <a:lnTo>
                    <a:pt x="535" y="635"/>
                  </a:lnTo>
                  <a:lnTo>
                    <a:pt x="526" y="827"/>
                  </a:lnTo>
                  <a:lnTo>
                    <a:pt x="526" y="928"/>
                  </a:lnTo>
                  <a:lnTo>
                    <a:pt x="526" y="928"/>
                  </a:lnTo>
                  <a:lnTo>
                    <a:pt x="518" y="1036"/>
                  </a:lnTo>
                  <a:lnTo>
                    <a:pt x="518" y="1136"/>
                  </a:lnTo>
                  <a:lnTo>
                    <a:pt x="510" y="1245"/>
                  </a:lnTo>
                  <a:lnTo>
                    <a:pt x="510" y="1337"/>
                  </a:lnTo>
                  <a:lnTo>
                    <a:pt x="510" y="1354"/>
                  </a:lnTo>
                  <a:lnTo>
                    <a:pt x="501" y="1454"/>
                  </a:lnTo>
                  <a:lnTo>
                    <a:pt x="501" y="1563"/>
                  </a:lnTo>
                  <a:lnTo>
                    <a:pt x="493" y="1663"/>
                  </a:lnTo>
                  <a:lnTo>
                    <a:pt x="493" y="1771"/>
                  </a:lnTo>
                  <a:lnTo>
                    <a:pt x="493" y="1872"/>
                  </a:lnTo>
                  <a:lnTo>
                    <a:pt x="493" y="1980"/>
                  </a:lnTo>
                  <a:lnTo>
                    <a:pt x="493" y="2080"/>
                  </a:lnTo>
                  <a:lnTo>
                    <a:pt x="493" y="2189"/>
                  </a:lnTo>
                  <a:lnTo>
                    <a:pt x="493" y="2289"/>
                  </a:lnTo>
                  <a:lnTo>
                    <a:pt x="493" y="2306"/>
                  </a:lnTo>
                  <a:lnTo>
                    <a:pt x="493" y="2398"/>
                  </a:lnTo>
                  <a:lnTo>
                    <a:pt x="493" y="2507"/>
                  </a:lnTo>
                  <a:lnTo>
                    <a:pt x="493" y="2941"/>
                  </a:lnTo>
                  <a:lnTo>
                    <a:pt x="493" y="3041"/>
                  </a:lnTo>
                  <a:lnTo>
                    <a:pt x="493" y="3150"/>
                  </a:lnTo>
                  <a:lnTo>
                    <a:pt x="493" y="3250"/>
                  </a:lnTo>
                  <a:lnTo>
                    <a:pt x="493" y="3359"/>
                  </a:lnTo>
                  <a:lnTo>
                    <a:pt x="501" y="3459"/>
                  </a:lnTo>
                  <a:lnTo>
                    <a:pt x="501" y="3551"/>
                  </a:lnTo>
                  <a:lnTo>
                    <a:pt x="501" y="3568"/>
                  </a:lnTo>
                  <a:lnTo>
                    <a:pt x="284" y="3826"/>
                  </a:lnTo>
                  <a:lnTo>
                    <a:pt x="34" y="3601"/>
                  </a:lnTo>
                  <a:lnTo>
                    <a:pt x="34" y="3584"/>
                  </a:lnTo>
                  <a:lnTo>
                    <a:pt x="25" y="3492"/>
                  </a:lnTo>
                  <a:lnTo>
                    <a:pt x="17" y="3384"/>
                  </a:lnTo>
                  <a:lnTo>
                    <a:pt x="8" y="3267"/>
                  </a:lnTo>
                  <a:lnTo>
                    <a:pt x="0" y="3158"/>
                  </a:lnTo>
                  <a:lnTo>
                    <a:pt x="0" y="3041"/>
                  </a:lnTo>
                  <a:lnTo>
                    <a:pt x="0" y="2933"/>
                  </a:lnTo>
                  <a:lnTo>
                    <a:pt x="0" y="2824"/>
                  </a:lnTo>
                  <a:lnTo>
                    <a:pt x="0" y="2707"/>
                  </a:lnTo>
                  <a:lnTo>
                    <a:pt x="0" y="2264"/>
                  </a:lnTo>
                  <a:lnTo>
                    <a:pt x="0" y="2147"/>
                  </a:lnTo>
                  <a:lnTo>
                    <a:pt x="0" y="2039"/>
                  </a:lnTo>
                  <a:lnTo>
                    <a:pt x="0" y="1930"/>
                  </a:lnTo>
                  <a:lnTo>
                    <a:pt x="0" y="1813"/>
                  </a:lnTo>
                  <a:lnTo>
                    <a:pt x="0" y="1705"/>
                  </a:lnTo>
                  <a:lnTo>
                    <a:pt x="8" y="1588"/>
                  </a:lnTo>
                  <a:lnTo>
                    <a:pt x="17" y="1479"/>
                  </a:lnTo>
                  <a:lnTo>
                    <a:pt x="17" y="1370"/>
                  </a:lnTo>
                  <a:lnTo>
                    <a:pt x="25" y="1253"/>
                  </a:lnTo>
                  <a:lnTo>
                    <a:pt x="25" y="1237"/>
                  </a:lnTo>
                  <a:lnTo>
                    <a:pt x="34" y="1145"/>
                  </a:lnTo>
                  <a:lnTo>
                    <a:pt x="42" y="1036"/>
                  </a:lnTo>
                  <a:lnTo>
                    <a:pt x="50" y="928"/>
                  </a:lnTo>
                  <a:lnTo>
                    <a:pt x="67" y="811"/>
                  </a:lnTo>
                  <a:lnTo>
                    <a:pt x="67" y="811"/>
                  </a:lnTo>
                  <a:lnTo>
                    <a:pt x="75" y="702"/>
                  </a:lnTo>
                  <a:lnTo>
                    <a:pt x="100" y="510"/>
                  </a:lnTo>
                  <a:lnTo>
                    <a:pt x="109" y="485"/>
                  </a:lnTo>
                  <a:lnTo>
                    <a:pt x="142" y="401"/>
                  </a:lnTo>
                  <a:lnTo>
                    <a:pt x="201" y="268"/>
                  </a:lnTo>
                  <a:lnTo>
                    <a:pt x="201" y="259"/>
                  </a:lnTo>
                  <a:lnTo>
                    <a:pt x="293" y="67"/>
                  </a:lnTo>
                  <a:lnTo>
                    <a:pt x="293" y="59"/>
                  </a:lnTo>
                  <a:lnTo>
                    <a:pt x="36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57"/>
            <p:cNvSpPr/>
            <p:nvPr/>
          </p:nvSpPr>
          <p:spPr>
            <a:xfrm>
              <a:off x="9698316" y="2864688"/>
              <a:ext cx="17758" cy="136884"/>
            </a:xfrm>
            <a:custGeom>
              <a:avLst/>
              <a:gdLst/>
              <a:ahLst/>
              <a:cxnLst/>
              <a:rect l="l" t="t" r="r" b="b"/>
              <a:pathLst>
                <a:path w="360" h="2775" extrusionOk="0">
                  <a:moveTo>
                    <a:pt x="284" y="59"/>
                  </a:moveTo>
                  <a:lnTo>
                    <a:pt x="284" y="76"/>
                  </a:lnTo>
                  <a:lnTo>
                    <a:pt x="293" y="143"/>
                  </a:lnTo>
                  <a:lnTo>
                    <a:pt x="309" y="226"/>
                  </a:lnTo>
                  <a:lnTo>
                    <a:pt x="318" y="285"/>
                  </a:lnTo>
                  <a:lnTo>
                    <a:pt x="318" y="302"/>
                  </a:lnTo>
                  <a:lnTo>
                    <a:pt x="335" y="385"/>
                  </a:lnTo>
                  <a:lnTo>
                    <a:pt x="343" y="435"/>
                  </a:lnTo>
                  <a:lnTo>
                    <a:pt x="343" y="460"/>
                  </a:lnTo>
                  <a:lnTo>
                    <a:pt x="360" y="544"/>
                  </a:lnTo>
                  <a:lnTo>
                    <a:pt x="360" y="1053"/>
                  </a:lnTo>
                  <a:lnTo>
                    <a:pt x="351" y="1337"/>
                  </a:lnTo>
                  <a:lnTo>
                    <a:pt x="351" y="1496"/>
                  </a:lnTo>
                  <a:lnTo>
                    <a:pt x="351" y="1655"/>
                  </a:lnTo>
                  <a:lnTo>
                    <a:pt x="351" y="2281"/>
                  </a:lnTo>
                  <a:lnTo>
                    <a:pt x="351" y="2357"/>
                  </a:lnTo>
                  <a:lnTo>
                    <a:pt x="351" y="2432"/>
                  </a:lnTo>
                  <a:lnTo>
                    <a:pt x="351" y="2515"/>
                  </a:lnTo>
                  <a:lnTo>
                    <a:pt x="351" y="2582"/>
                  </a:lnTo>
                  <a:lnTo>
                    <a:pt x="351" y="2591"/>
                  </a:lnTo>
                  <a:lnTo>
                    <a:pt x="184" y="2774"/>
                  </a:lnTo>
                  <a:lnTo>
                    <a:pt x="0" y="2607"/>
                  </a:lnTo>
                  <a:lnTo>
                    <a:pt x="0" y="2599"/>
                  </a:lnTo>
                  <a:lnTo>
                    <a:pt x="0" y="2532"/>
                  </a:lnTo>
                  <a:lnTo>
                    <a:pt x="0" y="2449"/>
                  </a:lnTo>
                  <a:lnTo>
                    <a:pt x="0" y="2365"/>
                  </a:lnTo>
                  <a:lnTo>
                    <a:pt x="0" y="2290"/>
                  </a:lnTo>
                  <a:lnTo>
                    <a:pt x="0" y="1730"/>
                  </a:lnTo>
                  <a:lnTo>
                    <a:pt x="0" y="1647"/>
                  </a:lnTo>
                  <a:lnTo>
                    <a:pt x="0" y="1488"/>
                  </a:lnTo>
                  <a:lnTo>
                    <a:pt x="9" y="1329"/>
                  </a:lnTo>
                  <a:lnTo>
                    <a:pt x="25" y="1037"/>
                  </a:lnTo>
                  <a:lnTo>
                    <a:pt x="25" y="1012"/>
                  </a:lnTo>
                  <a:lnTo>
                    <a:pt x="34" y="853"/>
                  </a:lnTo>
                  <a:lnTo>
                    <a:pt x="42" y="694"/>
                  </a:lnTo>
                  <a:lnTo>
                    <a:pt x="51" y="544"/>
                  </a:lnTo>
                  <a:lnTo>
                    <a:pt x="51" y="544"/>
                  </a:lnTo>
                  <a:lnTo>
                    <a:pt x="59" y="460"/>
                  </a:lnTo>
                  <a:lnTo>
                    <a:pt x="59" y="435"/>
                  </a:lnTo>
                  <a:lnTo>
                    <a:pt x="76" y="385"/>
                  </a:lnTo>
                  <a:lnTo>
                    <a:pt x="92" y="310"/>
                  </a:lnTo>
                  <a:lnTo>
                    <a:pt x="92" y="293"/>
                  </a:lnTo>
                  <a:lnTo>
                    <a:pt x="101" y="226"/>
                  </a:lnTo>
                  <a:lnTo>
                    <a:pt x="117" y="151"/>
                  </a:lnTo>
                  <a:lnTo>
                    <a:pt x="134" y="76"/>
                  </a:lnTo>
                  <a:lnTo>
                    <a:pt x="134" y="68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57"/>
            <p:cNvSpPr/>
            <p:nvPr/>
          </p:nvSpPr>
          <p:spPr>
            <a:xfrm>
              <a:off x="9753969" y="2617853"/>
              <a:ext cx="33444" cy="131112"/>
            </a:xfrm>
            <a:custGeom>
              <a:avLst/>
              <a:gdLst/>
              <a:ahLst/>
              <a:cxnLst/>
              <a:rect l="l" t="t" r="r" b="b"/>
              <a:pathLst>
                <a:path w="678" h="2658" extrusionOk="0">
                  <a:moveTo>
                    <a:pt x="569" y="76"/>
                  </a:moveTo>
                  <a:lnTo>
                    <a:pt x="569" y="76"/>
                  </a:lnTo>
                  <a:lnTo>
                    <a:pt x="594" y="151"/>
                  </a:lnTo>
                  <a:lnTo>
                    <a:pt x="619" y="235"/>
                  </a:lnTo>
                  <a:lnTo>
                    <a:pt x="619" y="243"/>
                  </a:lnTo>
                  <a:lnTo>
                    <a:pt x="644" y="310"/>
                  </a:lnTo>
                  <a:lnTo>
                    <a:pt x="669" y="368"/>
                  </a:lnTo>
                  <a:lnTo>
                    <a:pt x="669" y="393"/>
                  </a:lnTo>
                  <a:lnTo>
                    <a:pt x="677" y="427"/>
                  </a:lnTo>
                  <a:lnTo>
                    <a:pt x="677" y="469"/>
                  </a:lnTo>
                  <a:lnTo>
                    <a:pt x="677" y="469"/>
                  </a:lnTo>
                  <a:lnTo>
                    <a:pt x="669" y="535"/>
                  </a:lnTo>
                  <a:lnTo>
                    <a:pt x="661" y="611"/>
                  </a:lnTo>
                  <a:lnTo>
                    <a:pt x="661" y="661"/>
                  </a:lnTo>
                  <a:lnTo>
                    <a:pt x="661" y="686"/>
                  </a:lnTo>
                  <a:lnTo>
                    <a:pt x="652" y="761"/>
                  </a:lnTo>
                  <a:lnTo>
                    <a:pt x="636" y="828"/>
                  </a:lnTo>
                  <a:lnTo>
                    <a:pt x="627" y="903"/>
                  </a:lnTo>
                  <a:lnTo>
                    <a:pt x="627" y="936"/>
                  </a:lnTo>
                  <a:lnTo>
                    <a:pt x="619" y="978"/>
                  </a:lnTo>
                  <a:lnTo>
                    <a:pt x="611" y="1045"/>
                  </a:lnTo>
                  <a:lnTo>
                    <a:pt x="602" y="1120"/>
                  </a:lnTo>
                  <a:lnTo>
                    <a:pt x="594" y="1195"/>
                  </a:lnTo>
                  <a:lnTo>
                    <a:pt x="585" y="1271"/>
                  </a:lnTo>
                  <a:lnTo>
                    <a:pt x="577" y="1337"/>
                  </a:lnTo>
                  <a:lnTo>
                    <a:pt x="560" y="1413"/>
                  </a:lnTo>
                  <a:lnTo>
                    <a:pt x="544" y="1563"/>
                  </a:lnTo>
                  <a:lnTo>
                    <a:pt x="544" y="1596"/>
                  </a:lnTo>
                  <a:lnTo>
                    <a:pt x="535" y="1705"/>
                  </a:lnTo>
                  <a:lnTo>
                    <a:pt x="510" y="1855"/>
                  </a:lnTo>
                  <a:lnTo>
                    <a:pt x="494" y="2006"/>
                  </a:lnTo>
                  <a:lnTo>
                    <a:pt x="477" y="2156"/>
                  </a:lnTo>
                  <a:lnTo>
                    <a:pt x="452" y="2440"/>
                  </a:lnTo>
                  <a:lnTo>
                    <a:pt x="452" y="2448"/>
                  </a:lnTo>
                  <a:lnTo>
                    <a:pt x="210" y="2657"/>
                  </a:lnTo>
                  <a:lnTo>
                    <a:pt x="1" y="2415"/>
                  </a:lnTo>
                  <a:lnTo>
                    <a:pt x="1" y="2407"/>
                  </a:lnTo>
                  <a:lnTo>
                    <a:pt x="9" y="2114"/>
                  </a:lnTo>
                  <a:lnTo>
                    <a:pt x="17" y="1964"/>
                  </a:lnTo>
                  <a:lnTo>
                    <a:pt x="26" y="1814"/>
                  </a:lnTo>
                  <a:lnTo>
                    <a:pt x="34" y="1663"/>
                  </a:lnTo>
                  <a:lnTo>
                    <a:pt x="34" y="1546"/>
                  </a:lnTo>
                  <a:lnTo>
                    <a:pt x="34" y="1513"/>
                  </a:lnTo>
                  <a:lnTo>
                    <a:pt x="51" y="1362"/>
                  </a:lnTo>
                  <a:lnTo>
                    <a:pt x="51" y="1287"/>
                  </a:lnTo>
                  <a:lnTo>
                    <a:pt x="59" y="1212"/>
                  </a:lnTo>
                  <a:lnTo>
                    <a:pt x="68" y="1137"/>
                  </a:lnTo>
                  <a:lnTo>
                    <a:pt x="76" y="1062"/>
                  </a:lnTo>
                  <a:lnTo>
                    <a:pt x="84" y="978"/>
                  </a:lnTo>
                  <a:lnTo>
                    <a:pt x="93" y="903"/>
                  </a:lnTo>
                  <a:lnTo>
                    <a:pt x="93" y="861"/>
                  </a:lnTo>
                  <a:lnTo>
                    <a:pt x="93" y="828"/>
                  </a:lnTo>
                  <a:lnTo>
                    <a:pt x="101" y="753"/>
                  </a:lnTo>
                  <a:lnTo>
                    <a:pt x="109" y="677"/>
                  </a:lnTo>
                  <a:lnTo>
                    <a:pt x="126" y="602"/>
                  </a:lnTo>
                  <a:lnTo>
                    <a:pt x="126" y="577"/>
                  </a:lnTo>
                  <a:lnTo>
                    <a:pt x="134" y="527"/>
                  </a:lnTo>
                  <a:lnTo>
                    <a:pt x="151" y="452"/>
                  </a:lnTo>
                  <a:lnTo>
                    <a:pt x="168" y="377"/>
                  </a:lnTo>
                  <a:lnTo>
                    <a:pt x="168" y="377"/>
                  </a:lnTo>
                  <a:lnTo>
                    <a:pt x="184" y="335"/>
                  </a:lnTo>
                  <a:lnTo>
                    <a:pt x="201" y="310"/>
                  </a:lnTo>
                  <a:lnTo>
                    <a:pt x="218" y="285"/>
                  </a:lnTo>
                  <a:lnTo>
                    <a:pt x="260" y="243"/>
                  </a:lnTo>
                  <a:lnTo>
                    <a:pt x="310" y="185"/>
                  </a:lnTo>
                  <a:lnTo>
                    <a:pt x="318" y="176"/>
                  </a:lnTo>
                  <a:lnTo>
                    <a:pt x="377" y="109"/>
                  </a:lnTo>
                  <a:lnTo>
                    <a:pt x="418" y="51"/>
                  </a:lnTo>
                  <a:lnTo>
                    <a:pt x="418" y="51"/>
                  </a:lnTo>
                  <a:lnTo>
                    <a:pt x="502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57"/>
            <p:cNvSpPr/>
            <p:nvPr/>
          </p:nvSpPr>
          <p:spPr>
            <a:xfrm>
              <a:off x="9678141" y="2482696"/>
              <a:ext cx="18153" cy="136884"/>
            </a:xfrm>
            <a:custGeom>
              <a:avLst/>
              <a:gdLst/>
              <a:ahLst/>
              <a:cxnLst/>
              <a:rect l="l" t="t" r="r" b="b"/>
              <a:pathLst>
                <a:path w="368" h="2775" extrusionOk="0">
                  <a:moveTo>
                    <a:pt x="276" y="76"/>
                  </a:moveTo>
                  <a:lnTo>
                    <a:pt x="276" y="84"/>
                  </a:lnTo>
                  <a:lnTo>
                    <a:pt x="301" y="235"/>
                  </a:lnTo>
                  <a:lnTo>
                    <a:pt x="309" y="301"/>
                  </a:lnTo>
                  <a:lnTo>
                    <a:pt x="326" y="393"/>
                  </a:lnTo>
                  <a:lnTo>
                    <a:pt x="334" y="452"/>
                  </a:lnTo>
                  <a:lnTo>
                    <a:pt x="334" y="477"/>
                  </a:lnTo>
                  <a:lnTo>
                    <a:pt x="343" y="552"/>
                  </a:lnTo>
                  <a:lnTo>
                    <a:pt x="343" y="569"/>
                  </a:lnTo>
                  <a:lnTo>
                    <a:pt x="343" y="636"/>
                  </a:lnTo>
                  <a:lnTo>
                    <a:pt x="343" y="711"/>
                  </a:lnTo>
                  <a:lnTo>
                    <a:pt x="343" y="1663"/>
                  </a:lnTo>
                  <a:lnTo>
                    <a:pt x="343" y="1738"/>
                  </a:lnTo>
                  <a:lnTo>
                    <a:pt x="343" y="1813"/>
                  </a:lnTo>
                  <a:lnTo>
                    <a:pt x="343" y="1897"/>
                  </a:lnTo>
                  <a:lnTo>
                    <a:pt x="343" y="1972"/>
                  </a:lnTo>
                  <a:lnTo>
                    <a:pt x="343" y="2047"/>
                  </a:lnTo>
                  <a:lnTo>
                    <a:pt x="343" y="2131"/>
                  </a:lnTo>
                  <a:lnTo>
                    <a:pt x="343" y="2206"/>
                  </a:lnTo>
                  <a:lnTo>
                    <a:pt x="343" y="2290"/>
                  </a:lnTo>
                  <a:lnTo>
                    <a:pt x="351" y="2365"/>
                  </a:lnTo>
                  <a:lnTo>
                    <a:pt x="359" y="2440"/>
                  </a:lnTo>
                  <a:lnTo>
                    <a:pt x="359" y="2524"/>
                  </a:lnTo>
                  <a:lnTo>
                    <a:pt x="368" y="2590"/>
                  </a:lnTo>
                  <a:lnTo>
                    <a:pt x="368" y="2599"/>
                  </a:lnTo>
                  <a:lnTo>
                    <a:pt x="226" y="2774"/>
                  </a:lnTo>
                  <a:lnTo>
                    <a:pt x="59" y="2632"/>
                  </a:lnTo>
                  <a:lnTo>
                    <a:pt x="59" y="2624"/>
                  </a:lnTo>
                  <a:lnTo>
                    <a:pt x="50" y="2557"/>
                  </a:lnTo>
                  <a:lnTo>
                    <a:pt x="42" y="2473"/>
                  </a:lnTo>
                  <a:lnTo>
                    <a:pt x="33" y="2390"/>
                  </a:lnTo>
                  <a:lnTo>
                    <a:pt x="25" y="2315"/>
                  </a:lnTo>
                  <a:lnTo>
                    <a:pt x="17" y="2231"/>
                  </a:lnTo>
                  <a:lnTo>
                    <a:pt x="8" y="2148"/>
                  </a:lnTo>
                  <a:lnTo>
                    <a:pt x="0" y="2072"/>
                  </a:lnTo>
                  <a:lnTo>
                    <a:pt x="0" y="1989"/>
                  </a:lnTo>
                  <a:lnTo>
                    <a:pt x="0" y="1905"/>
                  </a:lnTo>
                  <a:lnTo>
                    <a:pt x="0" y="1830"/>
                  </a:lnTo>
                  <a:lnTo>
                    <a:pt x="0" y="1755"/>
                  </a:lnTo>
                  <a:lnTo>
                    <a:pt x="0" y="1747"/>
                  </a:lnTo>
                  <a:lnTo>
                    <a:pt x="0" y="1663"/>
                  </a:lnTo>
                  <a:lnTo>
                    <a:pt x="0" y="1588"/>
                  </a:lnTo>
                  <a:lnTo>
                    <a:pt x="0" y="1504"/>
                  </a:lnTo>
                  <a:lnTo>
                    <a:pt x="0" y="1020"/>
                  </a:lnTo>
                  <a:lnTo>
                    <a:pt x="0" y="945"/>
                  </a:lnTo>
                  <a:lnTo>
                    <a:pt x="0" y="861"/>
                  </a:lnTo>
                  <a:lnTo>
                    <a:pt x="0" y="778"/>
                  </a:lnTo>
                  <a:lnTo>
                    <a:pt x="0" y="702"/>
                  </a:lnTo>
                  <a:lnTo>
                    <a:pt x="0" y="619"/>
                  </a:lnTo>
                  <a:lnTo>
                    <a:pt x="0" y="552"/>
                  </a:lnTo>
                  <a:lnTo>
                    <a:pt x="0" y="544"/>
                  </a:lnTo>
                  <a:lnTo>
                    <a:pt x="17" y="460"/>
                  </a:lnTo>
                  <a:lnTo>
                    <a:pt x="17" y="435"/>
                  </a:lnTo>
                  <a:lnTo>
                    <a:pt x="25" y="377"/>
                  </a:lnTo>
                  <a:lnTo>
                    <a:pt x="50" y="285"/>
                  </a:lnTo>
                  <a:lnTo>
                    <a:pt x="75" y="218"/>
                  </a:lnTo>
                  <a:lnTo>
                    <a:pt x="109" y="67"/>
                  </a:lnTo>
                  <a:lnTo>
                    <a:pt x="109" y="59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57"/>
            <p:cNvSpPr/>
            <p:nvPr/>
          </p:nvSpPr>
          <p:spPr>
            <a:xfrm>
              <a:off x="9443244" y="2437808"/>
              <a:ext cx="37538" cy="157453"/>
            </a:xfrm>
            <a:custGeom>
              <a:avLst/>
              <a:gdLst/>
              <a:ahLst/>
              <a:cxnLst/>
              <a:rect l="l" t="t" r="r" b="b"/>
              <a:pathLst>
                <a:path w="761" h="3192" extrusionOk="0">
                  <a:moveTo>
                    <a:pt x="368" y="0"/>
                  </a:moveTo>
                  <a:lnTo>
                    <a:pt x="476" y="92"/>
                  </a:lnTo>
                  <a:lnTo>
                    <a:pt x="518" y="125"/>
                  </a:lnTo>
                  <a:lnTo>
                    <a:pt x="543" y="184"/>
                  </a:lnTo>
                  <a:lnTo>
                    <a:pt x="560" y="242"/>
                  </a:lnTo>
                  <a:lnTo>
                    <a:pt x="577" y="276"/>
                  </a:lnTo>
                  <a:lnTo>
                    <a:pt x="602" y="359"/>
                  </a:lnTo>
                  <a:lnTo>
                    <a:pt x="602" y="543"/>
                  </a:lnTo>
                  <a:lnTo>
                    <a:pt x="602" y="635"/>
                  </a:lnTo>
                  <a:lnTo>
                    <a:pt x="602" y="727"/>
                  </a:lnTo>
                  <a:lnTo>
                    <a:pt x="602" y="819"/>
                  </a:lnTo>
                  <a:lnTo>
                    <a:pt x="602" y="902"/>
                  </a:lnTo>
                  <a:lnTo>
                    <a:pt x="602" y="961"/>
                  </a:lnTo>
                  <a:lnTo>
                    <a:pt x="602" y="994"/>
                  </a:lnTo>
                  <a:lnTo>
                    <a:pt x="602" y="1086"/>
                  </a:lnTo>
                  <a:lnTo>
                    <a:pt x="610" y="1178"/>
                  </a:lnTo>
                  <a:lnTo>
                    <a:pt x="610" y="1270"/>
                  </a:lnTo>
                  <a:lnTo>
                    <a:pt x="618" y="1370"/>
                  </a:lnTo>
                  <a:lnTo>
                    <a:pt x="627" y="1462"/>
                  </a:lnTo>
                  <a:lnTo>
                    <a:pt x="635" y="1554"/>
                  </a:lnTo>
                  <a:lnTo>
                    <a:pt x="644" y="1646"/>
                  </a:lnTo>
                  <a:lnTo>
                    <a:pt x="660" y="1821"/>
                  </a:lnTo>
                  <a:lnTo>
                    <a:pt x="660" y="1830"/>
                  </a:lnTo>
                  <a:lnTo>
                    <a:pt x="677" y="2013"/>
                  </a:lnTo>
                  <a:lnTo>
                    <a:pt x="694" y="2205"/>
                  </a:lnTo>
                  <a:lnTo>
                    <a:pt x="710" y="2389"/>
                  </a:lnTo>
                  <a:lnTo>
                    <a:pt x="727" y="2581"/>
                  </a:lnTo>
                  <a:lnTo>
                    <a:pt x="744" y="2765"/>
                  </a:lnTo>
                  <a:lnTo>
                    <a:pt x="752" y="2857"/>
                  </a:lnTo>
                  <a:lnTo>
                    <a:pt x="760" y="2941"/>
                  </a:lnTo>
                  <a:lnTo>
                    <a:pt x="760" y="2949"/>
                  </a:lnTo>
                  <a:lnTo>
                    <a:pt x="568" y="3191"/>
                  </a:lnTo>
                  <a:lnTo>
                    <a:pt x="334" y="2999"/>
                  </a:lnTo>
                  <a:lnTo>
                    <a:pt x="334" y="2982"/>
                  </a:lnTo>
                  <a:lnTo>
                    <a:pt x="326" y="2907"/>
                  </a:lnTo>
                  <a:lnTo>
                    <a:pt x="309" y="2815"/>
                  </a:lnTo>
                  <a:lnTo>
                    <a:pt x="284" y="2632"/>
                  </a:lnTo>
                  <a:lnTo>
                    <a:pt x="251" y="2448"/>
                  </a:lnTo>
                  <a:lnTo>
                    <a:pt x="217" y="2264"/>
                  </a:lnTo>
                  <a:lnTo>
                    <a:pt x="192" y="2080"/>
                  </a:lnTo>
                  <a:lnTo>
                    <a:pt x="159" y="1896"/>
                  </a:lnTo>
                  <a:lnTo>
                    <a:pt x="159" y="1888"/>
                  </a:lnTo>
                  <a:lnTo>
                    <a:pt x="134" y="1704"/>
                  </a:lnTo>
                  <a:lnTo>
                    <a:pt x="117" y="1612"/>
                  </a:lnTo>
                  <a:lnTo>
                    <a:pt x="109" y="1520"/>
                  </a:lnTo>
                  <a:lnTo>
                    <a:pt x="92" y="1429"/>
                  </a:lnTo>
                  <a:lnTo>
                    <a:pt x="75" y="1328"/>
                  </a:lnTo>
                  <a:lnTo>
                    <a:pt x="67" y="1236"/>
                  </a:lnTo>
                  <a:lnTo>
                    <a:pt x="50" y="1145"/>
                  </a:lnTo>
                  <a:lnTo>
                    <a:pt x="42" y="1044"/>
                  </a:lnTo>
                  <a:lnTo>
                    <a:pt x="42" y="1011"/>
                  </a:lnTo>
                  <a:lnTo>
                    <a:pt x="34" y="952"/>
                  </a:lnTo>
                  <a:lnTo>
                    <a:pt x="25" y="860"/>
                  </a:lnTo>
                  <a:lnTo>
                    <a:pt x="17" y="760"/>
                  </a:lnTo>
                  <a:lnTo>
                    <a:pt x="9" y="668"/>
                  </a:lnTo>
                  <a:lnTo>
                    <a:pt x="9" y="568"/>
                  </a:lnTo>
                  <a:lnTo>
                    <a:pt x="0" y="476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25" y="284"/>
                  </a:lnTo>
                  <a:lnTo>
                    <a:pt x="34" y="251"/>
                  </a:lnTo>
                  <a:lnTo>
                    <a:pt x="50" y="192"/>
                  </a:lnTo>
                  <a:lnTo>
                    <a:pt x="75" y="125"/>
                  </a:lnTo>
                  <a:lnTo>
                    <a:pt x="117" y="92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57"/>
            <p:cNvSpPr/>
            <p:nvPr/>
          </p:nvSpPr>
          <p:spPr>
            <a:xfrm>
              <a:off x="9606814" y="2678427"/>
              <a:ext cx="23135" cy="67628"/>
            </a:xfrm>
            <a:custGeom>
              <a:avLst/>
              <a:gdLst/>
              <a:ahLst/>
              <a:cxnLst/>
              <a:rect l="l" t="t" r="r" b="b"/>
              <a:pathLst>
                <a:path w="469" h="1371" extrusionOk="0">
                  <a:moveTo>
                    <a:pt x="302" y="9"/>
                  </a:moveTo>
                  <a:lnTo>
                    <a:pt x="377" y="93"/>
                  </a:lnTo>
                  <a:lnTo>
                    <a:pt x="410" y="118"/>
                  </a:lnTo>
                  <a:lnTo>
                    <a:pt x="435" y="168"/>
                  </a:lnTo>
                  <a:lnTo>
                    <a:pt x="444" y="185"/>
                  </a:lnTo>
                  <a:lnTo>
                    <a:pt x="460" y="235"/>
                  </a:lnTo>
                  <a:lnTo>
                    <a:pt x="469" y="260"/>
                  </a:lnTo>
                  <a:lnTo>
                    <a:pt x="469" y="310"/>
                  </a:lnTo>
                  <a:lnTo>
                    <a:pt x="460" y="377"/>
                  </a:lnTo>
                  <a:lnTo>
                    <a:pt x="460" y="444"/>
                  </a:lnTo>
                  <a:lnTo>
                    <a:pt x="460" y="510"/>
                  </a:lnTo>
                  <a:lnTo>
                    <a:pt x="460" y="586"/>
                  </a:lnTo>
                  <a:lnTo>
                    <a:pt x="460" y="652"/>
                  </a:lnTo>
                  <a:lnTo>
                    <a:pt x="460" y="719"/>
                  </a:lnTo>
                  <a:lnTo>
                    <a:pt x="460" y="786"/>
                  </a:lnTo>
                  <a:lnTo>
                    <a:pt x="460" y="861"/>
                  </a:lnTo>
                  <a:lnTo>
                    <a:pt x="460" y="928"/>
                  </a:lnTo>
                  <a:lnTo>
                    <a:pt x="460" y="995"/>
                  </a:lnTo>
                  <a:lnTo>
                    <a:pt x="460" y="1070"/>
                  </a:lnTo>
                  <a:lnTo>
                    <a:pt x="460" y="1137"/>
                  </a:lnTo>
                  <a:lnTo>
                    <a:pt x="235" y="1371"/>
                  </a:lnTo>
                  <a:lnTo>
                    <a:pt x="1" y="1145"/>
                  </a:lnTo>
                  <a:lnTo>
                    <a:pt x="1" y="1145"/>
                  </a:lnTo>
                  <a:lnTo>
                    <a:pt x="1" y="1078"/>
                  </a:lnTo>
                  <a:lnTo>
                    <a:pt x="1" y="1003"/>
                  </a:lnTo>
                  <a:lnTo>
                    <a:pt x="1" y="928"/>
                  </a:lnTo>
                  <a:lnTo>
                    <a:pt x="1" y="853"/>
                  </a:lnTo>
                  <a:lnTo>
                    <a:pt x="1" y="560"/>
                  </a:lnTo>
                  <a:lnTo>
                    <a:pt x="1" y="494"/>
                  </a:lnTo>
                  <a:lnTo>
                    <a:pt x="1" y="418"/>
                  </a:lnTo>
                  <a:lnTo>
                    <a:pt x="1" y="343"/>
                  </a:lnTo>
                  <a:lnTo>
                    <a:pt x="1" y="268"/>
                  </a:lnTo>
                  <a:lnTo>
                    <a:pt x="1" y="218"/>
                  </a:lnTo>
                  <a:lnTo>
                    <a:pt x="9" y="201"/>
                  </a:lnTo>
                  <a:lnTo>
                    <a:pt x="34" y="151"/>
                  </a:lnTo>
                  <a:lnTo>
                    <a:pt x="51" y="126"/>
                  </a:lnTo>
                  <a:lnTo>
                    <a:pt x="76" y="84"/>
                  </a:lnTo>
                  <a:lnTo>
                    <a:pt x="118" y="59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57"/>
            <p:cNvSpPr/>
            <p:nvPr/>
          </p:nvSpPr>
          <p:spPr>
            <a:xfrm>
              <a:off x="9194337" y="2291058"/>
              <a:ext cx="36700" cy="103094"/>
            </a:xfrm>
            <a:custGeom>
              <a:avLst/>
              <a:gdLst/>
              <a:ahLst/>
              <a:cxnLst/>
              <a:rect l="l" t="t" r="r" b="b"/>
              <a:pathLst>
                <a:path w="744" h="2090" extrusionOk="0">
                  <a:moveTo>
                    <a:pt x="393" y="1"/>
                  </a:moveTo>
                  <a:lnTo>
                    <a:pt x="426" y="76"/>
                  </a:lnTo>
                  <a:lnTo>
                    <a:pt x="493" y="460"/>
                  </a:lnTo>
                  <a:lnTo>
                    <a:pt x="577" y="937"/>
                  </a:lnTo>
                  <a:lnTo>
                    <a:pt x="660" y="1404"/>
                  </a:lnTo>
                  <a:lnTo>
                    <a:pt x="702" y="1638"/>
                  </a:lnTo>
                  <a:lnTo>
                    <a:pt x="744" y="1872"/>
                  </a:lnTo>
                  <a:lnTo>
                    <a:pt x="602" y="2089"/>
                  </a:lnTo>
                  <a:lnTo>
                    <a:pt x="393" y="1947"/>
                  </a:lnTo>
                  <a:lnTo>
                    <a:pt x="343" y="1714"/>
                  </a:lnTo>
                  <a:lnTo>
                    <a:pt x="284" y="1480"/>
                  </a:lnTo>
                  <a:lnTo>
                    <a:pt x="184" y="1012"/>
                  </a:lnTo>
                  <a:lnTo>
                    <a:pt x="76" y="536"/>
                  </a:lnTo>
                  <a:lnTo>
                    <a:pt x="0" y="151"/>
                  </a:lnTo>
                  <a:lnTo>
                    <a:pt x="0" y="76"/>
                  </a:lnTo>
                  <a:lnTo>
                    <a:pt x="25" y="59"/>
                  </a:lnTo>
                  <a:lnTo>
                    <a:pt x="35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57"/>
            <p:cNvSpPr/>
            <p:nvPr/>
          </p:nvSpPr>
          <p:spPr>
            <a:xfrm>
              <a:off x="9294472" y="2604683"/>
              <a:ext cx="35910" cy="145122"/>
            </a:xfrm>
            <a:custGeom>
              <a:avLst/>
              <a:gdLst/>
              <a:ahLst/>
              <a:cxnLst/>
              <a:rect l="l" t="t" r="r" b="b"/>
              <a:pathLst>
                <a:path w="728" h="2942" extrusionOk="0">
                  <a:moveTo>
                    <a:pt x="343" y="59"/>
                  </a:moveTo>
                  <a:lnTo>
                    <a:pt x="343" y="67"/>
                  </a:lnTo>
                  <a:lnTo>
                    <a:pt x="385" y="167"/>
                  </a:lnTo>
                  <a:lnTo>
                    <a:pt x="468" y="360"/>
                  </a:lnTo>
                  <a:lnTo>
                    <a:pt x="477" y="385"/>
                  </a:lnTo>
                  <a:lnTo>
                    <a:pt x="552" y="543"/>
                  </a:lnTo>
                  <a:lnTo>
                    <a:pt x="569" y="577"/>
                  </a:lnTo>
                  <a:lnTo>
                    <a:pt x="610" y="694"/>
                  </a:lnTo>
                  <a:lnTo>
                    <a:pt x="610" y="702"/>
                  </a:lnTo>
                  <a:lnTo>
                    <a:pt x="644" y="811"/>
                  </a:lnTo>
                  <a:lnTo>
                    <a:pt x="644" y="869"/>
                  </a:lnTo>
                  <a:lnTo>
                    <a:pt x="660" y="1020"/>
                  </a:lnTo>
                  <a:lnTo>
                    <a:pt x="660" y="1036"/>
                  </a:lnTo>
                  <a:lnTo>
                    <a:pt x="677" y="1195"/>
                  </a:lnTo>
                  <a:lnTo>
                    <a:pt x="677" y="1279"/>
                  </a:lnTo>
                  <a:lnTo>
                    <a:pt x="677" y="1287"/>
                  </a:lnTo>
                  <a:lnTo>
                    <a:pt x="677" y="1362"/>
                  </a:lnTo>
                  <a:lnTo>
                    <a:pt x="677" y="1446"/>
                  </a:lnTo>
                  <a:lnTo>
                    <a:pt x="677" y="1521"/>
                  </a:lnTo>
                  <a:lnTo>
                    <a:pt x="677" y="1604"/>
                  </a:lnTo>
                  <a:lnTo>
                    <a:pt x="677" y="1688"/>
                  </a:lnTo>
                  <a:lnTo>
                    <a:pt x="677" y="1771"/>
                  </a:lnTo>
                  <a:lnTo>
                    <a:pt x="677" y="1847"/>
                  </a:lnTo>
                  <a:lnTo>
                    <a:pt x="677" y="1905"/>
                  </a:lnTo>
                  <a:lnTo>
                    <a:pt x="677" y="1930"/>
                  </a:lnTo>
                  <a:lnTo>
                    <a:pt x="677" y="2014"/>
                  </a:lnTo>
                  <a:lnTo>
                    <a:pt x="677" y="2097"/>
                  </a:lnTo>
                  <a:lnTo>
                    <a:pt x="685" y="2172"/>
                  </a:lnTo>
                  <a:lnTo>
                    <a:pt x="685" y="2256"/>
                  </a:lnTo>
                  <a:lnTo>
                    <a:pt x="694" y="2340"/>
                  </a:lnTo>
                  <a:lnTo>
                    <a:pt x="702" y="2423"/>
                  </a:lnTo>
                  <a:lnTo>
                    <a:pt x="711" y="2498"/>
                  </a:lnTo>
                  <a:lnTo>
                    <a:pt x="719" y="2582"/>
                  </a:lnTo>
                  <a:lnTo>
                    <a:pt x="727" y="2657"/>
                  </a:lnTo>
                  <a:lnTo>
                    <a:pt x="727" y="2665"/>
                  </a:lnTo>
                  <a:lnTo>
                    <a:pt x="543" y="2941"/>
                  </a:lnTo>
                  <a:lnTo>
                    <a:pt x="268" y="2749"/>
                  </a:lnTo>
                  <a:lnTo>
                    <a:pt x="268" y="2741"/>
                  </a:lnTo>
                  <a:lnTo>
                    <a:pt x="251" y="2665"/>
                  </a:lnTo>
                  <a:lnTo>
                    <a:pt x="234" y="2582"/>
                  </a:lnTo>
                  <a:lnTo>
                    <a:pt x="209" y="2498"/>
                  </a:lnTo>
                  <a:lnTo>
                    <a:pt x="193" y="2415"/>
                  </a:lnTo>
                  <a:lnTo>
                    <a:pt x="176" y="2331"/>
                  </a:lnTo>
                  <a:lnTo>
                    <a:pt x="151" y="2248"/>
                  </a:lnTo>
                  <a:lnTo>
                    <a:pt x="134" y="2164"/>
                  </a:lnTo>
                  <a:lnTo>
                    <a:pt x="117" y="2081"/>
                  </a:lnTo>
                  <a:lnTo>
                    <a:pt x="101" y="1997"/>
                  </a:lnTo>
                  <a:lnTo>
                    <a:pt x="101" y="1972"/>
                  </a:lnTo>
                  <a:lnTo>
                    <a:pt x="92" y="1913"/>
                  </a:lnTo>
                  <a:lnTo>
                    <a:pt x="76" y="1830"/>
                  </a:lnTo>
                  <a:lnTo>
                    <a:pt x="59" y="1746"/>
                  </a:lnTo>
                  <a:lnTo>
                    <a:pt x="51" y="1663"/>
                  </a:lnTo>
                  <a:lnTo>
                    <a:pt x="34" y="1579"/>
                  </a:lnTo>
                  <a:lnTo>
                    <a:pt x="25" y="1496"/>
                  </a:lnTo>
                  <a:lnTo>
                    <a:pt x="9" y="1412"/>
                  </a:lnTo>
                  <a:lnTo>
                    <a:pt x="0" y="1337"/>
                  </a:lnTo>
                  <a:lnTo>
                    <a:pt x="0" y="1329"/>
                  </a:lnTo>
                  <a:lnTo>
                    <a:pt x="34" y="1254"/>
                  </a:lnTo>
                  <a:lnTo>
                    <a:pt x="17" y="1086"/>
                  </a:lnTo>
                  <a:lnTo>
                    <a:pt x="17" y="1070"/>
                  </a:lnTo>
                  <a:lnTo>
                    <a:pt x="17" y="919"/>
                  </a:lnTo>
                  <a:lnTo>
                    <a:pt x="17" y="861"/>
                  </a:lnTo>
                  <a:lnTo>
                    <a:pt x="25" y="752"/>
                  </a:lnTo>
                  <a:lnTo>
                    <a:pt x="25" y="744"/>
                  </a:lnTo>
                  <a:lnTo>
                    <a:pt x="51" y="619"/>
                  </a:lnTo>
                  <a:lnTo>
                    <a:pt x="67" y="585"/>
                  </a:lnTo>
                  <a:lnTo>
                    <a:pt x="117" y="410"/>
                  </a:lnTo>
                  <a:lnTo>
                    <a:pt x="126" y="385"/>
                  </a:lnTo>
                  <a:lnTo>
                    <a:pt x="184" y="184"/>
                  </a:lnTo>
                  <a:lnTo>
                    <a:pt x="209" y="84"/>
                  </a:lnTo>
                  <a:lnTo>
                    <a:pt x="209" y="76"/>
                  </a:lnTo>
                  <a:lnTo>
                    <a:pt x="276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57"/>
            <p:cNvSpPr/>
            <p:nvPr/>
          </p:nvSpPr>
          <p:spPr>
            <a:xfrm>
              <a:off x="9126315" y="2773235"/>
              <a:ext cx="55691" cy="131507"/>
            </a:xfrm>
            <a:custGeom>
              <a:avLst/>
              <a:gdLst/>
              <a:ahLst/>
              <a:cxnLst/>
              <a:rect l="l" t="t" r="r" b="b"/>
              <a:pathLst>
                <a:path w="1129" h="2666" extrusionOk="0">
                  <a:moveTo>
                    <a:pt x="193" y="42"/>
                  </a:moveTo>
                  <a:lnTo>
                    <a:pt x="252" y="109"/>
                  </a:lnTo>
                  <a:lnTo>
                    <a:pt x="327" y="167"/>
                  </a:lnTo>
                  <a:lnTo>
                    <a:pt x="327" y="167"/>
                  </a:lnTo>
                  <a:lnTo>
                    <a:pt x="369" y="242"/>
                  </a:lnTo>
                  <a:lnTo>
                    <a:pt x="402" y="309"/>
                  </a:lnTo>
                  <a:lnTo>
                    <a:pt x="427" y="359"/>
                  </a:lnTo>
                  <a:lnTo>
                    <a:pt x="435" y="384"/>
                  </a:lnTo>
                  <a:lnTo>
                    <a:pt x="460" y="460"/>
                  </a:lnTo>
                  <a:lnTo>
                    <a:pt x="477" y="535"/>
                  </a:lnTo>
                  <a:lnTo>
                    <a:pt x="502" y="610"/>
                  </a:lnTo>
                  <a:lnTo>
                    <a:pt x="527" y="677"/>
                  </a:lnTo>
                  <a:lnTo>
                    <a:pt x="544" y="752"/>
                  </a:lnTo>
                  <a:lnTo>
                    <a:pt x="569" y="827"/>
                  </a:lnTo>
                  <a:lnTo>
                    <a:pt x="594" y="902"/>
                  </a:lnTo>
                  <a:lnTo>
                    <a:pt x="619" y="978"/>
                  </a:lnTo>
                  <a:lnTo>
                    <a:pt x="644" y="1053"/>
                  </a:lnTo>
                  <a:lnTo>
                    <a:pt x="669" y="1128"/>
                  </a:lnTo>
                  <a:lnTo>
                    <a:pt x="694" y="1195"/>
                  </a:lnTo>
                  <a:lnTo>
                    <a:pt x="719" y="1270"/>
                  </a:lnTo>
                  <a:lnTo>
                    <a:pt x="744" y="1345"/>
                  </a:lnTo>
                  <a:lnTo>
                    <a:pt x="770" y="1420"/>
                  </a:lnTo>
                  <a:lnTo>
                    <a:pt x="795" y="1496"/>
                  </a:lnTo>
                  <a:lnTo>
                    <a:pt x="795" y="1504"/>
                  </a:lnTo>
                  <a:lnTo>
                    <a:pt x="820" y="1562"/>
                  </a:lnTo>
                  <a:lnTo>
                    <a:pt x="845" y="1638"/>
                  </a:lnTo>
                  <a:lnTo>
                    <a:pt x="870" y="1713"/>
                  </a:lnTo>
                  <a:lnTo>
                    <a:pt x="903" y="1788"/>
                  </a:lnTo>
                  <a:lnTo>
                    <a:pt x="928" y="1855"/>
                  </a:lnTo>
                  <a:lnTo>
                    <a:pt x="962" y="1930"/>
                  </a:lnTo>
                  <a:lnTo>
                    <a:pt x="987" y="2005"/>
                  </a:lnTo>
                  <a:lnTo>
                    <a:pt x="1020" y="2072"/>
                  </a:lnTo>
                  <a:lnTo>
                    <a:pt x="1045" y="2147"/>
                  </a:lnTo>
                  <a:lnTo>
                    <a:pt x="1079" y="2222"/>
                  </a:lnTo>
                  <a:lnTo>
                    <a:pt x="1104" y="2289"/>
                  </a:lnTo>
                  <a:lnTo>
                    <a:pt x="1129" y="2348"/>
                  </a:lnTo>
                  <a:lnTo>
                    <a:pt x="1129" y="2364"/>
                  </a:lnTo>
                  <a:lnTo>
                    <a:pt x="1012" y="2665"/>
                  </a:lnTo>
                  <a:lnTo>
                    <a:pt x="711" y="2540"/>
                  </a:lnTo>
                  <a:lnTo>
                    <a:pt x="711" y="2531"/>
                  </a:lnTo>
                  <a:lnTo>
                    <a:pt x="678" y="2473"/>
                  </a:lnTo>
                  <a:lnTo>
                    <a:pt x="653" y="2398"/>
                  </a:lnTo>
                  <a:lnTo>
                    <a:pt x="628" y="2331"/>
                  </a:lnTo>
                  <a:lnTo>
                    <a:pt x="594" y="2256"/>
                  </a:lnTo>
                  <a:lnTo>
                    <a:pt x="569" y="2181"/>
                  </a:lnTo>
                  <a:lnTo>
                    <a:pt x="536" y="2105"/>
                  </a:lnTo>
                  <a:lnTo>
                    <a:pt x="502" y="2030"/>
                  </a:lnTo>
                  <a:lnTo>
                    <a:pt x="477" y="1955"/>
                  </a:lnTo>
                  <a:lnTo>
                    <a:pt x="444" y="1880"/>
                  </a:lnTo>
                  <a:lnTo>
                    <a:pt x="419" y="1805"/>
                  </a:lnTo>
                  <a:lnTo>
                    <a:pt x="385" y="1729"/>
                  </a:lnTo>
                  <a:lnTo>
                    <a:pt x="369" y="1671"/>
                  </a:lnTo>
                  <a:lnTo>
                    <a:pt x="369" y="1654"/>
                  </a:lnTo>
                  <a:lnTo>
                    <a:pt x="343" y="1579"/>
                  </a:lnTo>
                  <a:lnTo>
                    <a:pt x="318" y="1504"/>
                  </a:lnTo>
                  <a:lnTo>
                    <a:pt x="285" y="1429"/>
                  </a:lnTo>
                  <a:lnTo>
                    <a:pt x="260" y="1345"/>
                  </a:lnTo>
                  <a:lnTo>
                    <a:pt x="235" y="1270"/>
                  </a:lnTo>
                  <a:lnTo>
                    <a:pt x="210" y="1195"/>
                  </a:lnTo>
                  <a:lnTo>
                    <a:pt x="193" y="1120"/>
                  </a:lnTo>
                  <a:lnTo>
                    <a:pt x="168" y="1044"/>
                  </a:lnTo>
                  <a:lnTo>
                    <a:pt x="143" y="961"/>
                  </a:lnTo>
                  <a:lnTo>
                    <a:pt x="118" y="886"/>
                  </a:lnTo>
                  <a:lnTo>
                    <a:pt x="93" y="811"/>
                  </a:lnTo>
                  <a:lnTo>
                    <a:pt x="76" y="735"/>
                  </a:lnTo>
                  <a:lnTo>
                    <a:pt x="51" y="652"/>
                  </a:lnTo>
                  <a:lnTo>
                    <a:pt x="34" y="577"/>
                  </a:lnTo>
                  <a:lnTo>
                    <a:pt x="9" y="501"/>
                  </a:lnTo>
                  <a:lnTo>
                    <a:pt x="1" y="476"/>
                  </a:lnTo>
                  <a:lnTo>
                    <a:pt x="1" y="251"/>
                  </a:lnTo>
                  <a:lnTo>
                    <a:pt x="1" y="251"/>
                  </a:lnTo>
                  <a:lnTo>
                    <a:pt x="43" y="167"/>
                  </a:lnTo>
                  <a:lnTo>
                    <a:pt x="68" y="75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57"/>
            <p:cNvSpPr/>
            <p:nvPr/>
          </p:nvSpPr>
          <p:spPr>
            <a:xfrm>
              <a:off x="9355441" y="2887773"/>
              <a:ext cx="19830" cy="107633"/>
            </a:xfrm>
            <a:custGeom>
              <a:avLst/>
              <a:gdLst/>
              <a:ahLst/>
              <a:cxnLst/>
              <a:rect l="l" t="t" r="r" b="b"/>
              <a:pathLst>
                <a:path w="402" h="2182" extrusionOk="0">
                  <a:moveTo>
                    <a:pt x="335" y="67"/>
                  </a:moveTo>
                  <a:lnTo>
                    <a:pt x="335" y="76"/>
                  </a:lnTo>
                  <a:lnTo>
                    <a:pt x="335" y="126"/>
                  </a:lnTo>
                  <a:lnTo>
                    <a:pt x="343" y="193"/>
                  </a:lnTo>
                  <a:lnTo>
                    <a:pt x="343" y="251"/>
                  </a:lnTo>
                  <a:lnTo>
                    <a:pt x="352" y="318"/>
                  </a:lnTo>
                  <a:lnTo>
                    <a:pt x="352" y="318"/>
                  </a:lnTo>
                  <a:lnTo>
                    <a:pt x="360" y="377"/>
                  </a:lnTo>
                  <a:lnTo>
                    <a:pt x="368" y="435"/>
                  </a:lnTo>
                  <a:lnTo>
                    <a:pt x="377" y="494"/>
                  </a:lnTo>
                  <a:lnTo>
                    <a:pt x="377" y="502"/>
                  </a:lnTo>
                  <a:lnTo>
                    <a:pt x="377" y="560"/>
                  </a:lnTo>
                  <a:lnTo>
                    <a:pt x="377" y="619"/>
                  </a:lnTo>
                  <a:lnTo>
                    <a:pt x="377" y="652"/>
                  </a:lnTo>
                  <a:lnTo>
                    <a:pt x="377" y="677"/>
                  </a:lnTo>
                  <a:lnTo>
                    <a:pt x="377" y="744"/>
                  </a:lnTo>
                  <a:lnTo>
                    <a:pt x="377" y="1329"/>
                  </a:lnTo>
                  <a:lnTo>
                    <a:pt x="377" y="1396"/>
                  </a:lnTo>
                  <a:lnTo>
                    <a:pt x="377" y="1438"/>
                  </a:lnTo>
                  <a:lnTo>
                    <a:pt x="377" y="1454"/>
                  </a:lnTo>
                  <a:lnTo>
                    <a:pt x="377" y="1513"/>
                  </a:lnTo>
                  <a:lnTo>
                    <a:pt x="377" y="1571"/>
                  </a:lnTo>
                  <a:lnTo>
                    <a:pt x="377" y="1630"/>
                  </a:lnTo>
                  <a:lnTo>
                    <a:pt x="377" y="1688"/>
                  </a:lnTo>
                  <a:lnTo>
                    <a:pt x="377" y="1747"/>
                  </a:lnTo>
                  <a:lnTo>
                    <a:pt x="377" y="1805"/>
                  </a:lnTo>
                  <a:lnTo>
                    <a:pt x="385" y="1872"/>
                  </a:lnTo>
                  <a:lnTo>
                    <a:pt x="393" y="1930"/>
                  </a:lnTo>
                  <a:lnTo>
                    <a:pt x="402" y="1981"/>
                  </a:lnTo>
                  <a:lnTo>
                    <a:pt x="402" y="1989"/>
                  </a:lnTo>
                  <a:lnTo>
                    <a:pt x="260" y="2181"/>
                  </a:lnTo>
                  <a:lnTo>
                    <a:pt x="68" y="2039"/>
                  </a:lnTo>
                  <a:lnTo>
                    <a:pt x="68" y="2031"/>
                  </a:lnTo>
                  <a:lnTo>
                    <a:pt x="59" y="1981"/>
                  </a:lnTo>
                  <a:lnTo>
                    <a:pt x="51" y="1914"/>
                  </a:lnTo>
                  <a:lnTo>
                    <a:pt x="43" y="1847"/>
                  </a:lnTo>
                  <a:lnTo>
                    <a:pt x="34" y="1788"/>
                  </a:lnTo>
                  <a:lnTo>
                    <a:pt x="26" y="1722"/>
                  </a:lnTo>
                  <a:lnTo>
                    <a:pt x="18" y="1663"/>
                  </a:lnTo>
                  <a:lnTo>
                    <a:pt x="9" y="1596"/>
                  </a:lnTo>
                  <a:lnTo>
                    <a:pt x="1" y="1538"/>
                  </a:lnTo>
                  <a:lnTo>
                    <a:pt x="1" y="1471"/>
                  </a:lnTo>
                  <a:lnTo>
                    <a:pt x="1" y="1471"/>
                  </a:lnTo>
                  <a:lnTo>
                    <a:pt x="1" y="1412"/>
                  </a:lnTo>
                  <a:lnTo>
                    <a:pt x="1" y="1354"/>
                  </a:lnTo>
                  <a:lnTo>
                    <a:pt x="1" y="1287"/>
                  </a:lnTo>
                  <a:lnTo>
                    <a:pt x="1" y="1229"/>
                  </a:lnTo>
                  <a:lnTo>
                    <a:pt x="1" y="978"/>
                  </a:lnTo>
                  <a:lnTo>
                    <a:pt x="1" y="911"/>
                  </a:lnTo>
                  <a:lnTo>
                    <a:pt x="1" y="853"/>
                  </a:lnTo>
                  <a:lnTo>
                    <a:pt x="1" y="786"/>
                  </a:lnTo>
                  <a:lnTo>
                    <a:pt x="1" y="727"/>
                  </a:lnTo>
                  <a:lnTo>
                    <a:pt x="1" y="661"/>
                  </a:lnTo>
                  <a:lnTo>
                    <a:pt x="1" y="636"/>
                  </a:lnTo>
                  <a:lnTo>
                    <a:pt x="1" y="602"/>
                  </a:lnTo>
                  <a:lnTo>
                    <a:pt x="18" y="544"/>
                  </a:lnTo>
                  <a:lnTo>
                    <a:pt x="26" y="477"/>
                  </a:lnTo>
                  <a:lnTo>
                    <a:pt x="26" y="468"/>
                  </a:lnTo>
                  <a:lnTo>
                    <a:pt x="43" y="418"/>
                  </a:lnTo>
                  <a:lnTo>
                    <a:pt x="59" y="360"/>
                  </a:lnTo>
                  <a:lnTo>
                    <a:pt x="76" y="301"/>
                  </a:lnTo>
                  <a:lnTo>
                    <a:pt x="76" y="301"/>
                  </a:lnTo>
                  <a:lnTo>
                    <a:pt x="101" y="235"/>
                  </a:lnTo>
                  <a:lnTo>
                    <a:pt x="118" y="176"/>
                  </a:lnTo>
                  <a:lnTo>
                    <a:pt x="134" y="118"/>
                  </a:lnTo>
                  <a:lnTo>
                    <a:pt x="151" y="67"/>
                  </a:lnTo>
                  <a:lnTo>
                    <a:pt x="151" y="59"/>
                  </a:lnTo>
                  <a:lnTo>
                    <a:pt x="22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57"/>
            <p:cNvSpPr/>
            <p:nvPr/>
          </p:nvSpPr>
          <p:spPr>
            <a:xfrm>
              <a:off x="8992834" y="2372251"/>
              <a:ext cx="37933" cy="145122"/>
            </a:xfrm>
            <a:custGeom>
              <a:avLst/>
              <a:gdLst/>
              <a:ahLst/>
              <a:cxnLst/>
              <a:rect l="l" t="t" r="r" b="b"/>
              <a:pathLst>
                <a:path w="769" h="2942" extrusionOk="0">
                  <a:moveTo>
                    <a:pt x="234" y="68"/>
                  </a:moveTo>
                  <a:lnTo>
                    <a:pt x="234" y="76"/>
                  </a:lnTo>
                  <a:lnTo>
                    <a:pt x="259" y="151"/>
                  </a:lnTo>
                  <a:lnTo>
                    <a:pt x="293" y="235"/>
                  </a:lnTo>
                  <a:lnTo>
                    <a:pt x="301" y="251"/>
                  </a:lnTo>
                  <a:lnTo>
                    <a:pt x="326" y="318"/>
                  </a:lnTo>
                  <a:lnTo>
                    <a:pt x="359" y="385"/>
                  </a:lnTo>
                  <a:lnTo>
                    <a:pt x="359" y="393"/>
                  </a:lnTo>
                  <a:lnTo>
                    <a:pt x="385" y="477"/>
                  </a:lnTo>
                  <a:lnTo>
                    <a:pt x="385" y="477"/>
                  </a:lnTo>
                  <a:lnTo>
                    <a:pt x="401" y="560"/>
                  </a:lnTo>
                  <a:lnTo>
                    <a:pt x="410" y="644"/>
                  </a:lnTo>
                  <a:lnTo>
                    <a:pt x="418" y="728"/>
                  </a:lnTo>
                  <a:lnTo>
                    <a:pt x="426" y="811"/>
                  </a:lnTo>
                  <a:lnTo>
                    <a:pt x="443" y="895"/>
                  </a:lnTo>
                  <a:lnTo>
                    <a:pt x="451" y="970"/>
                  </a:lnTo>
                  <a:lnTo>
                    <a:pt x="460" y="1012"/>
                  </a:lnTo>
                  <a:lnTo>
                    <a:pt x="468" y="1053"/>
                  </a:lnTo>
                  <a:lnTo>
                    <a:pt x="476" y="1137"/>
                  </a:lnTo>
                  <a:lnTo>
                    <a:pt x="493" y="1220"/>
                  </a:lnTo>
                  <a:lnTo>
                    <a:pt x="502" y="1304"/>
                  </a:lnTo>
                  <a:lnTo>
                    <a:pt x="518" y="1387"/>
                  </a:lnTo>
                  <a:lnTo>
                    <a:pt x="535" y="1471"/>
                  </a:lnTo>
                  <a:lnTo>
                    <a:pt x="552" y="1555"/>
                  </a:lnTo>
                  <a:lnTo>
                    <a:pt x="560" y="1630"/>
                  </a:lnTo>
                  <a:lnTo>
                    <a:pt x="577" y="1713"/>
                  </a:lnTo>
                  <a:lnTo>
                    <a:pt x="585" y="1755"/>
                  </a:lnTo>
                  <a:lnTo>
                    <a:pt x="593" y="1797"/>
                  </a:lnTo>
                  <a:lnTo>
                    <a:pt x="610" y="1880"/>
                  </a:lnTo>
                  <a:lnTo>
                    <a:pt x="644" y="2047"/>
                  </a:lnTo>
                  <a:lnTo>
                    <a:pt x="677" y="2215"/>
                  </a:lnTo>
                  <a:lnTo>
                    <a:pt x="710" y="2382"/>
                  </a:lnTo>
                  <a:lnTo>
                    <a:pt x="769" y="2707"/>
                  </a:lnTo>
                  <a:lnTo>
                    <a:pt x="769" y="2716"/>
                  </a:lnTo>
                  <a:lnTo>
                    <a:pt x="635" y="2941"/>
                  </a:lnTo>
                  <a:lnTo>
                    <a:pt x="418" y="2799"/>
                  </a:lnTo>
                  <a:lnTo>
                    <a:pt x="418" y="2783"/>
                  </a:lnTo>
                  <a:lnTo>
                    <a:pt x="343" y="2465"/>
                  </a:lnTo>
                  <a:lnTo>
                    <a:pt x="301" y="2298"/>
                  </a:lnTo>
                  <a:lnTo>
                    <a:pt x="259" y="2131"/>
                  </a:lnTo>
                  <a:lnTo>
                    <a:pt x="226" y="1964"/>
                  </a:lnTo>
                  <a:lnTo>
                    <a:pt x="209" y="1880"/>
                  </a:lnTo>
                  <a:lnTo>
                    <a:pt x="201" y="1839"/>
                  </a:lnTo>
                  <a:lnTo>
                    <a:pt x="192" y="1797"/>
                  </a:lnTo>
                  <a:lnTo>
                    <a:pt x="176" y="1713"/>
                  </a:lnTo>
                  <a:lnTo>
                    <a:pt x="159" y="1621"/>
                  </a:lnTo>
                  <a:lnTo>
                    <a:pt x="142" y="1538"/>
                  </a:lnTo>
                  <a:lnTo>
                    <a:pt x="126" y="1454"/>
                  </a:lnTo>
                  <a:lnTo>
                    <a:pt x="109" y="1371"/>
                  </a:lnTo>
                  <a:lnTo>
                    <a:pt x="92" y="1287"/>
                  </a:lnTo>
                  <a:lnTo>
                    <a:pt x="75" y="1204"/>
                  </a:lnTo>
                  <a:lnTo>
                    <a:pt x="59" y="1112"/>
                  </a:lnTo>
                  <a:lnTo>
                    <a:pt x="59" y="1070"/>
                  </a:lnTo>
                  <a:lnTo>
                    <a:pt x="50" y="1028"/>
                  </a:lnTo>
                  <a:lnTo>
                    <a:pt x="42" y="945"/>
                  </a:lnTo>
                  <a:lnTo>
                    <a:pt x="34" y="853"/>
                  </a:lnTo>
                  <a:lnTo>
                    <a:pt x="17" y="769"/>
                  </a:lnTo>
                  <a:lnTo>
                    <a:pt x="9" y="686"/>
                  </a:lnTo>
                  <a:lnTo>
                    <a:pt x="0" y="594"/>
                  </a:lnTo>
                  <a:lnTo>
                    <a:pt x="0" y="510"/>
                  </a:lnTo>
                  <a:lnTo>
                    <a:pt x="0" y="510"/>
                  </a:lnTo>
                  <a:lnTo>
                    <a:pt x="9" y="418"/>
                  </a:lnTo>
                  <a:lnTo>
                    <a:pt x="9" y="402"/>
                  </a:lnTo>
                  <a:lnTo>
                    <a:pt x="34" y="335"/>
                  </a:lnTo>
                  <a:lnTo>
                    <a:pt x="50" y="268"/>
                  </a:lnTo>
                  <a:lnTo>
                    <a:pt x="59" y="243"/>
                  </a:lnTo>
                  <a:lnTo>
                    <a:pt x="84" y="159"/>
                  </a:lnTo>
                  <a:lnTo>
                    <a:pt x="101" y="76"/>
                  </a:lnTo>
                  <a:lnTo>
                    <a:pt x="101" y="68"/>
                  </a:lnTo>
                  <a:lnTo>
                    <a:pt x="167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57"/>
            <p:cNvSpPr/>
            <p:nvPr/>
          </p:nvSpPr>
          <p:spPr>
            <a:xfrm>
              <a:off x="8890233" y="2689131"/>
              <a:ext cx="51942" cy="115476"/>
            </a:xfrm>
            <a:custGeom>
              <a:avLst/>
              <a:gdLst/>
              <a:ahLst/>
              <a:cxnLst/>
              <a:rect l="l" t="t" r="r" b="b"/>
              <a:pathLst>
                <a:path w="1053" h="2341" extrusionOk="0">
                  <a:moveTo>
                    <a:pt x="150" y="43"/>
                  </a:moveTo>
                  <a:lnTo>
                    <a:pt x="150" y="51"/>
                  </a:lnTo>
                  <a:lnTo>
                    <a:pt x="176" y="110"/>
                  </a:lnTo>
                  <a:lnTo>
                    <a:pt x="209" y="168"/>
                  </a:lnTo>
                  <a:lnTo>
                    <a:pt x="251" y="227"/>
                  </a:lnTo>
                  <a:lnTo>
                    <a:pt x="267" y="260"/>
                  </a:lnTo>
                  <a:lnTo>
                    <a:pt x="284" y="293"/>
                  </a:lnTo>
                  <a:lnTo>
                    <a:pt x="326" y="352"/>
                  </a:lnTo>
                  <a:lnTo>
                    <a:pt x="359" y="410"/>
                  </a:lnTo>
                  <a:lnTo>
                    <a:pt x="359" y="410"/>
                  </a:lnTo>
                  <a:lnTo>
                    <a:pt x="393" y="469"/>
                  </a:lnTo>
                  <a:lnTo>
                    <a:pt x="426" y="527"/>
                  </a:lnTo>
                  <a:lnTo>
                    <a:pt x="435" y="544"/>
                  </a:lnTo>
                  <a:lnTo>
                    <a:pt x="451" y="594"/>
                  </a:lnTo>
                  <a:lnTo>
                    <a:pt x="476" y="661"/>
                  </a:lnTo>
                  <a:lnTo>
                    <a:pt x="501" y="719"/>
                  </a:lnTo>
                  <a:lnTo>
                    <a:pt x="526" y="786"/>
                  </a:lnTo>
                  <a:lnTo>
                    <a:pt x="551" y="853"/>
                  </a:lnTo>
                  <a:lnTo>
                    <a:pt x="577" y="912"/>
                  </a:lnTo>
                  <a:lnTo>
                    <a:pt x="577" y="920"/>
                  </a:lnTo>
                  <a:lnTo>
                    <a:pt x="593" y="978"/>
                  </a:lnTo>
                  <a:lnTo>
                    <a:pt x="618" y="1037"/>
                  </a:lnTo>
                  <a:lnTo>
                    <a:pt x="643" y="1104"/>
                  </a:lnTo>
                  <a:lnTo>
                    <a:pt x="668" y="1162"/>
                  </a:lnTo>
                  <a:lnTo>
                    <a:pt x="694" y="1229"/>
                  </a:lnTo>
                  <a:lnTo>
                    <a:pt x="719" y="1287"/>
                  </a:lnTo>
                  <a:lnTo>
                    <a:pt x="744" y="1354"/>
                  </a:lnTo>
                  <a:lnTo>
                    <a:pt x="777" y="1413"/>
                  </a:lnTo>
                  <a:lnTo>
                    <a:pt x="777" y="1421"/>
                  </a:lnTo>
                  <a:lnTo>
                    <a:pt x="794" y="1480"/>
                  </a:lnTo>
                  <a:lnTo>
                    <a:pt x="827" y="1538"/>
                  </a:lnTo>
                  <a:lnTo>
                    <a:pt x="852" y="1605"/>
                  </a:lnTo>
                  <a:lnTo>
                    <a:pt x="877" y="1663"/>
                  </a:lnTo>
                  <a:lnTo>
                    <a:pt x="911" y="1730"/>
                  </a:lnTo>
                  <a:lnTo>
                    <a:pt x="936" y="1789"/>
                  </a:lnTo>
                  <a:lnTo>
                    <a:pt x="969" y="1847"/>
                  </a:lnTo>
                  <a:lnTo>
                    <a:pt x="994" y="1906"/>
                  </a:lnTo>
                  <a:lnTo>
                    <a:pt x="1028" y="1973"/>
                  </a:lnTo>
                  <a:lnTo>
                    <a:pt x="1053" y="2023"/>
                  </a:lnTo>
                  <a:lnTo>
                    <a:pt x="1053" y="2031"/>
                  </a:lnTo>
                  <a:lnTo>
                    <a:pt x="952" y="2340"/>
                  </a:lnTo>
                  <a:lnTo>
                    <a:pt x="643" y="2248"/>
                  </a:lnTo>
                  <a:lnTo>
                    <a:pt x="635" y="2232"/>
                  </a:lnTo>
                  <a:lnTo>
                    <a:pt x="610" y="2181"/>
                  </a:lnTo>
                  <a:lnTo>
                    <a:pt x="577" y="2123"/>
                  </a:lnTo>
                  <a:lnTo>
                    <a:pt x="543" y="2056"/>
                  </a:lnTo>
                  <a:lnTo>
                    <a:pt x="510" y="1989"/>
                  </a:lnTo>
                  <a:lnTo>
                    <a:pt x="476" y="1931"/>
                  </a:lnTo>
                  <a:lnTo>
                    <a:pt x="451" y="1864"/>
                  </a:lnTo>
                  <a:lnTo>
                    <a:pt x="418" y="1797"/>
                  </a:lnTo>
                  <a:lnTo>
                    <a:pt x="384" y="1739"/>
                  </a:lnTo>
                  <a:lnTo>
                    <a:pt x="359" y="1672"/>
                  </a:lnTo>
                  <a:lnTo>
                    <a:pt x="334" y="1613"/>
                  </a:lnTo>
                  <a:lnTo>
                    <a:pt x="334" y="1605"/>
                  </a:lnTo>
                  <a:lnTo>
                    <a:pt x="309" y="1538"/>
                  </a:lnTo>
                  <a:lnTo>
                    <a:pt x="276" y="1471"/>
                  </a:lnTo>
                  <a:lnTo>
                    <a:pt x="251" y="1404"/>
                  </a:lnTo>
                  <a:lnTo>
                    <a:pt x="226" y="1338"/>
                  </a:lnTo>
                  <a:lnTo>
                    <a:pt x="201" y="1271"/>
                  </a:lnTo>
                  <a:lnTo>
                    <a:pt x="176" y="1204"/>
                  </a:lnTo>
                  <a:lnTo>
                    <a:pt x="150" y="1137"/>
                  </a:lnTo>
                  <a:lnTo>
                    <a:pt x="134" y="1087"/>
                  </a:lnTo>
                  <a:lnTo>
                    <a:pt x="134" y="1070"/>
                  </a:lnTo>
                  <a:lnTo>
                    <a:pt x="109" y="1003"/>
                  </a:lnTo>
                  <a:lnTo>
                    <a:pt x="92" y="937"/>
                  </a:lnTo>
                  <a:lnTo>
                    <a:pt x="67" y="870"/>
                  </a:lnTo>
                  <a:lnTo>
                    <a:pt x="50" y="795"/>
                  </a:lnTo>
                  <a:lnTo>
                    <a:pt x="34" y="728"/>
                  </a:lnTo>
                  <a:lnTo>
                    <a:pt x="17" y="678"/>
                  </a:lnTo>
                  <a:lnTo>
                    <a:pt x="17" y="661"/>
                  </a:lnTo>
                  <a:lnTo>
                    <a:pt x="8" y="586"/>
                  </a:lnTo>
                  <a:lnTo>
                    <a:pt x="0" y="519"/>
                  </a:lnTo>
                  <a:lnTo>
                    <a:pt x="0" y="519"/>
                  </a:lnTo>
                  <a:lnTo>
                    <a:pt x="0" y="335"/>
                  </a:lnTo>
                  <a:lnTo>
                    <a:pt x="0" y="293"/>
                  </a:lnTo>
                  <a:lnTo>
                    <a:pt x="0" y="218"/>
                  </a:lnTo>
                  <a:lnTo>
                    <a:pt x="0" y="76"/>
                  </a:lnTo>
                  <a:lnTo>
                    <a:pt x="50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57"/>
            <p:cNvSpPr/>
            <p:nvPr/>
          </p:nvSpPr>
          <p:spPr>
            <a:xfrm>
              <a:off x="8776089" y="2350399"/>
              <a:ext cx="52780" cy="92390"/>
            </a:xfrm>
            <a:custGeom>
              <a:avLst/>
              <a:gdLst/>
              <a:ahLst/>
              <a:cxnLst/>
              <a:rect l="l" t="t" r="r" b="b"/>
              <a:pathLst>
                <a:path w="1070" h="1873" extrusionOk="0">
                  <a:moveTo>
                    <a:pt x="301" y="26"/>
                  </a:moveTo>
                  <a:lnTo>
                    <a:pt x="326" y="59"/>
                  </a:lnTo>
                  <a:lnTo>
                    <a:pt x="401" y="151"/>
                  </a:lnTo>
                  <a:lnTo>
                    <a:pt x="401" y="151"/>
                  </a:lnTo>
                  <a:lnTo>
                    <a:pt x="501" y="360"/>
                  </a:lnTo>
                  <a:lnTo>
                    <a:pt x="593" y="569"/>
                  </a:lnTo>
                  <a:lnTo>
                    <a:pt x="685" y="778"/>
                  </a:lnTo>
                  <a:lnTo>
                    <a:pt x="785" y="987"/>
                  </a:lnTo>
                  <a:lnTo>
                    <a:pt x="785" y="987"/>
                  </a:lnTo>
                  <a:lnTo>
                    <a:pt x="877" y="1196"/>
                  </a:lnTo>
                  <a:lnTo>
                    <a:pt x="977" y="1404"/>
                  </a:lnTo>
                  <a:lnTo>
                    <a:pt x="1069" y="1605"/>
                  </a:lnTo>
                  <a:lnTo>
                    <a:pt x="1069" y="1613"/>
                  </a:lnTo>
                  <a:lnTo>
                    <a:pt x="977" y="1872"/>
                  </a:lnTo>
                  <a:lnTo>
                    <a:pt x="718" y="1780"/>
                  </a:lnTo>
                  <a:lnTo>
                    <a:pt x="718" y="1772"/>
                  </a:lnTo>
                  <a:lnTo>
                    <a:pt x="618" y="1572"/>
                  </a:lnTo>
                  <a:lnTo>
                    <a:pt x="518" y="1363"/>
                  </a:lnTo>
                  <a:lnTo>
                    <a:pt x="409" y="1154"/>
                  </a:lnTo>
                  <a:lnTo>
                    <a:pt x="409" y="1154"/>
                  </a:lnTo>
                  <a:lnTo>
                    <a:pt x="317" y="945"/>
                  </a:lnTo>
                  <a:lnTo>
                    <a:pt x="217" y="736"/>
                  </a:lnTo>
                  <a:lnTo>
                    <a:pt x="117" y="527"/>
                  </a:lnTo>
                  <a:lnTo>
                    <a:pt x="17" y="318"/>
                  </a:lnTo>
                  <a:lnTo>
                    <a:pt x="17" y="318"/>
                  </a:lnTo>
                  <a:lnTo>
                    <a:pt x="0" y="201"/>
                  </a:lnTo>
                  <a:lnTo>
                    <a:pt x="0" y="160"/>
                  </a:lnTo>
                  <a:lnTo>
                    <a:pt x="50" y="51"/>
                  </a:lnTo>
                  <a:lnTo>
                    <a:pt x="175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57"/>
            <p:cNvSpPr/>
            <p:nvPr/>
          </p:nvSpPr>
          <p:spPr>
            <a:xfrm>
              <a:off x="8856000" y="2922006"/>
              <a:ext cx="41682" cy="115821"/>
            </a:xfrm>
            <a:custGeom>
              <a:avLst/>
              <a:gdLst/>
              <a:ahLst/>
              <a:cxnLst/>
              <a:rect l="l" t="t" r="r" b="b"/>
              <a:pathLst>
                <a:path w="845" h="2348" extrusionOk="0">
                  <a:moveTo>
                    <a:pt x="343" y="0"/>
                  </a:moveTo>
                  <a:lnTo>
                    <a:pt x="410" y="75"/>
                  </a:lnTo>
                  <a:lnTo>
                    <a:pt x="477" y="117"/>
                  </a:lnTo>
                  <a:lnTo>
                    <a:pt x="494" y="142"/>
                  </a:lnTo>
                  <a:lnTo>
                    <a:pt x="519" y="201"/>
                  </a:lnTo>
                  <a:lnTo>
                    <a:pt x="519" y="201"/>
                  </a:lnTo>
                  <a:lnTo>
                    <a:pt x="552" y="267"/>
                  </a:lnTo>
                  <a:lnTo>
                    <a:pt x="560" y="276"/>
                  </a:lnTo>
                  <a:lnTo>
                    <a:pt x="560" y="326"/>
                  </a:lnTo>
                  <a:lnTo>
                    <a:pt x="560" y="393"/>
                  </a:lnTo>
                  <a:lnTo>
                    <a:pt x="560" y="451"/>
                  </a:lnTo>
                  <a:lnTo>
                    <a:pt x="560" y="518"/>
                  </a:lnTo>
                  <a:lnTo>
                    <a:pt x="560" y="576"/>
                  </a:lnTo>
                  <a:lnTo>
                    <a:pt x="569" y="643"/>
                  </a:lnTo>
                  <a:lnTo>
                    <a:pt x="569" y="685"/>
                  </a:lnTo>
                  <a:lnTo>
                    <a:pt x="569" y="702"/>
                  </a:lnTo>
                  <a:lnTo>
                    <a:pt x="577" y="769"/>
                  </a:lnTo>
                  <a:lnTo>
                    <a:pt x="586" y="827"/>
                  </a:lnTo>
                  <a:lnTo>
                    <a:pt x="586" y="894"/>
                  </a:lnTo>
                  <a:lnTo>
                    <a:pt x="602" y="952"/>
                  </a:lnTo>
                  <a:lnTo>
                    <a:pt x="611" y="1019"/>
                  </a:lnTo>
                  <a:lnTo>
                    <a:pt x="619" y="1078"/>
                  </a:lnTo>
                  <a:lnTo>
                    <a:pt x="627" y="1145"/>
                  </a:lnTo>
                  <a:lnTo>
                    <a:pt x="644" y="1203"/>
                  </a:lnTo>
                  <a:lnTo>
                    <a:pt x="652" y="1270"/>
                  </a:lnTo>
                  <a:lnTo>
                    <a:pt x="652" y="1270"/>
                  </a:lnTo>
                  <a:lnTo>
                    <a:pt x="669" y="1328"/>
                  </a:lnTo>
                  <a:lnTo>
                    <a:pt x="677" y="1387"/>
                  </a:lnTo>
                  <a:lnTo>
                    <a:pt x="694" y="1454"/>
                  </a:lnTo>
                  <a:lnTo>
                    <a:pt x="711" y="1512"/>
                  </a:lnTo>
                  <a:lnTo>
                    <a:pt x="728" y="1579"/>
                  </a:lnTo>
                  <a:lnTo>
                    <a:pt x="736" y="1637"/>
                  </a:lnTo>
                  <a:lnTo>
                    <a:pt x="761" y="1704"/>
                  </a:lnTo>
                  <a:lnTo>
                    <a:pt x="778" y="1763"/>
                  </a:lnTo>
                  <a:lnTo>
                    <a:pt x="794" y="1830"/>
                  </a:lnTo>
                  <a:lnTo>
                    <a:pt x="811" y="1888"/>
                  </a:lnTo>
                  <a:lnTo>
                    <a:pt x="828" y="1955"/>
                  </a:lnTo>
                  <a:lnTo>
                    <a:pt x="844" y="2005"/>
                  </a:lnTo>
                  <a:lnTo>
                    <a:pt x="844" y="2013"/>
                  </a:lnTo>
                  <a:lnTo>
                    <a:pt x="677" y="2347"/>
                  </a:lnTo>
                  <a:lnTo>
                    <a:pt x="343" y="2180"/>
                  </a:lnTo>
                  <a:lnTo>
                    <a:pt x="343" y="2164"/>
                  </a:lnTo>
                  <a:lnTo>
                    <a:pt x="327" y="2114"/>
                  </a:lnTo>
                  <a:lnTo>
                    <a:pt x="301" y="2047"/>
                  </a:lnTo>
                  <a:lnTo>
                    <a:pt x="285" y="1980"/>
                  </a:lnTo>
                  <a:lnTo>
                    <a:pt x="260" y="1913"/>
                  </a:lnTo>
                  <a:lnTo>
                    <a:pt x="243" y="1846"/>
                  </a:lnTo>
                  <a:lnTo>
                    <a:pt x="218" y="1779"/>
                  </a:lnTo>
                  <a:lnTo>
                    <a:pt x="201" y="1713"/>
                  </a:lnTo>
                  <a:lnTo>
                    <a:pt x="176" y="1646"/>
                  </a:lnTo>
                  <a:lnTo>
                    <a:pt x="159" y="1579"/>
                  </a:lnTo>
                  <a:lnTo>
                    <a:pt x="143" y="1512"/>
                  </a:lnTo>
                  <a:lnTo>
                    <a:pt x="126" y="1445"/>
                  </a:lnTo>
                  <a:lnTo>
                    <a:pt x="109" y="1387"/>
                  </a:lnTo>
                  <a:lnTo>
                    <a:pt x="109" y="1387"/>
                  </a:lnTo>
                  <a:lnTo>
                    <a:pt x="93" y="1320"/>
                  </a:lnTo>
                  <a:lnTo>
                    <a:pt x="76" y="1253"/>
                  </a:lnTo>
                  <a:lnTo>
                    <a:pt x="68" y="1178"/>
                  </a:lnTo>
                  <a:lnTo>
                    <a:pt x="51" y="1111"/>
                  </a:lnTo>
                  <a:lnTo>
                    <a:pt x="34" y="1044"/>
                  </a:lnTo>
                  <a:lnTo>
                    <a:pt x="51" y="986"/>
                  </a:lnTo>
                  <a:lnTo>
                    <a:pt x="34" y="911"/>
                  </a:lnTo>
                  <a:lnTo>
                    <a:pt x="26" y="844"/>
                  </a:lnTo>
                  <a:lnTo>
                    <a:pt x="17" y="777"/>
                  </a:lnTo>
                  <a:lnTo>
                    <a:pt x="17" y="752"/>
                  </a:lnTo>
                  <a:lnTo>
                    <a:pt x="9" y="702"/>
                  </a:lnTo>
                  <a:lnTo>
                    <a:pt x="9" y="635"/>
                  </a:lnTo>
                  <a:lnTo>
                    <a:pt x="1" y="568"/>
                  </a:lnTo>
                  <a:lnTo>
                    <a:pt x="1" y="493"/>
                  </a:lnTo>
                  <a:lnTo>
                    <a:pt x="1" y="426"/>
                  </a:lnTo>
                  <a:lnTo>
                    <a:pt x="1" y="351"/>
                  </a:lnTo>
                  <a:lnTo>
                    <a:pt x="1" y="301"/>
                  </a:lnTo>
                  <a:lnTo>
                    <a:pt x="9" y="284"/>
                  </a:lnTo>
                  <a:lnTo>
                    <a:pt x="34" y="209"/>
                  </a:lnTo>
                  <a:lnTo>
                    <a:pt x="34" y="201"/>
                  </a:lnTo>
                  <a:lnTo>
                    <a:pt x="59" y="142"/>
                  </a:lnTo>
                  <a:lnTo>
                    <a:pt x="76" y="117"/>
                  </a:lnTo>
                  <a:lnTo>
                    <a:pt x="143" y="67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57"/>
            <p:cNvSpPr/>
            <p:nvPr/>
          </p:nvSpPr>
          <p:spPr>
            <a:xfrm>
              <a:off x="8638860" y="2591512"/>
              <a:ext cx="63484" cy="107583"/>
            </a:xfrm>
            <a:custGeom>
              <a:avLst/>
              <a:gdLst/>
              <a:ahLst/>
              <a:cxnLst/>
              <a:rect l="l" t="t" r="r" b="b"/>
              <a:pathLst>
                <a:path w="1287" h="2181" extrusionOk="0">
                  <a:moveTo>
                    <a:pt x="134" y="17"/>
                  </a:moveTo>
                  <a:lnTo>
                    <a:pt x="176" y="25"/>
                  </a:lnTo>
                  <a:lnTo>
                    <a:pt x="226" y="25"/>
                  </a:lnTo>
                  <a:lnTo>
                    <a:pt x="284" y="25"/>
                  </a:lnTo>
                  <a:lnTo>
                    <a:pt x="326" y="25"/>
                  </a:lnTo>
                  <a:lnTo>
                    <a:pt x="334" y="25"/>
                  </a:lnTo>
                  <a:lnTo>
                    <a:pt x="368" y="50"/>
                  </a:lnTo>
                  <a:lnTo>
                    <a:pt x="393" y="67"/>
                  </a:lnTo>
                  <a:lnTo>
                    <a:pt x="426" y="92"/>
                  </a:lnTo>
                  <a:lnTo>
                    <a:pt x="426" y="92"/>
                  </a:lnTo>
                  <a:lnTo>
                    <a:pt x="451" y="117"/>
                  </a:lnTo>
                  <a:lnTo>
                    <a:pt x="485" y="142"/>
                  </a:lnTo>
                  <a:lnTo>
                    <a:pt x="510" y="167"/>
                  </a:lnTo>
                  <a:lnTo>
                    <a:pt x="518" y="175"/>
                  </a:lnTo>
                  <a:lnTo>
                    <a:pt x="535" y="192"/>
                  </a:lnTo>
                  <a:lnTo>
                    <a:pt x="552" y="226"/>
                  </a:lnTo>
                  <a:lnTo>
                    <a:pt x="577" y="251"/>
                  </a:lnTo>
                  <a:lnTo>
                    <a:pt x="593" y="284"/>
                  </a:lnTo>
                  <a:lnTo>
                    <a:pt x="627" y="343"/>
                  </a:lnTo>
                  <a:lnTo>
                    <a:pt x="660" y="409"/>
                  </a:lnTo>
                  <a:lnTo>
                    <a:pt x="702" y="476"/>
                  </a:lnTo>
                  <a:lnTo>
                    <a:pt x="727" y="535"/>
                  </a:lnTo>
                  <a:lnTo>
                    <a:pt x="752" y="568"/>
                  </a:lnTo>
                  <a:lnTo>
                    <a:pt x="760" y="602"/>
                  </a:lnTo>
                  <a:lnTo>
                    <a:pt x="794" y="668"/>
                  </a:lnTo>
                  <a:lnTo>
                    <a:pt x="827" y="727"/>
                  </a:lnTo>
                  <a:lnTo>
                    <a:pt x="852" y="794"/>
                  </a:lnTo>
                  <a:lnTo>
                    <a:pt x="886" y="861"/>
                  </a:lnTo>
                  <a:lnTo>
                    <a:pt x="911" y="927"/>
                  </a:lnTo>
                  <a:lnTo>
                    <a:pt x="936" y="986"/>
                  </a:lnTo>
                  <a:lnTo>
                    <a:pt x="961" y="1053"/>
                  </a:lnTo>
                  <a:lnTo>
                    <a:pt x="986" y="1120"/>
                  </a:lnTo>
                  <a:lnTo>
                    <a:pt x="1003" y="1145"/>
                  </a:lnTo>
                  <a:lnTo>
                    <a:pt x="1044" y="1253"/>
                  </a:lnTo>
                  <a:lnTo>
                    <a:pt x="1095" y="1378"/>
                  </a:lnTo>
                  <a:lnTo>
                    <a:pt x="1136" y="1504"/>
                  </a:lnTo>
                  <a:lnTo>
                    <a:pt x="1186" y="1629"/>
                  </a:lnTo>
                  <a:lnTo>
                    <a:pt x="1237" y="1754"/>
                  </a:lnTo>
                  <a:lnTo>
                    <a:pt x="1262" y="1813"/>
                  </a:lnTo>
                  <a:lnTo>
                    <a:pt x="1287" y="1863"/>
                  </a:lnTo>
                  <a:lnTo>
                    <a:pt x="1287" y="1871"/>
                  </a:lnTo>
                  <a:lnTo>
                    <a:pt x="1170" y="2180"/>
                  </a:lnTo>
                  <a:lnTo>
                    <a:pt x="861" y="2064"/>
                  </a:lnTo>
                  <a:lnTo>
                    <a:pt x="861" y="2055"/>
                  </a:lnTo>
                  <a:lnTo>
                    <a:pt x="836" y="2005"/>
                  </a:lnTo>
                  <a:lnTo>
                    <a:pt x="810" y="1947"/>
                  </a:lnTo>
                  <a:lnTo>
                    <a:pt x="752" y="1821"/>
                  </a:lnTo>
                  <a:lnTo>
                    <a:pt x="694" y="1696"/>
                  </a:lnTo>
                  <a:lnTo>
                    <a:pt x="635" y="1571"/>
                  </a:lnTo>
                  <a:lnTo>
                    <a:pt x="577" y="1445"/>
                  </a:lnTo>
                  <a:lnTo>
                    <a:pt x="526" y="1353"/>
                  </a:lnTo>
                  <a:lnTo>
                    <a:pt x="518" y="1328"/>
                  </a:lnTo>
                  <a:lnTo>
                    <a:pt x="485" y="1270"/>
                  </a:lnTo>
                  <a:lnTo>
                    <a:pt x="460" y="1203"/>
                  </a:lnTo>
                  <a:lnTo>
                    <a:pt x="426" y="1145"/>
                  </a:lnTo>
                  <a:lnTo>
                    <a:pt x="401" y="1086"/>
                  </a:lnTo>
                  <a:lnTo>
                    <a:pt x="368" y="1028"/>
                  </a:lnTo>
                  <a:lnTo>
                    <a:pt x="343" y="969"/>
                  </a:lnTo>
                  <a:lnTo>
                    <a:pt x="309" y="911"/>
                  </a:lnTo>
                  <a:lnTo>
                    <a:pt x="276" y="852"/>
                  </a:lnTo>
                  <a:lnTo>
                    <a:pt x="259" y="827"/>
                  </a:lnTo>
                  <a:lnTo>
                    <a:pt x="242" y="802"/>
                  </a:lnTo>
                  <a:lnTo>
                    <a:pt x="217" y="744"/>
                  </a:lnTo>
                  <a:lnTo>
                    <a:pt x="184" y="685"/>
                  </a:lnTo>
                  <a:lnTo>
                    <a:pt x="151" y="635"/>
                  </a:lnTo>
                  <a:lnTo>
                    <a:pt x="117" y="576"/>
                  </a:lnTo>
                  <a:lnTo>
                    <a:pt x="100" y="551"/>
                  </a:lnTo>
                  <a:lnTo>
                    <a:pt x="84" y="526"/>
                  </a:lnTo>
                  <a:lnTo>
                    <a:pt x="67" y="501"/>
                  </a:lnTo>
                  <a:lnTo>
                    <a:pt x="50" y="485"/>
                  </a:lnTo>
                  <a:lnTo>
                    <a:pt x="50" y="468"/>
                  </a:lnTo>
                  <a:lnTo>
                    <a:pt x="42" y="443"/>
                  </a:lnTo>
                  <a:lnTo>
                    <a:pt x="34" y="409"/>
                  </a:lnTo>
                  <a:lnTo>
                    <a:pt x="25" y="376"/>
                  </a:lnTo>
                  <a:lnTo>
                    <a:pt x="25" y="376"/>
                  </a:lnTo>
                  <a:lnTo>
                    <a:pt x="17" y="343"/>
                  </a:lnTo>
                  <a:lnTo>
                    <a:pt x="9" y="318"/>
                  </a:lnTo>
                  <a:lnTo>
                    <a:pt x="0" y="284"/>
                  </a:lnTo>
                  <a:lnTo>
                    <a:pt x="0" y="276"/>
                  </a:lnTo>
                  <a:lnTo>
                    <a:pt x="17" y="234"/>
                  </a:lnTo>
                  <a:lnTo>
                    <a:pt x="25" y="184"/>
                  </a:lnTo>
                  <a:lnTo>
                    <a:pt x="34" y="134"/>
                  </a:lnTo>
                  <a:lnTo>
                    <a:pt x="34" y="92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57"/>
            <p:cNvSpPr/>
            <p:nvPr/>
          </p:nvSpPr>
          <p:spPr>
            <a:xfrm>
              <a:off x="8557667" y="2320359"/>
              <a:ext cx="47453" cy="69650"/>
            </a:xfrm>
            <a:custGeom>
              <a:avLst/>
              <a:gdLst/>
              <a:ahLst/>
              <a:cxnLst/>
              <a:rect l="l" t="t" r="r" b="b"/>
              <a:pathLst>
                <a:path w="962" h="1412" extrusionOk="0">
                  <a:moveTo>
                    <a:pt x="117" y="34"/>
                  </a:moveTo>
                  <a:lnTo>
                    <a:pt x="117" y="34"/>
                  </a:lnTo>
                  <a:lnTo>
                    <a:pt x="268" y="142"/>
                  </a:lnTo>
                  <a:lnTo>
                    <a:pt x="276" y="142"/>
                  </a:lnTo>
                  <a:lnTo>
                    <a:pt x="393" y="226"/>
                  </a:lnTo>
                  <a:lnTo>
                    <a:pt x="418" y="251"/>
                  </a:lnTo>
                  <a:lnTo>
                    <a:pt x="443" y="276"/>
                  </a:lnTo>
                  <a:lnTo>
                    <a:pt x="477" y="309"/>
                  </a:lnTo>
                  <a:lnTo>
                    <a:pt x="485" y="318"/>
                  </a:lnTo>
                  <a:lnTo>
                    <a:pt x="527" y="384"/>
                  </a:lnTo>
                  <a:lnTo>
                    <a:pt x="552" y="409"/>
                  </a:lnTo>
                  <a:lnTo>
                    <a:pt x="577" y="451"/>
                  </a:lnTo>
                  <a:lnTo>
                    <a:pt x="619" y="526"/>
                  </a:lnTo>
                  <a:lnTo>
                    <a:pt x="619" y="526"/>
                  </a:lnTo>
                  <a:lnTo>
                    <a:pt x="660" y="602"/>
                  </a:lnTo>
                  <a:lnTo>
                    <a:pt x="702" y="677"/>
                  </a:lnTo>
                  <a:lnTo>
                    <a:pt x="752" y="744"/>
                  </a:lnTo>
                  <a:lnTo>
                    <a:pt x="777" y="794"/>
                  </a:lnTo>
                  <a:lnTo>
                    <a:pt x="794" y="819"/>
                  </a:lnTo>
                  <a:lnTo>
                    <a:pt x="836" y="894"/>
                  </a:lnTo>
                  <a:lnTo>
                    <a:pt x="878" y="969"/>
                  </a:lnTo>
                  <a:lnTo>
                    <a:pt x="919" y="1044"/>
                  </a:lnTo>
                  <a:lnTo>
                    <a:pt x="961" y="1120"/>
                  </a:lnTo>
                  <a:lnTo>
                    <a:pt x="961" y="1120"/>
                  </a:lnTo>
                  <a:lnTo>
                    <a:pt x="903" y="1412"/>
                  </a:lnTo>
                  <a:lnTo>
                    <a:pt x="619" y="1362"/>
                  </a:lnTo>
                  <a:lnTo>
                    <a:pt x="619" y="1353"/>
                  </a:lnTo>
                  <a:lnTo>
                    <a:pt x="568" y="1287"/>
                  </a:lnTo>
                  <a:lnTo>
                    <a:pt x="510" y="1220"/>
                  </a:lnTo>
                  <a:lnTo>
                    <a:pt x="452" y="1145"/>
                  </a:lnTo>
                  <a:lnTo>
                    <a:pt x="401" y="1078"/>
                  </a:lnTo>
                  <a:lnTo>
                    <a:pt x="376" y="1044"/>
                  </a:lnTo>
                  <a:lnTo>
                    <a:pt x="351" y="1003"/>
                  </a:lnTo>
                  <a:lnTo>
                    <a:pt x="301" y="927"/>
                  </a:lnTo>
                  <a:lnTo>
                    <a:pt x="251" y="861"/>
                  </a:lnTo>
                  <a:lnTo>
                    <a:pt x="201" y="785"/>
                  </a:lnTo>
                  <a:lnTo>
                    <a:pt x="201" y="785"/>
                  </a:lnTo>
                  <a:lnTo>
                    <a:pt x="159" y="710"/>
                  </a:lnTo>
                  <a:lnTo>
                    <a:pt x="126" y="660"/>
                  </a:lnTo>
                  <a:lnTo>
                    <a:pt x="109" y="635"/>
                  </a:lnTo>
                  <a:lnTo>
                    <a:pt x="76" y="568"/>
                  </a:lnTo>
                  <a:lnTo>
                    <a:pt x="76" y="551"/>
                  </a:lnTo>
                  <a:lnTo>
                    <a:pt x="59" y="501"/>
                  </a:lnTo>
                  <a:lnTo>
                    <a:pt x="51" y="468"/>
                  </a:lnTo>
                  <a:lnTo>
                    <a:pt x="42" y="435"/>
                  </a:lnTo>
                  <a:lnTo>
                    <a:pt x="25" y="284"/>
                  </a:lnTo>
                  <a:lnTo>
                    <a:pt x="25" y="276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57"/>
            <p:cNvSpPr/>
            <p:nvPr/>
          </p:nvSpPr>
          <p:spPr>
            <a:xfrm>
              <a:off x="8342155" y="2525167"/>
              <a:ext cx="103884" cy="141767"/>
            </a:xfrm>
            <a:custGeom>
              <a:avLst/>
              <a:gdLst/>
              <a:ahLst/>
              <a:cxnLst/>
              <a:rect l="l" t="t" r="r" b="b"/>
              <a:pathLst>
                <a:path w="2106" h="2874" extrusionOk="0">
                  <a:moveTo>
                    <a:pt x="385" y="17"/>
                  </a:moveTo>
                  <a:lnTo>
                    <a:pt x="468" y="84"/>
                  </a:lnTo>
                  <a:lnTo>
                    <a:pt x="518" y="125"/>
                  </a:lnTo>
                  <a:lnTo>
                    <a:pt x="535" y="159"/>
                  </a:lnTo>
                  <a:lnTo>
                    <a:pt x="577" y="242"/>
                  </a:lnTo>
                  <a:lnTo>
                    <a:pt x="627" y="334"/>
                  </a:lnTo>
                  <a:lnTo>
                    <a:pt x="677" y="418"/>
                  </a:lnTo>
                  <a:lnTo>
                    <a:pt x="727" y="501"/>
                  </a:lnTo>
                  <a:lnTo>
                    <a:pt x="769" y="585"/>
                  </a:lnTo>
                  <a:lnTo>
                    <a:pt x="819" y="660"/>
                  </a:lnTo>
                  <a:lnTo>
                    <a:pt x="877" y="744"/>
                  </a:lnTo>
                  <a:lnTo>
                    <a:pt x="928" y="827"/>
                  </a:lnTo>
                  <a:lnTo>
                    <a:pt x="978" y="911"/>
                  </a:lnTo>
                  <a:lnTo>
                    <a:pt x="1028" y="994"/>
                  </a:lnTo>
                  <a:lnTo>
                    <a:pt x="1086" y="1069"/>
                  </a:lnTo>
                  <a:lnTo>
                    <a:pt x="1136" y="1153"/>
                  </a:lnTo>
                  <a:lnTo>
                    <a:pt x="1187" y="1228"/>
                  </a:lnTo>
                  <a:lnTo>
                    <a:pt x="1245" y="1312"/>
                  </a:lnTo>
                  <a:lnTo>
                    <a:pt x="1303" y="1395"/>
                  </a:lnTo>
                  <a:lnTo>
                    <a:pt x="1354" y="1470"/>
                  </a:lnTo>
                  <a:lnTo>
                    <a:pt x="1370" y="1495"/>
                  </a:lnTo>
                  <a:lnTo>
                    <a:pt x="1412" y="1554"/>
                  </a:lnTo>
                  <a:lnTo>
                    <a:pt x="1471" y="1637"/>
                  </a:lnTo>
                  <a:lnTo>
                    <a:pt x="1529" y="1713"/>
                  </a:lnTo>
                  <a:lnTo>
                    <a:pt x="1579" y="1796"/>
                  </a:lnTo>
                  <a:lnTo>
                    <a:pt x="1638" y="1871"/>
                  </a:lnTo>
                  <a:lnTo>
                    <a:pt x="1696" y="1955"/>
                  </a:lnTo>
                  <a:lnTo>
                    <a:pt x="1755" y="2030"/>
                  </a:lnTo>
                  <a:lnTo>
                    <a:pt x="1872" y="2189"/>
                  </a:lnTo>
                  <a:lnTo>
                    <a:pt x="1989" y="2348"/>
                  </a:lnTo>
                  <a:lnTo>
                    <a:pt x="2097" y="2498"/>
                  </a:lnTo>
                  <a:lnTo>
                    <a:pt x="2105" y="2506"/>
                  </a:lnTo>
                  <a:lnTo>
                    <a:pt x="2055" y="2874"/>
                  </a:lnTo>
                  <a:lnTo>
                    <a:pt x="1688" y="2824"/>
                  </a:lnTo>
                  <a:lnTo>
                    <a:pt x="1679" y="2815"/>
                  </a:lnTo>
                  <a:lnTo>
                    <a:pt x="1562" y="2665"/>
                  </a:lnTo>
                  <a:lnTo>
                    <a:pt x="1445" y="2515"/>
                  </a:lnTo>
                  <a:lnTo>
                    <a:pt x="1320" y="2356"/>
                  </a:lnTo>
                  <a:lnTo>
                    <a:pt x="1262" y="2272"/>
                  </a:lnTo>
                  <a:lnTo>
                    <a:pt x="1203" y="2197"/>
                  </a:lnTo>
                  <a:lnTo>
                    <a:pt x="1136" y="2114"/>
                  </a:lnTo>
                  <a:lnTo>
                    <a:pt x="1078" y="2030"/>
                  </a:lnTo>
                  <a:lnTo>
                    <a:pt x="1019" y="1955"/>
                  </a:lnTo>
                  <a:lnTo>
                    <a:pt x="961" y="1871"/>
                  </a:lnTo>
                  <a:lnTo>
                    <a:pt x="919" y="1813"/>
                  </a:lnTo>
                  <a:lnTo>
                    <a:pt x="902" y="1788"/>
                  </a:lnTo>
                  <a:lnTo>
                    <a:pt x="844" y="1704"/>
                  </a:lnTo>
                  <a:lnTo>
                    <a:pt x="786" y="1629"/>
                  </a:lnTo>
                  <a:lnTo>
                    <a:pt x="727" y="1546"/>
                  </a:lnTo>
                  <a:lnTo>
                    <a:pt x="677" y="1462"/>
                  </a:lnTo>
                  <a:lnTo>
                    <a:pt x="618" y="1378"/>
                  </a:lnTo>
                  <a:lnTo>
                    <a:pt x="560" y="1295"/>
                  </a:lnTo>
                  <a:lnTo>
                    <a:pt x="510" y="1211"/>
                  </a:lnTo>
                  <a:lnTo>
                    <a:pt x="451" y="1120"/>
                  </a:lnTo>
                  <a:lnTo>
                    <a:pt x="401" y="1036"/>
                  </a:lnTo>
                  <a:lnTo>
                    <a:pt x="343" y="952"/>
                  </a:lnTo>
                  <a:lnTo>
                    <a:pt x="293" y="869"/>
                  </a:lnTo>
                  <a:lnTo>
                    <a:pt x="243" y="777"/>
                  </a:lnTo>
                  <a:lnTo>
                    <a:pt x="192" y="693"/>
                  </a:lnTo>
                  <a:lnTo>
                    <a:pt x="142" y="602"/>
                  </a:lnTo>
                  <a:lnTo>
                    <a:pt x="92" y="518"/>
                  </a:lnTo>
                  <a:lnTo>
                    <a:pt x="42" y="426"/>
                  </a:lnTo>
                  <a:lnTo>
                    <a:pt x="25" y="393"/>
                  </a:lnTo>
                  <a:lnTo>
                    <a:pt x="9" y="326"/>
                  </a:lnTo>
                  <a:lnTo>
                    <a:pt x="0" y="217"/>
                  </a:lnTo>
                  <a:lnTo>
                    <a:pt x="0" y="184"/>
                  </a:lnTo>
                  <a:lnTo>
                    <a:pt x="92" y="59"/>
                  </a:lnTo>
                  <a:lnTo>
                    <a:pt x="209" y="0"/>
                  </a:lnTo>
                  <a:lnTo>
                    <a:pt x="36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72;p57"/>
            <p:cNvSpPr/>
            <p:nvPr/>
          </p:nvSpPr>
          <p:spPr>
            <a:xfrm>
              <a:off x="8593528" y="2821033"/>
              <a:ext cx="84103" cy="117054"/>
            </a:xfrm>
            <a:custGeom>
              <a:avLst/>
              <a:gdLst/>
              <a:ahLst/>
              <a:cxnLst/>
              <a:rect l="l" t="t" r="r" b="b"/>
              <a:pathLst>
                <a:path w="1705" h="2373" extrusionOk="0">
                  <a:moveTo>
                    <a:pt x="368" y="50"/>
                  </a:moveTo>
                  <a:lnTo>
                    <a:pt x="435" y="101"/>
                  </a:lnTo>
                  <a:lnTo>
                    <a:pt x="443" y="101"/>
                  </a:lnTo>
                  <a:lnTo>
                    <a:pt x="476" y="159"/>
                  </a:lnTo>
                  <a:lnTo>
                    <a:pt x="510" y="226"/>
                  </a:lnTo>
                  <a:lnTo>
                    <a:pt x="543" y="293"/>
                  </a:lnTo>
                  <a:lnTo>
                    <a:pt x="585" y="359"/>
                  </a:lnTo>
                  <a:lnTo>
                    <a:pt x="618" y="426"/>
                  </a:lnTo>
                  <a:lnTo>
                    <a:pt x="660" y="493"/>
                  </a:lnTo>
                  <a:lnTo>
                    <a:pt x="702" y="560"/>
                  </a:lnTo>
                  <a:lnTo>
                    <a:pt x="735" y="618"/>
                  </a:lnTo>
                  <a:lnTo>
                    <a:pt x="777" y="685"/>
                  </a:lnTo>
                  <a:lnTo>
                    <a:pt x="819" y="752"/>
                  </a:lnTo>
                  <a:lnTo>
                    <a:pt x="861" y="819"/>
                  </a:lnTo>
                  <a:lnTo>
                    <a:pt x="902" y="886"/>
                  </a:lnTo>
                  <a:lnTo>
                    <a:pt x="944" y="944"/>
                  </a:lnTo>
                  <a:lnTo>
                    <a:pt x="994" y="1011"/>
                  </a:lnTo>
                  <a:lnTo>
                    <a:pt x="1036" y="1078"/>
                  </a:lnTo>
                  <a:lnTo>
                    <a:pt x="1078" y="1145"/>
                  </a:lnTo>
                  <a:lnTo>
                    <a:pt x="1120" y="1203"/>
                  </a:lnTo>
                  <a:lnTo>
                    <a:pt x="1170" y="1270"/>
                  </a:lnTo>
                  <a:lnTo>
                    <a:pt x="1253" y="1404"/>
                  </a:lnTo>
                  <a:lnTo>
                    <a:pt x="1345" y="1529"/>
                  </a:lnTo>
                  <a:lnTo>
                    <a:pt x="1437" y="1663"/>
                  </a:lnTo>
                  <a:lnTo>
                    <a:pt x="1529" y="1788"/>
                  </a:lnTo>
                  <a:lnTo>
                    <a:pt x="1613" y="1922"/>
                  </a:lnTo>
                  <a:lnTo>
                    <a:pt x="1654" y="1980"/>
                  </a:lnTo>
                  <a:lnTo>
                    <a:pt x="1696" y="2039"/>
                  </a:lnTo>
                  <a:lnTo>
                    <a:pt x="1704" y="2047"/>
                  </a:lnTo>
                  <a:lnTo>
                    <a:pt x="1638" y="2373"/>
                  </a:lnTo>
                  <a:lnTo>
                    <a:pt x="1312" y="2314"/>
                  </a:lnTo>
                  <a:lnTo>
                    <a:pt x="1312" y="2306"/>
                  </a:lnTo>
                  <a:lnTo>
                    <a:pt x="1270" y="2256"/>
                  </a:lnTo>
                  <a:lnTo>
                    <a:pt x="1228" y="2189"/>
                  </a:lnTo>
                  <a:lnTo>
                    <a:pt x="1136" y="2064"/>
                  </a:lnTo>
                  <a:lnTo>
                    <a:pt x="1044" y="1938"/>
                  </a:lnTo>
                  <a:lnTo>
                    <a:pt x="953" y="1813"/>
                  </a:lnTo>
                  <a:lnTo>
                    <a:pt x="861" y="1679"/>
                  </a:lnTo>
                  <a:lnTo>
                    <a:pt x="769" y="1554"/>
                  </a:lnTo>
                  <a:lnTo>
                    <a:pt x="719" y="1487"/>
                  </a:lnTo>
                  <a:lnTo>
                    <a:pt x="677" y="1420"/>
                  </a:lnTo>
                  <a:lnTo>
                    <a:pt x="627" y="1354"/>
                  </a:lnTo>
                  <a:lnTo>
                    <a:pt x="585" y="1287"/>
                  </a:lnTo>
                  <a:lnTo>
                    <a:pt x="543" y="1220"/>
                  </a:lnTo>
                  <a:lnTo>
                    <a:pt x="493" y="1153"/>
                  </a:lnTo>
                  <a:lnTo>
                    <a:pt x="451" y="1086"/>
                  </a:lnTo>
                  <a:lnTo>
                    <a:pt x="410" y="1019"/>
                  </a:lnTo>
                  <a:lnTo>
                    <a:pt x="359" y="953"/>
                  </a:lnTo>
                  <a:lnTo>
                    <a:pt x="318" y="886"/>
                  </a:lnTo>
                  <a:lnTo>
                    <a:pt x="276" y="811"/>
                  </a:lnTo>
                  <a:lnTo>
                    <a:pt x="234" y="744"/>
                  </a:lnTo>
                  <a:lnTo>
                    <a:pt x="192" y="677"/>
                  </a:lnTo>
                  <a:lnTo>
                    <a:pt x="151" y="602"/>
                  </a:lnTo>
                  <a:lnTo>
                    <a:pt x="109" y="535"/>
                  </a:lnTo>
                  <a:lnTo>
                    <a:pt x="75" y="460"/>
                  </a:lnTo>
                  <a:lnTo>
                    <a:pt x="34" y="393"/>
                  </a:lnTo>
                  <a:lnTo>
                    <a:pt x="0" y="326"/>
                  </a:lnTo>
                  <a:lnTo>
                    <a:pt x="0" y="318"/>
                  </a:lnTo>
                  <a:lnTo>
                    <a:pt x="0" y="226"/>
                  </a:lnTo>
                  <a:lnTo>
                    <a:pt x="0" y="159"/>
                  </a:lnTo>
                  <a:lnTo>
                    <a:pt x="42" y="126"/>
                  </a:lnTo>
                  <a:lnTo>
                    <a:pt x="284" y="9"/>
                  </a:lnTo>
                  <a:lnTo>
                    <a:pt x="334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57"/>
            <p:cNvSpPr/>
            <p:nvPr/>
          </p:nvSpPr>
          <p:spPr>
            <a:xfrm>
              <a:off x="8620313" y="3138308"/>
              <a:ext cx="82032" cy="143888"/>
            </a:xfrm>
            <a:custGeom>
              <a:avLst/>
              <a:gdLst/>
              <a:ahLst/>
              <a:cxnLst/>
              <a:rect l="l" t="t" r="r" b="b"/>
              <a:pathLst>
                <a:path w="1663" h="2917" extrusionOk="0">
                  <a:moveTo>
                    <a:pt x="126" y="34"/>
                  </a:moveTo>
                  <a:lnTo>
                    <a:pt x="192" y="118"/>
                  </a:lnTo>
                  <a:lnTo>
                    <a:pt x="268" y="185"/>
                  </a:lnTo>
                  <a:lnTo>
                    <a:pt x="284" y="193"/>
                  </a:lnTo>
                  <a:lnTo>
                    <a:pt x="326" y="268"/>
                  </a:lnTo>
                  <a:lnTo>
                    <a:pt x="376" y="352"/>
                  </a:lnTo>
                  <a:lnTo>
                    <a:pt x="426" y="435"/>
                  </a:lnTo>
                  <a:lnTo>
                    <a:pt x="443" y="469"/>
                  </a:lnTo>
                  <a:lnTo>
                    <a:pt x="468" y="519"/>
                  </a:lnTo>
                  <a:lnTo>
                    <a:pt x="510" y="611"/>
                  </a:lnTo>
                  <a:lnTo>
                    <a:pt x="543" y="694"/>
                  </a:lnTo>
                  <a:lnTo>
                    <a:pt x="585" y="786"/>
                  </a:lnTo>
                  <a:lnTo>
                    <a:pt x="627" y="870"/>
                  </a:lnTo>
                  <a:lnTo>
                    <a:pt x="669" y="953"/>
                  </a:lnTo>
                  <a:lnTo>
                    <a:pt x="710" y="1037"/>
                  </a:lnTo>
                  <a:lnTo>
                    <a:pt x="752" y="1120"/>
                  </a:lnTo>
                  <a:lnTo>
                    <a:pt x="794" y="1204"/>
                  </a:lnTo>
                  <a:lnTo>
                    <a:pt x="836" y="1296"/>
                  </a:lnTo>
                  <a:lnTo>
                    <a:pt x="886" y="1379"/>
                  </a:lnTo>
                  <a:lnTo>
                    <a:pt x="928" y="1463"/>
                  </a:lnTo>
                  <a:lnTo>
                    <a:pt x="969" y="1546"/>
                  </a:lnTo>
                  <a:lnTo>
                    <a:pt x="1019" y="1630"/>
                  </a:lnTo>
                  <a:lnTo>
                    <a:pt x="1061" y="1705"/>
                  </a:lnTo>
                  <a:lnTo>
                    <a:pt x="1095" y="1764"/>
                  </a:lnTo>
                  <a:lnTo>
                    <a:pt x="1111" y="1789"/>
                  </a:lnTo>
                  <a:lnTo>
                    <a:pt x="1161" y="1872"/>
                  </a:lnTo>
                  <a:lnTo>
                    <a:pt x="1203" y="1956"/>
                  </a:lnTo>
                  <a:lnTo>
                    <a:pt x="1253" y="2039"/>
                  </a:lnTo>
                  <a:lnTo>
                    <a:pt x="1303" y="2123"/>
                  </a:lnTo>
                  <a:lnTo>
                    <a:pt x="1354" y="2206"/>
                  </a:lnTo>
                  <a:lnTo>
                    <a:pt x="1404" y="2290"/>
                  </a:lnTo>
                  <a:lnTo>
                    <a:pt x="1454" y="2365"/>
                  </a:lnTo>
                  <a:lnTo>
                    <a:pt x="1504" y="2449"/>
                  </a:lnTo>
                  <a:lnTo>
                    <a:pt x="1554" y="2532"/>
                  </a:lnTo>
                  <a:lnTo>
                    <a:pt x="1613" y="2616"/>
                  </a:lnTo>
                  <a:lnTo>
                    <a:pt x="1654" y="2683"/>
                  </a:lnTo>
                  <a:lnTo>
                    <a:pt x="1663" y="2699"/>
                  </a:lnTo>
                  <a:lnTo>
                    <a:pt x="1621" y="2916"/>
                  </a:lnTo>
                  <a:lnTo>
                    <a:pt x="1395" y="2875"/>
                  </a:lnTo>
                  <a:lnTo>
                    <a:pt x="1387" y="2866"/>
                  </a:lnTo>
                  <a:lnTo>
                    <a:pt x="1337" y="2791"/>
                  </a:lnTo>
                  <a:lnTo>
                    <a:pt x="1287" y="2708"/>
                  </a:lnTo>
                  <a:lnTo>
                    <a:pt x="1228" y="2632"/>
                  </a:lnTo>
                  <a:lnTo>
                    <a:pt x="1178" y="2549"/>
                  </a:lnTo>
                  <a:lnTo>
                    <a:pt x="1120" y="2465"/>
                  </a:lnTo>
                  <a:lnTo>
                    <a:pt x="1070" y="2382"/>
                  </a:lnTo>
                  <a:lnTo>
                    <a:pt x="1019" y="2298"/>
                  </a:lnTo>
                  <a:lnTo>
                    <a:pt x="961" y="2215"/>
                  </a:lnTo>
                  <a:lnTo>
                    <a:pt x="911" y="2131"/>
                  </a:lnTo>
                  <a:lnTo>
                    <a:pt x="861" y="2056"/>
                  </a:lnTo>
                  <a:lnTo>
                    <a:pt x="811" y="1972"/>
                  </a:lnTo>
                  <a:lnTo>
                    <a:pt x="794" y="1939"/>
                  </a:lnTo>
                  <a:lnTo>
                    <a:pt x="760" y="1889"/>
                  </a:lnTo>
                  <a:lnTo>
                    <a:pt x="710" y="1805"/>
                  </a:lnTo>
                  <a:lnTo>
                    <a:pt x="660" y="1722"/>
                  </a:lnTo>
                  <a:lnTo>
                    <a:pt x="618" y="1638"/>
                  </a:lnTo>
                  <a:lnTo>
                    <a:pt x="568" y="1546"/>
                  </a:lnTo>
                  <a:lnTo>
                    <a:pt x="518" y="1463"/>
                  </a:lnTo>
                  <a:lnTo>
                    <a:pt x="476" y="1379"/>
                  </a:lnTo>
                  <a:lnTo>
                    <a:pt x="426" y="1296"/>
                  </a:lnTo>
                  <a:lnTo>
                    <a:pt x="376" y="1212"/>
                  </a:lnTo>
                  <a:lnTo>
                    <a:pt x="334" y="1120"/>
                  </a:lnTo>
                  <a:lnTo>
                    <a:pt x="293" y="1037"/>
                  </a:lnTo>
                  <a:lnTo>
                    <a:pt x="242" y="945"/>
                  </a:lnTo>
                  <a:lnTo>
                    <a:pt x="201" y="861"/>
                  </a:lnTo>
                  <a:lnTo>
                    <a:pt x="159" y="769"/>
                  </a:lnTo>
                  <a:lnTo>
                    <a:pt x="117" y="686"/>
                  </a:lnTo>
                  <a:lnTo>
                    <a:pt x="92" y="627"/>
                  </a:lnTo>
                  <a:lnTo>
                    <a:pt x="84" y="594"/>
                  </a:lnTo>
                  <a:lnTo>
                    <a:pt x="50" y="494"/>
                  </a:lnTo>
                  <a:lnTo>
                    <a:pt x="25" y="402"/>
                  </a:lnTo>
                  <a:lnTo>
                    <a:pt x="0" y="318"/>
                  </a:lnTo>
                  <a:lnTo>
                    <a:pt x="0" y="193"/>
                  </a:lnTo>
                  <a:lnTo>
                    <a:pt x="0" y="93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74;p57"/>
            <p:cNvSpPr/>
            <p:nvPr/>
          </p:nvSpPr>
          <p:spPr>
            <a:xfrm>
              <a:off x="8724147" y="3528587"/>
              <a:ext cx="74633" cy="119964"/>
            </a:xfrm>
            <a:custGeom>
              <a:avLst/>
              <a:gdLst/>
              <a:ahLst/>
              <a:cxnLst/>
              <a:rect l="l" t="t" r="r" b="b"/>
              <a:pathLst>
                <a:path w="1513" h="2432" extrusionOk="0">
                  <a:moveTo>
                    <a:pt x="552" y="59"/>
                  </a:moveTo>
                  <a:lnTo>
                    <a:pt x="585" y="125"/>
                  </a:lnTo>
                  <a:lnTo>
                    <a:pt x="644" y="259"/>
                  </a:lnTo>
                  <a:lnTo>
                    <a:pt x="702" y="401"/>
                  </a:lnTo>
                  <a:lnTo>
                    <a:pt x="769" y="543"/>
                  </a:lnTo>
                  <a:lnTo>
                    <a:pt x="886" y="819"/>
                  </a:lnTo>
                  <a:lnTo>
                    <a:pt x="944" y="953"/>
                  </a:lnTo>
                  <a:lnTo>
                    <a:pt x="1003" y="1095"/>
                  </a:lnTo>
                  <a:lnTo>
                    <a:pt x="1061" y="1228"/>
                  </a:lnTo>
                  <a:lnTo>
                    <a:pt x="1128" y="1362"/>
                  </a:lnTo>
                  <a:lnTo>
                    <a:pt x="1187" y="1496"/>
                  </a:lnTo>
                  <a:lnTo>
                    <a:pt x="1212" y="1562"/>
                  </a:lnTo>
                  <a:lnTo>
                    <a:pt x="1245" y="1629"/>
                  </a:lnTo>
                  <a:lnTo>
                    <a:pt x="1279" y="1696"/>
                  </a:lnTo>
                  <a:lnTo>
                    <a:pt x="1312" y="1763"/>
                  </a:lnTo>
                  <a:lnTo>
                    <a:pt x="1345" y="1830"/>
                  </a:lnTo>
                  <a:lnTo>
                    <a:pt x="1370" y="1897"/>
                  </a:lnTo>
                  <a:lnTo>
                    <a:pt x="1404" y="1963"/>
                  </a:lnTo>
                  <a:lnTo>
                    <a:pt x="1437" y="2030"/>
                  </a:lnTo>
                  <a:lnTo>
                    <a:pt x="1471" y="2097"/>
                  </a:lnTo>
                  <a:lnTo>
                    <a:pt x="1513" y="2164"/>
                  </a:lnTo>
                  <a:lnTo>
                    <a:pt x="1437" y="2431"/>
                  </a:lnTo>
                  <a:lnTo>
                    <a:pt x="1170" y="2356"/>
                  </a:lnTo>
                  <a:lnTo>
                    <a:pt x="1128" y="2298"/>
                  </a:lnTo>
                  <a:lnTo>
                    <a:pt x="1086" y="2231"/>
                  </a:lnTo>
                  <a:lnTo>
                    <a:pt x="1045" y="2164"/>
                  </a:lnTo>
                  <a:lnTo>
                    <a:pt x="1011" y="2097"/>
                  </a:lnTo>
                  <a:lnTo>
                    <a:pt x="970" y="2039"/>
                  </a:lnTo>
                  <a:lnTo>
                    <a:pt x="928" y="1972"/>
                  </a:lnTo>
                  <a:lnTo>
                    <a:pt x="894" y="1905"/>
                  </a:lnTo>
                  <a:lnTo>
                    <a:pt x="853" y="1838"/>
                  </a:lnTo>
                  <a:lnTo>
                    <a:pt x="819" y="1771"/>
                  </a:lnTo>
                  <a:lnTo>
                    <a:pt x="777" y="1704"/>
                  </a:lnTo>
                  <a:lnTo>
                    <a:pt x="702" y="1579"/>
                  </a:lnTo>
                  <a:lnTo>
                    <a:pt x="627" y="1445"/>
                  </a:lnTo>
                  <a:lnTo>
                    <a:pt x="560" y="1312"/>
                  </a:lnTo>
                  <a:lnTo>
                    <a:pt x="485" y="1178"/>
                  </a:lnTo>
                  <a:lnTo>
                    <a:pt x="410" y="1053"/>
                  </a:lnTo>
                  <a:lnTo>
                    <a:pt x="268" y="785"/>
                  </a:lnTo>
                  <a:lnTo>
                    <a:pt x="193" y="660"/>
                  </a:lnTo>
                  <a:lnTo>
                    <a:pt x="126" y="526"/>
                  </a:lnTo>
                  <a:lnTo>
                    <a:pt x="51" y="401"/>
                  </a:lnTo>
                  <a:lnTo>
                    <a:pt x="17" y="343"/>
                  </a:lnTo>
                  <a:lnTo>
                    <a:pt x="0" y="259"/>
                  </a:lnTo>
                  <a:lnTo>
                    <a:pt x="51" y="234"/>
                  </a:lnTo>
                  <a:lnTo>
                    <a:pt x="443" y="25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75;p57"/>
            <p:cNvSpPr/>
            <p:nvPr/>
          </p:nvSpPr>
          <p:spPr>
            <a:xfrm>
              <a:off x="8431142" y="3135052"/>
              <a:ext cx="60229" cy="82426"/>
            </a:xfrm>
            <a:custGeom>
              <a:avLst/>
              <a:gdLst/>
              <a:ahLst/>
              <a:cxnLst/>
              <a:rect l="l" t="t" r="r" b="b"/>
              <a:pathLst>
                <a:path w="1221" h="1671" extrusionOk="0">
                  <a:moveTo>
                    <a:pt x="235" y="25"/>
                  </a:moveTo>
                  <a:lnTo>
                    <a:pt x="260" y="25"/>
                  </a:lnTo>
                  <a:lnTo>
                    <a:pt x="285" y="59"/>
                  </a:lnTo>
                  <a:lnTo>
                    <a:pt x="318" y="100"/>
                  </a:lnTo>
                  <a:lnTo>
                    <a:pt x="360" y="142"/>
                  </a:lnTo>
                  <a:lnTo>
                    <a:pt x="360" y="150"/>
                  </a:lnTo>
                  <a:lnTo>
                    <a:pt x="385" y="192"/>
                  </a:lnTo>
                  <a:lnTo>
                    <a:pt x="410" y="234"/>
                  </a:lnTo>
                  <a:lnTo>
                    <a:pt x="435" y="284"/>
                  </a:lnTo>
                  <a:lnTo>
                    <a:pt x="469" y="334"/>
                  </a:lnTo>
                  <a:lnTo>
                    <a:pt x="494" y="376"/>
                  </a:lnTo>
                  <a:lnTo>
                    <a:pt x="519" y="426"/>
                  </a:lnTo>
                  <a:lnTo>
                    <a:pt x="552" y="468"/>
                  </a:lnTo>
                  <a:lnTo>
                    <a:pt x="577" y="518"/>
                  </a:lnTo>
                  <a:lnTo>
                    <a:pt x="611" y="560"/>
                  </a:lnTo>
                  <a:lnTo>
                    <a:pt x="636" y="610"/>
                  </a:lnTo>
                  <a:lnTo>
                    <a:pt x="669" y="652"/>
                  </a:lnTo>
                  <a:lnTo>
                    <a:pt x="702" y="702"/>
                  </a:lnTo>
                  <a:lnTo>
                    <a:pt x="728" y="744"/>
                  </a:lnTo>
                  <a:lnTo>
                    <a:pt x="761" y="785"/>
                  </a:lnTo>
                  <a:lnTo>
                    <a:pt x="794" y="835"/>
                  </a:lnTo>
                  <a:lnTo>
                    <a:pt x="828" y="877"/>
                  </a:lnTo>
                  <a:lnTo>
                    <a:pt x="828" y="877"/>
                  </a:lnTo>
                  <a:lnTo>
                    <a:pt x="853" y="919"/>
                  </a:lnTo>
                  <a:lnTo>
                    <a:pt x="886" y="961"/>
                  </a:lnTo>
                  <a:lnTo>
                    <a:pt x="920" y="1003"/>
                  </a:lnTo>
                  <a:lnTo>
                    <a:pt x="953" y="1053"/>
                  </a:lnTo>
                  <a:lnTo>
                    <a:pt x="986" y="1094"/>
                  </a:lnTo>
                  <a:lnTo>
                    <a:pt x="1020" y="1136"/>
                  </a:lnTo>
                  <a:lnTo>
                    <a:pt x="1087" y="1228"/>
                  </a:lnTo>
                  <a:lnTo>
                    <a:pt x="1154" y="1312"/>
                  </a:lnTo>
                  <a:lnTo>
                    <a:pt x="1220" y="1395"/>
                  </a:lnTo>
                  <a:lnTo>
                    <a:pt x="1220" y="1404"/>
                  </a:lnTo>
                  <a:lnTo>
                    <a:pt x="1195" y="1671"/>
                  </a:lnTo>
                  <a:lnTo>
                    <a:pt x="928" y="1637"/>
                  </a:lnTo>
                  <a:lnTo>
                    <a:pt x="920" y="1629"/>
                  </a:lnTo>
                  <a:lnTo>
                    <a:pt x="853" y="1546"/>
                  </a:lnTo>
                  <a:lnTo>
                    <a:pt x="786" y="1454"/>
                  </a:lnTo>
                  <a:lnTo>
                    <a:pt x="719" y="1370"/>
                  </a:lnTo>
                  <a:lnTo>
                    <a:pt x="677" y="1320"/>
                  </a:lnTo>
                  <a:lnTo>
                    <a:pt x="644" y="1278"/>
                  </a:lnTo>
                  <a:lnTo>
                    <a:pt x="611" y="1228"/>
                  </a:lnTo>
                  <a:lnTo>
                    <a:pt x="577" y="1186"/>
                  </a:lnTo>
                  <a:lnTo>
                    <a:pt x="552" y="1136"/>
                  </a:lnTo>
                  <a:lnTo>
                    <a:pt x="519" y="1094"/>
                  </a:lnTo>
                  <a:lnTo>
                    <a:pt x="519" y="1094"/>
                  </a:lnTo>
                  <a:lnTo>
                    <a:pt x="485" y="1044"/>
                  </a:lnTo>
                  <a:lnTo>
                    <a:pt x="452" y="994"/>
                  </a:lnTo>
                  <a:lnTo>
                    <a:pt x="427" y="952"/>
                  </a:lnTo>
                  <a:lnTo>
                    <a:pt x="393" y="902"/>
                  </a:lnTo>
                  <a:lnTo>
                    <a:pt x="360" y="852"/>
                  </a:lnTo>
                  <a:lnTo>
                    <a:pt x="335" y="810"/>
                  </a:lnTo>
                  <a:lnTo>
                    <a:pt x="301" y="760"/>
                  </a:lnTo>
                  <a:lnTo>
                    <a:pt x="268" y="710"/>
                  </a:lnTo>
                  <a:lnTo>
                    <a:pt x="243" y="660"/>
                  </a:lnTo>
                  <a:lnTo>
                    <a:pt x="210" y="618"/>
                  </a:lnTo>
                  <a:lnTo>
                    <a:pt x="185" y="568"/>
                  </a:lnTo>
                  <a:lnTo>
                    <a:pt x="151" y="518"/>
                  </a:lnTo>
                  <a:lnTo>
                    <a:pt x="126" y="468"/>
                  </a:lnTo>
                  <a:lnTo>
                    <a:pt x="101" y="418"/>
                  </a:lnTo>
                  <a:lnTo>
                    <a:pt x="68" y="368"/>
                  </a:lnTo>
                  <a:lnTo>
                    <a:pt x="42" y="326"/>
                  </a:lnTo>
                  <a:lnTo>
                    <a:pt x="42" y="317"/>
                  </a:lnTo>
                  <a:lnTo>
                    <a:pt x="26" y="259"/>
                  </a:lnTo>
                  <a:lnTo>
                    <a:pt x="9" y="201"/>
                  </a:lnTo>
                  <a:lnTo>
                    <a:pt x="1" y="167"/>
                  </a:lnTo>
                  <a:lnTo>
                    <a:pt x="9" y="142"/>
                  </a:lnTo>
                  <a:lnTo>
                    <a:pt x="34" y="59"/>
                  </a:lnTo>
                  <a:lnTo>
                    <a:pt x="151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57"/>
            <p:cNvSpPr/>
            <p:nvPr/>
          </p:nvSpPr>
          <p:spPr>
            <a:xfrm>
              <a:off x="8418810" y="2762481"/>
              <a:ext cx="74633" cy="93180"/>
            </a:xfrm>
            <a:custGeom>
              <a:avLst/>
              <a:gdLst/>
              <a:ahLst/>
              <a:cxnLst/>
              <a:rect l="l" t="t" r="r" b="b"/>
              <a:pathLst>
                <a:path w="1513" h="1889" extrusionOk="0">
                  <a:moveTo>
                    <a:pt x="100" y="43"/>
                  </a:moveTo>
                  <a:lnTo>
                    <a:pt x="259" y="85"/>
                  </a:lnTo>
                  <a:lnTo>
                    <a:pt x="267" y="85"/>
                  </a:lnTo>
                  <a:lnTo>
                    <a:pt x="376" y="160"/>
                  </a:lnTo>
                  <a:lnTo>
                    <a:pt x="426" y="193"/>
                  </a:lnTo>
                  <a:lnTo>
                    <a:pt x="468" y="252"/>
                  </a:lnTo>
                  <a:lnTo>
                    <a:pt x="551" y="360"/>
                  </a:lnTo>
                  <a:lnTo>
                    <a:pt x="635" y="460"/>
                  </a:lnTo>
                  <a:lnTo>
                    <a:pt x="719" y="569"/>
                  </a:lnTo>
                  <a:lnTo>
                    <a:pt x="802" y="669"/>
                  </a:lnTo>
                  <a:lnTo>
                    <a:pt x="886" y="778"/>
                  </a:lnTo>
                  <a:lnTo>
                    <a:pt x="961" y="878"/>
                  </a:lnTo>
                  <a:lnTo>
                    <a:pt x="1044" y="987"/>
                  </a:lnTo>
                  <a:lnTo>
                    <a:pt x="1053" y="1003"/>
                  </a:lnTo>
                  <a:lnTo>
                    <a:pt x="1120" y="1095"/>
                  </a:lnTo>
                  <a:lnTo>
                    <a:pt x="1203" y="1196"/>
                  </a:lnTo>
                  <a:lnTo>
                    <a:pt x="1278" y="1304"/>
                  </a:lnTo>
                  <a:lnTo>
                    <a:pt x="1353" y="1413"/>
                  </a:lnTo>
                  <a:lnTo>
                    <a:pt x="1429" y="1521"/>
                  </a:lnTo>
                  <a:lnTo>
                    <a:pt x="1504" y="1630"/>
                  </a:lnTo>
                  <a:lnTo>
                    <a:pt x="1512" y="1638"/>
                  </a:lnTo>
                  <a:lnTo>
                    <a:pt x="1470" y="1889"/>
                  </a:lnTo>
                  <a:lnTo>
                    <a:pt x="1211" y="1847"/>
                  </a:lnTo>
                  <a:lnTo>
                    <a:pt x="1203" y="1839"/>
                  </a:lnTo>
                  <a:lnTo>
                    <a:pt x="1136" y="1747"/>
                  </a:lnTo>
                  <a:lnTo>
                    <a:pt x="1053" y="1638"/>
                  </a:lnTo>
                  <a:lnTo>
                    <a:pt x="969" y="1538"/>
                  </a:lnTo>
                  <a:lnTo>
                    <a:pt x="894" y="1430"/>
                  </a:lnTo>
                  <a:lnTo>
                    <a:pt x="810" y="1329"/>
                  </a:lnTo>
                  <a:lnTo>
                    <a:pt x="744" y="1237"/>
                  </a:lnTo>
                  <a:lnTo>
                    <a:pt x="727" y="1221"/>
                  </a:lnTo>
                  <a:lnTo>
                    <a:pt x="643" y="1120"/>
                  </a:lnTo>
                  <a:lnTo>
                    <a:pt x="568" y="1012"/>
                  </a:lnTo>
                  <a:lnTo>
                    <a:pt x="485" y="912"/>
                  </a:lnTo>
                  <a:lnTo>
                    <a:pt x="401" y="803"/>
                  </a:lnTo>
                  <a:lnTo>
                    <a:pt x="318" y="703"/>
                  </a:lnTo>
                  <a:lnTo>
                    <a:pt x="234" y="594"/>
                  </a:lnTo>
                  <a:lnTo>
                    <a:pt x="142" y="494"/>
                  </a:lnTo>
                  <a:lnTo>
                    <a:pt x="100" y="435"/>
                  </a:lnTo>
                  <a:lnTo>
                    <a:pt x="75" y="377"/>
                  </a:lnTo>
                  <a:lnTo>
                    <a:pt x="17" y="260"/>
                  </a:lnTo>
                  <a:lnTo>
                    <a:pt x="17" y="252"/>
                  </a:lnTo>
                  <a:lnTo>
                    <a:pt x="0" y="93"/>
                  </a:lnTo>
                  <a:lnTo>
                    <a:pt x="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77;p57"/>
            <p:cNvSpPr/>
            <p:nvPr/>
          </p:nvSpPr>
          <p:spPr>
            <a:xfrm>
              <a:off x="8092016" y="2541642"/>
              <a:ext cx="73794" cy="109260"/>
            </a:xfrm>
            <a:custGeom>
              <a:avLst/>
              <a:gdLst/>
              <a:ahLst/>
              <a:cxnLst/>
              <a:rect l="l" t="t" r="r" b="b"/>
              <a:pathLst>
                <a:path w="1496" h="2215" extrusionOk="0">
                  <a:moveTo>
                    <a:pt x="243" y="59"/>
                  </a:moveTo>
                  <a:lnTo>
                    <a:pt x="284" y="84"/>
                  </a:lnTo>
                  <a:lnTo>
                    <a:pt x="326" y="109"/>
                  </a:lnTo>
                  <a:lnTo>
                    <a:pt x="368" y="134"/>
                  </a:lnTo>
                  <a:lnTo>
                    <a:pt x="385" y="134"/>
                  </a:lnTo>
                  <a:lnTo>
                    <a:pt x="401" y="159"/>
                  </a:lnTo>
                  <a:lnTo>
                    <a:pt x="418" y="192"/>
                  </a:lnTo>
                  <a:lnTo>
                    <a:pt x="443" y="217"/>
                  </a:lnTo>
                  <a:lnTo>
                    <a:pt x="468" y="242"/>
                  </a:lnTo>
                  <a:lnTo>
                    <a:pt x="477" y="251"/>
                  </a:lnTo>
                  <a:lnTo>
                    <a:pt x="477" y="276"/>
                  </a:lnTo>
                  <a:lnTo>
                    <a:pt x="493" y="309"/>
                  </a:lnTo>
                  <a:lnTo>
                    <a:pt x="502" y="343"/>
                  </a:lnTo>
                  <a:lnTo>
                    <a:pt x="510" y="368"/>
                  </a:lnTo>
                  <a:lnTo>
                    <a:pt x="518" y="401"/>
                  </a:lnTo>
                  <a:lnTo>
                    <a:pt x="535" y="435"/>
                  </a:lnTo>
                  <a:lnTo>
                    <a:pt x="543" y="460"/>
                  </a:lnTo>
                  <a:lnTo>
                    <a:pt x="552" y="493"/>
                  </a:lnTo>
                  <a:lnTo>
                    <a:pt x="568" y="518"/>
                  </a:lnTo>
                  <a:lnTo>
                    <a:pt x="577" y="552"/>
                  </a:lnTo>
                  <a:lnTo>
                    <a:pt x="593" y="585"/>
                  </a:lnTo>
                  <a:lnTo>
                    <a:pt x="610" y="610"/>
                  </a:lnTo>
                  <a:lnTo>
                    <a:pt x="619" y="643"/>
                  </a:lnTo>
                  <a:lnTo>
                    <a:pt x="635" y="677"/>
                  </a:lnTo>
                  <a:lnTo>
                    <a:pt x="652" y="702"/>
                  </a:lnTo>
                  <a:lnTo>
                    <a:pt x="669" y="735"/>
                  </a:lnTo>
                  <a:lnTo>
                    <a:pt x="677" y="760"/>
                  </a:lnTo>
                  <a:lnTo>
                    <a:pt x="694" y="794"/>
                  </a:lnTo>
                  <a:lnTo>
                    <a:pt x="710" y="819"/>
                  </a:lnTo>
                  <a:lnTo>
                    <a:pt x="727" y="852"/>
                  </a:lnTo>
                  <a:lnTo>
                    <a:pt x="744" y="877"/>
                  </a:lnTo>
                  <a:lnTo>
                    <a:pt x="761" y="911"/>
                  </a:lnTo>
                  <a:lnTo>
                    <a:pt x="777" y="936"/>
                  </a:lnTo>
                  <a:lnTo>
                    <a:pt x="802" y="969"/>
                  </a:lnTo>
                  <a:lnTo>
                    <a:pt x="819" y="994"/>
                  </a:lnTo>
                  <a:lnTo>
                    <a:pt x="836" y="1028"/>
                  </a:lnTo>
                  <a:lnTo>
                    <a:pt x="852" y="1053"/>
                  </a:lnTo>
                  <a:lnTo>
                    <a:pt x="894" y="1111"/>
                  </a:lnTo>
                  <a:lnTo>
                    <a:pt x="936" y="1170"/>
                  </a:lnTo>
                  <a:lnTo>
                    <a:pt x="961" y="1212"/>
                  </a:lnTo>
                  <a:lnTo>
                    <a:pt x="969" y="1228"/>
                  </a:lnTo>
                  <a:lnTo>
                    <a:pt x="1011" y="1287"/>
                  </a:lnTo>
                  <a:lnTo>
                    <a:pt x="1053" y="1345"/>
                  </a:lnTo>
                  <a:lnTo>
                    <a:pt x="1095" y="1395"/>
                  </a:lnTo>
                  <a:lnTo>
                    <a:pt x="1145" y="1454"/>
                  </a:lnTo>
                  <a:lnTo>
                    <a:pt x="1187" y="1512"/>
                  </a:lnTo>
                  <a:lnTo>
                    <a:pt x="1228" y="1571"/>
                  </a:lnTo>
                  <a:lnTo>
                    <a:pt x="1270" y="1621"/>
                  </a:lnTo>
                  <a:lnTo>
                    <a:pt x="1320" y="1679"/>
                  </a:lnTo>
                  <a:lnTo>
                    <a:pt x="1362" y="1730"/>
                  </a:lnTo>
                  <a:lnTo>
                    <a:pt x="1412" y="1788"/>
                  </a:lnTo>
                  <a:lnTo>
                    <a:pt x="1496" y="1888"/>
                  </a:lnTo>
                  <a:lnTo>
                    <a:pt x="1496" y="1905"/>
                  </a:lnTo>
                  <a:lnTo>
                    <a:pt x="1479" y="2214"/>
                  </a:lnTo>
                  <a:lnTo>
                    <a:pt x="1162" y="2189"/>
                  </a:lnTo>
                  <a:lnTo>
                    <a:pt x="1153" y="2181"/>
                  </a:lnTo>
                  <a:lnTo>
                    <a:pt x="1070" y="2080"/>
                  </a:lnTo>
                  <a:lnTo>
                    <a:pt x="1020" y="2022"/>
                  </a:lnTo>
                  <a:lnTo>
                    <a:pt x="969" y="1972"/>
                  </a:lnTo>
                  <a:lnTo>
                    <a:pt x="919" y="1913"/>
                  </a:lnTo>
                  <a:lnTo>
                    <a:pt x="878" y="1855"/>
                  </a:lnTo>
                  <a:lnTo>
                    <a:pt x="827" y="1796"/>
                  </a:lnTo>
                  <a:lnTo>
                    <a:pt x="777" y="1738"/>
                  </a:lnTo>
                  <a:lnTo>
                    <a:pt x="727" y="1679"/>
                  </a:lnTo>
                  <a:lnTo>
                    <a:pt x="685" y="1621"/>
                  </a:lnTo>
                  <a:lnTo>
                    <a:pt x="635" y="1562"/>
                  </a:lnTo>
                  <a:lnTo>
                    <a:pt x="593" y="1504"/>
                  </a:lnTo>
                  <a:lnTo>
                    <a:pt x="577" y="1487"/>
                  </a:lnTo>
                  <a:lnTo>
                    <a:pt x="543" y="1445"/>
                  </a:lnTo>
                  <a:lnTo>
                    <a:pt x="502" y="1387"/>
                  </a:lnTo>
                  <a:lnTo>
                    <a:pt x="460" y="1320"/>
                  </a:lnTo>
                  <a:lnTo>
                    <a:pt x="435" y="1287"/>
                  </a:lnTo>
                  <a:lnTo>
                    <a:pt x="418" y="1253"/>
                  </a:lnTo>
                  <a:lnTo>
                    <a:pt x="393" y="1228"/>
                  </a:lnTo>
                  <a:lnTo>
                    <a:pt x="376" y="1195"/>
                  </a:lnTo>
                  <a:lnTo>
                    <a:pt x="351" y="1161"/>
                  </a:lnTo>
                  <a:lnTo>
                    <a:pt x="334" y="1128"/>
                  </a:lnTo>
                  <a:lnTo>
                    <a:pt x="309" y="1095"/>
                  </a:lnTo>
                  <a:lnTo>
                    <a:pt x="293" y="1061"/>
                  </a:lnTo>
                  <a:lnTo>
                    <a:pt x="276" y="1028"/>
                  </a:lnTo>
                  <a:lnTo>
                    <a:pt x="259" y="994"/>
                  </a:lnTo>
                  <a:lnTo>
                    <a:pt x="234" y="961"/>
                  </a:lnTo>
                  <a:lnTo>
                    <a:pt x="218" y="928"/>
                  </a:lnTo>
                  <a:lnTo>
                    <a:pt x="201" y="886"/>
                  </a:lnTo>
                  <a:lnTo>
                    <a:pt x="184" y="861"/>
                  </a:lnTo>
                  <a:lnTo>
                    <a:pt x="167" y="827"/>
                  </a:lnTo>
                  <a:lnTo>
                    <a:pt x="151" y="794"/>
                  </a:lnTo>
                  <a:lnTo>
                    <a:pt x="134" y="752"/>
                  </a:lnTo>
                  <a:lnTo>
                    <a:pt x="117" y="719"/>
                  </a:lnTo>
                  <a:lnTo>
                    <a:pt x="109" y="685"/>
                  </a:lnTo>
                  <a:lnTo>
                    <a:pt x="92" y="652"/>
                  </a:lnTo>
                  <a:lnTo>
                    <a:pt x="76" y="610"/>
                  </a:lnTo>
                  <a:lnTo>
                    <a:pt x="59" y="577"/>
                  </a:lnTo>
                  <a:lnTo>
                    <a:pt x="50" y="535"/>
                  </a:lnTo>
                  <a:lnTo>
                    <a:pt x="34" y="501"/>
                  </a:lnTo>
                  <a:lnTo>
                    <a:pt x="25" y="460"/>
                  </a:lnTo>
                  <a:lnTo>
                    <a:pt x="9" y="426"/>
                  </a:lnTo>
                  <a:lnTo>
                    <a:pt x="0" y="393"/>
                  </a:lnTo>
                  <a:lnTo>
                    <a:pt x="0" y="385"/>
                  </a:lnTo>
                  <a:lnTo>
                    <a:pt x="0" y="343"/>
                  </a:lnTo>
                  <a:lnTo>
                    <a:pt x="9" y="301"/>
                  </a:lnTo>
                  <a:lnTo>
                    <a:pt x="17" y="259"/>
                  </a:lnTo>
                  <a:lnTo>
                    <a:pt x="17" y="226"/>
                  </a:lnTo>
                  <a:lnTo>
                    <a:pt x="25" y="217"/>
                  </a:lnTo>
                  <a:lnTo>
                    <a:pt x="50" y="167"/>
                  </a:lnTo>
                  <a:lnTo>
                    <a:pt x="84" y="126"/>
                  </a:lnTo>
                  <a:lnTo>
                    <a:pt x="109" y="84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57"/>
            <p:cNvSpPr/>
            <p:nvPr/>
          </p:nvSpPr>
          <p:spPr>
            <a:xfrm>
              <a:off x="8254352" y="2856894"/>
              <a:ext cx="32605" cy="44543"/>
            </a:xfrm>
            <a:custGeom>
              <a:avLst/>
              <a:gdLst/>
              <a:ahLst/>
              <a:cxnLst/>
              <a:rect l="l" t="t" r="r" b="b"/>
              <a:pathLst>
                <a:path w="661" h="903" extrusionOk="0">
                  <a:moveTo>
                    <a:pt x="109" y="17"/>
                  </a:moveTo>
                  <a:lnTo>
                    <a:pt x="109" y="17"/>
                  </a:lnTo>
                  <a:lnTo>
                    <a:pt x="210" y="84"/>
                  </a:lnTo>
                  <a:lnTo>
                    <a:pt x="243" y="109"/>
                  </a:lnTo>
                  <a:lnTo>
                    <a:pt x="277" y="125"/>
                  </a:lnTo>
                  <a:lnTo>
                    <a:pt x="327" y="167"/>
                  </a:lnTo>
                  <a:lnTo>
                    <a:pt x="335" y="176"/>
                  </a:lnTo>
                  <a:lnTo>
                    <a:pt x="385" y="251"/>
                  </a:lnTo>
                  <a:lnTo>
                    <a:pt x="419" y="292"/>
                  </a:lnTo>
                  <a:lnTo>
                    <a:pt x="427" y="309"/>
                  </a:lnTo>
                  <a:lnTo>
                    <a:pt x="469" y="376"/>
                  </a:lnTo>
                  <a:lnTo>
                    <a:pt x="519" y="451"/>
                  </a:lnTo>
                  <a:lnTo>
                    <a:pt x="527" y="460"/>
                  </a:lnTo>
                  <a:lnTo>
                    <a:pt x="586" y="551"/>
                  </a:lnTo>
                  <a:lnTo>
                    <a:pt x="661" y="677"/>
                  </a:lnTo>
                  <a:lnTo>
                    <a:pt x="661" y="677"/>
                  </a:lnTo>
                  <a:lnTo>
                    <a:pt x="619" y="902"/>
                  </a:lnTo>
                  <a:lnTo>
                    <a:pt x="402" y="861"/>
                  </a:lnTo>
                  <a:lnTo>
                    <a:pt x="402" y="861"/>
                  </a:lnTo>
                  <a:lnTo>
                    <a:pt x="310" y="735"/>
                  </a:lnTo>
                  <a:lnTo>
                    <a:pt x="243" y="660"/>
                  </a:lnTo>
                  <a:lnTo>
                    <a:pt x="235" y="643"/>
                  </a:lnTo>
                  <a:lnTo>
                    <a:pt x="185" y="576"/>
                  </a:lnTo>
                  <a:lnTo>
                    <a:pt x="134" y="510"/>
                  </a:lnTo>
                  <a:lnTo>
                    <a:pt x="118" y="485"/>
                  </a:lnTo>
                  <a:lnTo>
                    <a:pt x="93" y="443"/>
                  </a:lnTo>
                  <a:lnTo>
                    <a:pt x="43" y="359"/>
                  </a:lnTo>
                  <a:lnTo>
                    <a:pt x="34" y="351"/>
                  </a:lnTo>
                  <a:lnTo>
                    <a:pt x="18" y="284"/>
                  </a:lnTo>
                  <a:lnTo>
                    <a:pt x="18" y="251"/>
                  </a:lnTo>
                  <a:lnTo>
                    <a:pt x="18" y="201"/>
                  </a:lnTo>
                  <a:lnTo>
                    <a:pt x="1" y="92"/>
                  </a:lnTo>
                  <a:lnTo>
                    <a:pt x="1" y="9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57"/>
            <p:cNvSpPr/>
            <p:nvPr/>
          </p:nvSpPr>
          <p:spPr>
            <a:xfrm>
              <a:off x="7946943" y="2723759"/>
              <a:ext cx="108422" cy="140189"/>
            </a:xfrm>
            <a:custGeom>
              <a:avLst/>
              <a:gdLst/>
              <a:ahLst/>
              <a:cxnLst/>
              <a:rect l="l" t="t" r="r" b="b"/>
              <a:pathLst>
                <a:path w="2198" h="2842" extrusionOk="0">
                  <a:moveTo>
                    <a:pt x="118" y="17"/>
                  </a:moveTo>
                  <a:lnTo>
                    <a:pt x="168" y="42"/>
                  </a:lnTo>
                  <a:lnTo>
                    <a:pt x="226" y="76"/>
                  </a:lnTo>
                  <a:lnTo>
                    <a:pt x="285" y="93"/>
                  </a:lnTo>
                  <a:lnTo>
                    <a:pt x="285" y="93"/>
                  </a:lnTo>
                  <a:lnTo>
                    <a:pt x="327" y="134"/>
                  </a:lnTo>
                  <a:lnTo>
                    <a:pt x="360" y="168"/>
                  </a:lnTo>
                  <a:lnTo>
                    <a:pt x="402" y="201"/>
                  </a:lnTo>
                  <a:lnTo>
                    <a:pt x="435" y="243"/>
                  </a:lnTo>
                  <a:lnTo>
                    <a:pt x="452" y="251"/>
                  </a:lnTo>
                  <a:lnTo>
                    <a:pt x="469" y="285"/>
                  </a:lnTo>
                  <a:lnTo>
                    <a:pt x="527" y="368"/>
                  </a:lnTo>
                  <a:lnTo>
                    <a:pt x="577" y="452"/>
                  </a:lnTo>
                  <a:lnTo>
                    <a:pt x="636" y="535"/>
                  </a:lnTo>
                  <a:lnTo>
                    <a:pt x="694" y="627"/>
                  </a:lnTo>
                  <a:lnTo>
                    <a:pt x="761" y="711"/>
                  </a:lnTo>
                  <a:lnTo>
                    <a:pt x="819" y="794"/>
                  </a:lnTo>
                  <a:lnTo>
                    <a:pt x="878" y="878"/>
                  </a:lnTo>
                  <a:lnTo>
                    <a:pt x="936" y="961"/>
                  </a:lnTo>
                  <a:lnTo>
                    <a:pt x="1003" y="1045"/>
                  </a:lnTo>
                  <a:lnTo>
                    <a:pt x="1062" y="1129"/>
                  </a:lnTo>
                  <a:lnTo>
                    <a:pt x="1129" y="1212"/>
                  </a:lnTo>
                  <a:lnTo>
                    <a:pt x="1187" y="1296"/>
                  </a:lnTo>
                  <a:lnTo>
                    <a:pt x="1312" y="1463"/>
                  </a:lnTo>
                  <a:lnTo>
                    <a:pt x="1429" y="1613"/>
                  </a:lnTo>
                  <a:lnTo>
                    <a:pt x="1446" y="1630"/>
                  </a:lnTo>
                  <a:lnTo>
                    <a:pt x="1571" y="1797"/>
                  </a:lnTo>
                  <a:lnTo>
                    <a:pt x="1638" y="1880"/>
                  </a:lnTo>
                  <a:lnTo>
                    <a:pt x="1697" y="1972"/>
                  </a:lnTo>
                  <a:lnTo>
                    <a:pt x="1763" y="2056"/>
                  </a:lnTo>
                  <a:lnTo>
                    <a:pt x="1822" y="2139"/>
                  </a:lnTo>
                  <a:lnTo>
                    <a:pt x="1889" y="2223"/>
                  </a:lnTo>
                  <a:lnTo>
                    <a:pt x="1947" y="2306"/>
                  </a:lnTo>
                  <a:lnTo>
                    <a:pt x="2014" y="2398"/>
                  </a:lnTo>
                  <a:lnTo>
                    <a:pt x="2073" y="2482"/>
                  </a:lnTo>
                  <a:lnTo>
                    <a:pt x="2131" y="2565"/>
                  </a:lnTo>
                  <a:lnTo>
                    <a:pt x="2181" y="2641"/>
                  </a:lnTo>
                  <a:lnTo>
                    <a:pt x="2198" y="2657"/>
                  </a:lnTo>
                  <a:lnTo>
                    <a:pt x="2164" y="2841"/>
                  </a:lnTo>
                  <a:lnTo>
                    <a:pt x="1972" y="2816"/>
                  </a:lnTo>
                  <a:lnTo>
                    <a:pt x="1964" y="2799"/>
                  </a:lnTo>
                  <a:lnTo>
                    <a:pt x="1914" y="2732"/>
                  </a:lnTo>
                  <a:lnTo>
                    <a:pt x="1847" y="2649"/>
                  </a:lnTo>
                  <a:lnTo>
                    <a:pt x="1780" y="2565"/>
                  </a:lnTo>
                  <a:lnTo>
                    <a:pt x="1722" y="2490"/>
                  </a:lnTo>
                  <a:lnTo>
                    <a:pt x="1655" y="2407"/>
                  </a:lnTo>
                  <a:lnTo>
                    <a:pt x="1588" y="2323"/>
                  </a:lnTo>
                  <a:lnTo>
                    <a:pt x="1521" y="2248"/>
                  </a:lnTo>
                  <a:lnTo>
                    <a:pt x="1454" y="2164"/>
                  </a:lnTo>
                  <a:lnTo>
                    <a:pt x="1379" y="2081"/>
                  </a:lnTo>
                  <a:lnTo>
                    <a:pt x="1312" y="2006"/>
                  </a:lnTo>
                  <a:lnTo>
                    <a:pt x="1179" y="1847"/>
                  </a:lnTo>
                  <a:lnTo>
                    <a:pt x="1162" y="1822"/>
                  </a:lnTo>
                  <a:lnTo>
                    <a:pt x="1037" y="1688"/>
                  </a:lnTo>
                  <a:lnTo>
                    <a:pt x="903" y="1530"/>
                  </a:lnTo>
                  <a:lnTo>
                    <a:pt x="836" y="1446"/>
                  </a:lnTo>
                  <a:lnTo>
                    <a:pt x="769" y="1362"/>
                  </a:lnTo>
                  <a:lnTo>
                    <a:pt x="702" y="1279"/>
                  </a:lnTo>
                  <a:lnTo>
                    <a:pt x="627" y="1204"/>
                  </a:lnTo>
                  <a:lnTo>
                    <a:pt x="560" y="1120"/>
                  </a:lnTo>
                  <a:lnTo>
                    <a:pt x="494" y="1037"/>
                  </a:lnTo>
                  <a:lnTo>
                    <a:pt x="427" y="953"/>
                  </a:lnTo>
                  <a:lnTo>
                    <a:pt x="368" y="870"/>
                  </a:lnTo>
                  <a:lnTo>
                    <a:pt x="301" y="786"/>
                  </a:lnTo>
                  <a:lnTo>
                    <a:pt x="235" y="702"/>
                  </a:lnTo>
                  <a:lnTo>
                    <a:pt x="168" y="619"/>
                  </a:lnTo>
                  <a:lnTo>
                    <a:pt x="109" y="527"/>
                  </a:lnTo>
                  <a:lnTo>
                    <a:pt x="84" y="502"/>
                  </a:lnTo>
                  <a:lnTo>
                    <a:pt x="76" y="485"/>
                  </a:lnTo>
                  <a:lnTo>
                    <a:pt x="59" y="435"/>
                  </a:lnTo>
                  <a:lnTo>
                    <a:pt x="42" y="377"/>
                  </a:lnTo>
                  <a:lnTo>
                    <a:pt x="17" y="327"/>
                  </a:lnTo>
                  <a:lnTo>
                    <a:pt x="1" y="276"/>
                  </a:lnTo>
                  <a:lnTo>
                    <a:pt x="1" y="276"/>
                  </a:lnTo>
                  <a:lnTo>
                    <a:pt x="1" y="210"/>
                  </a:lnTo>
                  <a:lnTo>
                    <a:pt x="1" y="151"/>
                  </a:lnTo>
                  <a:lnTo>
                    <a:pt x="1" y="93"/>
                  </a:lnTo>
                  <a:lnTo>
                    <a:pt x="2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57"/>
            <p:cNvSpPr/>
            <p:nvPr/>
          </p:nvSpPr>
          <p:spPr>
            <a:xfrm>
              <a:off x="8176070" y="2981298"/>
              <a:ext cx="53224" cy="73399"/>
            </a:xfrm>
            <a:custGeom>
              <a:avLst/>
              <a:gdLst/>
              <a:ahLst/>
              <a:cxnLst/>
              <a:rect l="l" t="t" r="r" b="b"/>
              <a:pathLst>
                <a:path w="1079" h="1488" extrusionOk="0">
                  <a:moveTo>
                    <a:pt x="343" y="9"/>
                  </a:moveTo>
                  <a:lnTo>
                    <a:pt x="385" y="34"/>
                  </a:lnTo>
                  <a:lnTo>
                    <a:pt x="402" y="59"/>
                  </a:lnTo>
                  <a:lnTo>
                    <a:pt x="418" y="68"/>
                  </a:lnTo>
                  <a:lnTo>
                    <a:pt x="443" y="101"/>
                  </a:lnTo>
                  <a:lnTo>
                    <a:pt x="460" y="126"/>
                  </a:lnTo>
                  <a:lnTo>
                    <a:pt x="468" y="143"/>
                  </a:lnTo>
                  <a:lnTo>
                    <a:pt x="493" y="176"/>
                  </a:lnTo>
                  <a:lnTo>
                    <a:pt x="510" y="218"/>
                  </a:lnTo>
                  <a:lnTo>
                    <a:pt x="535" y="252"/>
                  </a:lnTo>
                  <a:lnTo>
                    <a:pt x="552" y="293"/>
                  </a:lnTo>
                  <a:lnTo>
                    <a:pt x="577" y="335"/>
                  </a:lnTo>
                  <a:lnTo>
                    <a:pt x="594" y="369"/>
                  </a:lnTo>
                  <a:lnTo>
                    <a:pt x="619" y="410"/>
                  </a:lnTo>
                  <a:lnTo>
                    <a:pt x="661" y="486"/>
                  </a:lnTo>
                  <a:lnTo>
                    <a:pt x="702" y="561"/>
                  </a:lnTo>
                  <a:lnTo>
                    <a:pt x="752" y="636"/>
                  </a:lnTo>
                  <a:lnTo>
                    <a:pt x="794" y="711"/>
                  </a:lnTo>
                  <a:lnTo>
                    <a:pt x="803" y="719"/>
                  </a:lnTo>
                  <a:lnTo>
                    <a:pt x="844" y="786"/>
                  </a:lnTo>
                  <a:lnTo>
                    <a:pt x="894" y="861"/>
                  </a:lnTo>
                  <a:lnTo>
                    <a:pt x="986" y="1012"/>
                  </a:lnTo>
                  <a:lnTo>
                    <a:pt x="1078" y="1162"/>
                  </a:lnTo>
                  <a:lnTo>
                    <a:pt x="1078" y="1171"/>
                  </a:lnTo>
                  <a:lnTo>
                    <a:pt x="1011" y="1488"/>
                  </a:lnTo>
                  <a:lnTo>
                    <a:pt x="694" y="1421"/>
                  </a:lnTo>
                  <a:lnTo>
                    <a:pt x="694" y="1413"/>
                  </a:lnTo>
                  <a:lnTo>
                    <a:pt x="594" y="1271"/>
                  </a:lnTo>
                  <a:lnTo>
                    <a:pt x="485" y="1120"/>
                  </a:lnTo>
                  <a:lnTo>
                    <a:pt x="435" y="1045"/>
                  </a:lnTo>
                  <a:lnTo>
                    <a:pt x="393" y="978"/>
                  </a:lnTo>
                  <a:lnTo>
                    <a:pt x="385" y="970"/>
                  </a:lnTo>
                  <a:lnTo>
                    <a:pt x="335" y="895"/>
                  </a:lnTo>
                  <a:lnTo>
                    <a:pt x="285" y="811"/>
                  </a:lnTo>
                  <a:lnTo>
                    <a:pt x="234" y="736"/>
                  </a:lnTo>
                  <a:lnTo>
                    <a:pt x="184" y="653"/>
                  </a:lnTo>
                  <a:lnTo>
                    <a:pt x="159" y="611"/>
                  </a:lnTo>
                  <a:lnTo>
                    <a:pt x="143" y="577"/>
                  </a:lnTo>
                  <a:lnTo>
                    <a:pt x="118" y="536"/>
                  </a:lnTo>
                  <a:lnTo>
                    <a:pt x="92" y="494"/>
                  </a:lnTo>
                  <a:lnTo>
                    <a:pt x="67" y="452"/>
                  </a:lnTo>
                  <a:lnTo>
                    <a:pt x="51" y="410"/>
                  </a:lnTo>
                  <a:lnTo>
                    <a:pt x="26" y="369"/>
                  </a:lnTo>
                  <a:lnTo>
                    <a:pt x="17" y="344"/>
                  </a:lnTo>
                  <a:lnTo>
                    <a:pt x="9" y="318"/>
                  </a:lnTo>
                  <a:lnTo>
                    <a:pt x="1" y="268"/>
                  </a:lnTo>
                  <a:lnTo>
                    <a:pt x="1" y="252"/>
                  </a:lnTo>
                  <a:lnTo>
                    <a:pt x="1" y="218"/>
                  </a:lnTo>
                  <a:lnTo>
                    <a:pt x="1" y="168"/>
                  </a:lnTo>
                  <a:lnTo>
                    <a:pt x="1" y="168"/>
                  </a:lnTo>
                  <a:lnTo>
                    <a:pt x="101" y="76"/>
                  </a:lnTo>
                  <a:lnTo>
                    <a:pt x="218" y="18"/>
                  </a:lnTo>
                  <a:lnTo>
                    <a:pt x="35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57"/>
            <p:cNvSpPr/>
            <p:nvPr/>
          </p:nvSpPr>
          <p:spPr>
            <a:xfrm>
              <a:off x="8357398" y="3271442"/>
              <a:ext cx="98112" cy="109655"/>
            </a:xfrm>
            <a:custGeom>
              <a:avLst/>
              <a:gdLst/>
              <a:ahLst/>
              <a:cxnLst/>
              <a:rect l="l" t="t" r="r" b="b"/>
              <a:pathLst>
                <a:path w="1989" h="2223" extrusionOk="0">
                  <a:moveTo>
                    <a:pt x="92" y="0"/>
                  </a:moveTo>
                  <a:lnTo>
                    <a:pt x="293" y="34"/>
                  </a:lnTo>
                  <a:lnTo>
                    <a:pt x="309" y="42"/>
                  </a:lnTo>
                  <a:lnTo>
                    <a:pt x="468" y="126"/>
                  </a:lnTo>
                  <a:lnTo>
                    <a:pt x="468" y="126"/>
                  </a:lnTo>
                  <a:lnTo>
                    <a:pt x="702" y="368"/>
                  </a:lnTo>
                  <a:lnTo>
                    <a:pt x="819" y="493"/>
                  </a:lnTo>
                  <a:lnTo>
                    <a:pt x="936" y="618"/>
                  </a:lnTo>
                  <a:lnTo>
                    <a:pt x="1020" y="710"/>
                  </a:lnTo>
                  <a:lnTo>
                    <a:pt x="1053" y="744"/>
                  </a:lnTo>
                  <a:lnTo>
                    <a:pt x="1111" y="811"/>
                  </a:lnTo>
                  <a:lnTo>
                    <a:pt x="1162" y="869"/>
                  </a:lnTo>
                  <a:lnTo>
                    <a:pt x="1220" y="936"/>
                  </a:lnTo>
                  <a:lnTo>
                    <a:pt x="1279" y="1003"/>
                  </a:lnTo>
                  <a:lnTo>
                    <a:pt x="1337" y="1070"/>
                  </a:lnTo>
                  <a:lnTo>
                    <a:pt x="1387" y="1136"/>
                  </a:lnTo>
                  <a:lnTo>
                    <a:pt x="1446" y="1203"/>
                  </a:lnTo>
                  <a:lnTo>
                    <a:pt x="1504" y="1270"/>
                  </a:lnTo>
                  <a:lnTo>
                    <a:pt x="1554" y="1337"/>
                  </a:lnTo>
                  <a:lnTo>
                    <a:pt x="1588" y="1379"/>
                  </a:lnTo>
                  <a:lnTo>
                    <a:pt x="1604" y="1404"/>
                  </a:lnTo>
                  <a:lnTo>
                    <a:pt x="1654" y="1479"/>
                  </a:lnTo>
                  <a:lnTo>
                    <a:pt x="1705" y="1546"/>
                  </a:lnTo>
                  <a:lnTo>
                    <a:pt x="1755" y="1621"/>
                  </a:lnTo>
                  <a:lnTo>
                    <a:pt x="1805" y="1696"/>
                  </a:lnTo>
                  <a:lnTo>
                    <a:pt x="1838" y="1746"/>
                  </a:lnTo>
                  <a:lnTo>
                    <a:pt x="1847" y="1771"/>
                  </a:lnTo>
                  <a:lnTo>
                    <a:pt x="1897" y="1846"/>
                  </a:lnTo>
                  <a:lnTo>
                    <a:pt x="1938" y="1922"/>
                  </a:lnTo>
                  <a:lnTo>
                    <a:pt x="1989" y="1997"/>
                  </a:lnTo>
                  <a:lnTo>
                    <a:pt x="1955" y="2222"/>
                  </a:lnTo>
                  <a:lnTo>
                    <a:pt x="1730" y="2181"/>
                  </a:lnTo>
                  <a:lnTo>
                    <a:pt x="1671" y="2114"/>
                  </a:lnTo>
                  <a:lnTo>
                    <a:pt x="1613" y="2055"/>
                  </a:lnTo>
                  <a:lnTo>
                    <a:pt x="1554" y="1988"/>
                  </a:lnTo>
                  <a:lnTo>
                    <a:pt x="1537" y="1972"/>
                  </a:lnTo>
                  <a:lnTo>
                    <a:pt x="1504" y="1930"/>
                  </a:lnTo>
                  <a:lnTo>
                    <a:pt x="1446" y="1872"/>
                  </a:lnTo>
                  <a:lnTo>
                    <a:pt x="1387" y="1805"/>
                  </a:lnTo>
                  <a:lnTo>
                    <a:pt x="1329" y="1746"/>
                  </a:lnTo>
                  <a:lnTo>
                    <a:pt x="1270" y="1688"/>
                  </a:lnTo>
                  <a:lnTo>
                    <a:pt x="1245" y="1663"/>
                  </a:lnTo>
                  <a:lnTo>
                    <a:pt x="1212" y="1629"/>
                  </a:lnTo>
                  <a:lnTo>
                    <a:pt x="1153" y="1562"/>
                  </a:lnTo>
                  <a:lnTo>
                    <a:pt x="1095" y="1504"/>
                  </a:lnTo>
                  <a:lnTo>
                    <a:pt x="1045" y="1437"/>
                  </a:lnTo>
                  <a:lnTo>
                    <a:pt x="986" y="1379"/>
                  </a:lnTo>
                  <a:lnTo>
                    <a:pt x="928" y="1320"/>
                  </a:lnTo>
                  <a:lnTo>
                    <a:pt x="869" y="1262"/>
                  </a:lnTo>
                  <a:lnTo>
                    <a:pt x="811" y="1195"/>
                  </a:lnTo>
                  <a:lnTo>
                    <a:pt x="752" y="1136"/>
                  </a:lnTo>
                  <a:lnTo>
                    <a:pt x="694" y="1078"/>
                  </a:lnTo>
                  <a:lnTo>
                    <a:pt x="660" y="1044"/>
                  </a:lnTo>
                  <a:lnTo>
                    <a:pt x="577" y="953"/>
                  </a:lnTo>
                  <a:lnTo>
                    <a:pt x="460" y="836"/>
                  </a:lnTo>
                  <a:lnTo>
                    <a:pt x="343" y="719"/>
                  </a:lnTo>
                  <a:lnTo>
                    <a:pt x="109" y="476"/>
                  </a:lnTo>
                  <a:lnTo>
                    <a:pt x="109" y="476"/>
                  </a:lnTo>
                  <a:lnTo>
                    <a:pt x="25" y="309"/>
                  </a:lnTo>
                  <a:lnTo>
                    <a:pt x="17" y="293"/>
                  </a:lnTo>
                  <a:lnTo>
                    <a:pt x="0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57"/>
            <p:cNvSpPr/>
            <p:nvPr/>
          </p:nvSpPr>
          <p:spPr>
            <a:xfrm>
              <a:off x="8328936" y="3451488"/>
              <a:ext cx="95251" cy="115032"/>
            </a:xfrm>
            <a:custGeom>
              <a:avLst/>
              <a:gdLst/>
              <a:ahLst/>
              <a:cxnLst/>
              <a:rect l="l" t="t" r="r" b="b"/>
              <a:pathLst>
                <a:path w="1931" h="2332" extrusionOk="0">
                  <a:moveTo>
                    <a:pt x="143" y="43"/>
                  </a:moveTo>
                  <a:lnTo>
                    <a:pt x="185" y="68"/>
                  </a:lnTo>
                  <a:lnTo>
                    <a:pt x="226" y="93"/>
                  </a:lnTo>
                  <a:lnTo>
                    <a:pt x="268" y="110"/>
                  </a:lnTo>
                  <a:lnTo>
                    <a:pt x="268" y="118"/>
                  </a:lnTo>
                  <a:lnTo>
                    <a:pt x="293" y="151"/>
                  </a:lnTo>
                  <a:lnTo>
                    <a:pt x="318" y="185"/>
                  </a:lnTo>
                  <a:lnTo>
                    <a:pt x="343" y="218"/>
                  </a:lnTo>
                  <a:lnTo>
                    <a:pt x="368" y="252"/>
                  </a:lnTo>
                  <a:lnTo>
                    <a:pt x="394" y="293"/>
                  </a:lnTo>
                  <a:lnTo>
                    <a:pt x="410" y="327"/>
                  </a:lnTo>
                  <a:lnTo>
                    <a:pt x="435" y="360"/>
                  </a:lnTo>
                  <a:lnTo>
                    <a:pt x="460" y="394"/>
                  </a:lnTo>
                  <a:lnTo>
                    <a:pt x="485" y="427"/>
                  </a:lnTo>
                  <a:lnTo>
                    <a:pt x="502" y="452"/>
                  </a:lnTo>
                  <a:lnTo>
                    <a:pt x="511" y="460"/>
                  </a:lnTo>
                  <a:lnTo>
                    <a:pt x="536" y="494"/>
                  </a:lnTo>
                  <a:lnTo>
                    <a:pt x="561" y="527"/>
                  </a:lnTo>
                  <a:lnTo>
                    <a:pt x="586" y="561"/>
                  </a:lnTo>
                  <a:lnTo>
                    <a:pt x="611" y="594"/>
                  </a:lnTo>
                  <a:lnTo>
                    <a:pt x="636" y="628"/>
                  </a:lnTo>
                  <a:lnTo>
                    <a:pt x="661" y="661"/>
                  </a:lnTo>
                  <a:lnTo>
                    <a:pt x="661" y="661"/>
                  </a:lnTo>
                  <a:lnTo>
                    <a:pt x="686" y="694"/>
                  </a:lnTo>
                  <a:lnTo>
                    <a:pt x="703" y="728"/>
                  </a:lnTo>
                  <a:lnTo>
                    <a:pt x="728" y="761"/>
                  </a:lnTo>
                  <a:lnTo>
                    <a:pt x="753" y="795"/>
                  </a:lnTo>
                  <a:lnTo>
                    <a:pt x="778" y="828"/>
                  </a:lnTo>
                  <a:lnTo>
                    <a:pt x="811" y="853"/>
                  </a:lnTo>
                  <a:lnTo>
                    <a:pt x="811" y="853"/>
                  </a:lnTo>
                  <a:lnTo>
                    <a:pt x="828" y="886"/>
                  </a:lnTo>
                  <a:lnTo>
                    <a:pt x="853" y="920"/>
                  </a:lnTo>
                  <a:lnTo>
                    <a:pt x="878" y="953"/>
                  </a:lnTo>
                  <a:lnTo>
                    <a:pt x="903" y="987"/>
                  </a:lnTo>
                  <a:lnTo>
                    <a:pt x="928" y="1020"/>
                  </a:lnTo>
                  <a:lnTo>
                    <a:pt x="953" y="1045"/>
                  </a:lnTo>
                  <a:lnTo>
                    <a:pt x="978" y="1079"/>
                  </a:lnTo>
                  <a:lnTo>
                    <a:pt x="1003" y="1112"/>
                  </a:lnTo>
                  <a:lnTo>
                    <a:pt x="1037" y="1145"/>
                  </a:lnTo>
                  <a:lnTo>
                    <a:pt x="1062" y="1179"/>
                  </a:lnTo>
                  <a:lnTo>
                    <a:pt x="1070" y="1196"/>
                  </a:lnTo>
                  <a:lnTo>
                    <a:pt x="1087" y="1204"/>
                  </a:lnTo>
                  <a:lnTo>
                    <a:pt x="1112" y="1237"/>
                  </a:lnTo>
                  <a:lnTo>
                    <a:pt x="1137" y="1271"/>
                  </a:lnTo>
                  <a:lnTo>
                    <a:pt x="1196" y="1329"/>
                  </a:lnTo>
                  <a:lnTo>
                    <a:pt x="1246" y="1396"/>
                  </a:lnTo>
                  <a:lnTo>
                    <a:pt x="1304" y="1455"/>
                  </a:lnTo>
                  <a:lnTo>
                    <a:pt x="1363" y="1521"/>
                  </a:lnTo>
                  <a:lnTo>
                    <a:pt x="1421" y="1580"/>
                  </a:lnTo>
                  <a:lnTo>
                    <a:pt x="1429" y="1588"/>
                  </a:lnTo>
                  <a:lnTo>
                    <a:pt x="1480" y="1638"/>
                  </a:lnTo>
                  <a:lnTo>
                    <a:pt x="1538" y="1697"/>
                  </a:lnTo>
                  <a:lnTo>
                    <a:pt x="1597" y="1755"/>
                  </a:lnTo>
                  <a:lnTo>
                    <a:pt x="1655" y="1814"/>
                  </a:lnTo>
                  <a:lnTo>
                    <a:pt x="1713" y="1872"/>
                  </a:lnTo>
                  <a:lnTo>
                    <a:pt x="1780" y="1931"/>
                  </a:lnTo>
                  <a:lnTo>
                    <a:pt x="1839" y="1989"/>
                  </a:lnTo>
                  <a:lnTo>
                    <a:pt x="1906" y="2039"/>
                  </a:lnTo>
                  <a:lnTo>
                    <a:pt x="1931" y="2307"/>
                  </a:lnTo>
                  <a:lnTo>
                    <a:pt x="1663" y="2332"/>
                  </a:lnTo>
                  <a:lnTo>
                    <a:pt x="1597" y="2273"/>
                  </a:lnTo>
                  <a:lnTo>
                    <a:pt x="1530" y="2223"/>
                  </a:lnTo>
                  <a:lnTo>
                    <a:pt x="1455" y="2165"/>
                  </a:lnTo>
                  <a:lnTo>
                    <a:pt x="1388" y="2106"/>
                  </a:lnTo>
                  <a:lnTo>
                    <a:pt x="1321" y="2048"/>
                  </a:lnTo>
                  <a:lnTo>
                    <a:pt x="1254" y="1989"/>
                  </a:lnTo>
                  <a:lnTo>
                    <a:pt x="1187" y="1931"/>
                  </a:lnTo>
                  <a:lnTo>
                    <a:pt x="1137" y="1889"/>
                  </a:lnTo>
                  <a:lnTo>
                    <a:pt x="1129" y="1872"/>
                  </a:lnTo>
                  <a:lnTo>
                    <a:pt x="1062" y="1814"/>
                  </a:lnTo>
                  <a:lnTo>
                    <a:pt x="995" y="1747"/>
                  </a:lnTo>
                  <a:lnTo>
                    <a:pt x="937" y="1688"/>
                  </a:lnTo>
                  <a:lnTo>
                    <a:pt x="878" y="1622"/>
                  </a:lnTo>
                  <a:lnTo>
                    <a:pt x="811" y="1563"/>
                  </a:lnTo>
                  <a:lnTo>
                    <a:pt x="786" y="1530"/>
                  </a:lnTo>
                  <a:lnTo>
                    <a:pt x="753" y="1496"/>
                  </a:lnTo>
                  <a:lnTo>
                    <a:pt x="736" y="1480"/>
                  </a:lnTo>
                  <a:lnTo>
                    <a:pt x="728" y="1463"/>
                  </a:lnTo>
                  <a:lnTo>
                    <a:pt x="694" y="1429"/>
                  </a:lnTo>
                  <a:lnTo>
                    <a:pt x="669" y="1396"/>
                  </a:lnTo>
                  <a:lnTo>
                    <a:pt x="636" y="1363"/>
                  </a:lnTo>
                  <a:lnTo>
                    <a:pt x="611" y="1329"/>
                  </a:lnTo>
                  <a:lnTo>
                    <a:pt x="577" y="1287"/>
                  </a:lnTo>
                  <a:lnTo>
                    <a:pt x="552" y="1254"/>
                  </a:lnTo>
                  <a:lnTo>
                    <a:pt x="527" y="1221"/>
                  </a:lnTo>
                  <a:lnTo>
                    <a:pt x="502" y="1187"/>
                  </a:lnTo>
                  <a:lnTo>
                    <a:pt x="469" y="1154"/>
                  </a:lnTo>
                  <a:lnTo>
                    <a:pt x="452" y="1120"/>
                  </a:lnTo>
                  <a:lnTo>
                    <a:pt x="452" y="1112"/>
                  </a:lnTo>
                  <a:lnTo>
                    <a:pt x="427" y="1079"/>
                  </a:lnTo>
                  <a:lnTo>
                    <a:pt x="402" y="1045"/>
                  </a:lnTo>
                  <a:lnTo>
                    <a:pt x="377" y="1003"/>
                  </a:lnTo>
                  <a:lnTo>
                    <a:pt x="352" y="970"/>
                  </a:lnTo>
                  <a:lnTo>
                    <a:pt x="327" y="928"/>
                  </a:lnTo>
                  <a:lnTo>
                    <a:pt x="302" y="895"/>
                  </a:lnTo>
                  <a:lnTo>
                    <a:pt x="302" y="895"/>
                  </a:lnTo>
                  <a:lnTo>
                    <a:pt x="285" y="853"/>
                  </a:lnTo>
                  <a:lnTo>
                    <a:pt x="260" y="820"/>
                  </a:lnTo>
                  <a:lnTo>
                    <a:pt x="235" y="778"/>
                  </a:lnTo>
                  <a:lnTo>
                    <a:pt x="218" y="736"/>
                  </a:lnTo>
                  <a:lnTo>
                    <a:pt x="193" y="703"/>
                  </a:lnTo>
                  <a:lnTo>
                    <a:pt x="176" y="661"/>
                  </a:lnTo>
                  <a:lnTo>
                    <a:pt x="168" y="644"/>
                  </a:lnTo>
                  <a:lnTo>
                    <a:pt x="151" y="619"/>
                  </a:lnTo>
                  <a:lnTo>
                    <a:pt x="135" y="577"/>
                  </a:lnTo>
                  <a:lnTo>
                    <a:pt x="118" y="536"/>
                  </a:lnTo>
                  <a:lnTo>
                    <a:pt x="93" y="494"/>
                  </a:lnTo>
                  <a:lnTo>
                    <a:pt x="76" y="460"/>
                  </a:lnTo>
                  <a:lnTo>
                    <a:pt x="59" y="419"/>
                  </a:lnTo>
                  <a:lnTo>
                    <a:pt x="59" y="419"/>
                  </a:lnTo>
                  <a:lnTo>
                    <a:pt x="43" y="377"/>
                  </a:lnTo>
                  <a:lnTo>
                    <a:pt x="26" y="335"/>
                  </a:lnTo>
                  <a:lnTo>
                    <a:pt x="9" y="293"/>
                  </a:lnTo>
                  <a:lnTo>
                    <a:pt x="1" y="252"/>
                  </a:lnTo>
                  <a:lnTo>
                    <a:pt x="1" y="243"/>
                  </a:lnTo>
                  <a:lnTo>
                    <a:pt x="9" y="193"/>
                  </a:lnTo>
                  <a:lnTo>
                    <a:pt x="18" y="143"/>
                  </a:lnTo>
                  <a:lnTo>
                    <a:pt x="26" y="93"/>
                  </a:lnTo>
                  <a:lnTo>
                    <a:pt x="5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57"/>
            <p:cNvSpPr/>
            <p:nvPr/>
          </p:nvSpPr>
          <p:spPr>
            <a:xfrm>
              <a:off x="8142675" y="3497264"/>
              <a:ext cx="137278" cy="153754"/>
            </a:xfrm>
            <a:custGeom>
              <a:avLst/>
              <a:gdLst/>
              <a:ahLst/>
              <a:cxnLst/>
              <a:rect l="l" t="t" r="r" b="b"/>
              <a:pathLst>
                <a:path w="2783" h="3117" extrusionOk="0">
                  <a:moveTo>
                    <a:pt x="335" y="0"/>
                  </a:moveTo>
                  <a:lnTo>
                    <a:pt x="360" y="25"/>
                  </a:lnTo>
                  <a:lnTo>
                    <a:pt x="385" y="75"/>
                  </a:lnTo>
                  <a:lnTo>
                    <a:pt x="419" y="126"/>
                  </a:lnTo>
                  <a:lnTo>
                    <a:pt x="452" y="167"/>
                  </a:lnTo>
                  <a:lnTo>
                    <a:pt x="494" y="217"/>
                  </a:lnTo>
                  <a:lnTo>
                    <a:pt x="527" y="259"/>
                  </a:lnTo>
                  <a:lnTo>
                    <a:pt x="561" y="309"/>
                  </a:lnTo>
                  <a:lnTo>
                    <a:pt x="594" y="351"/>
                  </a:lnTo>
                  <a:lnTo>
                    <a:pt x="627" y="393"/>
                  </a:lnTo>
                  <a:lnTo>
                    <a:pt x="627" y="393"/>
                  </a:lnTo>
                  <a:lnTo>
                    <a:pt x="661" y="443"/>
                  </a:lnTo>
                  <a:lnTo>
                    <a:pt x="703" y="485"/>
                  </a:lnTo>
                  <a:lnTo>
                    <a:pt x="736" y="535"/>
                  </a:lnTo>
                  <a:lnTo>
                    <a:pt x="769" y="577"/>
                  </a:lnTo>
                  <a:lnTo>
                    <a:pt x="811" y="618"/>
                  </a:lnTo>
                  <a:lnTo>
                    <a:pt x="845" y="669"/>
                  </a:lnTo>
                  <a:lnTo>
                    <a:pt x="886" y="710"/>
                  </a:lnTo>
                  <a:lnTo>
                    <a:pt x="920" y="752"/>
                  </a:lnTo>
                  <a:lnTo>
                    <a:pt x="962" y="794"/>
                  </a:lnTo>
                  <a:lnTo>
                    <a:pt x="995" y="844"/>
                  </a:lnTo>
                  <a:lnTo>
                    <a:pt x="1020" y="869"/>
                  </a:lnTo>
                  <a:lnTo>
                    <a:pt x="1037" y="886"/>
                  </a:lnTo>
                  <a:lnTo>
                    <a:pt x="1079" y="928"/>
                  </a:lnTo>
                  <a:lnTo>
                    <a:pt x="1112" y="969"/>
                  </a:lnTo>
                  <a:lnTo>
                    <a:pt x="1154" y="1011"/>
                  </a:lnTo>
                  <a:lnTo>
                    <a:pt x="1187" y="1061"/>
                  </a:lnTo>
                  <a:lnTo>
                    <a:pt x="1229" y="1103"/>
                  </a:lnTo>
                  <a:lnTo>
                    <a:pt x="1271" y="1145"/>
                  </a:lnTo>
                  <a:lnTo>
                    <a:pt x="1312" y="1187"/>
                  </a:lnTo>
                  <a:lnTo>
                    <a:pt x="1346" y="1228"/>
                  </a:lnTo>
                  <a:lnTo>
                    <a:pt x="1429" y="1312"/>
                  </a:lnTo>
                  <a:lnTo>
                    <a:pt x="1471" y="1354"/>
                  </a:lnTo>
                  <a:lnTo>
                    <a:pt x="1513" y="1395"/>
                  </a:lnTo>
                  <a:lnTo>
                    <a:pt x="1588" y="1487"/>
                  </a:lnTo>
                  <a:lnTo>
                    <a:pt x="1672" y="1571"/>
                  </a:lnTo>
                  <a:lnTo>
                    <a:pt x="1705" y="1604"/>
                  </a:lnTo>
                  <a:lnTo>
                    <a:pt x="1755" y="1654"/>
                  </a:lnTo>
                  <a:lnTo>
                    <a:pt x="1830" y="1738"/>
                  </a:lnTo>
                  <a:lnTo>
                    <a:pt x="1914" y="1821"/>
                  </a:lnTo>
                  <a:lnTo>
                    <a:pt x="1939" y="1846"/>
                  </a:lnTo>
                  <a:lnTo>
                    <a:pt x="1997" y="1913"/>
                  </a:lnTo>
                  <a:lnTo>
                    <a:pt x="2073" y="2005"/>
                  </a:lnTo>
                  <a:lnTo>
                    <a:pt x="2148" y="2089"/>
                  </a:lnTo>
                  <a:lnTo>
                    <a:pt x="2190" y="2131"/>
                  </a:lnTo>
                  <a:lnTo>
                    <a:pt x="2231" y="2181"/>
                  </a:lnTo>
                  <a:lnTo>
                    <a:pt x="2307" y="2273"/>
                  </a:lnTo>
                  <a:lnTo>
                    <a:pt x="2382" y="2364"/>
                  </a:lnTo>
                  <a:lnTo>
                    <a:pt x="2457" y="2448"/>
                  </a:lnTo>
                  <a:lnTo>
                    <a:pt x="2457" y="2448"/>
                  </a:lnTo>
                  <a:lnTo>
                    <a:pt x="2607" y="2632"/>
                  </a:lnTo>
                  <a:lnTo>
                    <a:pt x="2766" y="2807"/>
                  </a:lnTo>
                  <a:lnTo>
                    <a:pt x="2783" y="3116"/>
                  </a:lnTo>
                  <a:lnTo>
                    <a:pt x="2465" y="3108"/>
                  </a:lnTo>
                  <a:lnTo>
                    <a:pt x="2290" y="2966"/>
                  </a:lnTo>
                  <a:lnTo>
                    <a:pt x="2106" y="2807"/>
                  </a:lnTo>
                  <a:lnTo>
                    <a:pt x="2106" y="2807"/>
                  </a:lnTo>
                  <a:lnTo>
                    <a:pt x="2023" y="2732"/>
                  </a:lnTo>
                  <a:lnTo>
                    <a:pt x="1931" y="2657"/>
                  </a:lnTo>
                  <a:lnTo>
                    <a:pt x="1839" y="2582"/>
                  </a:lnTo>
                  <a:lnTo>
                    <a:pt x="1789" y="2540"/>
                  </a:lnTo>
                  <a:lnTo>
                    <a:pt x="1747" y="2498"/>
                  </a:lnTo>
                  <a:lnTo>
                    <a:pt x="1655" y="2415"/>
                  </a:lnTo>
                  <a:lnTo>
                    <a:pt x="1571" y="2339"/>
                  </a:lnTo>
                  <a:lnTo>
                    <a:pt x="1505" y="2273"/>
                  </a:lnTo>
                  <a:lnTo>
                    <a:pt x="1480" y="2247"/>
                  </a:lnTo>
                  <a:lnTo>
                    <a:pt x="1396" y="2164"/>
                  </a:lnTo>
                  <a:lnTo>
                    <a:pt x="1312" y="2072"/>
                  </a:lnTo>
                  <a:lnTo>
                    <a:pt x="1262" y="2022"/>
                  </a:lnTo>
                  <a:lnTo>
                    <a:pt x="1229" y="1989"/>
                  </a:lnTo>
                  <a:lnTo>
                    <a:pt x="1154" y="1888"/>
                  </a:lnTo>
                  <a:lnTo>
                    <a:pt x="1070" y="1796"/>
                  </a:lnTo>
                  <a:lnTo>
                    <a:pt x="1028" y="1746"/>
                  </a:lnTo>
                  <a:lnTo>
                    <a:pt x="995" y="1704"/>
                  </a:lnTo>
                  <a:lnTo>
                    <a:pt x="920" y="1613"/>
                  </a:lnTo>
                  <a:lnTo>
                    <a:pt x="878" y="1562"/>
                  </a:lnTo>
                  <a:lnTo>
                    <a:pt x="845" y="1512"/>
                  </a:lnTo>
                  <a:lnTo>
                    <a:pt x="803" y="1462"/>
                  </a:lnTo>
                  <a:lnTo>
                    <a:pt x="769" y="1412"/>
                  </a:lnTo>
                  <a:lnTo>
                    <a:pt x="728" y="1370"/>
                  </a:lnTo>
                  <a:lnTo>
                    <a:pt x="694" y="1320"/>
                  </a:lnTo>
                  <a:lnTo>
                    <a:pt x="661" y="1270"/>
                  </a:lnTo>
                  <a:lnTo>
                    <a:pt x="619" y="1220"/>
                  </a:lnTo>
                  <a:lnTo>
                    <a:pt x="611" y="1203"/>
                  </a:lnTo>
                  <a:lnTo>
                    <a:pt x="586" y="1170"/>
                  </a:lnTo>
                  <a:lnTo>
                    <a:pt x="552" y="1120"/>
                  </a:lnTo>
                  <a:lnTo>
                    <a:pt x="519" y="1070"/>
                  </a:lnTo>
                  <a:lnTo>
                    <a:pt x="485" y="1019"/>
                  </a:lnTo>
                  <a:lnTo>
                    <a:pt x="452" y="969"/>
                  </a:lnTo>
                  <a:lnTo>
                    <a:pt x="410" y="911"/>
                  </a:lnTo>
                  <a:lnTo>
                    <a:pt x="377" y="861"/>
                  </a:lnTo>
                  <a:lnTo>
                    <a:pt x="343" y="811"/>
                  </a:lnTo>
                  <a:lnTo>
                    <a:pt x="318" y="760"/>
                  </a:lnTo>
                  <a:lnTo>
                    <a:pt x="285" y="702"/>
                  </a:lnTo>
                  <a:lnTo>
                    <a:pt x="252" y="652"/>
                  </a:lnTo>
                  <a:lnTo>
                    <a:pt x="252" y="652"/>
                  </a:lnTo>
                  <a:lnTo>
                    <a:pt x="226" y="602"/>
                  </a:lnTo>
                  <a:lnTo>
                    <a:pt x="193" y="552"/>
                  </a:lnTo>
                  <a:lnTo>
                    <a:pt x="160" y="493"/>
                  </a:lnTo>
                  <a:lnTo>
                    <a:pt x="135" y="443"/>
                  </a:lnTo>
                  <a:lnTo>
                    <a:pt x="101" y="393"/>
                  </a:lnTo>
                  <a:lnTo>
                    <a:pt x="76" y="334"/>
                  </a:lnTo>
                  <a:lnTo>
                    <a:pt x="51" y="284"/>
                  </a:lnTo>
                  <a:lnTo>
                    <a:pt x="18" y="226"/>
                  </a:lnTo>
                  <a:lnTo>
                    <a:pt x="1" y="192"/>
                  </a:lnTo>
                  <a:lnTo>
                    <a:pt x="26" y="159"/>
                  </a:lnTo>
                  <a:lnTo>
                    <a:pt x="293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57"/>
            <p:cNvSpPr/>
            <p:nvPr/>
          </p:nvSpPr>
          <p:spPr>
            <a:xfrm>
              <a:off x="8159200" y="3213335"/>
              <a:ext cx="77099" cy="80404"/>
            </a:xfrm>
            <a:custGeom>
              <a:avLst/>
              <a:gdLst/>
              <a:ahLst/>
              <a:cxnLst/>
              <a:rect l="l" t="t" r="r" b="b"/>
              <a:pathLst>
                <a:path w="1563" h="1630" extrusionOk="0">
                  <a:moveTo>
                    <a:pt x="84" y="0"/>
                  </a:moveTo>
                  <a:lnTo>
                    <a:pt x="159" y="9"/>
                  </a:lnTo>
                  <a:lnTo>
                    <a:pt x="159" y="9"/>
                  </a:lnTo>
                  <a:lnTo>
                    <a:pt x="234" y="17"/>
                  </a:lnTo>
                  <a:lnTo>
                    <a:pt x="259" y="17"/>
                  </a:lnTo>
                  <a:lnTo>
                    <a:pt x="292" y="59"/>
                  </a:lnTo>
                  <a:lnTo>
                    <a:pt x="343" y="101"/>
                  </a:lnTo>
                  <a:lnTo>
                    <a:pt x="393" y="142"/>
                  </a:lnTo>
                  <a:lnTo>
                    <a:pt x="434" y="184"/>
                  </a:lnTo>
                  <a:lnTo>
                    <a:pt x="485" y="234"/>
                  </a:lnTo>
                  <a:lnTo>
                    <a:pt x="535" y="276"/>
                  </a:lnTo>
                  <a:lnTo>
                    <a:pt x="576" y="318"/>
                  </a:lnTo>
                  <a:lnTo>
                    <a:pt x="585" y="318"/>
                  </a:lnTo>
                  <a:lnTo>
                    <a:pt x="618" y="360"/>
                  </a:lnTo>
                  <a:lnTo>
                    <a:pt x="668" y="410"/>
                  </a:lnTo>
                  <a:lnTo>
                    <a:pt x="710" y="451"/>
                  </a:lnTo>
                  <a:lnTo>
                    <a:pt x="802" y="543"/>
                  </a:lnTo>
                  <a:lnTo>
                    <a:pt x="886" y="644"/>
                  </a:lnTo>
                  <a:lnTo>
                    <a:pt x="977" y="735"/>
                  </a:lnTo>
                  <a:lnTo>
                    <a:pt x="1028" y="786"/>
                  </a:lnTo>
                  <a:lnTo>
                    <a:pt x="1061" y="827"/>
                  </a:lnTo>
                  <a:lnTo>
                    <a:pt x="1145" y="928"/>
                  </a:lnTo>
                  <a:lnTo>
                    <a:pt x="1228" y="1020"/>
                  </a:lnTo>
                  <a:lnTo>
                    <a:pt x="1312" y="1120"/>
                  </a:lnTo>
                  <a:lnTo>
                    <a:pt x="1395" y="1212"/>
                  </a:lnTo>
                  <a:lnTo>
                    <a:pt x="1562" y="1404"/>
                  </a:lnTo>
                  <a:lnTo>
                    <a:pt x="1562" y="1412"/>
                  </a:lnTo>
                  <a:lnTo>
                    <a:pt x="1554" y="1629"/>
                  </a:lnTo>
                  <a:lnTo>
                    <a:pt x="1337" y="1613"/>
                  </a:lnTo>
                  <a:lnTo>
                    <a:pt x="1328" y="1604"/>
                  </a:lnTo>
                  <a:lnTo>
                    <a:pt x="1161" y="1429"/>
                  </a:lnTo>
                  <a:lnTo>
                    <a:pt x="1078" y="1337"/>
                  </a:lnTo>
                  <a:lnTo>
                    <a:pt x="986" y="1237"/>
                  </a:lnTo>
                  <a:lnTo>
                    <a:pt x="902" y="1145"/>
                  </a:lnTo>
                  <a:lnTo>
                    <a:pt x="810" y="1061"/>
                  </a:lnTo>
                  <a:lnTo>
                    <a:pt x="777" y="1020"/>
                  </a:lnTo>
                  <a:lnTo>
                    <a:pt x="727" y="969"/>
                  </a:lnTo>
                  <a:lnTo>
                    <a:pt x="643" y="877"/>
                  </a:lnTo>
                  <a:lnTo>
                    <a:pt x="551" y="786"/>
                  </a:lnTo>
                  <a:lnTo>
                    <a:pt x="460" y="694"/>
                  </a:lnTo>
                  <a:lnTo>
                    <a:pt x="418" y="652"/>
                  </a:lnTo>
                  <a:lnTo>
                    <a:pt x="376" y="610"/>
                  </a:lnTo>
                  <a:lnTo>
                    <a:pt x="334" y="568"/>
                  </a:lnTo>
                  <a:lnTo>
                    <a:pt x="334" y="568"/>
                  </a:lnTo>
                  <a:lnTo>
                    <a:pt x="292" y="527"/>
                  </a:lnTo>
                  <a:lnTo>
                    <a:pt x="251" y="485"/>
                  </a:lnTo>
                  <a:lnTo>
                    <a:pt x="201" y="435"/>
                  </a:lnTo>
                  <a:lnTo>
                    <a:pt x="159" y="393"/>
                  </a:lnTo>
                  <a:lnTo>
                    <a:pt x="109" y="351"/>
                  </a:lnTo>
                  <a:lnTo>
                    <a:pt x="67" y="309"/>
                  </a:lnTo>
                  <a:lnTo>
                    <a:pt x="33" y="276"/>
                  </a:lnTo>
                  <a:lnTo>
                    <a:pt x="33" y="251"/>
                  </a:lnTo>
                  <a:lnTo>
                    <a:pt x="17" y="184"/>
                  </a:lnTo>
                  <a:lnTo>
                    <a:pt x="17" y="184"/>
                  </a:lnTo>
                  <a:lnTo>
                    <a:pt x="0" y="109"/>
                  </a:lnTo>
                  <a:lnTo>
                    <a:pt x="0" y="109"/>
                  </a:lnTo>
                  <a:lnTo>
                    <a:pt x="0" y="17"/>
                  </a:lnTo>
                  <a:lnTo>
                    <a:pt x="92" y="17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57"/>
            <p:cNvSpPr/>
            <p:nvPr/>
          </p:nvSpPr>
          <p:spPr>
            <a:xfrm>
              <a:off x="7862051" y="2825966"/>
              <a:ext cx="86619" cy="103094"/>
            </a:xfrm>
            <a:custGeom>
              <a:avLst/>
              <a:gdLst/>
              <a:ahLst/>
              <a:cxnLst/>
              <a:rect l="l" t="t" r="r" b="b"/>
              <a:pathLst>
                <a:path w="1756" h="2090" extrusionOk="0">
                  <a:moveTo>
                    <a:pt x="101" y="26"/>
                  </a:moveTo>
                  <a:lnTo>
                    <a:pt x="176" y="67"/>
                  </a:lnTo>
                  <a:lnTo>
                    <a:pt x="260" y="92"/>
                  </a:lnTo>
                  <a:lnTo>
                    <a:pt x="268" y="101"/>
                  </a:lnTo>
                  <a:lnTo>
                    <a:pt x="327" y="151"/>
                  </a:lnTo>
                  <a:lnTo>
                    <a:pt x="385" y="201"/>
                  </a:lnTo>
                  <a:lnTo>
                    <a:pt x="418" y="226"/>
                  </a:lnTo>
                  <a:lnTo>
                    <a:pt x="435" y="259"/>
                  </a:lnTo>
                  <a:lnTo>
                    <a:pt x="477" y="318"/>
                  </a:lnTo>
                  <a:lnTo>
                    <a:pt x="527" y="376"/>
                  </a:lnTo>
                  <a:lnTo>
                    <a:pt x="569" y="443"/>
                  </a:lnTo>
                  <a:lnTo>
                    <a:pt x="611" y="502"/>
                  </a:lnTo>
                  <a:lnTo>
                    <a:pt x="652" y="560"/>
                  </a:lnTo>
                  <a:lnTo>
                    <a:pt x="703" y="619"/>
                  </a:lnTo>
                  <a:lnTo>
                    <a:pt x="744" y="677"/>
                  </a:lnTo>
                  <a:lnTo>
                    <a:pt x="794" y="744"/>
                  </a:lnTo>
                  <a:lnTo>
                    <a:pt x="845" y="803"/>
                  </a:lnTo>
                  <a:lnTo>
                    <a:pt x="886" y="861"/>
                  </a:lnTo>
                  <a:lnTo>
                    <a:pt x="936" y="919"/>
                  </a:lnTo>
                  <a:lnTo>
                    <a:pt x="987" y="978"/>
                  </a:lnTo>
                  <a:lnTo>
                    <a:pt x="1037" y="1036"/>
                  </a:lnTo>
                  <a:lnTo>
                    <a:pt x="1087" y="1095"/>
                  </a:lnTo>
                  <a:lnTo>
                    <a:pt x="1129" y="1153"/>
                  </a:lnTo>
                  <a:lnTo>
                    <a:pt x="1137" y="1162"/>
                  </a:lnTo>
                  <a:lnTo>
                    <a:pt x="1229" y="1262"/>
                  </a:lnTo>
                  <a:lnTo>
                    <a:pt x="1337" y="1379"/>
                  </a:lnTo>
                  <a:lnTo>
                    <a:pt x="1438" y="1496"/>
                  </a:lnTo>
                  <a:lnTo>
                    <a:pt x="1546" y="1613"/>
                  </a:lnTo>
                  <a:lnTo>
                    <a:pt x="1647" y="1730"/>
                  </a:lnTo>
                  <a:lnTo>
                    <a:pt x="1747" y="1830"/>
                  </a:lnTo>
                  <a:lnTo>
                    <a:pt x="1755" y="1838"/>
                  </a:lnTo>
                  <a:lnTo>
                    <a:pt x="1738" y="2089"/>
                  </a:lnTo>
                  <a:lnTo>
                    <a:pt x="1496" y="2081"/>
                  </a:lnTo>
                  <a:lnTo>
                    <a:pt x="1488" y="2072"/>
                  </a:lnTo>
                  <a:lnTo>
                    <a:pt x="1388" y="1964"/>
                  </a:lnTo>
                  <a:lnTo>
                    <a:pt x="1279" y="1855"/>
                  </a:lnTo>
                  <a:lnTo>
                    <a:pt x="1179" y="1738"/>
                  </a:lnTo>
                  <a:lnTo>
                    <a:pt x="1070" y="1630"/>
                  </a:lnTo>
                  <a:lnTo>
                    <a:pt x="970" y="1521"/>
                  </a:lnTo>
                  <a:lnTo>
                    <a:pt x="870" y="1412"/>
                  </a:lnTo>
                  <a:lnTo>
                    <a:pt x="861" y="1404"/>
                  </a:lnTo>
                  <a:lnTo>
                    <a:pt x="803" y="1346"/>
                  </a:lnTo>
                  <a:lnTo>
                    <a:pt x="753" y="1287"/>
                  </a:lnTo>
                  <a:lnTo>
                    <a:pt x="703" y="1237"/>
                  </a:lnTo>
                  <a:lnTo>
                    <a:pt x="652" y="1178"/>
                  </a:lnTo>
                  <a:lnTo>
                    <a:pt x="594" y="1112"/>
                  </a:lnTo>
                  <a:lnTo>
                    <a:pt x="544" y="1061"/>
                  </a:lnTo>
                  <a:lnTo>
                    <a:pt x="494" y="995"/>
                  </a:lnTo>
                  <a:lnTo>
                    <a:pt x="444" y="936"/>
                  </a:lnTo>
                  <a:lnTo>
                    <a:pt x="393" y="878"/>
                  </a:lnTo>
                  <a:lnTo>
                    <a:pt x="343" y="819"/>
                  </a:lnTo>
                  <a:lnTo>
                    <a:pt x="293" y="761"/>
                  </a:lnTo>
                  <a:lnTo>
                    <a:pt x="243" y="694"/>
                  </a:lnTo>
                  <a:lnTo>
                    <a:pt x="193" y="635"/>
                  </a:lnTo>
                  <a:lnTo>
                    <a:pt x="143" y="569"/>
                  </a:lnTo>
                  <a:lnTo>
                    <a:pt x="101" y="510"/>
                  </a:lnTo>
                  <a:lnTo>
                    <a:pt x="68" y="468"/>
                  </a:lnTo>
                  <a:lnTo>
                    <a:pt x="59" y="435"/>
                  </a:lnTo>
                  <a:lnTo>
                    <a:pt x="34" y="360"/>
                  </a:lnTo>
                  <a:lnTo>
                    <a:pt x="1" y="285"/>
                  </a:lnTo>
                  <a:lnTo>
                    <a:pt x="1" y="268"/>
                  </a:lnTo>
                  <a:lnTo>
                    <a:pt x="9" y="184"/>
                  </a:lnTo>
                  <a:lnTo>
                    <a:pt x="9" y="92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57"/>
            <p:cNvSpPr/>
            <p:nvPr/>
          </p:nvSpPr>
          <p:spPr>
            <a:xfrm>
              <a:off x="8054527" y="3074478"/>
              <a:ext cx="47009" cy="53619"/>
            </a:xfrm>
            <a:custGeom>
              <a:avLst/>
              <a:gdLst/>
              <a:ahLst/>
              <a:cxnLst/>
              <a:rect l="l" t="t" r="r" b="b"/>
              <a:pathLst>
                <a:path w="953" h="1087" extrusionOk="0">
                  <a:moveTo>
                    <a:pt x="318" y="17"/>
                  </a:moveTo>
                  <a:lnTo>
                    <a:pt x="359" y="33"/>
                  </a:lnTo>
                  <a:lnTo>
                    <a:pt x="393" y="50"/>
                  </a:lnTo>
                  <a:lnTo>
                    <a:pt x="426" y="67"/>
                  </a:lnTo>
                  <a:lnTo>
                    <a:pt x="451" y="100"/>
                  </a:lnTo>
                  <a:lnTo>
                    <a:pt x="493" y="159"/>
                  </a:lnTo>
                  <a:lnTo>
                    <a:pt x="543" y="217"/>
                  </a:lnTo>
                  <a:lnTo>
                    <a:pt x="585" y="276"/>
                  </a:lnTo>
                  <a:lnTo>
                    <a:pt x="627" y="343"/>
                  </a:lnTo>
                  <a:lnTo>
                    <a:pt x="668" y="401"/>
                  </a:lnTo>
                  <a:lnTo>
                    <a:pt x="710" y="459"/>
                  </a:lnTo>
                  <a:lnTo>
                    <a:pt x="744" y="493"/>
                  </a:lnTo>
                  <a:lnTo>
                    <a:pt x="752" y="518"/>
                  </a:lnTo>
                  <a:lnTo>
                    <a:pt x="794" y="576"/>
                  </a:lnTo>
                  <a:lnTo>
                    <a:pt x="877" y="702"/>
                  </a:lnTo>
                  <a:lnTo>
                    <a:pt x="952" y="819"/>
                  </a:lnTo>
                  <a:lnTo>
                    <a:pt x="952" y="819"/>
                  </a:lnTo>
                  <a:lnTo>
                    <a:pt x="919" y="1086"/>
                  </a:lnTo>
                  <a:lnTo>
                    <a:pt x="660" y="1053"/>
                  </a:lnTo>
                  <a:lnTo>
                    <a:pt x="660" y="1053"/>
                  </a:lnTo>
                  <a:lnTo>
                    <a:pt x="560" y="944"/>
                  </a:lnTo>
                  <a:lnTo>
                    <a:pt x="460" y="844"/>
                  </a:lnTo>
                  <a:lnTo>
                    <a:pt x="418" y="794"/>
                  </a:lnTo>
                  <a:lnTo>
                    <a:pt x="393" y="769"/>
                  </a:lnTo>
                  <a:lnTo>
                    <a:pt x="368" y="744"/>
                  </a:lnTo>
                  <a:lnTo>
                    <a:pt x="318" y="693"/>
                  </a:lnTo>
                  <a:lnTo>
                    <a:pt x="267" y="635"/>
                  </a:lnTo>
                  <a:lnTo>
                    <a:pt x="217" y="585"/>
                  </a:lnTo>
                  <a:lnTo>
                    <a:pt x="167" y="535"/>
                  </a:lnTo>
                  <a:lnTo>
                    <a:pt x="117" y="485"/>
                  </a:lnTo>
                  <a:lnTo>
                    <a:pt x="67" y="443"/>
                  </a:lnTo>
                  <a:lnTo>
                    <a:pt x="42" y="409"/>
                  </a:lnTo>
                  <a:lnTo>
                    <a:pt x="34" y="384"/>
                  </a:lnTo>
                  <a:lnTo>
                    <a:pt x="17" y="343"/>
                  </a:lnTo>
                  <a:lnTo>
                    <a:pt x="8" y="309"/>
                  </a:lnTo>
                  <a:lnTo>
                    <a:pt x="0" y="276"/>
                  </a:lnTo>
                  <a:lnTo>
                    <a:pt x="17" y="209"/>
                  </a:lnTo>
                  <a:lnTo>
                    <a:pt x="17" y="100"/>
                  </a:lnTo>
                  <a:lnTo>
                    <a:pt x="109" y="8"/>
                  </a:lnTo>
                  <a:lnTo>
                    <a:pt x="217" y="8"/>
                  </a:lnTo>
                  <a:lnTo>
                    <a:pt x="284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57"/>
            <p:cNvSpPr/>
            <p:nvPr/>
          </p:nvSpPr>
          <p:spPr>
            <a:xfrm>
              <a:off x="7701342" y="2914953"/>
              <a:ext cx="115426" cy="91946"/>
            </a:xfrm>
            <a:custGeom>
              <a:avLst/>
              <a:gdLst/>
              <a:ahLst/>
              <a:cxnLst/>
              <a:rect l="l" t="t" r="r" b="b"/>
              <a:pathLst>
                <a:path w="2340" h="1864" extrusionOk="0">
                  <a:moveTo>
                    <a:pt x="93" y="1"/>
                  </a:moveTo>
                  <a:lnTo>
                    <a:pt x="251" y="18"/>
                  </a:lnTo>
                  <a:lnTo>
                    <a:pt x="285" y="18"/>
                  </a:lnTo>
                  <a:lnTo>
                    <a:pt x="377" y="26"/>
                  </a:lnTo>
                  <a:lnTo>
                    <a:pt x="460" y="43"/>
                  </a:lnTo>
                  <a:lnTo>
                    <a:pt x="477" y="51"/>
                  </a:lnTo>
                  <a:lnTo>
                    <a:pt x="619" y="143"/>
                  </a:lnTo>
                  <a:lnTo>
                    <a:pt x="661" y="176"/>
                  </a:lnTo>
                  <a:lnTo>
                    <a:pt x="694" y="193"/>
                  </a:lnTo>
                  <a:lnTo>
                    <a:pt x="761" y="243"/>
                  </a:lnTo>
                  <a:lnTo>
                    <a:pt x="828" y="302"/>
                  </a:lnTo>
                  <a:lnTo>
                    <a:pt x="903" y="352"/>
                  </a:lnTo>
                  <a:lnTo>
                    <a:pt x="936" y="377"/>
                  </a:lnTo>
                  <a:lnTo>
                    <a:pt x="970" y="402"/>
                  </a:lnTo>
                  <a:lnTo>
                    <a:pt x="1037" y="460"/>
                  </a:lnTo>
                  <a:lnTo>
                    <a:pt x="1103" y="511"/>
                  </a:lnTo>
                  <a:lnTo>
                    <a:pt x="1179" y="569"/>
                  </a:lnTo>
                  <a:lnTo>
                    <a:pt x="1245" y="619"/>
                  </a:lnTo>
                  <a:lnTo>
                    <a:pt x="1312" y="678"/>
                  </a:lnTo>
                  <a:lnTo>
                    <a:pt x="1379" y="728"/>
                  </a:lnTo>
                  <a:lnTo>
                    <a:pt x="1446" y="786"/>
                  </a:lnTo>
                  <a:lnTo>
                    <a:pt x="1513" y="845"/>
                  </a:lnTo>
                  <a:lnTo>
                    <a:pt x="1580" y="903"/>
                  </a:lnTo>
                  <a:lnTo>
                    <a:pt x="1580" y="903"/>
                  </a:lnTo>
                  <a:lnTo>
                    <a:pt x="1638" y="962"/>
                  </a:lnTo>
                  <a:lnTo>
                    <a:pt x="1705" y="1020"/>
                  </a:lnTo>
                  <a:lnTo>
                    <a:pt x="1772" y="1079"/>
                  </a:lnTo>
                  <a:lnTo>
                    <a:pt x="1839" y="1137"/>
                  </a:lnTo>
                  <a:lnTo>
                    <a:pt x="1897" y="1196"/>
                  </a:lnTo>
                  <a:lnTo>
                    <a:pt x="1964" y="1254"/>
                  </a:lnTo>
                  <a:lnTo>
                    <a:pt x="2031" y="1313"/>
                  </a:lnTo>
                  <a:lnTo>
                    <a:pt x="2089" y="1379"/>
                  </a:lnTo>
                  <a:lnTo>
                    <a:pt x="2156" y="1438"/>
                  </a:lnTo>
                  <a:lnTo>
                    <a:pt x="2215" y="1505"/>
                  </a:lnTo>
                  <a:lnTo>
                    <a:pt x="2281" y="1563"/>
                  </a:lnTo>
                  <a:lnTo>
                    <a:pt x="2331" y="1622"/>
                  </a:lnTo>
                  <a:lnTo>
                    <a:pt x="2340" y="1630"/>
                  </a:lnTo>
                  <a:lnTo>
                    <a:pt x="2340" y="1864"/>
                  </a:lnTo>
                  <a:lnTo>
                    <a:pt x="2106" y="1864"/>
                  </a:lnTo>
                  <a:lnTo>
                    <a:pt x="2098" y="1856"/>
                  </a:lnTo>
                  <a:lnTo>
                    <a:pt x="2039" y="1805"/>
                  </a:lnTo>
                  <a:lnTo>
                    <a:pt x="1981" y="1747"/>
                  </a:lnTo>
                  <a:lnTo>
                    <a:pt x="1914" y="1697"/>
                  </a:lnTo>
                  <a:lnTo>
                    <a:pt x="1847" y="1638"/>
                  </a:lnTo>
                  <a:lnTo>
                    <a:pt x="1780" y="1580"/>
                  </a:lnTo>
                  <a:lnTo>
                    <a:pt x="1713" y="1530"/>
                  </a:lnTo>
                  <a:lnTo>
                    <a:pt x="1646" y="1480"/>
                  </a:lnTo>
                  <a:lnTo>
                    <a:pt x="1580" y="1421"/>
                  </a:lnTo>
                  <a:lnTo>
                    <a:pt x="1513" y="1371"/>
                  </a:lnTo>
                  <a:lnTo>
                    <a:pt x="1446" y="1321"/>
                  </a:lnTo>
                  <a:lnTo>
                    <a:pt x="1379" y="1271"/>
                  </a:lnTo>
                  <a:lnTo>
                    <a:pt x="1321" y="1229"/>
                  </a:lnTo>
                  <a:lnTo>
                    <a:pt x="1321" y="1229"/>
                  </a:lnTo>
                  <a:lnTo>
                    <a:pt x="1254" y="1179"/>
                  </a:lnTo>
                  <a:lnTo>
                    <a:pt x="1187" y="1129"/>
                  </a:lnTo>
                  <a:lnTo>
                    <a:pt x="1120" y="1079"/>
                  </a:lnTo>
                  <a:lnTo>
                    <a:pt x="1045" y="1029"/>
                  </a:lnTo>
                  <a:lnTo>
                    <a:pt x="978" y="978"/>
                  </a:lnTo>
                  <a:lnTo>
                    <a:pt x="911" y="937"/>
                  </a:lnTo>
                  <a:lnTo>
                    <a:pt x="844" y="887"/>
                  </a:lnTo>
                  <a:lnTo>
                    <a:pt x="769" y="836"/>
                  </a:lnTo>
                  <a:lnTo>
                    <a:pt x="702" y="786"/>
                  </a:lnTo>
                  <a:lnTo>
                    <a:pt x="669" y="770"/>
                  </a:lnTo>
                  <a:lnTo>
                    <a:pt x="627" y="744"/>
                  </a:lnTo>
                  <a:lnTo>
                    <a:pt x="560" y="694"/>
                  </a:lnTo>
                  <a:lnTo>
                    <a:pt x="485" y="644"/>
                  </a:lnTo>
                  <a:lnTo>
                    <a:pt x="418" y="594"/>
                  </a:lnTo>
                  <a:lnTo>
                    <a:pt x="393" y="577"/>
                  </a:lnTo>
                  <a:lnTo>
                    <a:pt x="352" y="552"/>
                  </a:lnTo>
                  <a:lnTo>
                    <a:pt x="210" y="444"/>
                  </a:lnTo>
                  <a:lnTo>
                    <a:pt x="201" y="435"/>
                  </a:lnTo>
                  <a:lnTo>
                    <a:pt x="151" y="369"/>
                  </a:lnTo>
                  <a:lnTo>
                    <a:pt x="109" y="285"/>
                  </a:lnTo>
                  <a:lnTo>
                    <a:pt x="101" y="252"/>
                  </a:lnTo>
                  <a:lnTo>
                    <a:pt x="17" y="118"/>
                  </a:lnTo>
                  <a:lnTo>
                    <a:pt x="17" y="110"/>
                  </a:lnTo>
                  <a:lnTo>
                    <a:pt x="1" y="18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57"/>
            <p:cNvSpPr/>
            <p:nvPr/>
          </p:nvSpPr>
          <p:spPr>
            <a:xfrm>
              <a:off x="7911082" y="3172935"/>
              <a:ext cx="115032" cy="103094"/>
            </a:xfrm>
            <a:custGeom>
              <a:avLst/>
              <a:gdLst/>
              <a:ahLst/>
              <a:cxnLst/>
              <a:rect l="l" t="t" r="r" b="b"/>
              <a:pathLst>
                <a:path w="2332" h="2090" extrusionOk="0">
                  <a:moveTo>
                    <a:pt x="93" y="1"/>
                  </a:moveTo>
                  <a:lnTo>
                    <a:pt x="201" y="42"/>
                  </a:lnTo>
                  <a:lnTo>
                    <a:pt x="268" y="76"/>
                  </a:lnTo>
                  <a:lnTo>
                    <a:pt x="394" y="118"/>
                  </a:lnTo>
                  <a:lnTo>
                    <a:pt x="444" y="134"/>
                  </a:lnTo>
                  <a:lnTo>
                    <a:pt x="627" y="201"/>
                  </a:lnTo>
                  <a:lnTo>
                    <a:pt x="627" y="201"/>
                  </a:lnTo>
                  <a:lnTo>
                    <a:pt x="744" y="251"/>
                  </a:lnTo>
                  <a:lnTo>
                    <a:pt x="786" y="285"/>
                  </a:lnTo>
                  <a:lnTo>
                    <a:pt x="845" y="318"/>
                  </a:lnTo>
                  <a:lnTo>
                    <a:pt x="928" y="393"/>
                  </a:lnTo>
                  <a:lnTo>
                    <a:pt x="1012" y="468"/>
                  </a:lnTo>
                  <a:lnTo>
                    <a:pt x="1054" y="510"/>
                  </a:lnTo>
                  <a:lnTo>
                    <a:pt x="1179" y="636"/>
                  </a:lnTo>
                  <a:lnTo>
                    <a:pt x="1221" y="669"/>
                  </a:lnTo>
                  <a:lnTo>
                    <a:pt x="1304" y="761"/>
                  </a:lnTo>
                  <a:lnTo>
                    <a:pt x="1429" y="886"/>
                  </a:lnTo>
                  <a:lnTo>
                    <a:pt x="1546" y="1011"/>
                  </a:lnTo>
                  <a:lnTo>
                    <a:pt x="1672" y="1137"/>
                  </a:lnTo>
                  <a:lnTo>
                    <a:pt x="1697" y="1162"/>
                  </a:lnTo>
                  <a:lnTo>
                    <a:pt x="1797" y="1262"/>
                  </a:lnTo>
                  <a:lnTo>
                    <a:pt x="1922" y="1387"/>
                  </a:lnTo>
                  <a:lnTo>
                    <a:pt x="2048" y="1513"/>
                  </a:lnTo>
                  <a:lnTo>
                    <a:pt x="2173" y="1638"/>
                  </a:lnTo>
                  <a:lnTo>
                    <a:pt x="2290" y="1755"/>
                  </a:lnTo>
                  <a:lnTo>
                    <a:pt x="2298" y="1763"/>
                  </a:lnTo>
                  <a:lnTo>
                    <a:pt x="2332" y="2064"/>
                  </a:lnTo>
                  <a:lnTo>
                    <a:pt x="2031" y="2089"/>
                  </a:lnTo>
                  <a:lnTo>
                    <a:pt x="2023" y="2081"/>
                  </a:lnTo>
                  <a:lnTo>
                    <a:pt x="1881" y="1989"/>
                  </a:lnTo>
                  <a:lnTo>
                    <a:pt x="1730" y="1889"/>
                  </a:lnTo>
                  <a:lnTo>
                    <a:pt x="1588" y="1780"/>
                  </a:lnTo>
                  <a:lnTo>
                    <a:pt x="1438" y="1680"/>
                  </a:lnTo>
                  <a:lnTo>
                    <a:pt x="1321" y="1596"/>
                  </a:lnTo>
                  <a:lnTo>
                    <a:pt x="1296" y="1571"/>
                  </a:lnTo>
                  <a:lnTo>
                    <a:pt x="1145" y="1471"/>
                  </a:lnTo>
                  <a:lnTo>
                    <a:pt x="1003" y="1362"/>
                  </a:lnTo>
                  <a:lnTo>
                    <a:pt x="861" y="1262"/>
                  </a:lnTo>
                  <a:lnTo>
                    <a:pt x="761" y="1187"/>
                  </a:lnTo>
                  <a:lnTo>
                    <a:pt x="719" y="1153"/>
                  </a:lnTo>
                  <a:lnTo>
                    <a:pt x="586" y="1037"/>
                  </a:lnTo>
                  <a:lnTo>
                    <a:pt x="536" y="995"/>
                  </a:lnTo>
                  <a:lnTo>
                    <a:pt x="452" y="920"/>
                  </a:lnTo>
                  <a:lnTo>
                    <a:pt x="368" y="836"/>
                  </a:lnTo>
                  <a:lnTo>
                    <a:pt x="327" y="786"/>
                  </a:lnTo>
                  <a:lnTo>
                    <a:pt x="293" y="744"/>
                  </a:lnTo>
                  <a:lnTo>
                    <a:pt x="235" y="627"/>
                  </a:lnTo>
                  <a:lnTo>
                    <a:pt x="235" y="627"/>
                  </a:lnTo>
                  <a:lnTo>
                    <a:pt x="160" y="452"/>
                  </a:lnTo>
                  <a:lnTo>
                    <a:pt x="135" y="402"/>
                  </a:lnTo>
                  <a:lnTo>
                    <a:pt x="76" y="268"/>
                  </a:lnTo>
                  <a:lnTo>
                    <a:pt x="51" y="209"/>
                  </a:lnTo>
                  <a:lnTo>
                    <a:pt x="1" y="101"/>
                  </a:lnTo>
                  <a:lnTo>
                    <a:pt x="1" y="9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57"/>
            <p:cNvSpPr/>
            <p:nvPr/>
          </p:nvSpPr>
          <p:spPr>
            <a:xfrm>
              <a:off x="7881042" y="3393824"/>
              <a:ext cx="89875" cy="75471"/>
            </a:xfrm>
            <a:custGeom>
              <a:avLst/>
              <a:gdLst/>
              <a:ahLst/>
              <a:cxnLst/>
              <a:rect l="l" t="t" r="r" b="b"/>
              <a:pathLst>
                <a:path w="1822" h="1530" extrusionOk="0">
                  <a:moveTo>
                    <a:pt x="251" y="34"/>
                  </a:moveTo>
                  <a:lnTo>
                    <a:pt x="292" y="76"/>
                  </a:lnTo>
                  <a:lnTo>
                    <a:pt x="343" y="117"/>
                  </a:lnTo>
                  <a:lnTo>
                    <a:pt x="393" y="151"/>
                  </a:lnTo>
                  <a:lnTo>
                    <a:pt x="418" y="176"/>
                  </a:lnTo>
                  <a:lnTo>
                    <a:pt x="434" y="193"/>
                  </a:lnTo>
                  <a:lnTo>
                    <a:pt x="485" y="234"/>
                  </a:lnTo>
                  <a:lnTo>
                    <a:pt x="526" y="276"/>
                  </a:lnTo>
                  <a:lnTo>
                    <a:pt x="576" y="318"/>
                  </a:lnTo>
                  <a:lnTo>
                    <a:pt x="618" y="360"/>
                  </a:lnTo>
                  <a:lnTo>
                    <a:pt x="668" y="401"/>
                  </a:lnTo>
                  <a:lnTo>
                    <a:pt x="710" y="443"/>
                  </a:lnTo>
                  <a:lnTo>
                    <a:pt x="760" y="485"/>
                  </a:lnTo>
                  <a:lnTo>
                    <a:pt x="810" y="527"/>
                  </a:lnTo>
                  <a:lnTo>
                    <a:pt x="852" y="560"/>
                  </a:lnTo>
                  <a:lnTo>
                    <a:pt x="902" y="602"/>
                  </a:lnTo>
                  <a:lnTo>
                    <a:pt x="952" y="635"/>
                  </a:lnTo>
                  <a:lnTo>
                    <a:pt x="1003" y="677"/>
                  </a:lnTo>
                  <a:lnTo>
                    <a:pt x="1053" y="719"/>
                  </a:lnTo>
                  <a:lnTo>
                    <a:pt x="1103" y="752"/>
                  </a:lnTo>
                  <a:lnTo>
                    <a:pt x="1153" y="794"/>
                  </a:lnTo>
                  <a:lnTo>
                    <a:pt x="1203" y="827"/>
                  </a:lnTo>
                  <a:lnTo>
                    <a:pt x="1253" y="869"/>
                  </a:lnTo>
                  <a:lnTo>
                    <a:pt x="1303" y="903"/>
                  </a:lnTo>
                  <a:lnTo>
                    <a:pt x="1353" y="936"/>
                  </a:lnTo>
                  <a:lnTo>
                    <a:pt x="1404" y="969"/>
                  </a:lnTo>
                  <a:lnTo>
                    <a:pt x="1454" y="1011"/>
                  </a:lnTo>
                  <a:lnTo>
                    <a:pt x="1504" y="1045"/>
                  </a:lnTo>
                  <a:lnTo>
                    <a:pt x="1562" y="1078"/>
                  </a:lnTo>
                  <a:lnTo>
                    <a:pt x="1612" y="1111"/>
                  </a:lnTo>
                  <a:lnTo>
                    <a:pt x="1663" y="1145"/>
                  </a:lnTo>
                  <a:lnTo>
                    <a:pt x="1771" y="1220"/>
                  </a:lnTo>
                  <a:lnTo>
                    <a:pt x="1821" y="1479"/>
                  </a:lnTo>
                  <a:lnTo>
                    <a:pt x="1562" y="1529"/>
                  </a:lnTo>
                  <a:lnTo>
                    <a:pt x="1454" y="1454"/>
                  </a:lnTo>
                  <a:lnTo>
                    <a:pt x="1404" y="1421"/>
                  </a:lnTo>
                  <a:lnTo>
                    <a:pt x="1353" y="1387"/>
                  </a:lnTo>
                  <a:lnTo>
                    <a:pt x="1295" y="1345"/>
                  </a:lnTo>
                  <a:lnTo>
                    <a:pt x="1245" y="1312"/>
                  </a:lnTo>
                  <a:lnTo>
                    <a:pt x="1195" y="1270"/>
                  </a:lnTo>
                  <a:lnTo>
                    <a:pt x="1136" y="1237"/>
                  </a:lnTo>
                  <a:lnTo>
                    <a:pt x="1086" y="1195"/>
                  </a:lnTo>
                  <a:lnTo>
                    <a:pt x="1036" y="1162"/>
                  </a:lnTo>
                  <a:lnTo>
                    <a:pt x="986" y="1120"/>
                  </a:lnTo>
                  <a:lnTo>
                    <a:pt x="927" y="1078"/>
                  </a:lnTo>
                  <a:lnTo>
                    <a:pt x="877" y="1045"/>
                  </a:lnTo>
                  <a:lnTo>
                    <a:pt x="827" y="1003"/>
                  </a:lnTo>
                  <a:lnTo>
                    <a:pt x="777" y="961"/>
                  </a:lnTo>
                  <a:lnTo>
                    <a:pt x="727" y="919"/>
                  </a:lnTo>
                  <a:lnTo>
                    <a:pt x="677" y="878"/>
                  </a:lnTo>
                  <a:lnTo>
                    <a:pt x="627" y="836"/>
                  </a:lnTo>
                  <a:lnTo>
                    <a:pt x="576" y="794"/>
                  </a:lnTo>
                  <a:lnTo>
                    <a:pt x="526" y="752"/>
                  </a:lnTo>
                  <a:lnTo>
                    <a:pt x="476" y="710"/>
                  </a:lnTo>
                  <a:lnTo>
                    <a:pt x="426" y="669"/>
                  </a:lnTo>
                  <a:lnTo>
                    <a:pt x="376" y="619"/>
                  </a:lnTo>
                  <a:lnTo>
                    <a:pt x="334" y="577"/>
                  </a:lnTo>
                  <a:lnTo>
                    <a:pt x="284" y="535"/>
                  </a:lnTo>
                  <a:lnTo>
                    <a:pt x="234" y="485"/>
                  </a:lnTo>
                  <a:lnTo>
                    <a:pt x="192" y="443"/>
                  </a:lnTo>
                  <a:lnTo>
                    <a:pt x="167" y="418"/>
                  </a:lnTo>
                  <a:lnTo>
                    <a:pt x="150" y="393"/>
                  </a:lnTo>
                  <a:lnTo>
                    <a:pt x="109" y="343"/>
                  </a:lnTo>
                  <a:lnTo>
                    <a:pt x="67" y="293"/>
                  </a:lnTo>
                  <a:lnTo>
                    <a:pt x="25" y="234"/>
                  </a:lnTo>
                  <a:lnTo>
                    <a:pt x="0" y="209"/>
                  </a:lnTo>
                  <a:lnTo>
                    <a:pt x="17" y="159"/>
                  </a:lnTo>
                  <a:lnTo>
                    <a:pt x="167" y="17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57"/>
            <p:cNvSpPr/>
            <p:nvPr/>
          </p:nvSpPr>
          <p:spPr>
            <a:xfrm>
              <a:off x="8127433" y="3338183"/>
              <a:ext cx="64323" cy="68861"/>
            </a:xfrm>
            <a:custGeom>
              <a:avLst/>
              <a:gdLst/>
              <a:ahLst/>
              <a:cxnLst/>
              <a:rect l="l" t="t" r="r" b="b"/>
              <a:pathLst>
                <a:path w="1304" h="1396" extrusionOk="0">
                  <a:moveTo>
                    <a:pt x="260" y="1"/>
                  </a:moveTo>
                  <a:lnTo>
                    <a:pt x="318" y="17"/>
                  </a:lnTo>
                  <a:lnTo>
                    <a:pt x="368" y="42"/>
                  </a:lnTo>
                  <a:lnTo>
                    <a:pt x="393" y="51"/>
                  </a:lnTo>
                  <a:lnTo>
                    <a:pt x="410" y="67"/>
                  </a:lnTo>
                  <a:lnTo>
                    <a:pt x="452" y="109"/>
                  </a:lnTo>
                  <a:lnTo>
                    <a:pt x="485" y="143"/>
                  </a:lnTo>
                  <a:lnTo>
                    <a:pt x="519" y="184"/>
                  </a:lnTo>
                  <a:lnTo>
                    <a:pt x="552" y="218"/>
                  </a:lnTo>
                  <a:lnTo>
                    <a:pt x="586" y="260"/>
                  </a:lnTo>
                  <a:lnTo>
                    <a:pt x="619" y="301"/>
                  </a:lnTo>
                  <a:lnTo>
                    <a:pt x="652" y="335"/>
                  </a:lnTo>
                  <a:lnTo>
                    <a:pt x="686" y="377"/>
                  </a:lnTo>
                  <a:lnTo>
                    <a:pt x="753" y="452"/>
                  </a:lnTo>
                  <a:lnTo>
                    <a:pt x="819" y="527"/>
                  </a:lnTo>
                  <a:lnTo>
                    <a:pt x="878" y="610"/>
                  </a:lnTo>
                  <a:lnTo>
                    <a:pt x="936" y="677"/>
                  </a:lnTo>
                  <a:lnTo>
                    <a:pt x="945" y="686"/>
                  </a:lnTo>
                  <a:lnTo>
                    <a:pt x="1003" y="769"/>
                  </a:lnTo>
                  <a:lnTo>
                    <a:pt x="1062" y="853"/>
                  </a:lnTo>
                  <a:lnTo>
                    <a:pt x="1129" y="928"/>
                  </a:lnTo>
                  <a:lnTo>
                    <a:pt x="1187" y="1011"/>
                  </a:lnTo>
                  <a:lnTo>
                    <a:pt x="1246" y="1087"/>
                  </a:lnTo>
                  <a:lnTo>
                    <a:pt x="1304" y="1162"/>
                  </a:lnTo>
                  <a:lnTo>
                    <a:pt x="1304" y="1170"/>
                  </a:lnTo>
                  <a:lnTo>
                    <a:pt x="1279" y="1396"/>
                  </a:lnTo>
                  <a:lnTo>
                    <a:pt x="1053" y="1379"/>
                  </a:lnTo>
                  <a:lnTo>
                    <a:pt x="1045" y="1371"/>
                  </a:lnTo>
                  <a:lnTo>
                    <a:pt x="987" y="1304"/>
                  </a:lnTo>
                  <a:lnTo>
                    <a:pt x="920" y="1229"/>
                  </a:lnTo>
                  <a:lnTo>
                    <a:pt x="853" y="1162"/>
                  </a:lnTo>
                  <a:lnTo>
                    <a:pt x="778" y="1087"/>
                  </a:lnTo>
                  <a:lnTo>
                    <a:pt x="711" y="1020"/>
                  </a:lnTo>
                  <a:lnTo>
                    <a:pt x="644" y="953"/>
                  </a:lnTo>
                  <a:lnTo>
                    <a:pt x="627" y="936"/>
                  </a:lnTo>
                  <a:lnTo>
                    <a:pt x="569" y="878"/>
                  </a:lnTo>
                  <a:lnTo>
                    <a:pt x="502" y="811"/>
                  </a:lnTo>
                  <a:lnTo>
                    <a:pt x="427" y="744"/>
                  </a:lnTo>
                  <a:lnTo>
                    <a:pt x="360" y="677"/>
                  </a:lnTo>
                  <a:lnTo>
                    <a:pt x="327" y="644"/>
                  </a:lnTo>
                  <a:lnTo>
                    <a:pt x="285" y="610"/>
                  </a:lnTo>
                  <a:lnTo>
                    <a:pt x="251" y="577"/>
                  </a:lnTo>
                  <a:lnTo>
                    <a:pt x="218" y="544"/>
                  </a:lnTo>
                  <a:lnTo>
                    <a:pt x="185" y="519"/>
                  </a:lnTo>
                  <a:lnTo>
                    <a:pt x="143" y="485"/>
                  </a:lnTo>
                  <a:lnTo>
                    <a:pt x="109" y="452"/>
                  </a:lnTo>
                  <a:lnTo>
                    <a:pt x="68" y="418"/>
                  </a:lnTo>
                  <a:lnTo>
                    <a:pt x="51" y="402"/>
                  </a:lnTo>
                  <a:lnTo>
                    <a:pt x="43" y="385"/>
                  </a:lnTo>
                  <a:lnTo>
                    <a:pt x="26" y="335"/>
                  </a:lnTo>
                  <a:lnTo>
                    <a:pt x="1" y="285"/>
                  </a:lnTo>
                  <a:lnTo>
                    <a:pt x="1" y="285"/>
                  </a:lnTo>
                  <a:lnTo>
                    <a:pt x="51" y="159"/>
                  </a:lnTo>
                  <a:lnTo>
                    <a:pt x="134" y="59"/>
                  </a:lnTo>
                  <a:lnTo>
                    <a:pt x="25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57"/>
            <p:cNvSpPr/>
            <p:nvPr/>
          </p:nvSpPr>
          <p:spPr>
            <a:xfrm>
              <a:off x="7564951" y="3839695"/>
              <a:ext cx="77937" cy="51991"/>
            </a:xfrm>
            <a:custGeom>
              <a:avLst/>
              <a:gdLst/>
              <a:ahLst/>
              <a:cxnLst/>
              <a:rect l="l" t="t" r="r" b="b"/>
              <a:pathLst>
                <a:path w="1580" h="1054" extrusionOk="0">
                  <a:moveTo>
                    <a:pt x="184" y="0"/>
                  </a:moveTo>
                  <a:lnTo>
                    <a:pt x="276" y="26"/>
                  </a:lnTo>
                  <a:lnTo>
                    <a:pt x="368" y="67"/>
                  </a:lnTo>
                  <a:lnTo>
                    <a:pt x="443" y="92"/>
                  </a:lnTo>
                  <a:lnTo>
                    <a:pt x="460" y="101"/>
                  </a:lnTo>
                  <a:lnTo>
                    <a:pt x="552" y="134"/>
                  </a:lnTo>
                  <a:lnTo>
                    <a:pt x="610" y="159"/>
                  </a:lnTo>
                  <a:lnTo>
                    <a:pt x="652" y="176"/>
                  </a:lnTo>
                  <a:lnTo>
                    <a:pt x="694" y="201"/>
                  </a:lnTo>
                  <a:lnTo>
                    <a:pt x="736" y="218"/>
                  </a:lnTo>
                  <a:lnTo>
                    <a:pt x="769" y="234"/>
                  </a:lnTo>
                  <a:lnTo>
                    <a:pt x="777" y="243"/>
                  </a:lnTo>
                  <a:lnTo>
                    <a:pt x="828" y="268"/>
                  </a:lnTo>
                  <a:lnTo>
                    <a:pt x="869" y="293"/>
                  </a:lnTo>
                  <a:lnTo>
                    <a:pt x="911" y="318"/>
                  </a:lnTo>
                  <a:lnTo>
                    <a:pt x="953" y="351"/>
                  </a:lnTo>
                  <a:lnTo>
                    <a:pt x="995" y="376"/>
                  </a:lnTo>
                  <a:lnTo>
                    <a:pt x="1036" y="401"/>
                  </a:lnTo>
                  <a:lnTo>
                    <a:pt x="1070" y="435"/>
                  </a:lnTo>
                  <a:lnTo>
                    <a:pt x="1112" y="460"/>
                  </a:lnTo>
                  <a:lnTo>
                    <a:pt x="1153" y="493"/>
                  </a:lnTo>
                  <a:lnTo>
                    <a:pt x="1195" y="518"/>
                  </a:lnTo>
                  <a:lnTo>
                    <a:pt x="1237" y="552"/>
                  </a:lnTo>
                  <a:lnTo>
                    <a:pt x="1254" y="569"/>
                  </a:lnTo>
                  <a:lnTo>
                    <a:pt x="1279" y="585"/>
                  </a:lnTo>
                  <a:lnTo>
                    <a:pt x="1312" y="610"/>
                  </a:lnTo>
                  <a:lnTo>
                    <a:pt x="1354" y="644"/>
                  </a:lnTo>
                  <a:lnTo>
                    <a:pt x="1396" y="677"/>
                  </a:lnTo>
                  <a:lnTo>
                    <a:pt x="1437" y="711"/>
                  </a:lnTo>
                  <a:lnTo>
                    <a:pt x="1471" y="744"/>
                  </a:lnTo>
                  <a:lnTo>
                    <a:pt x="1513" y="777"/>
                  </a:lnTo>
                  <a:lnTo>
                    <a:pt x="1546" y="811"/>
                  </a:lnTo>
                  <a:lnTo>
                    <a:pt x="1579" y="1036"/>
                  </a:lnTo>
                  <a:lnTo>
                    <a:pt x="1354" y="1053"/>
                  </a:lnTo>
                  <a:lnTo>
                    <a:pt x="1312" y="1028"/>
                  </a:lnTo>
                  <a:lnTo>
                    <a:pt x="1279" y="1003"/>
                  </a:lnTo>
                  <a:lnTo>
                    <a:pt x="1237" y="970"/>
                  </a:lnTo>
                  <a:lnTo>
                    <a:pt x="1195" y="944"/>
                  </a:lnTo>
                  <a:lnTo>
                    <a:pt x="1153" y="919"/>
                  </a:lnTo>
                  <a:lnTo>
                    <a:pt x="1120" y="894"/>
                  </a:lnTo>
                  <a:lnTo>
                    <a:pt x="1078" y="869"/>
                  </a:lnTo>
                  <a:lnTo>
                    <a:pt x="1053" y="853"/>
                  </a:lnTo>
                  <a:lnTo>
                    <a:pt x="1036" y="844"/>
                  </a:lnTo>
                  <a:lnTo>
                    <a:pt x="995" y="819"/>
                  </a:lnTo>
                  <a:lnTo>
                    <a:pt x="953" y="794"/>
                  </a:lnTo>
                  <a:lnTo>
                    <a:pt x="911" y="769"/>
                  </a:lnTo>
                  <a:lnTo>
                    <a:pt x="878" y="744"/>
                  </a:lnTo>
                  <a:lnTo>
                    <a:pt x="836" y="727"/>
                  </a:lnTo>
                  <a:lnTo>
                    <a:pt x="794" y="702"/>
                  </a:lnTo>
                  <a:lnTo>
                    <a:pt x="794" y="702"/>
                  </a:lnTo>
                  <a:lnTo>
                    <a:pt x="752" y="677"/>
                  </a:lnTo>
                  <a:lnTo>
                    <a:pt x="711" y="652"/>
                  </a:lnTo>
                  <a:lnTo>
                    <a:pt x="669" y="627"/>
                  </a:lnTo>
                  <a:lnTo>
                    <a:pt x="627" y="602"/>
                  </a:lnTo>
                  <a:lnTo>
                    <a:pt x="585" y="585"/>
                  </a:lnTo>
                  <a:lnTo>
                    <a:pt x="577" y="577"/>
                  </a:lnTo>
                  <a:lnTo>
                    <a:pt x="544" y="560"/>
                  </a:lnTo>
                  <a:lnTo>
                    <a:pt x="510" y="535"/>
                  </a:lnTo>
                  <a:lnTo>
                    <a:pt x="468" y="510"/>
                  </a:lnTo>
                  <a:lnTo>
                    <a:pt x="435" y="485"/>
                  </a:lnTo>
                  <a:lnTo>
                    <a:pt x="385" y="460"/>
                  </a:lnTo>
                  <a:lnTo>
                    <a:pt x="310" y="401"/>
                  </a:lnTo>
                  <a:lnTo>
                    <a:pt x="285" y="385"/>
                  </a:lnTo>
                  <a:lnTo>
                    <a:pt x="226" y="343"/>
                  </a:lnTo>
                  <a:lnTo>
                    <a:pt x="143" y="293"/>
                  </a:lnTo>
                  <a:lnTo>
                    <a:pt x="67" y="243"/>
                  </a:lnTo>
                  <a:lnTo>
                    <a:pt x="59" y="243"/>
                  </a:lnTo>
                  <a:lnTo>
                    <a:pt x="1" y="59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57"/>
            <p:cNvSpPr/>
            <p:nvPr/>
          </p:nvSpPr>
          <p:spPr>
            <a:xfrm>
              <a:off x="7742974" y="3758108"/>
              <a:ext cx="100184" cy="83265"/>
            </a:xfrm>
            <a:custGeom>
              <a:avLst/>
              <a:gdLst/>
              <a:ahLst/>
              <a:cxnLst/>
              <a:rect l="l" t="t" r="r" b="b"/>
              <a:pathLst>
                <a:path w="2031" h="1688" extrusionOk="0">
                  <a:moveTo>
                    <a:pt x="101" y="0"/>
                  </a:moveTo>
                  <a:lnTo>
                    <a:pt x="168" y="25"/>
                  </a:lnTo>
                  <a:lnTo>
                    <a:pt x="234" y="59"/>
                  </a:lnTo>
                  <a:lnTo>
                    <a:pt x="301" y="76"/>
                  </a:lnTo>
                  <a:lnTo>
                    <a:pt x="310" y="84"/>
                  </a:lnTo>
                  <a:lnTo>
                    <a:pt x="385" y="109"/>
                  </a:lnTo>
                  <a:lnTo>
                    <a:pt x="452" y="126"/>
                  </a:lnTo>
                  <a:lnTo>
                    <a:pt x="460" y="134"/>
                  </a:lnTo>
                  <a:lnTo>
                    <a:pt x="510" y="151"/>
                  </a:lnTo>
                  <a:lnTo>
                    <a:pt x="527" y="159"/>
                  </a:lnTo>
                  <a:lnTo>
                    <a:pt x="569" y="184"/>
                  </a:lnTo>
                  <a:lnTo>
                    <a:pt x="594" y="201"/>
                  </a:lnTo>
                  <a:lnTo>
                    <a:pt x="644" y="251"/>
                  </a:lnTo>
                  <a:lnTo>
                    <a:pt x="702" y="293"/>
                  </a:lnTo>
                  <a:lnTo>
                    <a:pt x="711" y="301"/>
                  </a:lnTo>
                  <a:lnTo>
                    <a:pt x="761" y="335"/>
                  </a:lnTo>
                  <a:lnTo>
                    <a:pt x="811" y="385"/>
                  </a:lnTo>
                  <a:lnTo>
                    <a:pt x="869" y="426"/>
                  </a:lnTo>
                  <a:lnTo>
                    <a:pt x="911" y="468"/>
                  </a:lnTo>
                  <a:lnTo>
                    <a:pt x="919" y="477"/>
                  </a:lnTo>
                  <a:lnTo>
                    <a:pt x="978" y="527"/>
                  </a:lnTo>
                  <a:lnTo>
                    <a:pt x="1028" y="568"/>
                  </a:lnTo>
                  <a:lnTo>
                    <a:pt x="1086" y="619"/>
                  </a:lnTo>
                  <a:lnTo>
                    <a:pt x="1137" y="660"/>
                  </a:lnTo>
                  <a:lnTo>
                    <a:pt x="1195" y="710"/>
                  </a:lnTo>
                  <a:lnTo>
                    <a:pt x="1245" y="752"/>
                  </a:lnTo>
                  <a:lnTo>
                    <a:pt x="1304" y="794"/>
                  </a:lnTo>
                  <a:lnTo>
                    <a:pt x="1354" y="844"/>
                  </a:lnTo>
                  <a:lnTo>
                    <a:pt x="1379" y="852"/>
                  </a:lnTo>
                  <a:lnTo>
                    <a:pt x="1412" y="886"/>
                  </a:lnTo>
                  <a:lnTo>
                    <a:pt x="1471" y="936"/>
                  </a:lnTo>
                  <a:lnTo>
                    <a:pt x="1521" y="978"/>
                  </a:lnTo>
                  <a:lnTo>
                    <a:pt x="1579" y="1020"/>
                  </a:lnTo>
                  <a:lnTo>
                    <a:pt x="1638" y="1070"/>
                  </a:lnTo>
                  <a:lnTo>
                    <a:pt x="1696" y="1111"/>
                  </a:lnTo>
                  <a:lnTo>
                    <a:pt x="1746" y="1153"/>
                  </a:lnTo>
                  <a:lnTo>
                    <a:pt x="1805" y="1203"/>
                  </a:lnTo>
                  <a:lnTo>
                    <a:pt x="1863" y="1245"/>
                  </a:lnTo>
                  <a:lnTo>
                    <a:pt x="1972" y="1329"/>
                  </a:lnTo>
                  <a:lnTo>
                    <a:pt x="1980" y="1337"/>
                  </a:lnTo>
                  <a:lnTo>
                    <a:pt x="2030" y="1629"/>
                  </a:lnTo>
                  <a:lnTo>
                    <a:pt x="1730" y="1688"/>
                  </a:lnTo>
                  <a:lnTo>
                    <a:pt x="1730" y="1680"/>
                  </a:lnTo>
                  <a:lnTo>
                    <a:pt x="1613" y="1604"/>
                  </a:lnTo>
                  <a:lnTo>
                    <a:pt x="1554" y="1563"/>
                  </a:lnTo>
                  <a:lnTo>
                    <a:pt x="1487" y="1521"/>
                  </a:lnTo>
                  <a:lnTo>
                    <a:pt x="1429" y="1479"/>
                  </a:lnTo>
                  <a:lnTo>
                    <a:pt x="1371" y="1437"/>
                  </a:lnTo>
                  <a:lnTo>
                    <a:pt x="1304" y="1395"/>
                  </a:lnTo>
                  <a:lnTo>
                    <a:pt x="1245" y="1354"/>
                  </a:lnTo>
                  <a:lnTo>
                    <a:pt x="1187" y="1312"/>
                  </a:lnTo>
                  <a:lnTo>
                    <a:pt x="1120" y="1270"/>
                  </a:lnTo>
                  <a:lnTo>
                    <a:pt x="1078" y="1245"/>
                  </a:lnTo>
                  <a:lnTo>
                    <a:pt x="1061" y="1228"/>
                  </a:lnTo>
                  <a:lnTo>
                    <a:pt x="1003" y="1187"/>
                  </a:lnTo>
                  <a:lnTo>
                    <a:pt x="944" y="1145"/>
                  </a:lnTo>
                  <a:lnTo>
                    <a:pt x="886" y="1103"/>
                  </a:lnTo>
                  <a:lnTo>
                    <a:pt x="828" y="1053"/>
                  </a:lnTo>
                  <a:lnTo>
                    <a:pt x="769" y="1011"/>
                  </a:lnTo>
                  <a:lnTo>
                    <a:pt x="711" y="961"/>
                  </a:lnTo>
                  <a:lnTo>
                    <a:pt x="652" y="919"/>
                  </a:lnTo>
                  <a:lnTo>
                    <a:pt x="594" y="869"/>
                  </a:lnTo>
                  <a:lnTo>
                    <a:pt x="577" y="861"/>
                  </a:lnTo>
                  <a:lnTo>
                    <a:pt x="535" y="827"/>
                  </a:lnTo>
                  <a:lnTo>
                    <a:pt x="477" y="777"/>
                  </a:lnTo>
                  <a:lnTo>
                    <a:pt x="427" y="727"/>
                  </a:lnTo>
                  <a:lnTo>
                    <a:pt x="376" y="685"/>
                  </a:lnTo>
                  <a:lnTo>
                    <a:pt x="368" y="677"/>
                  </a:lnTo>
                  <a:lnTo>
                    <a:pt x="310" y="627"/>
                  </a:lnTo>
                  <a:lnTo>
                    <a:pt x="259" y="577"/>
                  </a:lnTo>
                  <a:lnTo>
                    <a:pt x="234" y="552"/>
                  </a:lnTo>
                  <a:lnTo>
                    <a:pt x="209" y="518"/>
                  </a:lnTo>
                  <a:lnTo>
                    <a:pt x="201" y="510"/>
                  </a:lnTo>
                  <a:lnTo>
                    <a:pt x="168" y="451"/>
                  </a:lnTo>
                  <a:lnTo>
                    <a:pt x="159" y="443"/>
                  </a:lnTo>
                  <a:lnTo>
                    <a:pt x="134" y="385"/>
                  </a:lnTo>
                  <a:lnTo>
                    <a:pt x="101" y="309"/>
                  </a:lnTo>
                  <a:lnTo>
                    <a:pt x="92" y="293"/>
                  </a:lnTo>
                  <a:lnTo>
                    <a:pt x="67" y="234"/>
                  </a:lnTo>
                  <a:lnTo>
                    <a:pt x="34" y="167"/>
                  </a:lnTo>
                  <a:lnTo>
                    <a:pt x="0" y="101"/>
                  </a:lnTo>
                  <a:lnTo>
                    <a:pt x="0" y="92"/>
                  </a:lnTo>
                  <a:lnTo>
                    <a:pt x="0" y="0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57"/>
            <p:cNvSpPr/>
            <p:nvPr/>
          </p:nvSpPr>
          <p:spPr>
            <a:xfrm>
              <a:off x="7955181" y="3589555"/>
              <a:ext cx="101417" cy="108027"/>
            </a:xfrm>
            <a:custGeom>
              <a:avLst/>
              <a:gdLst/>
              <a:ahLst/>
              <a:cxnLst/>
              <a:rect l="l" t="t" r="r" b="b"/>
              <a:pathLst>
                <a:path w="2056" h="2190" extrusionOk="0">
                  <a:moveTo>
                    <a:pt x="243" y="26"/>
                  </a:moveTo>
                  <a:lnTo>
                    <a:pt x="318" y="34"/>
                  </a:lnTo>
                  <a:lnTo>
                    <a:pt x="335" y="34"/>
                  </a:lnTo>
                  <a:lnTo>
                    <a:pt x="360" y="51"/>
                  </a:lnTo>
                  <a:lnTo>
                    <a:pt x="385" y="84"/>
                  </a:lnTo>
                  <a:lnTo>
                    <a:pt x="418" y="109"/>
                  </a:lnTo>
                  <a:lnTo>
                    <a:pt x="452" y="134"/>
                  </a:lnTo>
                  <a:lnTo>
                    <a:pt x="485" y="159"/>
                  </a:lnTo>
                  <a:lnTo>
                    <a:pt x="485" y="159"/>
                  </a:lnTo>
                  <a:lnTo>
                    <a:pt x="502" y="193"/>
                  </a:lnTo>
                  <a:lnTo>
                    <a:pt x="519" y="226"/>
                  </a:lnTo>
                  <a:lnTo>
                    <a:pt x="544" y="260"/>
                  </a:lnTo>
                  <a:lnTo>
                    <a:pt x="561" y="293"/>
                  </a:lnTo>
                  <a:lnTo>
                    <a:pt x="586" y="326"/>
                  </a:lnTo>
                  <a:lnTo>
                    <a:pt x="611" y="360"/>
                  </a:lnTo>
                  <a:lnTo>
                    <a:pt x="627" y="393"/>
                  </a:lnTo>
                  <a:lnTo>
                    <a:pt x="652" y="427"/>
                  </a:lnTo>
                  <a:lnTo>
                    <a:pt x="677" y="460"/>
                  </a:lnTo>
                  <a:lnTo>
                    <a:pt x="694" y="485"/>
                  </a:lnTo>
                  <a:lnTo>
                    <a:pt x="719" y="519"/>
                  </a:lnTo>
                  <a:lnTo>
                    <a:pt x="744" y="552"/>
                  </a:lnTo>
                  <a:lnTo>
                    <a:pt x="769" y="585"/>
                  </a:lnTo>
                  <a:lnTo>
                    <a:pt x="794" y="610"/>
                  </a:lnTo>
                  <a:lnTo>
                    <a:pt x="819" y="644"/>
                  </a:lnTo>
                  <a:lnTo>
                    <a:pt x="845" y="677"/>
                  </a:lnTo>
                  <a:lnTo>
                    <a:pt x="870" y="702"/>
                  </a:lnTo>
                  <a:lnTo>
                    <a:pt x="895" y="736"/>
                  </a:lnTo>
                  <a:lnTo>
                    <a:pt x="920" y="769"/>
                  </a:lnTo>
                  <a:lnTo>
                    <a:pt x="945" y="794"/>
                  </a:lnTo>
                  <a:lnTo>
                    <a:pt x="970" y="828"/>
                  </a:lnTo>
                  <a:lnTo>
                    <a:pt x="995" y="861"/>
                  </a:lnTo>
                  <a:lnTo>
                    <a:pt x="1020" y="886"/>
                  </a:lnTo>
                  <a:lnTo>
                    <a:pt x="1078" y="945"/>
                  </a:lnTo>
                  <a:lnTo>
                    <a:pt x="1129" y="1003"/>
                  </a:lnTo>
                  <a:lnTo>
                    <a:pt x="1187" y="1062"/>
                  </a:lnTo>
                  <a:lnTo>
                    <a:pt x="1246" y="1120"/>
                  </a:lnTo>
                  <a:lnTo>
                    <a:pt x="1287" y="1162"/>
                  </a:lnTo>
                  <a:lnTo>
                    <a:pt x="1296" y="1178"/>
                  </a:lnTo>
                  <a:lnTo>
                    <a:pt x="1354" y="1237"/>
                  </a:lnTo>
                  <a:lnTo>
                    <a:pt x="1413" y="1295"/>
                  </a:lnTo>
                  <a:lnTo>
                    <a:pt x="1471" y="1346"/>
                  </a:lnTo>
                  <a:lnTo>
                    <a:pt x="1530" y="1404"/>
                  </a:lnTo>
                  <a:lnTo>
                    <a:pt x="1596" y="1463"/>
                  </a:lnTo>
                  <a:lnTo>
                    <a:pt x="1655" y="1513"/>
                  </a:lnTo>
                  <a:lnTo>
                    <a:pt x="1713" y="1571"/>
                  </a:lnTo>
                  <a:lnTo>
                    <a:pt x="1780" y="1630"/>
                  </a:lnTo>
                  <a:lnTo>
                    <a:pt x="1839" y="1680"/>
                  </a:lnTo>
                  <a:lnTo>
                    <a:pt x="1906" y="1738"/>
                  </a:lnTo>
                  <a:lnTo>
                    <a:pt x="1964" y="1788"/>
                  </a:lnTo>
                  <a:lnTo>
                    <a:pt x="2014" y="1830"/>
                  </a:lnTo>
                  <a:lnTo>
                    <a:pt x="2031" y="1838"/>
                  </a:lnTo>
                  <a:lnTo>
                    <a:pt x="2056" y="2156"/>
                  </a:lnTo>
                  <a:lnTo>
                    <a:pt x="1747" y="2189"/>
                  </a:lnTo>
                  <a:lnTo>
                    <a:pt x="1738" y="2181"/>
                  </a:lnTo>
                  <a:lnTo>
                    <a:pt x="1680" y="2131"/>
                  </a:lnTo>
                  <a:lnTo>
                    <a:pt x="1613" y="2081"/>
                  </a:lnTo>
                  <a:lnTo>
                    <a:pt x="1546" y="2031"/>
                  </a:lnTo>
                  <a:lnTo>
                    <a:pt x="1479" y="1972"/>
                  </a:lnTo>
                  <a:lnTo>
                    <a:pt x="1413" y="1922"/>
                  </a:lnTo>
                  <a:lnTo>
                    <a:pt x="1354" y="1864"/>
                  </a:lnTo>
                  <a:lnTo>
                    <a:pt x="1287" y="1813"/>
                  </a:lnTo>
                  <a:lnTo>
                    <a:pt x="1220" y="1755"/>
                  </a:lnTo>
                  <a:lnTo>
                    <a:pt x="1154" y="1696"/>
                  </a:lnTo>
                  <a:lnTo>
                    <a:pt x="1095" y="1638"/>
                  </a:lnTo>
                  <a:lnTo>
                    <a:pt x="1028" y="1579"/>
                  </a:lnTo>
                  <a:lnTo>
                    <a:pt x="970" y="1521"/>
                  </a:lnTo>
                  <a:lnTo>
                    <a:pt x="953" y="1504"/>
                  </a:lnTo>
                  <a:lnTo>
                    <a:pt x="903" y="1463"/>
                  </a:lnTo>
                  <a:lnTo>
                    <a:pt x="845" y="1404"/>
                  </a:lnTo>
                  <a:lnTo>
                    <a:pt x="786" y="1337"/>
                  </a:lnTo>
                  <a:lnTo>
                    <a:pt x="719" y="1279"/>
                  </a:lnTo>
                  <a:lnTo>
                    <a:pt x="661" y="1212"/>
                  </a:lnTo>
                  <a:lnTo>
                    <a:pt x="636" y="1187"/>
                  </a:lnTo>
                  <a:lnTo>
                    <a:pt x="602" y="1153"/>
                  </a:lnTo>
                  <a:lnTo>
                    <a:pt x="577" y="1120"/>
                  </a:lnTo>
                  <a:lnTo>
                    <a:pt x="544" y="1087"/>
                  </a:lnTo>
                  <a:lnTo>
                    <a:pt x="519" y="1053"/>
                  </a:lnTo>
                  <a:lnTo>
                    <a:pt x="494" y="1020"/>
                  </a:lnTo>
                  <a:lnTo>
                    <a:pt x="460" y="986"/>
                  </a:lnTo>
                  <a:lnTo>
                    <a:pt x="435" y="953"/>
                  </a:lnTo>
                  <a:lnTo>
                    <a:pt x="410" y="919"/>
                  </a:lnTo>
                  <a:lnTo>
                    <a:pt x="377" y="886"/>
                  </a:lnTo>
                  <a:lnTo>
                    <a:pt x="352" y="853"/>
                  </a:lnTo>
                  <a:lnTo>
                    <a:pt x="327" y="819"/>
                  </a:lnTo>
                  <a:lnTo>
                    <a:pt x="302" y="786"/>
                  </a:lnTo>
                  <a:lnTo>
                    <a:pt x="276" y="744"/>
                  </a:lnTo>
                  <a:lnTo>
                    <a:pt x="251" y="711"/>
                  </a:lnTo>
                  <a:lnTo>
                    <a:pt x="218" y="677"/>
                  </a:lnTo>
                  <a:lnTo>
                    <a:pt x="193" y="644"/>
                  </a:lnTo>
                  <a:lnTo>
                    <a:pt x="168" y="602"/>
                  </a:lnTo>
                  <a:lnTo>
                    <a:pt x="143" y="569"/>
                  </a:lnTo>
                  <a:lnTo>
                    <a:pt x="118" y="535"/>
                  </a:lnTo>
                  <a:lnTo>
                    <a:pt x="101" y="493"/>
                  </a:lnTo>
                  <a:lnTo>
                    <a:pt x="76" y="460"/>
                  </a:lnTo>
                  <a:lnTo>
                    <a:pt x="51" y="427"/>
                  </a:lnTo>
                  <a:lnTo>
                    <a:pt x="51" y="427"/>
                  </a:lnTo>
                  <a:lnTo>
                    <a:pt x="43" y="376"/>
                  </a:lnTo>
                  <a:lnTo>
                    <a:pt x="34" y="335"/>
                  </a:lnTo>
                  <a:lnTo>
                    <a:pt x="18" y="285"/>
                  </a:lnTo>
                  <a:lnTo>
                    <a:pt x="9" y="243"/>
                  </a:lnTo>
                  <a:lnTo>
                    <a:pt x="1" y="209"/>
                  </a:lnTo>
                  <a:lnTo>
                    <a:pt x="9" y="193"/>
                  </a:lnTo>
                  <a:lnTo>
                    <a:pt x="43" y="126"/>
                  </a:lnTo>
                  <a:lnTo>
                    <a:pt x="68" y="67"/>
                  </a:lnTo>
                  <a:lnTo>
                    <a:pt x="185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57"/>
            <p:cNvSpPr/>
            <p:nvPr/>
          </p:nvSpPr>
          <p:spPr>
            <a:xfrm>
              <a:off x="7731037" y="3535986"/>
              <a:ext cx="121198" cy="92341"/>
            </a:xfrm>
            <a:custGeom>
              <a:avLst/>
              <a:gdLst/>
              <a:ahLst/>
              <a:cxnLst/>
              <a:rect l="l" t="t" r="r" b="b"/>
              <a:pathLst>
                <a:path w="2457" h="1872" extrusionOk="0">
                  <a:moveTo>
                    <a:pt x="276" y="9"/>
                  </a:moveTo>
                  <a:lnTo>
                    <a:pt x="460" y="92"/>
                  </a:lnTo>
                  <a:lnTo>
                    <a:pt x="468" y="92"/>
                  </a:lnTo>
                  <a:lnTo>
                    <a:pt x="744" y="293"/>
                  </a:lnTo>
                  <a:lnTo>
                    <a:pt x="1019" y="502"/>
                  </a:lnTo>
                  <a:lnTo>
                    <a:pt x="1295" y="711"/>
                  </a:lnTo>
                  <a:lnTo>
                    <a:pt x="1571" y="919"/>
                  </a:lnTo>
                  <a:lnTo>
                    <a:pt x="1571" y="919"/>
                  </a:lnTo>
                  <a:lnTo>
                    <a:pt x="1855" y="1128"/>
                  </a:lnTo>
                  <a:lnTo>
                    <a:pt x="2130" y="1337"/>
                  </a:lnTo>
                  <a:lnTo>
                    <a:pt x="2398" y="1538"/>
                  </a:lnTo>
                  <a:lnTo>
                    <a:pt x="2415" y="1546"/>
                  </a:lnTo>
                  <a:lnTo>
                    <a:pt x="2456" y="1822"/>
                  </a:lnTo>
                  <a:lnTo>
                    <a:pt x="2181" y="1872"/>
                  </a:lnTo>
                  <a:lnTo>
                    <a:pt x="2164" y="1863"/>
                  </a:lnTo>
                  <a:lnTo>
                    <a:pt x="1897" y="1663"/>
                  </a:lnTo>
                  <a:lnTo>
                    <a:pt x="1613" y="1462"/>
                  </a:lnTo>
                  <a:lnTo>
                    <a:pt x="1328" y="1262"/>
                  </a:lnTo>
                  <a:lnTo>
                    <a:pt x="1328" y="1262"/>
                  </a:lnTo>
                  <a:lnTo>
                    <a:pt x="1053" y="1053"/>
                  </a:lnTo>
                  <a:lnTo>
                    <a:pt x="769" y="844"/>
                  </a:lnTo>
                  <a:lnTo>
                    <a:pt x="485" y="635"/>
                  </a:lnTo>
                  <a:lnTo>
                    <a:pt x="217" y="435"/>
                  </a:lnTo>
                  <a:lnTo>
                    <a:pt x="209" y="427"/>
                  </a:lnTo>
                  <a:lnTo>
                    <a:pt x="84" y="268"/>
                  </a:lnTo>
                  <a:lnTo>
                    <a:pt x="17" y="101"/>
                  </a:lnTo>
                  <a:lnTo>
                    <a:pt x="0" y="9"/>
                  </a:lnTo>
                  <a:lnTo>
                    <a:pt x="100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295;p57"/>
            <p:cNvSpPr/>
            <p:nvPr/>
          </p:nvSpPr>
          <p:spPr>
            <a:xfrm>
              <a:off x="7752840" y="3227344"/>
              <a:ext cx="94018" cy="61857"/>
            </a:xfrm>
            <a:custGeom>
              <a:avLst/>
              <a:gdLst/>
              <a:ahLst/>
              <a:cxnLst/>
              <a:rect l="l" t="t" r="r" b="b"/>
              <a:pathLst>
                <a:path w="1906" h="1254" extrusionOk="0">
                  <a:moveTo>
                    <a:pt x="93" y="0"/>
                  </a:moveTo>
                  <a:lnTo>
                    <a:pt x="143" y="25"/>
                  </a:lnTo>
                  <a:lnTo>
                    <a:pt x="210" y="42"/>
                  </a:lnTo>
                  <a:lnTo>
                    <a:pt x="268" y="67"/>
                  </a:lnTo>
                  <a:lnTo>
                    <a:pt x="335" y="84"/>
                  </a:lnTo>
                  <a:lnTo>
                    <a:pt x="360" y="92"/>
                  </a:lnTo>
                  <a:lnTo>
                    <a:pt x="452" y="126"/>
                  </a:lnTo>
                  <a:lnTo>
                    <a:pt x="561" y="167"/>
                  </a:lnTo>
                  <a:lnTo>
                    <a:pt x="577" y="176"/>
                  </a:lnTo>
                  <a:lnTo>
                    <a:pt x="694" y="226"/>
                  </a:lnTo>
                  <a:lnTo>
                    <a:pt x="744" y="251"/>
                  </a:lnTo>
                  <a:lnTo>
                    <a:pt x="803" y="284"/>
                  </a:lnTo>
                  <a:lnTo>
                    <a:pt x="912" y="351"/>
                  </a:lnTo>
                  <a:lnTo>
                    <a:pt x="1020" y="418"/>
                  </a:lnTo>
                  <a:lnTo>
                    <a:pt x="1045" y="435"/>
                  </a:lnTo>
                  <a:lnTo>
                    <a:pt x="1129" y="493"/>
                  </a:lnTo>
                  <a:lnTo>
                    <a:pt x="1229" y="560"/>
                  </a:lnTo>
                  <a:lnTo>
                    <a:pt x="1338" y="635"/>
                  </a:lnTo>
                  <a:lnTo>
                    <a:pt x="1413" y="685"/>
                  </a:lnTo>
                  <a:lnTo>
                    <a:pt x="1438" y="702"/>
                  </a:lnTo>
                  <a:lnTo>
                    <a:pt x="1546" y="777"/>
                  </a:lnTo>
                  <a:lnTo>
                    <a:pt x="1647" y="852"/>
                  </a:lnTo>
                  <a:lnTo>
                    <a:pt x="1755" y="928"/>
                  </a:lnTo>
                  <a:lnTo>
                    <a:pt x="1856" y="1003"/>
                  </a:lnTo>
                  <a:lnTo>
                    <a:pt x="1906" y="1220"/>
                  </a:lnTo>
                  <a:lnTo>
                    <a:pt x="1688" y="1253"/>
                  </a:lnTo>
                  <a:lnTo>
                    <a:pt x="1580" y="1187"/>
                  </a:lnTo>
                  <a:lnTo>
                    <a:pt x="1480" y="1120"/>
                  </a:lnTo>
                  <a:lnTo>
                    <a:pt x="1371" y="1053"/>
                  </a:lnTo>
                  <a:lnTo>
                    <a:pt x="1271" y="986"/>
                  </a:lnTo>
                  <a:lnTo>
                    <a:pt x="1237" y="969"/>
                  </a:lnTo>
                  <a:lnTo>
                    <a:pt x="1162" y="919"/>
                  </a:lnTo>
                  <a:lnTo>
                    <a:pt x="1062" y="852"/>
                  </a:lnTo>
                  <a:lnTo>
                    <a:pt x="953" y="786"/>
                  </a:lnTo>
                  <a:lnTo>
                    <a:pt x="870" y="736"/>
                  </a:lnTo>
                  <a:lnTo>
                    <a:pt x="845" y="727"/>
                  </a:lnTo>
                  <a:lnTo>
                    <a:pt x="744" y="652"/>
                  </a:lnTo>
                  <a:lnTo>
                    <a:pt x="636" y="585"/>
                  </a:lnTo>
                  <a:lnTo>
                    <a:pt x="577" y="552"/>
                  </a:lnTo>
                  <a:lnTo>
                    <a:pt x="536" y="518"/>
                  </a:lnTo>
                  <a:lnTo>
                    <a:pt x="427" y="443"/>
                  </a:lnTo>
                  <a:lnTo>
                    <a:pt x="410" y="426"/>
                  </a:lnTo>
                  <a:lnTo>
                    <a:pt x="327" y="360"/>
                  </a:lnTo>
                  <a:lnTo>
                    <a:pt x="285" y="318"/>
                  </a:lnTo>
                  <a:lnTo>
                    <a:pt x="260" y="301"/>
                  </a:lnTo>
                  <a:lnTo>
                    <a:pt x="235" y="276"/>
                  </a:lnTo>
                  <a:lnTo>
                    <a:pt x="185" y="234"/>
                  </a:lnTo>
                  <a:lnTo>
                    <a:pt x="135" y="192"/>
                  </a:lnTo>
                  <a:lnTo>
                    <a:pt x="85" y="159"/>
                  </a:lnTo>
                  <a:lnTo>
                    <a:pt x="34" y="117"/>
                  </a:lnTo>
                  <a:lnTo>
                    <a:pt x="34" y="117"/>
                  </a:lnTo>
                  <a:lnTo>
                    <a:pt x="1" y="25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296;p57"/>
            <p:cNvSpPr/>
            <p:nvPr/>
          </p:nvSpPr>
          <p:spPr>
            <a:xfrm>
              <a:off x="7642839" y="3338577"/>
              <a:ext cx="72166" cy="64767"/>
            </a:xfrm>
            <a:custGeom>
              <a:avLst/>
              <a:gdLst/>
              <a:ahLst/>
              <a:cxnLst/>
              <a:rect l="l" t="t" r="r" b="b"/>
              <a:pathLst>
                <a:path w="1463" h="1313" extrusionOk="0">
                  <a:moveTo>
                    <a:pt x="101" y="9"/>
                  </a:moveTo>
                  <a:lnTo>
                    <a:pt x="109" y="9"/>
                  </a:lnTo>
                  <a:lnTo>
                    <a:pt x="151" y="34"/>
                  </a:lnTo>
                  <a:lnTo>
                    <a:pt x="201" y="68"/>
                  </a:lnTo>
                  <a:lnTo>
                    <a:pt x="251" y="93"/>
                  </a:lnTo>
                  <a:lnTo>
                    <a:pt x="284" y="110"/>
                  </a:lnTo>
                  <a:lnTo>
                    <a:pt x="301" y="118"/>
                  </a:lnTo>
                  <a:lnTo>
                    <a:pt x="343" y="143"/>
                  </a:lnTo>
                  <a:lnTo>
                    <a:pt x="393" y="168"/>
                  </a:lnTo>
                  <a:lnTo>
                    <a:pt x="410" y="176"/>
                  </a:lnTo>
                  <a:lnTo>
                    <a:pt x="443" y="201"/>
                  </a:lnTo>
                  <a:lnTo>
                    <a:pt x="477" y="218"/>
                  </a:lnTo>
                  <a:lnTo>
                    <a:pt x="485" y="226"/>
                  </a:lnTo>
                  <a:lnTo>
                    <a:pt x="518" y="252"/>
                  </a:lnTo>
                  <a:lnTo>
                    <a:pt x="527" y="260"/>
                  </a:lnTo>
                  <a:lnTo>
                    <a:pt x="569" y="293"/>
                  </a:lnTo>
                  <a:lnTo>
                    <a:pt x="602" y="327"/>
                  </a:lnTo>
                  <a:lnTo>
                    <a:pt x="635" y="360"/>
                  </a:lnTo>
                  <a:lnTo>
                    <a:pt x="677" y="394"/>
                  </a:lnTo>
                  <a:lnTo>
                    <a:pt x="711" y="427"/>
                  </a:lnTo>
                  <a:lnTo>
                    <a:pt x="744" y="460"/>
                  </a:lnTo>
                  <a:lnTo>
                    <a:pt x="752" y="469"/>
                  </a:lnTo>
                  <a:lnTo>
                    <a:pt x="786" y="502"/>
                  </a:lnTo>
                  <a:lnTo>
                    <a:pt x="819" y="536"/>
                  </a:lnTo>
                  <a:lnTo>
                    <a:pt x="861" y="569"/>
                  </a:lnTo>
                  <a:lnTo>
                    <a:pt x="894" y="602"/>
                  </a:lnTo>
                  <a:lnTo>
                    <a:pt x="936" y="636"/>
                  </a:lnTo>
                  <a:lnTo>
                    <a:pt x="978" y="669"/>
                  </a:lnTo>
                  <a:lnTo>
                    <a:pt x="1011" y="703"/>
                  </a:lnTo>
                  <a:lnTo>
                    <a:pt x="1036" y="728"/>
                  </a:lnTo>
                  <a:lnTo>
                    <a:pt x="1053" y="736"/>
                  </a:lnTo>
                  <a:lnTo>
                    <a:pt x="1086" y="778"/>
                  </a:lnTo>
                  <a:lnTo>
                    <a:pt x="1128" y="811"/>
                  </a:lnTo>
                  <a:lnTo>
                    <a:pt x="1170" y="845"/>
                  </a:lnTo>
                  <a:lnTo>
                    <a:pt x="1212" y="878"/>
                  </a:lnTo>
                  <a:lnTo>
                    <a:pt x="1254" y="912"/>
                  </a:lnTo>
                  <a:lnTo>
                    <a:pt x="1295" y="945"/>
                  </a:lnTo>
                  <a:lnTo>
                    <a:pt x="1337" y="978"/>
                  </a:lnTo>
                  <a:lnTo>
                    <a:pt x="1379" y="1003"/>
                  </a:lnTo>
                  <a:lnTo>
                    <a:pt x="1412" y="1037"/>
                  </a:lnTo>
                  <a:lnTo>
                    <a:pt x="1421" y="1037"/>
                  </a:lnTo>
                  <a:lnTo>
                    <a:pt x="1462" y="1262"/>
                  </a:lnTo>
                  <a:lnTo>
                    <a:pt x="1237" y="1313"/>
                  </a:lnTo>
                  <a:lnTo>
                    <a:pt x="1228" y="1313"/>
                  </a:lnTo>
                  <a:lnTo>
                    <a:pt x="1187" y="1287"/>
                  </a:lnTo>
                  <a:lnTo>
                    <a:pt x="1137" y="1254"/>
                  </a:lnTo>
                  <a:lnTo>
                    <a:pt x="1086" y="1229"/>
                  </a:lnTo>
                  <a:lnTo>
                    <a:pt x="1045" y="1204"/>
                  </a:lnTo>
                  <a:lnTo>
                    <a:pt x="995" y="1179"/>
                  </a:lnTo>
                  <a:lnTo>
                    <a:pt x="953" y="1145"/>
                  </a:lnTo>
                  <a:lnTo>
                    <a:pt x="903" y="1112"/>
                  </a:lnTo>
                  <a:lnTo>
                    <a:pt x="861" y="1087"/>
                  </a:lnTo>
                  <a:lnTo>
                    <a:pt x="811" y="1054"/>
                  </a:lnTo>
                  <a:lnTo>
                    <a:pt x="794" y="1037"/>
                  </a:lnTo>
                  <a:lnTo>
                    <a:pt x="769" y="1020"/>
                  </a:lnTo>
                  <a:lnTo>
                    <a:pt x="719" y="987"/>
                  </a:lnTo>
                  <a:lnTo>
                    <a:pt x="677" y="953"/>
                  </a:lnTo>
                  <a:lnTo>
                    <a:pt x="635" y="920"/>
                  </a:lnTo>
                  <a:lnTo>
                    <a:pt x="594" y="886"/>
                  </a:lnTo>
                  <a:lnTo>
                    <a:pt x="552" y="853"/>
                  </a:lnTo>
                  <a:lnTo>
                    <a:pt x="510" y="820"/>
                  </a:lnTo>
                  <a:lnTo>
                    <a:pt x="468" y="786"/>
                  </a:lnTo>
                  <a:lnTo>
                    <a:pt x="452" y="778"/>
                  </a:lnTo>
                  <a:lnTo>
                    <a:pt x="426" y="753"/>
                  </a:lnTo>
                  <a:lnTo>
                    <a:pt x="385" y="711"/>
                  </a:lnTo>
                  <a:lnTo>
                    <a:pt x="343" y="678"/>
                  </a:lnTo>
                  <a:lnTo>
                    <a:pt x="310" y="636"/>
                  </a:lnTo>
                  <a:lnTo>
                    <a:pt x="268" y="602"/>
                  </a:lnTo>
                  <a:lnTo>
                    <a:pt x="226" y="561"/>
                  </a:lnTo>
                  <a:lnTo>
                    <a:pt x="218" y="552"/>
                  </a:lnTo>
                  <a:lnTo>
                    <a:pt x="193" y="519"/>
                  </a:lnTo>
                  <a:lnTo>
                    <a:pt x="184" y="502"/>
                  </a:lnTo>
                  <a:lnTo>
                    <a:pt x="168" y="469"/>
                  </a:lnTo>
                  <a:lnTo>
                    <a:pt x="151" y="435"/>
                  </a:lnTo>
                  <a:lnTo>
                    <a:pt x="142" y="419"/>
                  </a:lnTo>
                  <a:lnTo>
                    <a:pt x="117" y="360"/>
                  </a:lnTo>
                  <a:lnTo>
                    <a:pt x="92" y="310"/>
                  </a:lnTo>
                  <a:lnTo>
                    <a:pt x="84" y="293"/>
                  </a:lnTo>
                  <a:lnTo>
                    <a:pt x="67" y="252"/>
                  </a:lnTo>
                  <a:lnTo>
                    <a:pt x="51" y="201"/>
                  </a:lnTo>
                  <a:lnTo>
                    <a:pt x="25" y="151"/>
                  </a:lnTo>
                  <a:lnTo>
                    <a:pt x="0" y="101"/>
                  </a:lnTo>
                  <a:lnTo>
                    <a:pt x="0" y="93"/>
                  </a:lnTo>
                  <a:lnTo>
                    <a:pt x="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297;p57"/>
            <p:cNvSpPr/>
            <p:nvPr/>
          </p:nvSpPr>
          <p:spPr>
            <a:xfrm>
              <a:off x="7589664" y="2999845"/>
              <a:ext cx="96090" cy="68467"/>
            </a:xfrm>
            <a:custGeom>
              <a:avLst/>
              <a:gdLst/>
              <a:ahLst/>
              <a:cxnLst/>
              <a:rect l="l" t="t" r="r" b="b"/>
              <a:pathLst>
                <a:path w="1948" h="1388" extrusionOk="0">
                  <a:moveTo>
                    <a:pt x="93" y="9"/>
                  </a:moveTo>
                  <a:lnTo>
                    <a:pt x="352" y="84"/>
                  </a:lnTo>
                  <a:lnTo>
                    <a:pt x="352" y="84"/>
                  </a:lnTo>
                  <a:lnTo>
                    <a:pt x="544" y="135"/>
                  </a:lnTo>
                  <a:lnTo>
                    <a:pt x="619" y="160"/>
                  </a:lnTo>
                  <a:lnTo>
                    <a:pt x="644" y="168"/>
                  </a:lnTo>
                  <a:lnTo>
                    <a:pt x="728" y="210"/>
                  </a:lnTo>
                  <a:lnTo>
                    <a:pt x="853" y="285"/>
                  </a:lnTo>
                  <a:lnTo>
                    <a:pt x="870" y="293"/>
                  </a:lnTo>
                  <a:lnTo>
                    <a:pt x="961" y="352"/>
                  </a:lnTo>
                  <a:lnTo>
                    <a:pt x="1045" y="410"/>
                  </a:lnTo>
                  <a:lnTo>
                    <a:pt x="1070" y="427"/>
                  </a:lnTo>
                  <a:lnTo>
                    <a:pt x="1179" y="511"/>
                  </a:lnTo>
                  <a:lnTo>
                    <a:pt x="1279" y="586"/>
                  </a:lnTo>
                  <a:lnTo>
                    <a:pt x="1388" y="669"/>
                  </a:lnTo>
                  <a:lnTo>
                    <a:pt x="1429" y="703"/>
                  </a:lnTo>
                  <a:lnTo>
                    <a:pt x="1488" y="744"/>
                  </a:lnTo>
                  <a:lnTo>
                    <a:pt x="1596" y="828"/>
                  </a:lnTo>
                  <a:lnTo>
                    <a:pt x="1697" y="912"/>
                  </a:lnTo>
                  <a:lnTo>
                    <a:pt x="1805" y="995"/>
                  </a:lnTo>
                  <a:lnTo>
                    <a:pt x="1897" y="1070"/>
                  </a:lnTo>
                  <a:lnTo>
                    <a:pt x="1905" y="1079"/>
                  </a:lnTo>
                  <a:lnTo>
                    <a:pt x="1947" y="1346"/>
                  </a:lnTo>
                  <a:lnTo>
                    <a:pt x="1688" y="1388"/>
                  </a:lnTo>
                  <a:lnTo>
                    <a:pt x="1680" y="1379"/>
                  </a:lnTo>
                  <a:lnTo>
                    <a:pt x="1571" y="1313"/>
                  </a:lnTo>
                  <a:lnTo>
                    <a:pt x="1463" y="1246"/>
                  </a:lnTo>
                  <a:lnTo>
                    <a:pt x="1354" y="1179"/>
                  </a:lnTo>
                  <a:lnTo>
                    <a:pt x="1237" y="1112"/>
                  </a:lnTo>
                  <a:lnTo>
                    <a:pt x="1179" y="1079"/>
                  </a:lnTo>
                  <a:lnTo>
                    <a:pt x="1137" y="1045"/>
                  </a:lnTo>
                  <a:lnTo>
                    <a:pt x="1020" y="978"/>
                  </a:lnTo>
                  <a:lnTo>
                    <a:pt x="911" y="912"/>
                  </a:lnTo>
                  <a:lnTo>
                    <a:pt x="803" y="845"/>
                  </a:lnTo>
                  <a:lnTo>
                    <a:pt x="769" y="828"/>
                  </a:lnTo>
                  <a:lnTo>
                    <a:pt x="686" y="778"/>
                  </a:lnTo>
                  <a:lnTo>
                    <a:pt x="594" y="711"/>
                  </a:lnTo>
                  <a:lnTo>
                    <a:pt x="577" y="703"/>
                  </a:lnTo>
                  <a:lnTo>
                    <a:pt x="460" y="619"/>
                  </a:lnTo>
                  <a:lnTo>
                    <a:pt x="385" y="561"/>
                  </a:lnTo>
                  <a:lnTo>
                    <a:pt x="377" y="544"/>
                  </a:lnTo>
                  <a:lnTo>
                    <a:pt x="318" y="485"/>
                  </a:lnTo>
                  <a:lnTo>
                    <a:pt x="193" y="335"/>
                  </a:lnTo>
                  <a:lnTo>
                    <a:pt x="193" y="335"/>
                  </a:lnTo>
                  <a:lnTo>
                    <a:pt x="26" y="126"/>
                  </a:lnTo>
                  <a:lnTo>
                    <a:pt x="26" y="118"/>
                  </a:lnTo>
                  <a:lnTo>
                    <a:pt x="1" y="26"/>
                  </a:lnTo>
                  <a:lnTo>
                    <a:pt x="93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298;p57"/>
            <p:cNvSpPr/>
            <p:nvPr/>
          </p:nvSpPr>
          <p:spPr>
            <a:xfrm>
              <a:off x="7452879" y="3199326"/>
              <a:ext cx="98507" cy="57319"/>
            </a:xfrm>
            <a:custGeom>
              <a:avLst/>
              <a:gdLst/>
              <a:ahLst/>
              <a:cxnLst/>
              <a:rect l="l" t="t" r="r" b="b"/>
              <a:pathLst>
                <a:path w="1997" h="1162" extrusionOk="0">
                  <a:moveTo>
                    <a:pt x="334" y="0"/>
                  </a:moveTo>
                  <a:lnTo>
                    <a:pt x="359" y="0"/>
                  </a:lnTo>
                  <a:lnTo>
                    <a:pt x="443" y="17"/>
                  </a:lnTo>
                  <a:lnTo>
                    <a:pt x="485" y="34"/>
                  </a:lnTo>
                  <a:lnTo>
                    <a:pt x="585" y="92"/>
                  </a:lnTo>
                  <a:lnTo>
                    <a:pt x="694" y="142"/>
                  </a:lnTo>
                  <a:lnTo>
                    <a:pt x="777" y="184"/>
                  </a:lnTo>
                  <a:lnTo>
                    <a:pt x="802" y="201"/>
                  </a:lnTo>
                  <a:lnTo>
                    <a:pt x="902" y="251"/>
                  </a:lnTo>
                  <a:lnTo>
                    <a:pt x="1011" y="309"/>
                  </a:lnTo>
                  <a:lnTo>
                    <a:pt x="1111" y="359"/>
                  </a:lnTo>
                  <a:lnTo>
                    <a:pt x="1220" y="418"/>
                  </a:lnTo>
                  <a:lnTo>
                    <a:pt x="1245" y="426"/>
                  </a:lnTo>
                  <a:lnTo>
                    <a:pt x="1329" y="468"/>
                  </a:lnTo>
                  <a:lnTo>
                    <a:pt x="1429" y="527"/>
                  </a:lnTo>
                  <a:lnTo>
                    <a:pt x="1537" y="577"/>
                  </a:lnTo>
                  <a:lnTo>
                    <a:pt x="1654" y="627"/>
                  </a:lnTo>
                  <a:lnTo>
                    <a:pt x="1763" y="685"/>
                  </a:lnTo>
                  <a:lnTo>
                    <a:pt x="1863" y="727"/>
                  </a:lnTo>
                  <a:lnTo>
                    <a:pt x="1880" y="727"/>
                  </a:lnTo>
                  <a:lnTo>
                    <a:pt x="1997" y="1036"/>
                  </a:lnTo>
                  <a:lnTo>
                    <a:pt x="1688" y="1161"/>
                  </a:lnTo>
                  <a:lnTo>
                    <a:pt x="1679" y="1161"/>
                  </a:lnTo>
                  <a:lnTo>
                    <a:pt x="1579" y="1120"/>
                  </a:lnTo>
                  <a:lnTo>
                    <a:pt x="1462" y="1070"/>
                  </a:lnTo>
                  <a:lnTo>
                    <a:pt x="1345" y="1028"/>
                  </a:lnTo>
                  <a:lnTo>
                    <a:pt x="1237" y="978"/>
                  </a:lnTo>
                  <a:lnTo>
                    <a:pt x="1120" y="936"/>
                  </a:lnTo>
                  <a:lnTo>
                    <a:pt x="1028" y="894"/>
                  </a:lnTo>
                  <a:lnTo>
                    <a:pt x="1028" y="894"/>
                  </a:lnTo>
                  <a:lnTo>
                    <a:pt x="919" y="844"/>
                  </a:lnTo>
                  <a:lnTo>
                    <a:pt x="802" y="802"/>
                  </a:lnTo>
                  <a:lnTo>
                    <a:pt x="685" y="752"/>
                  </a:lnTo>
                  <a:lnTo>
                    <a:pt x="577" y="702"/>
                  </a:lnTo>
                  <a:lnTo>
                    <a:pt x="543" y="685"/>
                  </a:lnTo>
                  <a:lnTo>
                    <a:pt x="460" y="652"/>
                  </a:lnTo>
                  <a:lnTo>
                    <a:pt x="351" y="593"/>
                  </a:lnTo>
                  <a:lnTo>
                    <a:pt x="234" y="543"/>
                  </a:lnTo>
                  <a:lnTo>
                    <a:pt x="192" y="518"/>
                  </a:lnTo>
                  <a:lnTo>
                    <a:pt x="134" y="468"/>
                  </a:lnTo>
                  <a:lnTo>
                    <a:pt x="109" y="443"/>
                  </a:lnTo>
                  <a:lnTo>
                    <a:pt x="50" y="368"/>
                  </a:lnTo>
                  <a:lnTo>
                    <a:pt x="50" y="368"/>
                  </a:lnTo>
                  <a:lnTo>
                    <a:pt x="0" y="192"/>
                  </a:lnTo>
                  <a:lnTo>
                    <a:pt x="59" y="67"/>
                  </a:lnTo>
                  <a:lnTo>
                    <a:pt x="226" y="9"/>
                  </a:lnTo>
                  <a:lnTo>
                    <a:pt x="226" y="9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299;p57"/>
            <p:cNvSpPr/>
            <p:nvPr/>
          </p:nvSpPr>
          <p:spPr>
            <a:xfrm>
              <a:off x="7390628" y="3458492"/>
              <a:ext cx="131112" cy="57368"/>
            </a:xfrm>
            <a:custGeom>
              <a:avLst/>
              <a:gdLst/>
              <a:ahLst/>
              <a:cxnLst/>
              <a:rect l="l" t="t" r="r" b="b"/>
              <a:pathLst>
                <a:path w="2658" h="1163" extrusionOk="0">
                  <a:moveTo>
                    <a:pt x="552" y="1"/>
                  </a:moveTo>
                  <a:lnTo>
                    <a:pt x="611" y="9"/>
                  </a:lnTo>
                  <a:lnTo>
                    <a:pt x="611" y="9"/>
                  </a:lnTo>
                  <a:lnTo>
                    <a:pt x="761" y="68"/>
                  </a:lnTo>
                  <a:lnTo>
                    <a:pt x="811" y="76"/>
                  </a:lnTo>
                  <a:lnTo>
                    <a:pt x="911" y="126"/>
                  </a:lnTo>
                  <a:lnTo>
                    <a:pt x="1062" y="185"/>
                  </a:lnTo>
                  <a:lnTo>
                    <a:pt x="1087" y="193"/>
                  </a:lnTo>
                  <a:lnTo>
                    <a:pt x="1371" y="310"/>
                  </a:lnTo>
                  <a:lnTo>
                    <a:pt x="1663" y="444"/>
                  </a:lnTo>
                  <a:lnTo>
                    <a:pt x="1738" y="477"/>
                  </a:lnTo>
                  <a:lnTo>
                    <a:pt x="1814" y="511"/>
                  </a:lnTo>
                  <a:lnTo>
                    <a:pt x="1964" y="577"/>
                  </a:lnTo>
                  <a:lnTo>
                    <a:pt x="2114" y="644"/>
                  </a:lnTo>
                  <a:lnTo>
                    <a:pt x="2265" y="711"/>
                  </a:lnTo>
                  <a:lnTo>
                    <a:pt x="2415" y="786"/>
                  </a:lnTo>
                  <a:lnTo>
                    <a:pt x="2557" y="845"/>
                  </a:lnTo>
                  <a:lnTo>
                    <a:pt x="2565" y="853"/>
                  </a:lnTo>
                  <a:lnTo>
                    <a:pt x="2657" y="1070"/>
                  </a:lnTo>
                  <a:lnTo>
                    <a:pt x="2440" y="1162"/>
                  </a:lnTo>
                  <a:lnTo>
                    <a:pt x="2432" y="1162"/>
                  </a:lnTo>
                  <a:lnTo>
                    <a:pt x="2290" y="1112"/>
                  </a:lnTo>
                  <a:lnTo>
                    <a:pt x="2131" y="1062"/>
                  </a:lnTo>
                  <a:lnTo>
                    <a:pt x="1981" y="1012"/>
                  </a:lnTo>
                  <a:lnTo>
                    <a:pt x="1822" y="962"/>
                  </a:lnTo>
                  <a:lnTo>
                    <a:pt x="1663" y="912"/>
                  </a:lnTo>
                  <a:lnTo>
                    <a:pt x="1588" y="886"/>
                  </a:lnTo>
                  <a:lnTo>
                    <a:pt x="1513" y="861"/>
                  </a:lnTo>
                  <a:lnTo>
                    <a:pt x="1195" y="761"/>
                  </a:lnTo>
                  <a:lnTo>
                    <a:pt x="903" y="661"/>
                  </a:lnTo>
                  <a:lnTo>
                    <a:pt x="886" y="653"/>
                  </a:lnTo>
                  <a:lnTo>
                    <a:pt x="728" y="602"/>
                  </a:lnTo>
                  <a:lnTo>
                    <a:pt x="619" y="561"/>
                  </a:lnTo>
                  <a:lnTo>
                    <a:pt x="577" y="544"/>
                  </a:lnTo>
                  <a:lnTo>
                    <a:pt x="427" y="486"/>
                  </a:lnTo>
                  <a:lnTo>
                    <a:pt x="418" y="486"/>
                  </a:lnTo>
                  <a:lnTo>
                    <a:pt x="368" y="452"/>
                  </a:lnTo>
                  <a:lnTo>
                    <a:pt x="310" y="402"/>
                  </a:lnTo>
                  <a:lnTo>
                    <a:pt x="285" y="377"/>
                  </a:lnTo>
                  <a:lnTo>
                    <a:pt x="193" y="285"/>
                  </a:lnTo>
                  <a:lnTo>
                    <a:pt x="159" y="252"/>
                  </a:lnTo>
                  <a:lnTo>
                    <a:pt x="43" y="135"/>
                  </a:lnTo>
                  <a:lnTo>
                    <a:pt x="43" y="135"/>
                  </a:lnTo>
                  <a:lnTo>
                    <a:pt x="1" y="43"/>
                  </a:lnTo>
                  <a:lnTo>
                    <a:pt x="93" y="9"/>
                  </a:lnTo>
                  <a:lnTo>
                    <a:pt x="268" y="9"/>
                  </a:lnTo>
                  <a:lnTo>
                    <a:pt x="318" y="9"/>
                  </a:lnTo>
                  <a:lnTo>
                    <a:pt x="444" y="9"/>
                  </a:lnTo>
                  <a:lnTo>
                    <a:pt x="477" y="9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57"/>
            <p:cNvSpPr/>
            <p:nvPr/>
          </p:nvSpPr>
          <p:spPr>
            <a:xfrm>
              <a:off x="7336269" y="3664977"/>
              <a:ext cx="94413" cy="35072"/>
            </a:xfrm>
            <a:custGeom>
              <a:avLst/>
              <a:gdLst/>
              <a:ahLst/>
              <a:cxnLst/>
              <a:rect l="l" t="t" r="r" b="b"/>
              <a:pathLst>
                <a:path w="1914" h="711" extrusionOk="0">
                  <a:moveTo>
                    <a:pt x="317" y="34"/>
                  </a:moveTo>
                  <a:lnTo>
                    <a:pt x="526" y="84"/>
                  </a:lnTo>
                  <a:lnTo>
                    <a:pt x="568" y="101"/>
                  </a:lnTo>
                  <a:lnTo>
                    <a:pt x="952" y="201"/>
                  </a:lnTo>
                  <a:lnTo>
                    <a:pt x="1111" y="243"/>
                  </a:lnTo>
                  <a:lnTo>
                    <a:pt x="1387" y="326"/>
                  </a:lnTo>
                  <a:lnTo>
                    <a:pt x="1596" y="385"/>
                  </a:lnTo>
                  <a:lnTo>
                    <a:pt x="1804" y="443"/>
                  </a:lnTo>
                  <a:lnTo>
                    <a:pt x="1813" y="443"/>
                  </a:lnTo>
                  <a:lnTo>
                    <a:pt x="1913" y="619"/>
                  </a:lnTo>
                  <a:lnTo>
                    <a:pt x="1738" y="710"/>
                  </a:lnTo>
                  <a:lnTo>
                    <a:pt x="1729" y="710"/>
                  </a:lnTo>
                  <a:lnTo>
                    <a:pt x="1520" y="660"/>
                  </a:lnTo>
                  <a:lnTo>
                    <a:pt x="1303" y="610"/>
                  </a:lnTo>
                  <a:lnTo>
                    <a:pt x="1028" y="535"/>
                  </a:lnTo>
                  <a:lnTo>
                    <a:pt x="877" y="502"/>
                  </a:lnTo>
                  <a:lnTo>
                    <a:pt x="485" y="393"/>
                  </a:lnTo>
                  <a:lnTo>
                    <a:pt x="443" y="385"/>
                  </a:lnTo>
                  <a:lnTo>
                    <a:pt x="234" y="326"/>
                  </a:lnTo>
                  <a:lnTo>
                    <a:pt x="109" y="293"/>
                  </a:lnTo>
                  <a:lnTo>
                    <a:pt x="75" y="234"/>
                  </a:lnTo>
                  <a:lnTo>
                    <a:pt x="42" y="184"/>
                  </a:lnTo>
                  <a:lnTo>
                    <a:pt x="42" y="184"/>
                  </a:lnTo>
                  <a:lnTo>
                    <a:pt x="0" y="101"/>
                  </a:lnTo>
                  <a:lnTo>
                    <a:pt x="75" y="50"/>
                  </a:lnTo>
                  <a:lnTo>
                    <a:pt x="75" y="50"/>
                  </a:lnTo>
                  <a:lnTo>
                    <a:pt x="125" y="25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57"/>
            <p:cNvSpPr/>
            <p:nvPr/>
          </p:nvSpPr>
          <p:spPr>
            <a:xfrm>
              <a:off x="7578566" y="3612246"/>
              <a:ext cx="110050" cy="62646"/>
            </a:xfrm>
            <a:custGeom>
              <a:avLst/>
              <a:gdLst/>
              <a:ahLst/>
              <a:cxnLst/>
              <a:rect l="l" t="t" r="r" b="b"/>
              <a:pathLst>
                <a:path w="2231" h="1270" extrusionOk="0">
                  <a:moveTo>
                    <a:pt x="100" y="17"/>
                  </a:moveTo>
                  <a:lnTo>
                    <a:pt x="126" y="25"/>
                  </a:lnTo>
                  <a:lnTo>
                    <a:pt x="151" y="50"/>
                  </a:lnTo>
                  <a:lnTo>
                    <a:pt x="184" y="67"/>
                  </a:lnTo>
                  <a:lnTo>
                    <a:pt x="217" y="92"/>
                  </a:lnTo>
                  <a:lnTo>
                    <a:pt x="242" y="109"/>
                  </a:lnTo>
                  <a:lnTo>
                    <a:pt x="276" y="125"/>
                  </a:lnTo>
                  <a:lnTo>
                    <a:pt x="309" y="142"/>
                  </a:lnTo>
                  <a:lnTo>
                    <a:pt x="318" y="150"/>
                  </a:lnTo>
                  <a:lnTo>
                    <a:pt x="334" y="167"/>
                  </a:lnTo>
                  <a:lnTo>
                    <a:pt x="368" y="184"/>
                  </a:lnTo>
                  <a:lnTo>
                    <a:pt x="401" y="201"/>
                  </a:lnTo>
                  <a:lnTo>
                    <a:pt x="435" y="217"/>
                  </a:lnTo>
                  <a:lnTo>
                    <a:pt x="460" y="234"/>
                  </a:lnTo>
                  <a:lnTo>
                    <a:pt x="468" y="234"/>
                  </a:lnTo>
                  <a:lnTo>
                    <a:pt x="527" y="267"/>
                  </a:lnTo>
                  <a:lnTo>
                    <a:pt x="593" y="301"/>
                  </a:lnTo>
                  <a:lnTo>
                    <a:pt x="602" y="309"/>
                  </a:lnTo>
                  <a:lnTo>
                    <a:pt x="652" y="334"/>
                  </a:lnTo>
                  <a:lnTo>
                    <a:pt x="719" y="376"/>
                  </a:lnTo>
                  <a:lnTo>
                    <a:pt x="777" y="409"/>
                  </a:lnTo>
                  <a:lnTo>
                    <a:pt x="844" y="451"/>
                  </a:lnTo>
                  <a:lnTo>
                    <a:pt x="902" y="485"/>
                  </a:lnTo>
                  <a:lnTo>
                    <a:pt x="969" y="518"/>
                  </a:lnTo>
                  <a:lnTo>
                    <a:pt x="978" y="518"/>
                  </a:lnTo>
                  <a:lnTo>
                    <a:pt x="1028" y="551"/>
                  </a:lnTo>
                  <a:lnTo>
                    <a:pt x="1095" y="585"/>
                  </a:lnTo>
                  <a:lnTo>
                    <a:pt x="1161" y="618"/>
                  </a:lnTo>
                  <a:lnTo>
                    <a:pt x="1228" y="652"/>
                  </a:lnTo>
                  <a:lnTo>
                    <a:pt x="1295" y="685"/>
                  </a:lnTo>
                  <a:lnTo>
                    <a:pt x="1362" y="718"/>
                  </a:lnTo>
                  <a:lnTo>
                    <a:pt x="1429" y="744"/>
                  </a:lnTo>
                  <a:lnTo>
                    <a:pt x="1496" y="777"/>
                  </a:lnTo>
                  <a:lnTo>
                    <a:pt x="1496" y="777"/>
                  </a:lnTo>
                  <a:lnTo>
                    <a:pt x="1562" y="810"/>
                  </a:lnTo>
                  <a:lnTo>
                    <a:pt x="1629" y="835"/>
                  </a:lnTo>
                  <a:lnTo>
                    <a:pt x="1696" y="869"/>
                  </a:lnTo>
                  <a:lnTo>
                    <a:pt x="1763" y="894"/>
                  </a:lnTo>
                  <a:lnTo>
                    <a:pt x="1830" y="927"/>
                  </a:lnTo>
                  <a:lnTo>
                    <a:pt x="1897" y="961"/>
                  </a:lnTo>
                  <a:lnTo>
                    <a:pt x="2030" y="1019"/>
                  </a:lnTo>
                  <a:lnTo>
                    <a:pt x="2156" y="1069"/>
                  </a:lnTo>
                  <a:lnTo>
                    <a:pt x="2164" y="1069"/>
                  </a:lnTo>
                  <a:lnTo>
                    <a:pt x="2231" y="1211"/>
                  </a:lnTo>
                  <a:lnTo>
                    <a:pt x="2080" y="1270"/>
                  </a:lnTo>
                  <a:lnTo>
                    <a:pt x="2072" y="1270"/>
                  </a:lnTo>
                  <a:lnTo>
                    <a:pt x="1947" y="1220"/>
                  </a:lnTo>
                  <a:lnTo>
                    <a:pt x="1805" y="1170"/>
                  </a:lnTo>
                  <a:lnTo>
                    <a:pt x="1738" y="1136"/>
                  </a:lnTo>
                  <a:lnTo>
                    <a:pt x="1671" y="1111"/>
                  </a:lnTo>
                  <a:lnTo>
                    <a:pt x="1604" y="1086"/>
                  </a:lnTo>
                  <a:lnTo>
                    <a:pt x="1529" y="1053"/>
                  </a:lnTo>
                  <a:lnTo>
                    <a:pt x="1462" y="1028"/>
                  </a:lnTo>
                  <a:lnTo>
                    <a:pt x="1395" y="994"/>
                  </a:lnTo>
                  <a:lnTo>
                    <a:pt x="1395" y="994"/>
                  </a:lnTo>
                  <a:lnTo>
                    <a:pt x="1328" y="969"/>
                  </a:lnTo>
                  <a:lnTo>
                    <a:pt x="1253" y="936"/>
                  </a:lnTo>
                  <a:lnTo>
                    <a:pt x="1186" y="902"/>
                  </a:lnTo>
                  <a:lnTo>
                    <a:pt x="1120" y="869"/>
                  </a:lnTo>
                  <a:lnTo>
                    <a:pt x="1053" y="835"/>
                  </a:lnTo>
                  <a:lnTo>
                    <a:pt x="986" y="802"/>
                  </a:lnTo>
                  <a:lnTo>
                    <a:pt x="919" y="769"/>
                  </a:lnTo>
                  <a:lnTo>
                    <a:pt x="861" y="744"/>
                  </a:lnTo>
                  <a:lnTo>
                    <a:pt x="852" y="735"/>
                  </a:lnTo>
                  <a:lnTo>
                    <a:pt x="785" y="702"/>
                  </a:lnTo>
                  <a:lnTo>
                    <a:pt x="719" y="660"/>
                  </a:lnTo>
                  <a:lnTo>
                    <a:pt x="652" y="627"/>
                  </a:lnTo>
                  <a:lnTo>
                    <a:pt x="593" y="585"/>
                  </a:lnTo>
                  <a:lnTo>
                    <a:pt x="527" y="543"/>
                  </a:lnTo>
                  <a:lnTo>
                    <a:pt x="468" y="510"/>
                  </a:lnTo>
                  <a:lnTo>
                    <a:pt x="460" y="501"/>
                  </a:lnTo>
                  <a:lnTo>
                    <a:pt x="401" y="459"/>
                  </a:lnTo>
                  <a:lnTo>
                    <a:pt x="351" y="418"/>
                  </a:lnTo>
                  <a:lnTo>
                    <a:pt x="343" y="409"/>
                  </a:lnTo>
                  <a:lnTo>
                    <a:pt x="309" y="384"/>
                  </a:lnTo>
                  <a:lnTo>
                    <a:pt x="284" y="359"/>
                  </a:lnTo>
                  <a:lnTo>
                    <a:pt x="251" y="334"/>
                  </a:lnTo>
                  <a:lnTo>
                    <a:pt x="226" y="309"/>
                  </a:lnTo>
                  <a:lnTo>
                    <a:pt x="209" y="292"/>
                  </a:lnTo>
                  <a:lnTo>
                    <a:pt x="201" y="284"/>
                  </a:lnTo>
                  <a:lnTo>
                    <a:pt x="176" y="259"/>
                  </a:lnTo>
                  <a:lnTo>
                    <a:pt x="142" y="234"/>
                  </a:lnTo>
                  <a:lnTo>
                    <a:pt x="117" y="209"/>
                  </a:lnTo>
                  <a:lnTo>
                    <a:pt x="92" y="175"/>
                  </a:lnTo>
                  <a:lnTo>
                    <a:pt x="67" y="150"/>
                  </a:lnTo>
                  <a:lnTo>
                    <a:pt x="34" y="125"/>
                  </a:lnTo>
                  <a:lnTo>
                    <a:pt x="17" y="109"/>
                  </a:lnTo>
                  <a:lnTo>
                    <a:pt x="9" y="100"/>
                  </a:lnTo>
                  <a:lnTo>
                    <a:pt x="0" y="8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57"/>
            <p:cNvSpPr/>
            <p:nvPr/>
          </p:nvSpPr>
          <p:spPr>
            <a:xfrm>
              <a:off x="7582660" y="3379371"/>
              <a:ext cx="47453" cy="41682"/>
            </a:xfrm>
            <a:custGeom>
              <a:avLst/>
              <a:gdLst/>
              <a:ahLst/>
              <a:cxnLst/>
              <a:rect l="l" t="t" r="r" b="b"/>
              <a:pathLst>
                <a:path w="962" h="845" extrusionOk="0">
                  <a:moveTo>
                    <a:pt x="93" y="1"/>
                  </a:moveTo>
                  <a:lnTo>
                    <a:pt x="235" y="93"/>
                  </a:lnTo>
                  <a:lnTo>
                    <a:pt x="268" y="118"/>
                  </a:lnTo>
                  <a:lnTo>
                    <a:pt x="301" y="135"/>
                  </a:lnTo>
                  <a:lnTo>
                    <a:pt x="352" y="176"/>
                  </a:lnTo>
                  <a:lnTo>
                    <a:pt x="385" y="193"/>
                  </a:lnTo>
                  <a:lnTo>
                    <a:pt x="402" y="201"/>
                  </a:lnTo>
                  <a:lnTo>
                    <a:pt x="444" y="235"/>
                  </a:lnTo>
                  <a:lnTo>
                    <a:pt x="485" y="260"/>
                  </a:lnTo>
                  <a:lnTo>
                    <a:pt x="485" y="260"/>
                  </a:lnTo>
                  <a:lnTo>
                    <a:pt x="519" y="285"/>
                  </a:lnTo>
                  <a:lnTo>
                    <a:pt x="552" y="318"/>
                  </a:lnTo>
                  <a:lnTo>
                    <a:pt x="594" y="344"/>
                  </a:lnTo>
                  <a:lnTo>
                    <a:pt x="611" y="360"/>
                  </a:lnTo>
                  <a:lnTo>
                    <a:pt x="636" y="377"/>
                  </a:lnTo>
                  <a:lnTo>
                    <a:pt x="686" y="410"/>
                  </a:lnTo>
                  <a:lnTo>
                    <a:pt x="761" y="477"/>
                  </a:lnTo>
                  <a:lnTo>
                    <a:pt x="794" y="502"/>
                  </a:lnTo>
                  <a:lnTo>
                    <a:pt x="936" y="619"/>
                  </a:lnTo>
                  <a:lnTo>
                    <a:pt x="961" y="828"/>
                  </a:lnTo>
                  <a:lnTo>
                    <a:pt x="753" y="845"/>
                  </a:lnTo>
                  <a:lnTo>
                    <a:pt x="602" y="736"/>
                  </a:lnTo>
                  <a:lnTo>
                    <a:pt x="577" y="711"/>
                  </a:lnTo>
                  <a:lnTo>
                    <a:pt x="494" y="644"/>
                  </a:lnTo>
                  <a:lnTo>
                    <a:pt x="452" y="611"/>
                  </a:lnTo>
                  <a:lnTo>
                    <a:pt x="427" y="586"/>
                  </a:lnTo>
                  <a:lnTo>
                    <a:pt x="410" y="577"/>
                  </a:lnTo>
                  <a:lnTo>
                    <a:pt x="368" y="536"/>
                  </a:lnTo>
                  <a:lnTo>
                    <a:pt x="335" y="502"/>
                  </a:lnTo>
                  <a:lnTo>
                    <a:pt x="301" y="477"/>
                  </a:lnTo>
                  <a:lnTo>
                    <a:pt x="301" y="477"/>
                  </a:lnTo>
                  <a:lnTo>
                    <a:pt x="268" y="435"/>
                  </a:lnTo>
                  <a:lnTo>
                    <a:pt x="226" y="394"/>
                  </a:lnTo>
                  <a:lnTo>
                    <a:pt x="210" y="377"/>
                  </a:lnTo>
                  <a:lnTo>
                    <a:pt x="193" y="344"/>
                  </a:lnTo>
                  <a:lnTo>
                    <a:pt x="151" y="293"/>
                  </a:lnTo>
                  <a:lnTo>
                    <a:pt x="126" y="268"/>
                  </a:lnTo>
                  <a:lnTo>
                    <a:pt x="109" y="235"/>
                  </a:lnTo>
                  <a:lnTo>
                    <a:pt x="1" y="93"/>
                  </a:lnTo>
                  <a:lnTo>
                    <a:pt x="1" y="9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57"/>
            <p:cNvSpPr/>
            <p:nvPr/>
          </p:nvSpPr>
          <p:spPr>
            <a:xfrm>
              <a:off x="9278786" y="3340649"/>
              <a:ext cx="28117" cy="66000"/>
            </a:xfrm>
            <a:custGeom>
              <a:avLst/>
              <a:gdLst/>
              <a:ahLst/>
              <a:cxnLst/>
              <a:rect l="l" t="t" r="r" b="b"/>
              <a:pathLst>
                <a:path w="570" h="1338" extrusionOk="0">
                  <a:moveTo>
                    <a:pt x="394" y="1"/>
                  </a:moveTo>
                  <a:lnTo>
                    <a:pt x="452" y="42"/>
                  </a:lnTo>
                  <a:lnTo>
                    <a:pt x="511" y="93"/>
                  </a:lnTo>
                  <a:lnTo>
                    <a:pt x="511" y="126"/>
                  </a:lnTo>
                  <a:lnTo>
                    <a:pt x="527" y="260"/>
                  </a:lnTo>
                  <a:lnTo>
                    <a:pt x="527" y="327"/>
                  </a:lnTo>
                  <a:lnTo>
                    <a:pt x="527" y="402"/>
                  </a:lnTo>
                  <a:lnTo>
                    <a:pt x="536" y="535"/>
                  </a:lnTo>
                  <a:lnTo>
                    <a:pt x="544" y="661"/>
                  </a:lnTo>
                  <a:lnTo>
                    <a:pt x="544" y="677"/>
                  </a:lnTo>
                  <a:lnTo>
                    <a:pt x="552" y="811"/>
                  </a:lnTo>
                  <a:lnTo>
                    <a:pt x="561" y="953"/>
                  </a:lnTo>
                  <a:lnTo>
                    <a:pt x="569" y="1087"/>
                  </a:lnTo>
                  <a:lnTo>
                    <a:pt x="569" y="1087"/>
                  </a:lnTo>
                  <a:lnTo>
                    <a:pt x="377" y="1337"/>
                  </a:lnTo>
                  <a:lnTo>
                    <a:pt x="126" y="1137"/>
                  </a:lnTo>
                  <a:lnTo>
                    <a:pt x="126" y="1137"/>
                  </a:lnTo>
                  <a:lnTo>
                    <a:pt x="101" y="1003"/>
                  </a:lnTo>
                  <a:lnTo>
                    <a:pt x="85" y="861"/>
                  </a:lnTo>
                  <a:lnTo>
                    <a:pt x="59" y="728"/>
                  </a:lnTo>
                  <a:lnTo>
                    <a:pt x="59" y="711"/>
                  </a:lnTo>
                  <a:lnTo>
                    <a:pt x="43" y="585"/>
                  </a:lnTo>
                  <a:lnTo>
                    <a:pt x="26" y="443"/>
                  </a:lnTo>
                  <a:lnTo>
                    <a:pt x="18" y="368"/>
                  </a:lnTo>
                  <a:lnTo>
                    <a:pt x="9" y="310"/>
                  </a:lnTo>
                  <a:lnTo>
                    <a:pt x="1" y="168"/>
                  </a:lnTo>
                  <a:lnTo>
                    <a:pt x="1" y="134"/>
                  </a:lnTo>
                  <a:lnTo>
                    <a:pt x="51" y="76"/>
                  </a:lnTo>
                  <a:lnTo>
                    <a:pt x="101" y="26"/>
                  </a:lnTo>
                  <a:lnTo>
                    <a:pt x="101" y="26"/>
                  </a:lnTo>
                  <a:lnTo>
                    <a:pt x="385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57"/>
            <p:cNvSpPr/>
            <p:nvPr/>
          </p:nvSpPr>
          <p:spPr>
            <a:xfrm>
              <a:off x="5872525" y="4731832"/>
              <a:ext cx="656500" cy="658177"/>
            </a:xfrm>
            <a:custGeom>
              <a:avLst/>
              <a:gdLst/>
              <a:ahLst/>
              <a:cxnLst/>
              <a:rect l="l" t="t" r="r" b="b"/>
              <a:pathLst>
                <a:path w="13309" h="13343" extrusionOk="0">
                  <a:moveTo>
                    <a:pt x="5773" y="2649"/>
                  </a:moveTo>
                  <a:cubicBezTo>
                    <a:pt x="5773" y="1989"/>
                    <a:pt x="5865" y="1354"/>
                    <a:pt x="6208" y="770"/>
                  </a:cubicBezTo>
                  <a:lnTo>
                    <a:pt x="6308" y="594"/>
                  </a:lnTo>
                  <a:cubicBezTo>
                    <a:pt x="6341" y="536"/>
                    <a:pt x="6366" y="511"/>
                    <a:pt x="6400" y="469"/>
                  </a:cubicBezTo>
                  <a:cubicBezTo>
                    <a:pt x="6433" y="427"/>
                    <a:pt x="6450" y="410"/>
                    <a:pt x="6466" y="385"/>
                  </a:cubicBezTo>
                  <a:cubicBezTo>
                    <a:pt x="6650" y="151"/>
                    <a:pt x="6934" y="9"/>
                    <a:pt x="7227" y="1"/>
                  </a:cubicBezTo>
                  <a:cubicBezTo>
                    <a:pt x="7444" y="1"/>
                    <a:pt x="7636" y="93"/>
                    <a:pt x="7770" y="260"/>
                  </a:cubicBezTo>
                  <a:cubicBezTo>
                    <a:pt x="7937" y="485"/>
                    <a:pt x="7937" y="786"/>
                    <a:pt x="7954" y="1054"/>
                  </a:cubicBezTo>
                  <a:cubicBezTo>
                    <a:pt x="8129" y="937"/>
                    <a:pt x="8321" y="828"/>
                    <a:pt x="8513" y="736"/>
                  </a:cubicBezTo>
                  <a:cubicBezTo>
                    <a:pt x="9223" y="419"/>
                    <a:pt x="10059" y="736"/>
                    <a:pt x="10376" y="1446"/>
                  </a:cubicBezTo>
                  <a:cubicBezTo>
                    <a:pt x="10827" y="2390"/>
                    <a:pt x="10426" y="3510"/>
                    <a:pt x="9758" y="4404"/>
                  </a:cubicBezTo>
                  <a:cubicBezTo>
                    <a:pt x="10142" y="4278"/>
                    <a:pt x="10543" y="4220"/>
                    <a:pt x="10953" y="4220"/>
                  </a:cubicBezTo>
                  <a:cubicBezTo>
                    <a:pt x="11905" y="4236"/>
                    <a:pt x="12907" y="4738"/>
                    <a:pt x="13083" y="5615"/>
                  </a:cubicBezTo>
                  <a:cubicBezTo>
                    <a:pt x="13308" y="6676"/>
                    <a:pt x="12398" y="7854"/>
                    <a:pt x="11262" y="7954"/>
                  </a:cubicBezTo>
                  <a:cubicBezTo>
                    <a:pt x="11370" y="8146"/>
                    <a:pt x="11462" y="8347"/>
                    <a:pt x="11529" y="8555"/>
                  </a:cubicBezTo>
                  <a:cubicBezTo>
                    <a:pt x="11638" y="9065"/>
                    <a:pt x="11295" y="9566"/>
                    <a:pt x="10769" y="9642"/>
                  </a:cubicBezTo>
                  <a:cubicBezTo>
                    <a:pt x="10234" y="9700"/>
                    <a:pt x="9716" y="9525"/>
                    <a:pt x="9207" y="9224"/>
                  </a:cubicBezTo>
                  <a:cubicBezTo>
                    <a:pt x="9683" y="10084"/>
                    <a:pt x="9883" y="11187"/>
                    <a:pt x="9349" y="12064"/>
                  </a:cubicBezTo>
                  <a:cubicBezTo>
                    <a:pt x="9332" y="12098"/>
                    <a:pt x="9307" y="12131"/>
                    <a:pt x="9282" y="12156"/>
                  </a:cubicBezTo>
                  <a:cubicBezTo>
                    <a:pt x="8872" y="12616"/>
                    <a:pt x="7970" y="12540"/>
                    <a:pt x="7477" y="12098"/>
                  </a:cubicBezTo>
                  <a:cubicBezTo>
                    <a:pt x="7310" y="11939"/>
                    <a:pt x="7060" y="11697"/>
                    <a:pt x="7060" y="11697"/>
                  </a:cubicBezTo>
                  <a:lnTo>
                    <a:pt x="7043" y="11763"/>
                  </a:lnTo>
                  <a:cubicBezTo>
                    <a:pt x="6851" y="12423"/>
                    <a:pt x="6458" y="13342"/>
                    <a:pt x="5539" y="12808"/>
                  </a:cubicBezTo>
                  <a:cubicBezTo>
                    <a:pt x="4913" y="12448"/>
                    <a:pt x="4787" y="11605"/>
                    <a:pt x="4796" y="10995"/>
                  </a:cubicBezTo>
                  <a:cubicBezTo>
                    <a:pt x="4796" y="10903"/>
                    <a:pt x="4796" y="10811"/>
                    <a:pt x="4804" y="10728"/>
                  </a:cubicBezTo>
                  <a:cubicBezTo>
                    <a:pt x="4746" y="10828"/>
                    <a:pt x="4679" y="10928"/>
                    <a:pt x="4612" y="11020"/>
                  </a:cubicBezTo>
                  <a:cubicBezTo>
                    <a:pt x="4228" y="11596"/>
                    <a:pt x="3576" y="12081"/>
                    <a:pt x="2891" y="11789"/>
                  </a:cubicBezTo>
                  <a:cubicBezTo>
                    <a:pt x="2690" y="11705"/>
                    <a:pt x="2523" y="11571"/>
                    <a:pt x="2381" y="11413"/>
                  </a:cubicBezTo>
                  <a:cubicBezTo>
                    <a:pt x="2273" y="11321"/>
                    <a:pt x="2181" y="11212"/>
                    <a:pt x="2106" y="11087"/>
                  </a:cubicBezTo>
                  <a:cubicBezTo>
                    <a:pt x="1805" y="10552"/>
                    <a:pt x="1880" y="9875"/>
                    <a:pt x="2147" y="9357"/>
                  </a:cubicBezTo>
                  <a:cubicBezTo>
                    <a:pt x="2147" y="9357"/>
                    <a:pt x="1437" y="9558"/>
                    <a:pt x="1070" y="9508"/>
                  </a:cubicBezTo>
                  <a:cubicBezTo>
                    <a:pt x="410" y="9408"/>
                    <a:pt x="0" y="8748"/>
                    <a:pt x="193" y="8121"/>
                  </a:cubicBezTo>
                  <a:cubicBezTo>
                    <a:pt x="502" y="7010"/>
                    <a:pt x="1705" y="6317"/>
                    <a:pt x="2782" y="6041"/>
                  </a:cubicBezTo>
                  <a:cubicBezTo>
                    <a:pt x="1905" y="5907"/>
                    <a:pt x="1112" y="5456"/>
                    <a:pt x="552" y="4763"/>
                  </a:cubicBezTo>
                  <a:cubicBezTo>
                    <a:pt x="193" y="4295"/>
                    <a:pt x="226" y="3510"/>
                    <a:pt x="786" y="3209"/>
                  </a:cubicBezTo>
                  <a:cubicBezTo>
                    <a:pt x="1137" y="3017"/>
                    <a:pt x="1571" y="3017"/>
                    <a:pt x="1980" y="3050"/>
                  </a:cubicBezTo>
                  <a:lnTo>
                    <a:pt x="2189" y="3075"/>
                  </a:lnTo>
                  <a:lnTo>
                    <a:pt x="2173" y="3008"/>
                  </a:lnTo>
                  <a:cubicBezTo>
                    <a:pt x="1914" y="2006"/>
                    <a:pt x="2081" y="870"/>
                    <a:pt x="2966" y="293"/>
                  </a:cubicBezTo>
                  <a:cubicBezTo>
                    <a:pt x="3125" y="193"/>
                    <a:pt x="3309" y="135"/>
                    <a:pt x="3492" y="126"/>
                  </a:cubicBezTo>
                  <a:cubicBezTo>
                    <a:pt x="4069" y="135"/>
                    <a:pt x="4520" y="619"/>
                    <a:pt x="4846" y="1029"/>
                  </a:cubicBezTo>
                  <a:cubicBezTo>
                    <a:pt x="5238" y="1521"/>
                    <a:pt x="5548" y="2064"/>
                    <a:pt x="5773" y="2649"/>
                  </a:cubicBezTo>
                  <a:close/>
                </a:path>
              </a:pathLst>
            </a:custGeom>
            <a:solidFill>
              <a:srgbClr val="1498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57"/>
            <p:cNvSpPr/>
            <p:nvPr/>
          </p:nvSpPr>
          <p:spPr>
            <a:xfrm>
              <a:off x="5995301" y="4850958"/>
              <a:ext cx="384952" cy="434773"/>
            </a:xfrm>
            <a:custGeom>
              <a:avLst/>
              <a:gdLst/>
              <a:ahLst/>
              <a:cxnLst/>
              <a:rect l="l" t="t" r="r" b="b"/>
              <a:pathLst>
                <a:path w="7804" h="8814" extrusionOk="0">
                  <a:moveTo>
                    <a:pt x="948" y="1768"/>
                  </a:moveTo>
                  <a:cubicBezTo>
                    <a:pt x="864" y="1768"/>
                    <a:pt x="761" y="1796"/>
                    <a:pt x="761" y="1796"/>
                  </a:cubicBezTo>
                  <a:lnTo>
                    <a:pt x="770" y="1881"/>
                  </a:lnTo>
                  <a:lnTo>
                    <a:pt x="770" y="1881"/>
                  </a:lnTo>
                  <a:lnTo>
                    <a:pt x="1037" y="1788"/>
                  </a:lnTo>
                  <a:cubicBezTo>
                    <a:pt x="1017" y="1773"/>
                    <a:pt x="984" y="1768"/>
                    <a:pt x="948" y="1768"/>
                  </a:cubicBezTo>
                  <a:close/>
                  <a:moveTo>
                    <a:pt x="770" y="1881"/>
                  </a:moveTo>
                  <a:lnTo>
                    <a:pt x="1" y="2147"/>
                  </a:lnTo>
                  <a:cubicBezTo>
                    <a:pt x="444" y="2465"/>
                    <a:pt x="920" y="2740"/>
                    <a:pt x="1396" y="3033"/>
                  </a:cubicBezTo>
                  <a:lnTo>
                    <a:pt x="1847" y="3334"/>
                  </a:lnTo>
                  <a:cubicBezTo>
                    <a:pt x="2009" y="3309"/>
                    <a:pt x="2173" y="3297"/>
                    <a:pt x="2336" y="3297"/>
                  </a:cubicBezTo>
                  <a:cubicBezTo>
                    <a:pt x="2432" y="3297"/>
                    <a:pt x="2528" y="3301"/>
                    <a:pt x="2624" y="3309"/>
                  </a:cubicBezTo>
                  <a:lnTo>
                    <a:pt x="2624" y="3309"/>
                  </a:lnTo>
                  <a:cubicBezTo>
                    <a:pt x="2501" y="3238"/>
                    <a:pt x="2376" y="3172"/>
                    <a:pt x="2248" y="3108"/>
                  </a:cubicBezTo>
                  <a:lnTo>
                    <a:pt x="1881" y="2882"/>
                  </a:lnTo>
                  <a:cubicBezTo>
                    <a:pt x="1747" y="2799"/>
                    <a:pt x="1622" y="2715"/>
                    <a:pt x="1505" y="2623"/>
                  </a:cubicBezTo>
                  <a:cubicBezTo>
                    <a:pt x="1196" y="2398"/>
                    <a:pt x="786" y="2039"/>
                    <a:pt x="786" y="2039"/>
                  </a:cubicBezTo>
                  <a:lnTo>
                    <a:pt x="770" y="1881"/>
                  </a:lnTo>
                  <a:close/>
                  <a:moveTo>
                    <a:pt x="4111" y="3400"/>
                  </a:moveTo>
                  <a:lnTo>
                    <a:pt x="4103" y="3425"/>
                  </a:lnTo>
                  <a:lnTo>
                    <a:pt x="4094" y="3450"/>
                  </a:lnTo>
                  <a:cubicBezTo>
                    <a:pt x="4098" y="3443"/>
                    <a:pt x="4101" y="3437"/>
                    <a:pt x="4104" y="3432"/>
                  </a:cubicBezTo>
                  <a:lnTo>
                    <a:pt x="4104" y="3432"/>
                  </a:lnTo>
                  <a:cubicBezTo>
                    <a:pt x="4104" y="3432"/>
                    <a:pt x="4104" y="3432"/>
                    <a:pt x="4104" y="3432"/>
                  </a:cubicBezTo>
                  <a:cubicBezTo>
                    <a:pt x="4106" y="3432"/>
                    <a:pt x="4113" y="3419"/>
                    <a:pt x="4112" y="3419"/>
                  </a:cubicBezTo>
                  <a:lnTo>
                    <a:pt x="4112" y="3419"/>
                  </a:lnTo>
                  <a:cubicBezTo>
                    <a:pt x="4111" y="3419"/>
                    <a:pt x="4109" y="3422"/>
                    <a:pt x="4104" y="3432"/>
                  </a:cubicBezTo>
                  <a:lnTo>
                    <a:pt x="4104" y="3432"/>
                  </a:lnTo>
                  <a:cubicBezTo>
                    <a:pt x="4103" y="3430"/>
                    <a:pt x="4105" y="3422"/>
                    <a:pt x="4111" y="3400"/>
                  </a:cubicBezTo>
                  <a:close/>
                  <a:moveTo>
                    <a:pt x="2624" y="3309"/>
                  </a:moveTo>
                  <a:cubicBezTo>
                    <a:pt x="2728" y="3369"/>
                    <a:pt x="2831" y="3432"/>
                    <a:pt x="2933" y="3501"/>
                  </a:cubicBezTo>
                  <a:cubicBezTo>
                    <a:pt x="3067" y="3601"/>
                    <a:pt x="3217" y="3676"/>
                    <a:pt x="3384" y="3726"/>
                  </a:cubicBezTo>
                  <a:cubicBezTo>
                    <a:pt x="3384" y="3726"/>
                    <a:pt x="3403" y="3749"/>
                    <a:pt x="3414" y="3749"/>
                  </a:cubicBezTo>
                  <a:cubicBezTo>
                    <a:pt x="3431" y="3749"/>
                    <a:pt x="3431" y="3698"/>
                    <a:pt x="3326" y="3442"/>
                  </a:cubicBezTo>
                  <a:cubicBezTo>
                    <a:pt x="3095" y="3374"/>
                    <a:pt x="2860" y="3330"/>
                    <a:pt x="2624" y="3309"/>
                  </a:cubicBezTo>
                  <a:close/>
                  <a:moveTo>
                    <a:pt x="6843" y="3450"/>
                  </a:moveTo>
                  <a:cubicBezTo>
                    <a:pt x="6676" y="3450"/>
                    <a:pt x="6517" y="3459"/>
                    <a:pt x="6358" y="3476"/>
                  </a:cubicBezTo>
                  <a:cubicBezTo>
                    <a:pt x="5857" y="3534"/>
                    <a:pt x="5047" y="3467"/>
                    <a:pt x="4963" y="4069"/>
                  </a:cubicBezTo>
                  <a:lnTo>
                    <a:pt x="4966" y="4070"/>
                  </a:lnTo>
                  <a:lnTo>
                    <a:pt x="4966" y="4070"/>
                  </a:lnTo>
                  <a:cubicBezTo>
                    <a:pt x="4996" y="4059"/>
                    <a:pt x="5065" y="4038"/>
                    <a:pt x="5197" y="3994"/>
                  </a:cubicBezTo>
                  <a:cubicBezTo>
                    <a:pt x="5548" y="3877"/>
                    <a:pt x="5899" y="3801"/>
                    <a:pt x="6267" y="3751"/>
                  </a:cubicBezTo>
                  <a:cubicBezTo>
                    <a:pt x="6601" y="3701"/>
                    <a:pt x="7804" y="3651"/>
                    <a:pt x="7804" y="3651"/>
                  </a:cubicBezTo>
                  <a:lnTo>
                    <a:pt x="7745" y="3567"/>
                  </a:lnTo>
                  <a:cubicBezTo>
                    <a:pt x="7444" y="3501"/>
                    <a:pt x="7144" y="3467"/>
                    <a:pt x="6843" y="3450"/>
                  </a:cubicBezTo>
                  <a:close/>
                  <a:moveTo>
                    <a:pt x="4955" y="4069"/>
                  </a:moveTo>
                  <a:cubicBezTo>
                    <a:pt x="4953" y="4069"/>
                    <a:pt x="4950" y="4070"/>
                    <a:pt x="4949" y="4071"/>
                  </a:cubicBezTo>
                  <a:lnTo>
                    <a:pt x="4949" y="4071"/>
                  </a:lnTo>
                  <a:lnTo>
                    <a:pt x="4955" y="4069"/>
                  </a:lnTo>
                  <a:close/>
                  <a:moveTo>
                    <a:pt x="4946" y="4080"/>
                  </a:moveTo>
                  <a:lnTo>
                    <a:pt x="4946" y="4080"/>
                  </a:lnTo>
                  <a:cubicBezTo>
                    <a:pt x="4946" y="4081"/>
                    <a:pt x="4948" y="4081"/>
                    <a:pt x="4951" y="4081"/>
                  </a:cubicBezTo>
                  <a:lnTo>
                    <a:pt x="4951" y="4081"/>
                  </a:lnTo>
                  <a:cubicBezTo>
                    <a:pt x="4949" y="4081"/>
                    <a:pt x="4947" y="4080"/>
                    <a:pt x="4946" y="4080"/>
                  </a:cubicBezTo>
                  <a:close/>
                  <a:moveTo>
                    <a:pt x="1313" y="4102"/>
                  </a:moveTo>
                  <a:cubicBezTo>
                    <a:pt x="1312" y="4102"/>
                    <a:pt x="1312" y="4102"/>
                    <a:pt x="1312" y="4102"/>
                  </a:cubicBezTo>
                  <a:lnTo>
                    <a:pt x="1312" y="4102"/>
                  </a:lnTo>
                  <a:cubicBezTo>
                    <a:pt x="1312" y="4102"/>
                    <a:pt x="1313" y="4102"/>
                    <a:pt x="1313" y="4102"/>
                  </a:cubicBezTo>
                  <a:close/>
                  <a:moveTo>
                    <a:pt x="4987" y="4083"/>
                  </a:moveTo>
                  <a:lnTo>
                    <a:pt x="4993" y="4086"/>
                  </a:lnTo>
                  <a:lnTo>
                    <a:pt x="4993" y="4086"/>
                  </a:lnTo>
                  <a:cubicBezTo>
                    <a:pt x="4982" y="4085"/>
                    <a:pt x="4971" y="4085"/>
                    <a:pt x="4963" y="4085"/>
                  </a:cubicBezTo>
                  <a:cubicBezTo>
                    <a:pt x="4960" y="4128"/>
                    <a:pt x="4975" y="4141"/>
                    <a:pt x="4993" y="4141"/>
                  </a:cubicBezTo>
                  <a:cubicBezTo>
                    <a:pt x="5017" y="4141"/>
                    <a:pt x="5047" y="4119"/>
                    <a:pt x="5047" y="4119"/>
                  </a:cubicBezTo>
                  <a:cubicBezTo>
                    <a:pt x="5047" y="4110"/>
                    <a:pt x="5043" y="4104"/>
                    <a:pt x="5037" y="4099"/>
                  </a:cubicBezTo>
                  <a:lnTo>
                    <a:pt x="5037" y="4099"/>
                  </a:lnTo>
                  <a:cubicBezTo>
                    <a:pt x="5026" y="4089"/>
                    <a:pt x="5006" y="4085"/>
                    <a:pt x="4987" y="4083"/>
                  </a:cubicBezTo>
                  <a:close/>
                  <a:moveTo>
                    <a:pt x="4963" y="4069"/>
                  </a:moveTo>
                  <a:lnTo>
                    <a:pt x="4940" y="4077"/>
                  </a:lnTo>
                  <a:lnTo>
                    <a:pt x="4940" y="4077"/>
                  </a:lnTo>
                  <a:cubicBezTo>
                    <a:pt x="4939" y="4075"/>
                    <a:pt x="4942" y="4073"/>
                    <a:pt x="4949" y="4071"/>
                  </a:cubicBezTo>
                  <a:lnTo>
                    <a:pt x="4949" y="4071"/>
                  </a:lnTo>
                  <a:lnTo>
                    <a:pt x="3967" y="4411"/>
                  </a:lnTo>
                  <a:lnTo>
                    <a:pt x="3967" y="4411"/>
                  </a:lnTo>
                  <a:cubicBezTo>
                    <a:pt x="3967" y="4411"/>
                    <a:pt x="3967" y="4411"/>
                    <a:pt x="3967" y="4411"/>
                  </a:cubicBezTo>
                  <a:lnTo>
                    <a:pt x="3967" y="4411"/>
                  </a:lnTo>
                  <a:lnTo>
                    <a:pt x="4940" y="4077"/>
                  </a:lnTo>
                  <a:lnTo>
                    <a:pt x="4940" y="4077"/>
                  </a:lnTo>
                  <a:cubicBezTo>
                    <a:pt x="4941" y="4078"/>
                    <a:pt x="4943" y="4079"/>
                    <a:pt x="4946" y="4080"/>
                  </a:cubicBezTo>
                  <a:lnTo>
                    <a:pt x="4946" y="4080"/>
                  </a:lnTo>
                  <a:cubicBezTo>
                    <a:pt x="4946" y="4078"/>
                    <a:pt x="4951" y="4076"/>
                    <a:pt x="4963" y="4071"/>
                  </a:cubicBezTo>
                  <a:lnTo>
                    <a:pt x="4963" y="4071"/>
                  </a:lnTo>
                  <a:lnTo>
                    <a:pt x="4963" y="4082"/>
                  </a:lnTo>
                  <a:lnTo>
                    <a:pt x="4963" y="4082"/>
                  </a:lnTo>
                  <a:cubicBezTo>
                    <a:pt x="4958" y="4082"/>
                    <a:pt x="4954" y="4082"/>
                    <a:pt x="4951" y="4081"/>
                  </a:cubicBezTo>
                  <a:lnTo>
                    <a:pt x="4951" y="4081"/>
                  </a:lnTo>
                  <a:cubicBezTo>
                    <a:pt x="4954" y="4082"/>
                    <a:pt x="4958" y="4084"/>
                    <a:pt x="4963" y="4085"/>
                  </a:cubicBezTo>
                  <a:lnTo>
                    <a:pt x="4963" y="4082"/>
                  </a:lnTo>
                  <a:lnTo>
                    <a:pt x="4963" y="4082"/>
                  </a:lnTo>
                  <a:cubicBezTo>
                    <a:pt x="4970" y="4082"/>
                    <a:pt x="4978" y="4082"/>
                    <a:pt x="4987" y="4083"/>
                  </a:cubicBezTo>
                  <a:lnTo>
                    <a:pt x="4987" y="4083"/>
                  </a:lnTo>
                  <a:lnTo>
                    <a:pt x="4966" y="4070"/>
                  </a:lnTo>
                  <a:lnTo>
                    <a:pt x="4966" y="4070"/>
                  </a:lnTo>
                  <a:cubicBezTo>
                    <a:pt x="4965" y="4071"/>
                    <a:pt x="4964" y="4071"/>
                    <a:pt x="4963" y="4071"/>
                  </a:cubicBezTo>
                  <a:lnTo>
                    <a:pt x="4963" y="4071"/>
                  </a:lnTo>
                  <a:lnTo>
                    <a:pt x="4963" y="4069"/>
                  </a:lnTo>
                  <a:close/>
                  <a:moveTo>
                    <a:pt x="5966" y="4169"/>
                  </a:moveTo>
                  <a:lnTo>
                    <a:pt x="5891" y="4177"/>
                  </a:lnTo>
                  <a:cubicBezTo>
                    <a:pt x="5849" y="4177"/>
                    <a:pt x="5515" y="4227"/>
                    <a:pt x="5197" y="4286"/>
                  </a:cubicBezTo>
                  <a:cubicBezTo>
                    <a:pt x="4997" y="4336"/>
                    <a:pt x="5172" y="4378"/>
                    <a:pt x="5172" y="4378"/>
                  </a:cubicBezTo>
                  <a:lnTo>
                    <a:pt x="5231" y="4378"/>
                  </a:lnTo>
                  <a:cubicBezTo>
                    <a:pt x="5598" y="4366"/>
                    <a:pt x="5769" y="4361"/>
                    <a:pt x="5851" y="4361"/>
                  </a:cubicBezTo>
                  <a:cubicBezTo>
                    <a:pt x="6008" y="4361"/>
                    <a:pt x="5839" y="4381"/>
                    <a:pt x="6091" y="4420"/>
                  </a:cubicBezTo>
                  <a:cubicBezTo>
                    <a:pt x="6325" y="4453"/>
                    <a:pt x="6697" y="4461"/>
                    <a:pt x="7010" y="4461"/>
                  </a:cubicBezTo>
                  <a:cubicBezTo>
                    <a:pt x="7323" y="4461"/>
                    <a:pt x="7578" y="4453"/>
                    <a:pt x="7578" y="4453"/>
                  </a:cubicBezTo>
                  <a:lnTo>
                    <a:pt x="7503" y="4361"/>
                  </a:lnTo>
                  <a:cubicBezTo>
                    <a:pt x="7185" y="4319"/>
                    <a:pt x="6876" y="4261"/>
                    <a:pt x="6559" y="4211"/>
                  </a:cubicBezTo>
                  <a:cubicBezTo>
                    <a:pt x="6367" y="4186"/>
                    <a:pt x="6166" y="4169"/>
                    <a:pt x="5966" y="4169"/>
                  </a:cubicBezTo>
                  <a:close/>
                  <a:moveTo>
                    <a:pt x="1730" y="0"/>
                  </a:moveTo>
                  <a:lnTo>
                    <a:pt x="1739" y="192"/>
                  </a:lnTo>
                  <a:cubicBezTo>
                    <a:pt x="2248" y="811"/>
                    <a:pt x="2683" y="1671"/>
                    <a:pt x="3117" y="2481"/>
                  </a:cubicBezTo>
                  <a:cubicBezTo>
                    <a:pt x="3660" y="3526"/>
                    <a:pt x="3368" y="2941"/>
                    <a:pt x="3510" y="3425"/>
                  </a:cubicBezTo>
                  <a:cubicBezTo>
                    <a:pt x="3510" y="3425"/>
                    <a:pt x="3544" y="3466"/>
                    <a:pt x="3585" y="3494"/>
                  </a:cubicBezTo>
                  <a:lnTo>
                    <a:pt x="3585" y="3494"/>
                  </a:lnTo>
                  <a:cubicBezTo>
                    <a:pt x="3548" y="3574"/>
                    <a:pt x="3511" y="3654"/>
                    <a:pt x="3476" y="3735"/>
                  </a:cubicBezTo>
                  <a:cubicBezTo>
                    <a:pt x="3475" y="3755"/>
                    <a:pt x="3474" y="3773"/>
                    <a:pt x="3473" y="3790"/>
                  </a:cubicBezTo>
                  <a:lnTo>
                    <a:pt x="3473" y="3790"/>
                  </a:lnTo>
                  <a:cubicBezTo>
                    <a:pt x="3273" y="3759"/>
                    <a:pt x="3160" y="3743"/>
                    <a:pt x="3033" y="3726"/>
                  </a:cubicBezTo>
                  <a:cubicBezTo>
                    <a:pt x="2983" y="3718"/>
                    <a:pt x="2933" y="3718"/>
                    <a:pt x="2883" y="3718"/>
                  </a:cubicBezTo>
                  <a:lnTo>
                    <a:pt x="2875" y="3718"/>
                  </a:lnTo>
                  <a:cubicBezTo>
                    <a:pt x="2321" y="3718"/>
                    <a:pt x="1317" y="4102"/>
                    <a:pt x="1312" y="4102"/>
                  </a:cubicBezTo>
                  <a:cubicBezTo>
                    <a:pt x="1312" y="4102"/>
                    <a:pt x="1312" y="4102"/>
                    <a:pt x="1312" y="4102"/>
                  </a:cubicBezTo>
                  <a:lnTo>
                    <a:pt x="1312" y="4102"/>
                  </a:lnTo>
                  <a:cubicBezTo>
                    <a:pt x="836" y="4361"/>
                    <a:pt x="327" y="4896"/>
                    <a:pt x="327" y="4896"/>
                  </a:cubicBezTo>
                  <a:lnTo>
                    <a:pt x="452" y="4912"/>
                  </a:lnTo>
                  <a:cubicBezTo>
                    <a:pt x="845" y="4695"/>
                    <a:pt x="1254" y="4520"/>
                    <a:pt x="1688" y="4386"/>
                  </a:cubicBezTo>
                  <a:cubicBezTo>
                    <a:pt x="2115" y="4278"/>
                    <a:pt x="2557" y="4194"/>
                    <a:pt x="3000" y="4152"/>
                  </a:cubicBezTo>
                  <a:cubicBezTo>
                    <a:pt x="3493" y="4136"/>
                    <a:pt x="4195" y="4069"/>
                    <a:pt x="4195" y="4069"/>
                  </a:cubicBezTo>
                  <a:lnTo>
                    <a:pt x="3869" y="3851"/>
                  </a:lnTo>
                  <a:cubicBezTo>
                    <a:pt x="3787" y="3839"/>
                    <a:pt x="3715" y="3828"/>
                    <a:pt x="3650" y="3817"/>
                  </a:cubicBezTo>
                  <a:lnTo>
                    <a:pt x="3650" y="3817"/>
                  </a:lnTo>
                  <a:cubicBezTo>
                    <a:pt x="3665" y="3797"/>
                    <a:pt x="3682" y="3772"/>
                    <a:pt x="3702" y="3743"/>
                  </a:cubicBezTo>
                  <a:lnTo>
                    <a:pt x="3744" y="3693"/>
                  </a:lnTo>
                  <a:lnTo>
                    <a:pt x="3744" y="3693"/>
                  </a:lnTo>
                  <a:cubicBezTo>
                    <a:pt x="3743" y="3694"/>
                    <a:pt x="3742" y="3695"/>
                    <a:pt x="3742" y="3695"/>
                  </a:cubicBezTo>
                  <a:cubicBezTo>
                    <a:pt x="3744" y="3695"/>
                    <a:pt x="3875" y="3518"/>
                    <a:pt x="3969" y="3392"/>
                  </a:cubicBezTo>
                  <a:cubicBezTo>
                    <a:pt x="4103" y="3200"/>
                    <a:pt x="4362" y="2774"/>
                    <a:pt x="4362" y="2774"/>
                  </a:cubicBezTo>
                  <a:cubicBezTo>
                    <a:pt x="4704" y="2114"/>
                    <a:pt x="4955" y="1412"/>
                    <a:pt x="5105" y="685"/>
                  </a:cubicBezTo>
                  <a:lnTo>
                    <a:pt x="5030" y="552"/>
                  </a:lnTo>
                  <a:lnTo>
                    <a:pt x="4871" y="710"/>
                  </a:lnTo>
                  <a:cubicBezTo>
                    <a:pt x="4729" y="1195"/>
                    <a:pt x="4537" y="1671"/>
                    <a:pt x="4303" y="2122"/>
                  </a:cubicBezTo>
                  <a:cubicBezTo>
                    <a:pt x="4002" y="2707"/>
                    <a:pt x="3975" y="2752"/>
                    <a:pt x="3973" y="2752"/>
                  </a:cubicBezTo>
                  <a:cubicBezTo>
                    <a:pt x="3973" y="2752"/>
                    <a:pt x="3973" y="2750"/>
                    <a:pt x="3973" y="2750"/>
                  </a:cubicBezTo>
                  <a:lnTo>
                    <a:pt x="3973" y="2750"/>
                  </a:lnTo>
                  <a:cubicBezTo>
                    <a:pt x="3973" y="2750"/>
                    <a:pt x="3971" y="2754"/>
                    <a:pt x="3961" y="2774"/>
                  </a:cubicBezTo>
                  <a:cubicBezTo>
                    <a:pt x="3896" y="2886"/>
                    <a:pt x="3834" y="2999"/>
                    <a:pt x="3774" y="3112"/>
                  </a:cubicBezTo>
                  <a:lnTo>
                    <a:pt x="3774" y="3112"/>
                  </a:lnTo>
                  <a:cubicBezTo>
                    <a:pt x="3781" y="3062"/>
                    <a:pt x="3785" y="3024"/>
                    <a:pt x="3785" y="3016"/>
                  </a:cubicBezTo>
                  <a:cubicBezTo>
                    <a:pt x="3710" y="2649"/>
                    <a:pt x="3577" y="2306"/>
                    <a:pt x="3384" y="1989"/>
                  </a:cubicBezTo>
                  <a:cubicBezTo>
                    <a:pt x="3084" y="1446"/>
                    <a:pt x="2474" y="510"/>
                    <a:pt x="2474" y="510"/>
                  </a:cubicBezTo>
                  <a:cubicBezTo>
                    <a:pt x="2265" y="284"/>
                    <a:pt x="2014" y="109"/>
                    <a:pt x="1730" y="0"/>
                  </a:cubicBezTo>
                  <a:close/>
                  <a:moveTo>
                    <a:pt x="3893" y="4257"/>
                  </a:moveTo>
                  <a:cubicBezTo>
                    <a:pt x="3866" y="4257"/>
                    <a:pt x="3820" y="4301"/>
                    <a:pt x="3668" y="4361"/>
                  </a:cubicBezTo>
                  <a:cubicBezTo>
                    <a:pt x="3668" y="4361"/>
                    <a:pt x="3384" y="4511"/>
                    <a:pt x="3192" y="4620"/>
                  </a:cubicBezTo>
                  <a:cubicBezTo>
                    <a:pt x="2699" y="4912"/>
                    <a:pt x="1655" y="6391"/>
                    <a:pt x="1655" y="6391"/>
                  </a:cubicBezTo>
                  <a:cubicBezTo>
                    <a:pt x="1580" y="6617"/>
                    <a:pt x="1572" y="6851"/>
                    <a:pt x="1622" y="7076"/>
                  </a:cubicBezTo>
                  <a:lnTo>
                    <a:pt x="1789" y="6984"/>
                  </a:lnTo>
                  <a:cubicBezTo>
                    <a:pt x="1847" y="6884"/>
                    <a:pt x="1922" y="6767"/>
                    <a:pt x="1989" y="6675"/>
                  </a:cubicBezTo>
                  <a:cubicBezTo>
                    <a:pt x="2374" y="6074"/>
                    <a:pt x="2825" y="5522"/>
                    <a:pt x="3343" y="5038"/>
                  </a:cubicBezTo>
                  <a:cubicBezTo>
                    <a:pt x="4110" y="4342"/>
                    <a:pt x="3959" y="4580"/>
                    <a:pt x="3967" y="4411"/>
                  </a:cubicBezTo>
                  <a:lnTo>
                    <a:pt x="3967" y="4411"/>
                  </a:lnTo>
                  <a:lnTo>
                    <a:pt x="3919" y="4428"/>
                  </a:lnTo>
                  <a:lnTo>
                    <a:pt x="3919" y="4428"/>
                  </a:lnTo>
                  <a:lnTo>
                    <a:pt x="3967" y="4411"/>
                  </a:lnTo>
                  <a:lnTo>
                    <a:pt x="3967" y="4411"/>
                  </a:lnTo>
                  <a:cubicBezTo>
                    <a:pt x="3967" y="4404"/>
                    <a:pt x="3968" y="4395"/>
                    <a:pt x="3969" y="4386"/>
                  </a:cubicBezTo>
                  <a:lnTo>
                    <a:pt x="3969" y="4361"/>
                  </a:lnTo>
                  <a:cubicBezTo>
                    <a:pt x="3924" y="4286"/>
                    <a:pt x="3915" y="4257"/>
                    <a:pt x="3893" y="4257"/>
                  </a:cubicBezTo>
                  <a:close/>
                  <a:moveTo>
                    <a:pt x="4571" y="4501"/>
                  </a:moveTo>
                  <a:cubicBezTo>
                    <a:pt x="4467" y="4501"/>
                    <a:pt x="4420" y="4879"/>
                    <a:pt x="4420" y="4879"/>
                  </a:cubicBezTo>
                  <a:cubicBezTo>
                    <a:pt x="4378" y="5781"/>
                    <a:pt x="4479" y="5998"/>
                    <a:pt x="4637" y="6692"/>
                  </a:cubicBezTo>
                  <a:cubicBezTo>
                    <a:pt x="4738" y="7151"/>
                    <a:pt x="5297" y="7870"/>
                    <a:pt x="5297" y="7870"/>
                  </a:cubicBezTo>
                  <a:lnTo>
                    <a:pt x="5331" y="7736"/>
                  </a:lnTo>
                  <a:cubicBezTo>
                    <a:pt x="4947" y="6951"/>
                    <a:pt x="4938" y="6140"/>
                    <a:pt x="4754" y="5439"/>
                  </a:cubicBezTo>
                  <a:lnTo>
                    <a:pt x="4612" y="4587"/>
                  </a:lnTo>
                  <a:cubicBezTo>
                    <a:pt x="4612" y="4587"/>
                    <a:pt x="4612" y="4587"/>
                    <a:pt x="4611" y="4587"/>
                  </a:cubicBezTo>
                  <a:cubicBezTo>
                    <a:pt x="4605" y="4587"/>
                    <a:pt x="4612" y="4520"/>
                    <a:pt x="4612" y="4520"/>
                  </a:cubicBezTo>
                  <a:cubicBezTo>
                    <a:pt x="4598" y="4507"/>
                    <a:pt x="4584" y="4501"/>
                    <a:pt x="4571" y="4501"/>
                  </a:cubicBezTo>
                  <a:close/>
                  <a:moveTo>
                    <a:pt x="4309" y="4302"/>
                  </a:moveTo>
                  <a:cubicBezTo>
                    <a:pt x="4215" y="4302"/>
                    <a:pt x="4053" y="4436"/>
                    <a:pt x="4053" y="4436"/>
                  </a:cubicBezTo>
                  <a:cubicBezTo>
                    <a:pt x="3401" y="5397"/>
                    <a:pt x="3426" y="6600"/>
                    <a:pt x="3652" y="7703"/>
                  </a:cubicBezTo>
                  <a:cubicBezTo>
                    <a:pt x="3660" y="7770"/>
                    <a:pt x="3777" y="8221"/>
                    <a:pt x="3877" y="8555"/>
                  </a:cubicBezTo>
                  <a:cubicBezTo>
                    <a:pt x="3911" y="8655"/>
                    <a:pt x="3977" y="8747"/>
                    <a:pt x="4069" y="8814"/>
                  </a:cubicBezTo>
                  <a:lnTo>
                    <a:pt x="4145" y="8680"/>
                  </a:lnTo>
                  <a:cubicBezTo>
                    <a:pt x="4120" y="8471"/>
                    <a:pt x="4094" y="8254"/>
                    <a:pt x="4078" y="8037"/>
                  </a:cubicBezTo>
                  <a:cubicBezTo>
                    <a:pt x="4036" y="7369"/>
                    <a:pt x="4069" y="8020"/>
                    <a:pt x="4036" y="7343"/>
                  </a:cubicBezTo>
                  <a:cubicBezTo>
                    <a:pt x="4003" y="6709"/>
                    <a:pt x="4178" y="5355"/>
                    <a:pt x="4178" y="5355"/>
                  </a:cubicBezTo>
                  <a:cubicBezTo>
                    <a:pt x="4287" y="4729"/>
                    <a:pt x="4370" y="4353"/>
                    <a:pt x="4370" y="4353"/>
                  </a:cubicBezTo>
                  <a:cubicBezTo>
                    <a:pt x="4362" y="4316"/>
                    <a:pt x="4339" y="4302"/>
                    <a:pt x="4309" y="43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57"/>
            <p:cNvSpPr/>
            <p:nvPr/>
          </p:nvSpPr>
          <p:spPr>
            <a:xfrm>
              <a:off x="6114821" y="4983649"/>
              <a:ext cx="159180" cy="135552"/>
            </a:xfrm>
            <a:custGeom>
              <a:avLst/>
              <a:gdLst/>
              <a:ahLst/>
              <a:cxnLst/>
              <a:rect l="l" t="t" r="r" b="b"/>
              <a:pathLst>
                <a:path w="3227" h="2748" extrusionOk="0">
                  <a:moveTo>
                    <a:pt x="1872" y="0"/>
                  </a:moveTo>
                  <a:cubicBezTo>
                    <a:pt x="1496" y="0"/>
                    <a:pt x="1128" y="117"/>
                    <a:pt x="819" y="343"/>
                  </a:cubicBezTo>
                  <a:cubicBezTo>
                    <a:pt x="1" y="928"/>
                    <a:pt x="118" y="1980"/>
                    <a:pt x="953" y="2532"/>
                  </a:cubicBezTo>
                  <a:cubicBezTo>
                    <a:pt x="1176" y="2682"/>
                    <a:pt x="1414" y="2747"/>
                    <a:pt x="1649" y="2747"/>
                  </a:cubicBezTo>
                  <a:cubicBezTo>
                    <a:pt x="2458" y="2747"/>
                    <a:pt x="3226" y="1963"/>
                    <a:pt x="3200" y="1153"/>
                  </a:cubicBezTo>
                  <a:cubicBezTo>
                    <a:pt x="3184" y="460"/>
                    <a:pt x="2524" y="9"/>
                    <a:pt x="18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57"/>
            <p:cNvSpPr/>
            <p:nvPr/>
          </p:nvSpPr>
          <p:spPr>
            <a:xfrm>
              <a:off x="7009030" y="4489536"/>
              <a:ext cx="651567" cy="663504"/>
            </a:xfrm>
            <a:custGeom>
              <a:avLst/>
              <a:gdLst/>
              <a:ahLst/>
              <a:cxnLst/>
              <a:rect l="l" t="t" r="r" b="b"/>
              <a:pathLst>
                <a:path w="13209" h="13451" extrusionOk="0">
                  <a:moveTo>
                    <a:pt x="10201" y="5155"/>
                  </a:moveTo>
                  <a:cubicBezTo>
                    <a:pt x="10836" y="4996"/>
                    <a:pt x="11479" y="4938"/>
                    <a:pt x="12131" y="5122"/>
                  </a:cubicBezTo>
                  <a:cubicBezTo>
                    <a:pt x="12198" y="5139"/>
                    <a:pt x="12265" y="5164"/>
                    <a:pt x="12323" y="5189"/>
                  </a:cubicBezTo>
                  <a:cubicBezTo>
                    <a:pt x="12390" y="5214"/>
                    <a:pt x="12423" y="5222"/>
                    <a:pt x="12473" y="5247"/>
                  </a:cubicBezTo>
                  <a:cubicBezTo>
                    <a:pt x="12515" y="5264"/>
                    <a:pt x="12540" y="5281"/>
                    <a:pt x="12565" y="5289"/>
                  </a:cubicBezTo>
                  <a:cubicBezTo>
                    <a:pt x="12841" y="5414"/>
                    <a:pt x="13042" y="5648"/>
                    <a:pt x="13125" y="5941"/>
                  </a:cubicBezTo>
                  <a:cubicBezTo>
                    <a:pt x="13175" y="6141"/>
                    <a:pt x="13133" y="6358"/>
                    <a:pt x="13000" y="6525"/>
                  </a:cubicBezTo>
                  <a:cubicBezTo>
                    <a:pt x="12824" y="6734"/>
                    <a:pt x="12540" y="6818"/>
                    <a:pt x="12281" y="6893"/>
                  </a:cubicBezTo>
                  <a:cubicBezTo>
                    <a:pt x="12440" y="7035"/>
                    <a:pt x="12590" y="7194"/>
                    <a:pt x="12724" y="7361"/>
                  </a:cubicBezTo>
                  <a:cubicBezTo>
                    <a:pt x="13209" y="7971"/>
                    <a:pt x="13108" y="8864"/>
                    <a:pt x="12490" y="9341"/>
                  </a:cubicBezTo>
                  <a:cubicBezTo>
                    <a:pt x="11680" y="10009"/>
                    <a:pt x="10502" y="9900"/>
                    <a:pt x="9466" y="9458"/>
                  </a:cubicBezTo>
                  <a:cubicBezTo>
                    <a:pt x="9675" y="9800"/>
                    <a:pt x="9834" y="10176"/>
                    <a:pt x="9934" y="10569"/>
                  </a:cubicBezTo>
                  <a:cubicBezTo>
                    <a:pt x="10143" y="11496"/>
                    <a:pt x="9900" y="12599"/>
                    <a:pt x="9098" y="12983"/>
                  </a:cubicBezTo>
                  <a:cubicBezTo>
                    <a:pt x="8121" y="13451"/>
                    <a:pt x="6759" y="12849"/>
                    <a:pt x="6383" y="11772"/>
                  </a:cubicBezTo>
                  <a:cubicBezTo>
                    <a:pt x="6233" y="11930"/>
                    <a:pt x="6058" y="12064"/>
                    <a:pt x="5865" y="12181"/>
                  </a:cubicBezTo>
                  <a:cubicBezTo>
                    <a:pt x="5398" y="12415"/>
                    <a:pt x="4830" y="12198"/>
                    <a:pt x="4637" y="11705"/>
                  </a:cubicBezTo>
                  <a:cubicBezTo>
                    <a:pt x="4445" y="11195"/>
                    <a:pt x="4495" y="10652"/>
                    <a:pt x="4662" y="10092"/>
                  </a:cubicBezTo>
                  <a:cubicBezTo>
                    <a:pt x="3936" y="10761"/>
                    <a:pt x="2916" y="11229"/>
                    <a:pt x="1939" y="10920"/>
                  </a:cubicBezTo>
                  <a:cubicBezTo>
                    <a:pt x="1897" y="10903"/>
                    <a:pt x="1864" y="10886"/>
                    <a:pt x="1830" y="10869"/>
                  </a:cubicBezTo>
                  <a:cubicBezTo>
                    <a:pt x="1287" y="10585"/>
                    <a:pt x="1145" y="9691"/>
                    <a:pt x="1455" y="9107"/>
                  </a:cubicBezTo>
                  <a:cubicBezTo>
                    <a:pt x="1563" y="8898"/>
                    <a:pt x="1739" y="8614"/>
                    <a:pt x="1739" y="8614"/>
                  </a:cubicBezTo>
                  <a:lnTo>
                    <a:pt x="1672" y="8614"/>
                  </a:lnTo>
                  <a:cubicBezTo>
                    <a:pt x="978" y="8580"/>
                    <a:pt x="1" y="8430"/>
                    <a:pt x="293" y="7411"/>
                  </a:cubicBezTo>
                  <a:cubicBezTo>
                    <a:pt x="494" y="6709"/>
                    <a:pt x="1279" y="6383"/>
                    <a:pt x="1881" y="6241"/>
                  </a:cubicBezTo>
                  <a:cubicBezTo>
                    <a:pt x="1964" y="6225"/>
                    <a:pt x="2048" y="6208"/>
                    <a:pt x="2140" y="6191"/>
                  </a:cubicBezTo>
                  <a:cubicBezTo>
                    <a:pt x="2023" y="6149"/>
                    <a:pt x="1914" y="6116"/>
                    <a:pt x="1805" y="6074"/>
                  </a:cubicBezTo>
                  <a:cubicBezTo>
                    <a:pt x="1154" y="5840"/>
                    <a:pt x="527" y="5331"/>
                    <a:pt x="644" y="4587"/>
                  </a:cubicBezTo>
                  <a:cubicBezTo>
                    <a:pt x="678" y="4378"/>
                    <a:pt x="761" y="4178"/>
                    <a:pt x="886" y="4002"/>
                  </a:cubicBezTo>
                  <a:cubicBezTo>
                    <a:pt x="945" y="3877"/>
                    <a:pt x="1028" y="3760"/>
                    <a:pt x="1137" y="3660"/>
                  </a:cubicBezTo>
                  <a:cubicBezTo>
                    <a:pt x="1580" y="3234"/>
                    <a:pt x="2257" y="3134"/>
                    <a:pt x="2825" y="3276"/>
                  </a:cubicBezTo>
                  <a:cubicBezTo>
                    <a:pt x="2825" y="3276"/>
                    <a:pt x="2449" y="2632"/>
                    <a:pt x="2415" y="2265"/>
                  </a:cubicBezTo>
                  <a:cubicBezTo>
                    <a:pt x="2348" y="1605"/>
                    <a:pt x="2891" y="1045"/>
                    <a:pt x="3551" y="1087"/>
                  </a:cubicBezTo>
                  <a:cubicBezTo>
                    <a:pt x="4713" y="1112"/>
                    <a:pt x="5665" y="2106"/>
                    <a:pt x="6191" y="3092"/>
                  </a:cubicBezTo>
                  <a:cubicBezTo>
                    <a:pt x="6108" y="2206"/>
                    <a:pt x="6358" y="1321"/>
                    <a:pt x="6893" y="619"/>
                  </a:cubicBezTo>
                  <a:cubicBezTo>
                    <a:pt x="7261" y="151"/>
                    <a:pt x="8029" y="1"/>
                    <a:pt x="8455" y="469"/>
                  </a:cubicBezTo>
                  <a:cubicBezTo>
                    <a:pt x="8723" y="761"/>
                    <a:pt x="8831" y="1179"/>
                    <a:pt x="8898" y="1588"/>
                  </a:cubicBezTo>
                  <a:lnTo>
                    <a:pt x="8931" y="1797"/>
                  </a:lnTo>
                  <a:lnTo>
                    <a:pt x="8982" y="1763"/>
                  </a:lnTo>
                  <a:cubicBezTo>
                    <a:pt x="9900" y="1271"/>
                    <a:pt x="11045" y="1162"/>
                    <a:pt x="11814" y="1880"/>
                  </a:cubicBezTo>
                  <a:cubicBezTo>
                    <a:pt x="11947" y="2006"/>
                    <a:pt x="12047" y="2173"/>
                    <a:pt x="12098" y="2348"/>
                  </a:cubicBezTo>
                  <a:cubicBezTo>
                    <a:pt x="12231" y="2908"/>
                    <a:pt x="11872" y="3468"/>
                    <a:pt x="11555" y="3885"/>
                  </a:cubicBezTo>
                  <a:cubicBezTo>
                    <a:pt x="11170" y="4378"/>
                    <a:pt x="10711" y="4804"/>
                    <a:pt x="10201" y="5155"/>
                  </a:cubicBezTo>
                  <a:close/>
                </a:path>
              </a:pathLst>
            </a:custGeom>
            <a:solidFill>
              <a:srgbClr val="F7A9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57"/>
            <p:cNvSpPr/>
            <p:nvPr/>
          </p:nvSpPr>
          <p:spPr>
            <a:xfrm>
              <a:off x="7110842" y="4642007"/>
              <a:ext cx="436450" cy="359006"/>
            </a:xfrm>
            <a:custGeom>
              <a:avLst/>
              <a:gdLst/>
              <a:ahLst/>
              <a:cxnLst/>
              <a:rect l="l" t="t" r="r" b="b"/>
              <a:pathLst>
                <a:path w="8848" h="7278" extrusionOk="0">
                  <a:moveTo>
                    <a:pt x="6015" y="1"/>
                  </a:moveTo>
                  <a:lnTo>
                    <a:pt x="5781" y="84"/>
                  </a:lnTo>
                  <a:cubicBezTo>
                    <a:pt x="5781" y="84"/>
                    <a:pt x="5531" y="569"/>
                    <a:pt x="5389" y="920"/>
                  </a:cubicBezTo>
                  <a:cubicBezTo>
                    <a:pt x="5330" y="1062"/>
                    <a:pt x="5280" y="1204"/>
                    <a:pt x="5230" y="1354"/>
                  </a:cubicBezTo>
                  <a:cubicBezTo>
                    <a:pt x="5188" y="1488"/>
                    <a:pt x="5146" y="1621"/>
                    <a:pt x="5105" y="1763"/>
                  </a:cubicBezTo>
                  <a:cubicBezTo>
                    <a:pt x="5046" y="2014"/>
                    <a:pt x="4971" y="2273"/>
                    <a:pt x="4887" y="2524"/>
                  </a:cubicBezTo>
                  <a:cubicBezTo>
                    <a:pt x="4821" y="2674"/>
                    <a:pt x="4779" y="2841"/>
                    <a:pt x="4779" y="3017"/>
                  </a:cubicBezTo>
                  <a:cubicBezTo>
                    <a:pt x="4779" y="3017"/>
                    <a:pt x="4749" y="3058"/>
                    <a:pt x="4773" y="3058"/>
                  </a:cubicBezTo>
                  <a:cubicBezTo>
                    <a:pt x="4795" y="3058"/>
                    <a:pt x="4862" y="3023"/>
                    <a:pt x="5038" y="2891"/>
                  </a:cubicBezTo>
                  <a:cubicBezTo>
                    <a:pt x="5172" y="2716"/>
                    <a:pt x="5280" y="2540"/>
                    <a:pt x="5372" y="2348"/>
                  </a:cubicBezTo>
                  <a:lnTo>
                    <a:pt x="5564" y="1839"/>
                  </a:lnTo>
                  <a:cubicBezTo>
                    <a:pt x="5731" y="1312"/>
                    <a:pt x="5873" y="778"/>
                    <a:pt x="6082" y="268"/>
                  </a:cubicBezTo>
                  <a:cubicBezTo>
                    <a:pt x="6116" y="193"/>
                    <a:pt x="6015" y="1"/>
                    <a:pt x="6015" y="1"/>
                  </a:cubicBezTo>
                  <a:close/>
                  <a:moveTo>
                    <a:pt x="7987" y="502"/>
                  </a:moveTo>
                  <a:lnTo>
                    <a:pt x="7795" y="560"/>
                  </a:lnTo>
                  <a:cubicBezTo>
                    <a:pt x="7319" y="1204"/>
                    <a:pt x="6592" y="1839"/>
                    <a:pt x="5915" y="2449"/>
                  </a:cubicBezTo>
                  <a:cubicBezTo>
                    <a:pt x="5029" y="3225"/>
                    <a:pt x="5531" y="2808"/>
                    <a:pt x="5096" y="3058"/>
                  </a:cubicBezTo>
                  <a:cubicBezTo>
                    <a:pt x="5096" y="3058"/>
                    <a:pt x="4971" y="3234"/>
                    <a:pt x="5071" y="3259"/>
                  </a:cubicBezTo>
                  <a:cubicBezTo>
                    <a:pt x="5074" y="3260"/>
                    <a:pt x="5076" y="3261"/>
                    <a:pt x="5079" y="3261"/>
                  </a:cubicBezTo>
                  <a:cubicBezTo>
                    <a:pt x="5097" y="3261"/>
                    <a:pt x="5121" y="3242"/>
                    <a:pt x="5121" y="3242"/>
                  </a:cubicBezTo>
                  <a:lnTo>
                    <a:pt x="5172" y="3276"/>
                  </a:lnTo>
                  <a:cubicBezTo>
                    <a:pt x="5172" y="3276"/>
                    <a:pt x="5531" y="3242"/>
                    <a:pt x="5556" y="3234"/>
                  </a:cubicBezTo>
                  <a:cubicBezTo>
                    <a:pt x="5890" y="3067"/>
                    <a:pt x="6199" y="2850"/>
                    <a:pt x="6458" y="2591"/>
                  </a:cubicBezTo>
                  <a:cubicBezTo>
                    <a:pt x="6909" y="2164"/>
                    <a:pt x="7678" y="1346"/>
                    <a:pt x="7678" y="1346"/>
                  </a:cubicBezTo>
                  <a:cubicBezTo>
                    <a:pt x="7836" y="1095"/>
                    <a:pt x="7945" y="803"/>
                    <a:pt x="7987" y="502"/>
                  </a:cubicBezTo>
                  <a:close/>
                  <a:moveTo>
                    <a:pt x="5213" y="3635"/>
                  </a:moveTo>
                  <a:cubicBezTo>
                    <a:pt x="5220" y="3637"/>
                    <a:pt x="5225" y="3638"/>
                    <a:pt x="5229" y="3639"/>
                  </a:cubicBezTo>
                  <a:lnTo>
                    <a:pt x="5229" y="3639"/>
                  </a:lnTo>
                  <a:cubicBezTo>
                    <a:pt x="5229" y="3637"/>
                    <a:pt x="5237" y="3635"/>
                    <a:pt x="5263" y="3635"/>
                  </a:cubicBezTo>
                  <a:close/>
                  <a:moveTo>
                    <a:pt x="5229" y="3639"/>
                  </a:moveTo>
                  <a:cubicBezTo>
                    <a:pt x="5230" y="3642"/>
                    <a:pt x="5244" y="3646"/>
                    <a:pt x="5247" y="3646"/>
                  </a:cubicBezTo>
                  <a:cubicBezTo>
                    <a:pt x="5249" y="3646"/>
                    <a:pt x="5246" y="3644"/>
                    <a:pt x="5229" y="3639"/>
                  </a:cubicBezTo>
                  <a:close/>
                  <a:moveTo>
                    <a:pt x="1674" y="1961"/>
                  </a:moveTo>
                  <a:cubicBezTo>
                    <a:pt x="1472" y="1961"/>
                    <a:pt x="1277" y="2010"/>
                    <a:pt x="1095" y="2098"/>
                  </a:cubicBezTo>
                  <a:lnTo>
                    <a:pt x="1220" y="2240"/>
                  </a:lnTo>
                  <a:cubicBezTo>
                    <a:pt x="1345" y="2273"/>
                    <a:pt x="1462" y="2315"/>
                    <a:pt x="1571" y="2357"/>
                  </a:cubicBezTo>
                  <a:cubicBezTo>
                    <a:pt x="2248" y="2582"/>
                    <a:pt x="2891" y="2900"/>
                    <a:pt x="3492" y="3284"/>
                  </a:cubicBezTo>
                  <a:cubicBezTo>
                    <a:pt x="4094" y="3685"/>
                    <a:pt x="4142" y="3763"/>
                    <a:pt x="4172" y="3763"/>
                  </a:cubicBezTo>
                  <a:cubicBezTo>
                    <a:pt x="4187" y="3763"/>
                    <a:pt x="4197" y="3743"/>
                    <a:pt x="4269" y="3735"/>
                  </a:cubicBezTo>
                  <a:cubicBezTo>
                    <a:pt x="4286" y="3735"/>
                    <a:pt x="4294" y="3727"/>
                    <a:pt x="4303" y="3718"/>
                  </a:cubicBezTo>
                  <a:cubicBezTo>
                    <a:pt x="4436" y="3585"/>
                    <a:pt x="4395" y="3668"/>
                    <a:pt x="4228" y="3426"/>
                  </a:cubicBezTo>
                  <a:cubicBezTo>
                    <a:pt x="4228" y="3426"/>
                    <a:pt x="4010" y="3192"/>
                    <a:pt x="3860" y="3025"/>
                  </a:cubicBezTo>
                  <a:cubicBezTo>
                    <a:pt x="3459" y="2616"/>
                    <a:pt x="1763" y="1964"/>
                    <a:pt x="1763" y="1964"/>
                  </a:cubicBezTo>
                  <a:cubicBezTo>
                    <a:pt x="1733" y="1962"/>
                    <a:pt x="1704" y="1961"/>
                    <a:pt x="1674" y="1961"/>
                  </a:cubicBezTo>
                  <a:close/>
                  <a:moveTo>
                    <a:pt x="2899" y="318"/>
                  </a:moveTo>
                  <a:lnTo>
                    <a:pt x="2908" y="444"/>
                  </a:lnTo>
                  <a:cubicBezTo>
                    <a:pt x="3217" y="769"/>
                    <a:pt x="3484" y="1129"/>
                    <a:pt x="3718" y="1513"/>
                  </a:cubicBezTo>
                  <a:cubicBezTo>
                    <a:pt x="3935" y="1905"/>
                    <a:pt x="4111" y="2306"/>
                    <a:pt x="4261" y="2724"/>
                  </a:cubicBezTo>
                  <a:cubicBezTo>
                    <a:pt x="4403" y="3209"/>
                    <a:pt x="4629" y="3877"/>
                    <a:pt x="4629" y="3877"/>
                  </a:cubicBezTo>
                  <a:lnTo>
                    <a:pt x="4771" y="3501"/>
                  </a:lnTo>
                  <a:cubicBezTo>
                    <a:pt x="4729" y="3025"/>
                    <a:pt x="4712" y="2858"/>
                    <a:pt x="4679" y="2666"/>
                  </a:cubicBezTo>
                  <a:cubicBezTo>
                    <a:pt x="4679" y="2616"/>
                    <a:pt x="4662" y="2565"/>
                    <a:pt x="4654" y="2515"/>
                  </a:cubicBezTo>
                  <a:cubicBezTo>
                    <a:pt x="4520" y="1972"/>
                    <a:pt x="3893" y="1078"/>
                    <a:pt x="3893" y="1078"/>
                  </a:cubicBezTo>
                  <a:cubicBezTo>
                    <a:pt x="3534" y="686"/>
                    <a:pt x="2899" y="318"/>
                    <a:pt x="2899" y="318"/>
                  </a:cubicBezTo>
                  <a:close/>
                  <a:moveTo>
                    <a:pt x="4808" y="4629"/>
                  </a:moveTo>
                  <a:cubicBezTo>
                    <a:pt x="4809" y="4632"/>
                    <a:pt x="4809" y="4636"/>
                    <a:pt x="4810" y="4640"/>
                  </a:cubicBezTo>
                  <a:lnTo>
                    <a:pt x="4810" y="4640"/>
                  </a:lnTo>
                  <a:lnTo>
                    <a:pt x="4812" y="4629"/>
                  </a:lnTo>
                  <a:close/>
                  <a:moveTo>
                    <a:pt x="4804" y="4629"/>
                  </a:moveTo>
                  <a:cubicBezTo>
                    <a:pt x="4704" y="4646"/>
                    <a:pt x="4796" y="4721"/>
                    <a:pt x="4796" y="4721"/>
                  </a:cubicBezTo>
                  <a:cubicBezTo>
                    <a:pt x="4824" y="4711"/>
                    <a:pt x="4817" y="4668"/>
                    <a:pt x="4810" y="4640"/>
                  </a:cubicBezTo>
                  <a:lnTo>
                    <a:pt x="4810" y="4640"/>
                  </a:lnTo>
                  <a:lnTo>
                    <a:pt x="4809" y="4648"/>
                  </a:lnTo>
                  <a:lnTo>
                    <a:pt x="4809" y="4648"/>
                  </a:lnTo>
                  <a:cubicBezTo>
                    <a:pt x="4807" y="4641"/>
                    <a:pt x="4806" y="4634"/>
                    <a:pt x="4804" y="4629"/>
                  </a:cubicBezTo>
                  <a:close/>
                  <a:moveTo>
                    <a:pt x="5389" y="4027"/>
                  </a:moveTo>
                  <a:cubicBezTo>
                    <a:pt x="4963" y="4103"/>
                    <a:pt x="5263" y="4119"/>
                    <a:pt x="5263" y="4119"/>
                  </a:cubicBezTo>
                  <a:cubicBezTo>
                    <a:pt x="5263" y="4119"/>
                    <a:pt x="5121" y="4136"/>
                    <a:pt x="5430" y="4245"/>
                  </a:cubicBezTo>
                  <a:lnTo>
                    <a:pt x="5489" y="4270"/>
                  </a:lnTo>
                  <a:cubicBezTo>
                    <a:pt x="5488" y="4269"/>
                    <a:pt x="5487" y="4269"/>
                    <a:pt x="5487" y="4269"/>
                  </a:cubicBezTo>
                  <a:lnTo>
                    <a:pt x="5487" y="4269"/>
                  </a:lnTo>
                  <a:cubicBezTo>
                    <a:pt x="5482" y="4269"/>
                    <a:pt x="5688" y="4356"/>
                    <a:pt x="5840" y="4420"/>
                  </a:cubicBezTo>
                  <a:cubicBezTo>
                    <a:pt x="6057" y="4504"/>
                    <a:pt x="6533" y="4654"/>
                    <a:pt x="6533" y="4654"/>
                  </a:cubicBezTo>
                  <a:cubicBezTo>
                    <a:pt x="7169" y="4800"/>
                    <a:pt x="7811" y="4876"/>
                    <a:pt x="8459" y="4876"/>
                  </a:cubicBezTo>
                  <a:cubicBezTo>
                    <a:pt x="8552" y="4876"/>
                    <a:pt x="8645" y="4874"/>
                    <a:pt x="8739" y="4871"/>
                  </a:cubicBezTo>
                  <a:lnTo>
                    <a:pt x="8847" y="4763"/>
                  </a:lnTo>
                  <a:lnTo>
                    <a:pt x="8655" y="4646"/>
                  </a:lnTo>
                  <a:cubicBezTo>
                    <a:pt x="8146" y="4629"/>
                    <a:pt x="7644" y="4554"/>
                    <a:pt x="7151" y="4437"/>
                  </a:cubicBezTo>
                  <a:cubicBezTo>
                    <a:pt x="6199" y="4220"/>
                    <a:pt x="6550" y="4286"/>
                    <a:pt x="6433" y="4261"/>
                  </a:cubicBezTo>
                  <a:cubicBezTo>
                    <a:pt x="6082" y="4161"/>
                    <a:pt x="5740" y="4086"/>
                    <a:pt x="5389" y="4027"/>
                  </a:cubicBezTo>
                  <a:close/>
                  <a:moveTo>
                    <a:pt x="3182" y="3644"/>
                  </a:moveTo>
                  <a:cubicBezTo>
                    <a:pt x="2424" y="3644"/>
                    <a:pt x="1664" y="3895"/>
                    <a:pt x="969" y="4220"/>
                  </a:cubicBezTo>
                  <a:cubicBezTo>
                    <a:pt x="911" y="4253"/>
                    <a:pt x="502" y="4462"/>
                    <a:pt x="209" y="4654"/>
                  </a:cubicBezTo>
                  <a:cubicBezTo>
                    <a:pt x="117" y="4712"/>
                    <a:pt x="42" y="4796"/>
                    <a:pt x="0" y="4896"/>
                  </a:cubicBezTo>
                  <a:lnTo>
                    <a:pt x="142" y="4938"/>
                  </a:lnTo>
                  <a:cubicBezTo>
                    <a:pt x="343" y="4863"/>
                    <a:pt x="543" y="4788"/>
                    <a:pt x="752" y="4721"/>
                  </a:cubicBezTo>
                  <a:cubicBezTo>
                    <a:pt x="1395" y="4520"/>
                    <a:pt x="769" y="4712"/>
                    <a:pt x="1421" y="4512"/>
                  </a:cubicBezTo>
                  <a:cubicBezTo>
                    <a:pt x="2022" y="4328"/>
                    <a:pt x="3384" y="4169"/>
                    <a:pt x="3384" y="4169"/>
                  </a:cubicBezTo>
                  <a:cubicBezTo>
                    <a:pt x="4010" y="4128"/>
                    <a:pt x="4403" y="4111"/>
                    <a:pt x="4403" y="4111"/>
                  </a:cubicBezTo>
                  <a:cubicBezTo>
                    <a:pt x="4537" y="4052"/>
                    <a:pt x="4244" y="3835"/>
                    <a:pt x="4236" y="3827"/>
                  </a:cubicBezTo>
                  <a:cubicBezTo>
                    <a:pt x="3890" y="3699"/>
                    <a:pt x="3536" y="3644"/>
                    <a:pt x="3182" y="3644"/>
                  </a:cubicBezTo>
                  <a:close/>
                  <a:moveTo>
                    <a:pt x="4080" y="4276"/>
                  </a:moveTo>
                  <a:cubicBezTo>
                    <a:pt x="3987" y="4276"/>
                    <a:pt x="3902" y="4286"/>
                    <a:pt x="3902" y="4286"/>
                  </a:cubicBezTo>
                  <a:cubicBezTo>
                    <a:pt x="3016" y="4470"/>
                    <a:pt x="2832" y="4621"/>
                    <a:pt x="2197" y="4938"/>
                  </a:cubicBezTo>
                  <a:cubicBezTo>
                    <a:pt x="1771" y="5147"/>
                    <a:pt x="1220" y="5865"/>
                    <a:pt x="1220" y="5865"/>
                  </a:cubicBezTo>
                  <a:lnTo>
                    <a:pt x="1354" y="5865"/>
                  </a:lnTo>
                  <a:cubicBezTo>
                    <a:pt x="2022" y="5306"/>
                    <a:pt x="2799" y="5105"/>
                    <a:pt x="3442" y="4754"/>
                  </a:cubicBezTo>
                  <a:lnTo>
                    <a:pt x="4236" y="4412"/>
                  </a:lnTo>
                  <a:cubicBezTo>
                    <a:pt x="4219" y="4403"/>
                    <a:pt x="4303" y="4395"/>
                    <a:pt x="4294" y="4387"/>
                  </a:cubicBezTo>
                  <a:cubicBezTo>
                    <a:pt x="4342" y="4295"/>
                    <a:pt x="4205" y="4276"/>
                    <a:pt x="4080" y="4276"/>
                  </a:cubicBezTo>
                  <a:close/>
                  <a:moveTo>
                    <a:pt x="4611" y="4831"/>
                  </a:moveTo>
                  <a:cubicBezTo>
                    <a:pt x="4587" y="4831"/>
                    <a:pt x="4587" y="4913"/>
                    <a:pt x="4587" y="4913"/>
                  </a:cubicBezTo>
                  <a:cubicBezTo>
                    <a:pt x="4587" y="4913"/>
                    <a:pt x="4576" y="4887"/>
                    <a:pt x="4574" y="4887"/>
                  </a:cubicBezTo>
                  <a:lnTo>
                    <a:pt x="4574" y="4887"/>
                  </a:lnTo>
                  <a:cubicBezTo>
                    <a:pt x="4573" y="4887"/>
                    <a:pt x="4577" y="4904"/>
                    <a:pt x="4595" y="4963"/>
                  </a:cubicBezTo>
                  <a:cubicBezTo>
                    <a:pt x="4879" y="5999"/>
                    <a:pt x="4720" y="5423"/>
                    <a:pt x="4762" y="5807"/>
                  </a:cubicBezTo>
                  <a:cubicBezTo>
                    <a:pt x="4812" y="6283"/>
                    <a:pt x="5088" y="7260"/>
                    <a:pt x="5088" y="7260"/>
                  </a:cubicBezTo>
                  <a:lnTo>
                    <a:pt x="5155" y="7160"/>
                  </a:lnTo>
                  <a:cubicBezTo>
                    <a:pt x="5121" y="6843"/>
                    <a:pt x="5105" y="6525"/>
                    <a:pt x="5071" y="6216"/>
                  </a:cubicBezTo>
                  <a:cubicBezTo>
                    <a:pt x="5046" y="6016"/>
                    <a:pt x="5013" y="5815"/>
                    <a:pt x="4971" y="5623"/>
                  </a:cubicBezTo>
                  <a:cubicBezTo>
                    <a:pt x="4963" y="5598"/>
                    <a:pt x="4954" y="5581"/>
                    <a:pt x="4954" y="5556"/>
                  </a:cubicBezTo>
                  <a:cubicBezTo>
                    <a:pt x="4938" y="5514"/>
                    <a:pt x="4812" y="5205"/>
                    <a:pt x="4670" y="4913"/>
                  </a:cubicBezTo>
                  <a:cubicBezTo>
                    <a:pt x="4642" y="4852"/>
                    <a:pt x="4624" y="4831"/>
                    <a:pt x="4611" y="4831"/>
                  </a:cubicBezTo>
                  <a:close/>
                  <a:moveTo>
                    <a:pt x="4807" y="4609"/>
                  </a:moveTo>
                  <a:cubicBezTo>
                    <a:pt x="4804" y="4609"/>
                    <a:pt x="4804" y="4615"/>
                    <a:pt x="4804" y="4629"/>
                  </a:cubicBezTo>
                  <a:lnTo>
                    <a:pt x="4808" y="4629"/>
                  </a:lnTo>
                  <a:cubicBezTo>
                    <a:pt x="4806" y="4621"/>
                    <a:pt x="4805" y="4615"/>
                    <a:pt x="4807" y="4615"/>
                  </a:cubicBezTo>
                  <a:lnTo>
                    <a:pt x="4807" y="4615"/>
                  </a:lnTo>
                  <a:cubicBezTo>
                    <a:pt x="4812" y="4615"/>
                    <a:pt x="4844" y="4666"/>
                    <a:pt x="4954" y="4838"/>
                  </a:cubicBezTo>
                  <a:cubicBezTo>
                    <a:pt x="5146" y="5147"/>
                    <a:pt x="5305" y="5473"/>
                    <a:pt x="5439" y="5815"/>
                  </a:cubicBezTo>
                  <a:cubicBezTo>
                    <a:pt x="5573" y="6133"/>
                    <a:pt x="5915" y="7277"/>
                    <a:pt x="5915" y="7277"/>
                  </a:cubicBezTo>
                  <a:lnTo>
                    <a:pt x="5982" y="7202"/>
                  </a:lnTo>
                  <a:cubicBezTo>
                    <a:pt x="5974" y="6893"/>
                    <a:pt x="5940" y="6592"/>
                    <a:pt x="5882" y="6291"/>
                  </a:cubicBezTo>
                  <a:cubicBezTo>
                    <a:pt x="5840" y="6141"/>
                    <a:pt x="5790" y="5982"/>
                    <a:pt x="5731" y="5832"/>
                  </a:cubicBezTo>
                  <a:cubicBezTo>
                    <a:pt x="5554" y="5380"/>
                    <a:pt x="5431" y="4618"/>
                    <a:pt x="4882" y="4618"/>
                  </a:cubicBezTo>
                  <a:cubicBezTo>
                    <a:pt x="4862" y="4618"/>
                    <a:pt x="4842" y="4619"/>
                    <a:pt x="4821" y="4621"/>
                  </a:cubicBezTo>
                  <a:cubicBezTo>
                    <a:pt x="4813" y="4613"/>
                    <a:pt x="4809" y="4609"/>
                    <a:pt x="4807" y="46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57"/>
            <p:cNvSpPr/>
            <p:nvPr/>
          </p:nvSpPr>
          <p:spPr>
            <a:xfrm>
              <a:off x="7256161" y="4759012"/>
              <a:ext cx="157601" cy="142606"/>
            </a:xfrm>
            <a:custGeom>
              <a:avLst/>
              <a:gdLst/>
              <a:ahLst/>
              <a:cxnLst/>
              <a:rect l="l" t="t" r="r" b="b"/>
              <a:pathLst>
                <a:path w="3195" h="2891" extrusionOk="0">
                  <a:moveTo>
                    <a:pt x="1627" y="0"/>
                  </a:moveTo>
                  <a:cubicBezTo>
                    <a:pt x="1089" y="0"/>
                    <a:pt x="587" y="373"/>
                    <a:pt x="363" y="987"/>
                  </a:cubicBezTo>
                  <a:cubicBezTo>
                    <a:pt x="1" y="1984"/>
                    <a:pt x="965" y="2890"/>
                    <a:pt x="1891" y="2890"/>
                  </a:cubicBezTo>
                  <a:cubicBezTo>
                    <a:pt x="2013" y="2890"/>
                    <a:pt x="2134" y="2875"/>
                    <a:pt x="2251" y="2842"/>
                  </a:cubicBezTo>
                  <a:cubicBezTo>
                    <a:pt x="2927" y="2650"/>
                    <a:pt x="3195" y="1898"/>
                    <a:pt x="3053" y="1271"/>
                  </a:cubicBezTo>
                  <a:cubicBezTo>
                    <a:pt x="2961" y="904"/>
                    <a:pt x="2752" y="578"/>
                    <a:pt x="2468" y="327"/>
                  </a:cubicBezTo>
                  <a:cubicBezTo>
                    <a:pt x="2201" y="103"/>
                    <a:pt x="1909" y="0"/>
                    <a:pt x="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57"/>
            <p:cNvSpPr/>
            <p:nvPr/>
          </p:nvSpPr>
          <p:spPr>
            <a:xfrm>
              <a:off x="8680443" y="3934059"/>
              <a:ext cx="651962" cy="663504"/>
            </a:xfrm>
            <a:custGeom>
              <a:avLst/>
              <a:gdLst/>
              <a:ahLst/>
              <a:cxnLst/>
              <a:rect l="l" t="t" r="r" b="b"/>
              <a:pathLst>
                <a:path w="13217" h="13451" extrusionOk="0">
                  <a:moveTo>
                    <a:pt x="10201" y="5155"/>
                  </a:moveTo>
                  <a:cubicBezTo>
                    <a:pt x="10844" y="4996"/>
                    <a:pt x="11479" y="4938"/>
                    <a:pt x="12139" y="5122"/>
                  </a:cubicBezTo>
                  <a:cubicBezTo>
                    <a:pt x="12198" y="5147"/>
                    <a:pt x="12265" y="5163"/>
                    <a:pt x="12331" y="5188"/>
                  </a:cubicBezTo>
                  <a:cubicBezTo>
                    <a:pt x="12390" y="5213"/>
                    <a:pt x="12432" y="5222"/>
                    <a:pt x="12473" y="5247"/>
                  </a:cubicBezTo>
                  <a:cubicBezTo>
                    <a:pt x="12524" y="5264"/>
                    <a:pt x="12540" y="5280"/>
                    <a:pt x="12574" y="5289"/>
                  </a:cubicBezTo>
                  <a:cubicBezTo>
                    <a:pt x="12841" y="5414"/>
                    <a:pt x="13042" y="5648"/>
                    <a:pt x="13125" y="5940"/>
                  </a:cubicBezTo>
                  <a:cubicBezTo>
                    <a:pt x="13184" y="6141"/>
                    <a:pt x="13133" y="6358"/>
                    <a:pt x="13008" y="6525"/>
                  </a:cubicBezTo>
                  <a:cubicBezTo>
                    <a:pt x="12824" y="6734"/>
                    <a:pt x="12540" y="6817"/>
                    <a:pt x="12290" y="6893"/>
                  </a:cubicBezTo>
                  <a:cubicBezTo>
                    <a:pt x="12440" y="7035"/>
                    <a:pt x="12590" y="7193"/>
                    <a:pt x="12732" y="7360"/>
                  </a:cubicBezTo>
                  <a:cubicBezTo>
                    <a:pt x="13217" y="7970"/>
                    <a:pt x="13108" y="8864"/>
                    <a:pt x="12490" y="9340"/>
                  </a:cubicBezTo>
                  <a:cubicBezTo>
                    <a:pt x="11688" y="10009"/>
                    <a:pt x="10510" y="9900"/>
                    <a:pt x="9474" y="9457"/>
                  </a:cubicBezTo>
                  <a:cubicBezTo>
                    <a:pt x="9683" y="9800"/>
                    <a:pt x="9842" y="10176"/>
                    <a:pt x="9942" y="10568"/>
                  </a:cubicBezTo>
                  <a:cubicBezTo>
                    <a:pt x="10151" y="11496"/>
                    <a:pt x="9900" y="12598"/>
                    <a:pt x="9107" y="12983"/>
                  </a:cubicBezTo>
                  <a:cubicBezTo>
                    <a:pt x="8129" y="13451"/>
                    <a:pt x="6768" y="12849"/>
                    <a:pt x="6392" y="11771"/>
                  </a:cubicBezTo>
                  <a:cubicBezTo>
                    <a:pt x="6233" y="11930"/>
                    <a:pt x="6058" y="12064"/>
                    <a:pt x="5865" y="12181"/>
                  </a:cubicBezTo>
                  <a:cubicBezTo>
                    <a:pt x="5398" y="12415"/>
                    <a:pt x="4830" y="12197"/>
                    <a:pt x="4637" y="11713"/>
                  </a:cubicBezTo>
                  <a:cubicBezTo>
                    <a:pt x="4445" y="11203"/>
                    <a:pt x="4495" y="10660"/>
                    <a:pt x="4671" y="10092"/>
                  </a:cubicBezTo>
                  <a:cubicBezTo>
                    <a:pt x="3944" y="10769"/>
                    <a:pt x="2916" y="11228"/>
                    <a:pt x="1939" y="10919"/>
                  </a:cubicBezTo>
                  <a:cubicBezTo>
                    <a:pt x="1906" y="10911"/>
                    <a:pt x="1872" y="10894"/>
                    <a:pt x="1839" y="10877"/>
                  </a:cubicBezTo>
                  <a:cubicBezTo>
                    <a:pt x="1287" y="10593"/>
                    <a:pt x="1145" y="9700"/>
                    <a:pt x="1455" y="9115"/>
                  </a:cubicBezTo>
                  <a:cubicBezTo>
                    <a:pt x="1571" y="8906"/>
                    <a:pt x="1747" y="8614"/>
                    <a:pt x="1747" y="8614"/>
                  </a:cubicBezTo>
                  <a:lnTo>
                    <a:pt x="1680" y="8614"/>
                  </a:lnTo>
                  <a:cubicBezTo>
                    <a:pt x="987" y="8588"/>
                    <a:pt x="1" y="8430"/>
                    <a:pt x="293" y="7411"/>
                  </a:cubicBezTo>
                  <a:cubicBezTo>
                    <a:pt x="494" y="6717"/>
                    <a:pt x="1287" y="6391"/>
                    <a:pt x="1881" y="6249"/>
                  </a:cubicBezTo>
                  <a:cubicBezTo>
                    <a:pt x="1964" y="6224"/>
                    <a:pt x="2056" y="6208"/>
                    <a:pt x="2140" y="6191"/>
                  </a:cubicBezTo>
                  <a:cubicBezTo>
                    <a:pt x="2031" y="6157"/>
                    <a:pt x="1914" y="6116"/>
                    <a:pt x="1805" y="6082"/>
                  </a:cubicBezTo>
                  <a:cubicBezTo>
                    <a:pt x="1154" y="5848"/>
                    <a:pt x="527" y="5330"/>
                    <a:pt x="644" y="4587"/>
                  </a:cubicBezTo>
                  <a:cubicBezTo>
                    <a:pt x="686" y="4378"/>
                    <a:pt x="769" y="4178"/>
                    <a:pt x="895" y="4010"/>
                  </a:cubicBezTo>
                  <a:cubicBezTo>
                    <a:pt x="953" y="3877"/>
                    <a:pt x="1037" y="3760"/>
                    <a:pt x="1137" y="3660"/>
                  </a:cubicBezTo>
                  <a:cubicBezTo>
                    <a:pt x="1580" y="3242"/>
                    <a:pt x="2256" y="3142"/>
                    <a:pt x="2825" y="3284"/>
                  </a:cubicBezTo>
                  <a:cubicBezTo>
                    <a:pt x="2825" y="3284"/>
                    <a:pt x="2457" y="2640"/>
                    <a:pt x="2424" y="2264"/>
                  </a:cubicBezTo>
                  <a:cubicBezTo>
                    <a:pt x="2357" y="1613"/>
                    <a:pt x="2891" y="1053"/>
                    <a:pt x="3551" y="1087"/>
                  </a:cubicBezTo>
                  <a:cubicBezTo>
                    <a:pt x="4713" y="1120"/>
                    <a:pt x="5665" y="2114"/>
                    <a:pt x="6191" y="3100"/>
                  </a:cubicBezTo>
                  <a:cubicBezTo>
                    <a:pt x="6108" y="2206"/>
                    <a:pt x="6367" y="1329"/>
                    <a:pt x="6901" y="619"/>
                  </a:cubicBezTo>
                  <a:cubicBezTo>
                    <a:pt x="7269" y="159"/>
                    <a:pt x="8037" y="1"/>
                    <a:pt x="8464" y="468"/>
                  </a:cubicBezTo>
                  <a:cubicBezTo>
                    <a:pt x="8731" y="761"/>
                    <a:pt x="8839" y="1187"/>
                    <a:pt x="8906" y="1588"/>
                  </a:cubicBezTo>
                  <a:lnTo>
                    <a:pt x="8940" y="1797"/>
                  </a:lnTo>
                  <a:lnTo>
                    <a:pt x="8990" y="1772"/>
                  </a:lnTo>
                  <a:cubicBezTo>
                    <a:pt x="9909" y="1270"/>
                    <a:pt x="11053" y="1162"/>
                    <a:pt x="11822" y="1880"/>
                  </a:cubicBezTo>
                  <a:cubicBezTo>
                    <a:pt x="11956" y="2006"/>
                    <a:pt x="12056" y="2173"/>
                    <a:pt x="12106" y="2348"/>
                  </a:cubicBezTo>
                  <a:cubicBezTo>
                    <a:pt x="12240" y="2908"/>
                    <a:pt x="11880" y="3467"/>
                    <a:pt x="11555" y="3885"/>
                  </a:cubicBezTo>
                  <a:cubicBezTo>
                    <a:pt x="11179" y="4378"/>
                    <a:pt x="10719" y="4804"/>
                    <a:pt x="10201" y="5155"/>
                  </a:cubicBezTo>
                  <a:close/>
                </a:path>
              </a:pathLst>
            </a:custGeom>
            <a:solidFill>
              <a:srgbClr val="F7A9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57"/>
            <p:cNvSpPr/>
            <p:nvPr/>
          </p:nvSpPr>
          <p:spPr>
            <a:xfrm>
              <a:off x="8782255" y="4041198"/>
              <a:ext cx="437239" cy="404288"/>
            </a:xfrm>
            <a:custGeom>
              <a:avLst/>
              <a:gdLst/>
              <a:ahLst/>
              <a:cxnLst/>
              <a:rect l="l" t="t" r="r" b="b"/>
              <a:pathLst>
                <a:path w="8864" h="8196" extrusionOk="0">
                  <a:moveTo>
                    <a:pt x="7995" y="1421"/>
                  </a:moveTo>
                  <a:lnTo>
                    <a:pt x="7803" y="1479"/>
                  </a:lnTo>
                  <a:cubicBezTo>
                    <a:pt x="7327" y="2123"/>
                    <a:pt x="6600" y="2757"/>
                    <a:pt x="5923" y="3367"/>
                  </a:cubicBezTo>
                  <a:cubicBezTo>
                    <a:pt x="5046" y="4144"/>
                    <a:pt x="5539" y="3726"/>
                    <a:pt x="5105" y="3977"/>
                  </a:cubicBezTo>
                  <a:cubicBezTo>
                    <a:pt x="5105" y="3977"/>
                    <a:pt x="4979" y="4153"/>
                    <a:pt x="5080" y="4178"/>
                  </a:cubicBezTo>
                  <a:cubicBezTo>
                    <a:pt x="5082" y="4179"/>
                    <a:pt x="5085" y="4179"/>
                    <a:pt x="5088" y="4179"/>
                  </a:cubicBezTo>
                  <a:cubicBezTo>
                    <a:pt x="5105" y="4179"/>
                    <a:pt x="5130" y="4161"/>
                    <a:pt x="5130" y="4161"/>
                  </a:cubicBezTo>
                  <a:lnTo>
                    <a:pt x="5130" y="4161"/>
                  </a:lnTo>
                  <a:cubicBezTo>
                    <a:pt x="5136" y="4165"/>
                    <a:pt x="5150" y="4174"/>
                    <a:pt x="5180" y="4194"/>
                  </a:cubicBezTo>
                  <a:cubicBezTo>
                    <a:pt x="5180" y="4194"/>
                    <a:pt x="5539" y="4161"/>
                    <a:pt x="5564" y="4153"/>
                  </a:cubicBezTo>
                  <a:cubicBezTo>
                    <a:pt x="5907" y="3985"/>
                    <a:pt x="6207" y="3768"/>
                    <a:pt x="6466" y="3509"/>
                  </a:cubicBezTo>
                  <a:cubicBezTo>
                    <a:pt x="6926" y="3083"/>
                    <a:pt x="7686" y="2265"/>
                    <a:pt x="7686" y="2265"/>
                  </a:cubicBezTo>
                  <a:cubicBezTo>
                    <a:pt x="7845" y="2014"/>
                    <a:pt x="7953" y="1722"/>
                    <a:pt x="7995" y="1421"/>
                  </a:cubicBezTo>
                  <a:close/>
                  <a:moveTo>
                    <a:pt x="5222" y="4554"/>
                  </a:moveTo>
                  <a:cubicBezTo>
                    <a:pt x="5228" y="4555"/>
                    <a:pt x="5233" y="4557"/>
                    <a:pt x="5238" y="4558"/>
                  </a:cubicBezTo>
                  <a:lnTo>
                    <a:pt x="5238" y="4558"/>
                  </a:lnTo>
                  <a:cubicBezTo>
                    <a:pt x="5237" y="4556"/>
                    <a:pt x="5245" y="4554"/>
                    <a:pt x="5272" y="4554"/>
                  </a:cubicBezTo>
                  <a:close/>
                  <a:moveTo>
                    <a:pt x="5238" y="4558"/>
                  </a:moveTo>
                  <a:cubicBezTo>
                    <a:pt x="5238" y="4561"/>
                    <a:pt x="5252" y="4565"/>
                    <a:pt x="5255" y="4565"/>
                  </a:cubicBezTo>
                  <a:cubicBezTo>
                    <a:pt x="5257" y="4565"/>
                    <a:pt x="5254" y="4563"/>
                    <a:pt x="5238" y="4558"/>
                  </a:cubicBezTo>
                  <a:close/>
                  <a:moveTo>
                    <a:pt x="5422" y="1"/>
                  </a:moveTo>
                  <a:lnTo>
                    <a:pt x="5188" y="84"/>
                  </a:lnTo>
                  <a:cubicBezTo>
                    <a:pt x="5188" y="84"/>
                    <a:pt x="4938" y="569"/>
                    <a:pt x="4796" y="920"/>
                  </a:cubicBezTo>
                  <a:cubicBezTo>
                    <a:pt x="4737" y="1062"/>
                    <a:pt x="4687" y="1204"/>
                    <a:pt x="4637" y="1346"/>
                  </a:cubicBezTo>
                  <a:cubicBezTo>
                    <a:pt x="4595" y="1479"/>
                    <a:pt x="4553" y="1613"/>
                    <a:pt x="4512" y="1755"/>
                  </a:cubicBezTo>
                  <a:cubicBezTo>
                    <a:pt x="4453" y="2014"/>
                    <a:pt x="4378" y="2265"/>
                    <a:pt x="4294" y="2515"/>
                  </a:cubicBezTo>
                  <a:cubicBezTo>
                    <a:pt x="4285" y="2537"/>
                    <a:pt x="4277" y="2558"/>
                    <a:pt x="4269" y="2580"/>
                  </a:cubicBezTo>
                  <a:lnTo>
                    <a:pt x="4269" y="2580"/>
                  </a:lnTo>
                  <a:cubicBezTo>
                    <a:pt x="4081" y="2256"/>
                    <a:pt x="3902" y="1997"/>
                    <a:pt x="3902" y="1997"/>
                  </a:cubicBezTo>
                  <a:cubicBezTo>
                    <a:pt x="3534" y="1596"/>
                    <a:pt x="2899" y="1237"/>
                    <a:pt x="2899" y="1237"/>
                  </a:cubicBezTo>
                  <a:lnTo>
                    <a:pt x="2899" y="1237"/>
                  </a:lnTo>
                  <a:lnTo>
                    <a:pt x="2908" y="1362"/>
                  </a:lnTo>
                  <a:cubicBezTo>
                    <a:pt x="3217" y="1688"/>
                    <a:pt x="3492" y="2047"/>
                    <a:pt x="3718" y="2432"/>
                  </a:cubicBezTo>
                  <a:cubicBezTo>
                    <a:pt x="3935" y="2816"/>
                    <a:pt x="4119" y="3225"/>
                    <a:pt x="4269" y="3643"/>
                  </a:cubicBezTo>
                  <a:cubicBezTo>
                    <a:pt x="4403" y="4127"/>
                    <a:pt x="4637" y="4796"/>
                    <a:pt x="4637" y="4796"/>
                  </a:cubicBezTo>
                  <a:lnTo>
                    <a:pt x="4771" y="4420"/>
                  </a:lnTo>
                  <a:cubicBezTo>
                    <a:pt x="4729" y="3944"/>
                    <a:pt x="4712" y="3777"/>
                    <a:pt x="4687" y="3584"/>
                  </a:cubicBezTo>
                  <a:cubicBezTo>
                    <a:pt x="4679" y="3534"/>
                    <a:pt x="4670" y="3484"/>
                    <a:pt x="4662" y="3434"/>
                  </a:cubicBezTo>
                  <a:cubicBezTo>
                    <a:pt x="4620" y="3272"/>
                    <a:pt x="4535" y="3079"/>
                    <a:pt x="4437" y="2888"/>
                  </a:cubicBezTo>
                  <a:lnTo>
                    <a:pt x="4437" y="2888"/>
                  </a:lnTo>
                  <a:cubicBezTo>
                    <a:pt x="4440" y="2887"/>
                    <a:pt x="4442" y="2885"/>
                    <a:pt x="4445" y="2883"/>
                  </a:cubicBezTo>
                  <a:cubicBezTo>
                    <a:pt x="4578" y="2716"/>
                    <a:pt x="4687" y="2532"/>
                    <a:pt x="4787" y="2340"/>
                  </a:cubicBezTo>
                  <a:lnTo>
                    <a:pt x="4971" y="1830"/>
                  </a:lnTo>
                  <a:cubicBezTo>
                    <a:pt x="5146" y="1312"/>
                    <a:pt x="5280" y="778"/>
                    <a:pt x="5489" y="268"/>
                  </a:cubicBezTo>
                  <a:lnTo>
                    <a:pt x="6090" y="1187"/>
                  </a:lnTo>
                  <a:cubicBezTo>
                    <a:pt x="6124" y="1112"/>
                    <a:pt x="5422" y="1"/>
                    <a:pt x="5422" y="1"/>
                  </a:cubicBezTo>
                  <a:close/>
                  <a:moveTo>
                    <a:pt x="4812" y="5539"/>
                  </a:moveTo>
                  <a:lnTo>
                    <a:pt x="4812" y="5539"/>
                  </a:lnTo>
                  <a:cubicBezTo>
                    <a:pt x="4814" y="5541"/>
                    <a:pt x="4816" y="5544"/>
                    <a:pt x="4819" y="5548"/>
                  </a:cubicBezTo>
                  <a:lnTo>
                    <a:pt x="4821" y="5548"/>
                  </a:lnTo>
                  <a:lnTo>
                    <a:pt x="4820" y="5550"/>
                  </a:lnTo>
                  <a:lnTo>
                    <a:pt x="4820" y="5550"/>
                  </a:lnTo>
                  <a:cubicBezTo>
                    <a:pt x="4820" y="5549"/>
                    <a:pt x="4819" y="5548"/>
                    <a:pt x="4819" y="5548"/>
                  </a:cubicBezTo>
                  <a:lnTo>
                    <a:pt x="4812" y="5548"/>
                  </a:lnTo>
                  <a:cubicBezTo>
                    <a:pt x="4812" y="5544"/>
                    <a:pt x="4812" y="5542"/>
                    <a:pt x="4812" y="5539"/>
                  </a:cubicBezTo>
                  <a:close/>
                  <a:moveTo>
                    <a:pt x="4808" y="5548"/>
                  </a:moveTo>
                  <a:cubicBezTo>
                    <a:pt x="4714" y="5567"/>
                    <a:pt x="4796" y="5640"/>
                    <a:pt x="4796" y="5640"/>
                  </a:cubicBezTo>
                  <a:cubicBezTo>
                    <a:pt x="4810" y="5635"/>
                    <a:pt x="4815" y="5622"/>
                    <a:pt x="4816" y="5607"/>
                  </a:cubicBezTo>
                  <a:lnTo>
                    <a:pt x="4816" y="5607"/>
                  </a:lnTo>
                  <a:cubicBezTo>
                    <a:pt x="4817" y="5595"/>
                    <a:pt x="4816" y="5582"/>
                    <a:pt x="4814" y="5571"/>
                  </a:cubicBezTo>
                  <a:lnTo>
                    <a:pt x="4814" y="5571"/>
                  </a:lnTo>
                  <a:lnTo>
                    <a:pt x="4813" y="5574"/>
                  </a:lnTo>
                  <a:lnTo>
                    <a:pt x="4813" y="5574"/>
                  </a:lnTo>
                  <a:cubicBezTo>
                    <a:pt x="4812" y="5564"/>
                    <a:pt x="4810" y="5555"/>
                    <a:pt x="4808" y="5548"/>
                  </a:cubicBezTo>
                  <a:close/>
                  <a:moveTo>
                    <a:pt x="5397" y="4946"/>
                  </a:moveTo>
                  <a:cubicBezTo>
                    <a:pt x="4971" y="5021"/>
                    <a:pt x="5272" y="5038"/>
                    <a:pt x="5272" y="5038"/>
                  </a:cubicBezTo>
                  <a:cubicBezTo>
                    <a:pt x="5272" y="5038"/>
                    <a:pt x="5130" y="5055"/>
                    <a:pt x="5447" y="5163"/>
                  </a:cubicBezTo>
                  <a:lnTo>
                    <a:pt x="5506" y="5188"/>
                  </a:lnTo>
                  <a:cubicBezTo>
                    <a:pt x="5504" y="5188"/>
                    <a:pt x="5503" y="5188"/>
                    <a:pt x="5503" y="5188"/>
                  </a:cubicBezTo>
                  <a:cubicBezTo>
                    <a:pt x="5491" y="5188"/>
                    <a:pt x="5696" y="5275"/>
                    <a:pt x="5848" y="5339"/>
                  </a:cubicBezTo>
                  <a:cubicBezTo>
                    <a:pt x="6065" y="5422"/>
                    <a:pt x="6550" y="5573"/>
                    <a:pt x="6550" y="5573"/>
                  </a:cubicBezTo>
                  <a:cubicBezTo>
                    <a:pt x="7178" y="5719"/>
                    <a:pt x="7825" y="5795"/>
                    <a:pt x="8470" y="5795"/>
                  </a:cubicBezTo>
                  <a:cubicBezTo>
                    <a:pt x="8562" y="5795"/>
                    <a:pt x="8655" y="5793"/>
                    <a:pt x="8747" y="5790"/>
                  </a:cubicBezTo>
                  <a:lnTo>
                    <a:pt x="8864" y="5681"/>
                  </a:lnTo>
                  <a:lnTo>
                    <a:pt x="8663" y="5564"/>
                  </a:lnTo>
                  <a:cubicBezTo>
                    <a:pt x="8162" y="5548"/>
                    <a:pt x="7661" y="5472"/>
                    <a:pt x="7168" y="5356"/>
                  </a:cubicBezTo>
                  <a:cubicBezTo>
                    <a:pt x="6207" y="5138"/>
                    <a:pt x="6558" y="5205"/>
                    <a:pt x="6441" y="5180"/>
                  </a:cubicBezTo>
                  <a:cubicBezTo>
                    <a:pt x="6099" y="5080"/>
                    <a:pt x="5748" y="5005"/>
                    <a:pt x="5397" y="4946"/>
                  </a:cubicBezTo>
                  <a:close/>
                  <a:moveTo>
                    <a:pt x="3189" y="4563"/>
                  </a:moveTo>
                  <a:cubicBezTo>
                    <a:pt x="2429" y="4563"/>
                    <a:pt x="1667" y="4814"/>
                    <a:pt x="978" y="5138"/>
                  </a:cubicBezTo>
                  <a:cubicBezTo>
                    <a:pt x="911" y="5172"/>
                    <a:pt x="510" y="5381"/>
                    <a:pt x="209" y="5573"/>
                  </a:cubicBezTo>
                  <a:cubicBezTo>
                    <a:pt x="117" y="5631"/>
                    <a:pt x="42" y="5715"/>
                    <a:pt x="0" y="5815"/>
                  </a:cubicBezTo>
                  <a:lnTo>
                    <a:pt x="151" y="5857"/>
                  </a:lnTo>
                  <a:cubicBezTo>
                    <a:pt x="351" y="5782"/>
                    <a:pt x="552" y="5706"/>
                    <a:pt x="761" y="5640"/>
                  </a:cubicBezTo>
                  <a:cubicBezTo>
                    <a:pt x="1395" y="5447"/>
                    <a:pt x="777" y="5631"/>
                    <a:pt x="1421" y="5431"/>
                  </a:cubicBezTo>
                  <a:cubicBezTo>
                    <a:pt x="2030" y="5247"/>
                    <a:pt x="3384" y="5088"/>
                    <a:pt x="3384" y="5088"/>
                  </a:cubicBezTo>
                  <a:cubicBezTo>
                    <a:pt x="4019" y="5046"/>
                    <a:pt x="4403" y="5030"/>
                    <a:pt x="4403" y="5030"/>
                  </a:cubicBezTo>
                  <a:cubicBezTo>
                    <a:pt x="4537" y="4971"/>
                    <a:pt x="4244" y="4754"/>
                    <a:pt x="4244" y="4746"/>
                  </a:cubicBezTo>
                  <a:cubicBezTo>
                    <a:pt x="3898" y="4618"/>
                    <a:pt x="3544" y="4563"/>
                    <a:pt x="3189" y="4563"/>
                  </a:cubicBezTo>
                  <a:close/>
                  <a:moveTo>
                    <a:pt x="4085" y="5195"/>
                  </a:moveTo>
                  <a:cubicBezTo>
                    <a:pt x="3994" y="5195"/>
                    <a:pt x="3910" y="5205"/>
                    <a:pt x="3910" y="5205"/>
                  </a:cubicBezTo>
                  <a:cubicBezTo>
                    <a:pt x="3025" y="5389"/>
                    <a:pt x="2841" y="5539"/>
                    <a:pt x="2206" y="5857"/>
                  </a:cubicBezTo>
                  <a:cubicBezTo>
                    <a:pt x="1780" y="6066"/>
                    <a:pt x="1220" y="6784"/>
                    <a:pt x="1220" y="6784"/>
                  </a:cubicBezTo>
                  <a:lnTo>
                    <a:pt x="1354" y="6784"/>
                  </a:lnTo>
                  <a:cubicBezTo>
                    <a:pt x="2022" y="6224"/>
                    <a:pt x="2807" y="6024"/>
                    <a:pt x="3442" y="5673"/>
                  </a:cubicBezTo>
                  <a:lnTo>
                    <a:pt x="4236" y="5330"/>
                  </a:lnTo>
                  <a:cubicBezTo>
                    <a:pt x="4219" y="5322"/>
                    <a:pt x="4303" y="5314"/>
                    <a:pt x="4303" y="5305"/>
                  </a:cubicBezTo>
                  <a:cubicBezTo>
                    <a:pt x="4346" y="5214"/>
                    <a:pt x="4209" y="5195"/>
                    <a:pt x="4085" y="5195"/>
                  </a:cubicBezTo>
                  <a:close/>
                  <a:moveTo>
                    <a:pt x="4614" y="5750"/>
                  </a:moveTo>
                  <a:cubicBezTo>
                    <a:pt x="4587" y="5750"/>
                    <a:pt x="4587" y="5832"/>
                    <a:pt x="4587" y="5832"/>
                  </a:cubicBezTo>
                  <a:cubicBezTo>
                    <a:pt x="4587" y="5832"/>
                    <a:pt x="4579" y="5806"/>
                    <a:pt x="4578" y="5806"/>
                  </a:cubicBezTo>
                  <a:lnTo>
                    <a:pt x="4578" y="5806"/>
                  </a:lnTo>
                  <a:cubicBezTo>
                    <a:pt x="4577" y="5806"/>
                    <a:pt x="4580" y="5822"/>
                    <a:pt x="4595" y="5882"/>
                  </a:cubicBezTo>
                  <a:cubicBezTo>
                    <a:pt x="4887" y="6918"/>
                    <a:pt x="4729" y="6341"/>
                    <a:pt x="4762" y="6726"/>
                  </a:cubicBezTo>
                  <a:cubicBezTo>
                    <a:pt x="4812" y="7202"/>
                    <a:pt x="5088" y="8179"/>
                    <a:pt x="5088" y="8179"/>
                  </a:cubicBezTo>
                  <a:lnTo>
                    <a:pt x="5163" y="8079"/>
                  </a:lnTo>
                  <a:cubicBezTo>
                    <a:pt x="5130" y="7761"/>
                    <a:pt x="5105" y="7444"/>
                    <a:pt x="5080" y="7135"/>
                  </a:cubicBezTo>
                  <a:cubicBezTo>
                    <a:pt x="5055" y="6934"/>
                    <a:pt x="5021" y="6734"/>
                    <a:pt x="4971" y="6542"/>
                  </a:cubicBezTo>
                  <a:cubicBezTo>
                    <a:pt x="4971" y="6517"/>
                    <a:pt x="4963" y="6500"/>
                    <a:pt x="4954" y="6475"/>
                  </a:cubicBezTo>
                  <a:cubicBezTo>
                    <a:pt x="4946" y="6433"/>
                    <a:pt x="4812" y="6124"/>
                    <a:pt x="4679" y="5832"/>
                  </a:cubicBezTo>
                  <a:cubicBezTo>
                    <a:pt x="4648" y="5770"/>
                    <a:pt x="4628" y="5750"/>
                    <a:pt x="4614" y="5750"/>
                  </a:cubicBezTo>
                  <a:close/>
                  <a:moveTo>
                    <a:pt x="1677" y="2880"/>
                  </a:moveTo>
                  <a:cubicBezTo>
                    <a:pt x="1478" y="2880"/>
                    <a:pt x="1277" y="2929"/>
                    <a:pt x="1095" y="3016"/>
                  </a:cubicBezTo>
                  <a:lnTo>
                    <a:pt x="1228" y="3158"/>
                  </a:lnTo>
                  <a:cubicBezTo>
                    <a:pt x="1345" y="3192"/>
                    <a:pt x="1471" y="3234"/>
                    <a:pt x="1579" y="3275"/>
                  </a:cubicBezTo>
                  <a:cubicBezTo>
                    <a:pt x="2256" y="3501"/>
                    <a:pt x="2899" y="3818"/>
                    <a:pt x="3492" y="4203"/>
                  </a:cubicBezTo>
                  <a:cubicBezTo>
                    <a:pt x="4094" y="4604"/>
                    <a:pt x="4146" y="4682"/>
                    <a:pt x="4178" y="4682"/>
                  </a:cubicBezTo>
                  <a:cubicBezTo>
                    <a:pt x="4192" y="4682"/>
                    <a:pt x="4202" y="4667"/>
                    <a:pt x="4252" y="4658"/>
                  </a:cubicBezTo>
                  <a:lnTo>
                    <a:pt x="4252" y="4658"/>
                  </a:lnTo>
                  <a:lnTo>
                    <a:pt x="4814" y="5529"/>
                  </a:lnTo>
                  <a:lnTo>
                    <a:pt x="4814" y="5529"/>
                  </a:lnTo>
                  <a:cubicBezTo>
                    <a:pt x="4814" y="5528"/>
                    <a:pt x="4814" y="5528"/>
                    <a:pt x="4815" y="5528"/>
                  </a:cubicBezTo>
                  <a:cubicBezTo>
                    <a:pt x="4817" y="5528"/>
                    <a:pt x="4821" y="5532"/>
                    <a:pt x="4828" y="5539"/>
                  </a:cubicBezTo>
                  <a:lnTo>
                    <a:pt x="4828" y="5539"/>
                  </a:lnTo>
                  <a:cubicBezTo>
                    <a:pt x="4828" y="5539"/>
                    <a:pt x="4828" y="5539"/>
                    <a:pt x="4829" y="5539"/>
                  </a:cubicBezTo>
                  <a:lnTo>
                    <a:pt x="4829" y="5539"/>
                  </a:lnTo>
                  <a:lnTo>
                    <a:pt x="4829" y="5539"/>
                  </a:lnTo>
                  <a:cubicBezTo>
                    <a:pt x="4829" y="5539"/>
                    <a:pt x="4829" y="5539"/>
                    <a:pt x="4828" y="5539"/>
                  </a:cubicBezTo>
                  <a:lnTo>
                    <a:pt x="4828" y="5539"/>
                  </a:lnTo>
                  <a:cubicBezTo>
                    <a:pt x="4826" y="5539"/>
                    <a:pt x="4823" y="5539"/>
                    <a:pt x="4821" y="5539"/>
                  </a:cubicBezTo>
                  <a:lnTo>
                    <a:pt x="4814" y="5529"/>
                  </a:lnTo>
                  <a:lnTo>
                    <a:pt x="4814" y="5529"/>
                  </a:lnTo>
                  <a:cubicBezTo>
                    <a:pt x="4813" y="5530"/>
                    <a:pt x="4812" y="5533"/>
                    <a:pt x="4812" y="5539"/>
                  </a:cubicBezTo>
                  <a:lnTo>
                    <a:pt x="4812" y="5539"/>
                  </a:lnTo>
                  <a:cubicBezTo>
                    <a:pt x="4810" y="5536"/>
                    <a:pt x="4808" y="5534"/>
                    <a:pt x="4807" y="5534"/>
                  </a:cubicBezTo>
                  <a:lnTo>
                    <a:pt x="4807" y="5534"/>
                  </a:lnTo>
                  <a:cubicBezTo>
                    <a:pt x="4805" y="5534"/>
                    <a:pt x="4806" y="5540"/>
                    <a:pt x="4808" y="5548"/>
                  </a:cubicBezTo>
                  <a:lnTo>
                    <a:pt x="4808" y="5548"/>
                  </a:lnTo>
                  <a:cubicBezTo>
                    <a:pt x="4809" y="5548"/>
                    <a:pt x="4811" y="5548"/>
                    <a:pt x="4812" y="5548"/>
                  </a:cubicBezTo>
                  <a:lnTo>
                    <a:pt x="4812" y="5548"/>
                  </a:lnTo>
                  <a:cubicBezTo>
                    <a:pt x="4812" y="5554"/>
                    <a:pt x="4813" y="5562"/>
                    <a:pt x="4814" y="5571"/>
                  </a:cubicBezTo>
                  <a:lnTo>
                    <a:pt x="4814" y="5571"/>
                  </a:lnTo>
                  <a:lnTo>
                    <a:pt x="4820" y="5550"/>
                  </a:lnTo>
                  <a:lnTo>
                    <a:pt x="4820" y="5550"/>
                  </a:lnTo>
                  <a:cubicBezTo>
                    <a:pt x="4838" y="5575"/>
                    <a:pt x="4877" y="5636"/>
                    <a:pt x="4954" y="5757"/>
                  </a:cubicBezTo>
                  <a:cubicBezTo>
                    <a:pt x="5146" y="6066"/>
                    <a:pt x="5314" y="6391"/>
                    <a:pt x="5447" y="6734"/>
                  </a:cubicBezTo>
                  <a:cubicBezTo>
                    <a:pt x="5581" y="7051"/>
                    <a:pt x="5915" y="8196"/>
                    <a:pt x="5915" y="8196"/>
                  </a:cubicBezTo>
                  <a:lnTo>
                    <a:pt x="5990" y="8121"/>
                  </a:lnTo>
                  <a:cubicBezTo>
                    <a:pt x="5973" y="7812"/>
                    <a:pt x="5940" y="7511"/>
                    <a:pt x="5882" y="7210"/>
                  </a:cubicBezTo>
                  <a:cubicBezTo>
                    <a:pt x="5840" y="7060"/>
                    <a:pt x="5798" y="6901"/>
                    <a:pt x="5740" y="6751"/>
                  </a:cubicBezTo>
                  <a:cubicBezTo>
                    <a:pt x="5562" y="6299"/>
                    <a:pt x="5439" y="5536"/>
                    <a:pt x="4883" y="5536"/>
                  </a:cubicBezTo>
                  <a:cubicBezTo>
                    <a:pt x="4865" y="5536"/>
                    <a:pt x="4847" y="5537"/>
                    <a:pt x="4829" y="5539"/>
                  </a:cubicBezTo>
                  <a:lnTo>
                    <a:pt x="4829" y="5539"/>
                  </a:lnTo>
                  <a:lnTo>
                    <a:pt x="4252" y="4658"/>
                  </a:lnTo>
                  <a:lnTo>
                    <a:pt x="4252" y="4658"/>
                  </a:lnTo>
                  <a:cubicBezTo>
                    <a:pt x="4252" y="4658"/>
                    <a:pt x="4252" y="4658"/>
                    <a:pt x="4252" y="4658"/>
                  </a:cubicBezTo>
                  <a:lnTo>
                    <a:pt x="4252" y="4658"/>
                  </a:lnTo>
                  <a:lnTo>
                    <a:pt x="4228" y="4620"/>
                  </a:lnTo>
                  <a:lnTo>
                    <a:pt x="4252" y="4658"/>
                  </a:lnTo>
                  <a:lnTo>
                    <a:pt x="4252" y="4658"/>
                  </a:lnTo>
                  <a:cubicBezTo>
                    <a:pt x="4259" y="4656"/>
                    <a:pt x="4268" y="4655"/>
                    <a:pt x="4278" y="4654"/>
                  </a:cubicBezTo>
                  <a:cubicBezTo>
                    <a:pt x="4286" y="4654"/>
                    <a:pt x="4294" y="4645"/>
                    <a:pt x="4303" y="4645"/>
                  </a:cubicBezTo>
                  <a:cubicBezTo>
                    <a:pt x="4436" y="4503"/>
                    <a:pt x="4403" y="4587"/>
                    <a:pt x="4228" y="4345"/>
                  </a:cubicBezTo>
                  <a:cubicBezTo>
                    <a:pt x="4228" y="4345"/>
                    <a:pt x="4019" y="4111"/>
                    <a:pt x="3860" y="3944"/>
                  </a:cubicBezTo>
                  <a:cubicBezTo>
                    <a:pt x="3459" y="3534"/>
                    <a:pt x="1763" y="2883"/>
                    <a:pt x="1763" y="2883"/>
                  </a:cubicBezTo>
                  <a:cubicBezTo>
                    <a:pt x="1734" y="2881"/>
                    <a:pt x="1706" y="2880"/>
                    <a:pt x="1677" y="288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57"/>
            <p:cNvSpPr/>
            <p:nvPr/>
          </p:nvSpPr>
          <p:spPr>
            <a:xfrm>
              <a:off x="8927969" y="4203535"/>
              <a:ext cx="157601" cy="142556"/>
            </a:xfrm>
            <a:custGeom>
              <a:avLst/>
              <a:gdLst/>
              <a:ahLst/>
              <a:cxnLst/>
              <a:rect l="l" t="t" r="r" b="b"/>
              <a:pathLst>
                <a:path w="3195" h="2890" extrusionOk="0">
                  <a:moveTo>
                    <a:pt x="1624" y="0"/>
                  </a:moveTo>
                  <a:cubicBezTo>
                    <a:pt x="1089" y="0"/>
                    <a:pt x="588" y="373"/>
                    <a:pt x="363" y="987"/>
                  </a:cubicBezTo>
                  <a:cubicBezTo>
                    <a:pt x="1" y="1984"/>
                    <a:pt x="965" y="2890"/>
                    <a:pt x="1892" y="2890"/>
                  </a:cubicBezTo>
                  <a:cubicBezTo>
                    <a:pt x="2013" y="2890"/>
                    <a:pt x="2134" y="2874"/>
                    <a:pt x="2251" y="2841"/>
                  </a:cubicBezTo>
                  <a:cubicBezTo>
                    <a:pt x="2919" y="2649"/>
                    <a:pt x="3195" y="1897"/>
                    <a:pt x="3045" y="1271"/>
                  </a:cubicBezTo>
                  <a:cubicBezTo>
                    <a:pt x="2953" y="903"/>
                    <a:pt x="2752" y="578"/>
                    <a:pt x="2460" y="327"/>
                  </a:cubicBezTo>
                  <a:cubicBezTo>
                    <a:pt x="2195" y="103"/>
                    <a:pt x="1905" y="0"/>
                    <a:pt x="16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57"/>
            <p:cNvSpPr/>
            <p:nvPr/>
          </p:nvSpPr>
          <p:spPr>
            <a:xfrm>
              <a:off x="5898471" y="3936525"/>
              <a:ext cx="713374" cy="680818"/>
            </a:xfrm>
            <a:custGeom>
              <a:avLst/>
              <a:gdLst/>
              <a:ahLst/>
              <a:cxnLst/>
              <a:rect l="l" t="t" r="r" b="b"/>
              <a:pathLst>
                <a:path w="14462" h="13802" extrusionOk="0">
                  <a:moveTo>
                    <a:pt x="5172" y="12974"/>
                  </a:moveTo>
                  <a:cubicBezTo>
                    <a:pt x="4537" y="12941"/>
                    <a:pt x="4462" y="11989"/>
                    <a:pt x="4445" y="11471"/>
                  </a:cubicBezTo>
                  <a:cubicBezTo>
                    <a:pt x="4428" y="10811"/>
                    <a:pt x="4520" y="10151"/>
                    <a:pt x="4704" y="9524"/>
                  </a:cubicBezTo>
                  <a:cubicBezTo>
                    <a:pt x="3902" y="10410"/>
                    <a:pt x="2724" y="11354"/>
                    <a:pt x="2039" y="10986"/>
                  </a:cubicBezTo>
                  <a:cubicBezTo>
                    <a:pt x="1555" y="10719"/>
                    <a:pt x="1880" y="9975"/>
                    <a:pt x="2248" y="9466"/>
                  </a:cubicBezTo>
                  <a:cubicBezTo>
                    <a:pt x="2440" y="9215"/>
                    <a:pt x="2649" y="8973"/>
                    <a:pt x="2875" y="8747"/>
                  </a:cubicBezTo>
                  <a:cubicBezTo>
                    <a:pt x="3276" y="8355"/>
                    <a:pt x="3710" y="8004"/>
                    <a:pt x="4186" y="7695"/>
                  </a:cubicBezTo>
                  <a:cubicBezTo>
                    <a:pt x="3693" y="7845"/>
                    <a:pt x="3192" y="7962"/>
                    <a:pt x="2691" y="8046"/>
                  </a:cubicBezTo>
                  <a:cubicBezTo>
                    <a:pt x="1713" y="8196"/>
                    <a:pt x="1" y="8271"/>
                    <a:pt x="636" y="7035"/>
                  </a:cubicBezTo>
                  <a:cubicBezTo>
                    <a:pt x="961" y="6391"/>
                    <a:pt x="1797" y="6216"/>
                    <a:pt x="2499" y="6074"/>
                  </a:cubicBezTo>
                  <a:cubicBezTo>
                    <a:pt x="3200" y="5940"/>
                    <a:pt x="3919" y="5874"/>
                    <a:pt x="4637" y="5899"/>
                  </a:cubicBezTo>
                  <a:cubicBezTo>
                    <a:pt x="4637" y="5899"/>
                    <a:pt x="2290" y="4746"/>
                    <a:pt x="2591" y="3025"/>
                  </a:cubicBezTo>
                  <a:cubicBezTo>
                    <a:pt x="2624" y="2691"/>
                    <a:pt x="2858" y="2415"/>
                    <a:pt x="3167" y="2315"/>
                  </a:cubicBezTo>
                  <a:cubicBezTo>
                    <a:pt x="3877" y="2106"/>
                    <a:pt x="4554" y="2607"/>
                    <a:pt x="5022" y="3042"/>
                  </a:cubicBezTo>
                  <a:cubicBezTo>
                    <a:pt x="5431" y="3434"/>
                    <a:pt x="5790" y="3877"/>
                    <a:pt x="6091" y="4361"/>
                  </a:cubicBezTo>
                  <a:lnTo>
                    <a:pt x="6149" y="4445"/>
                  </a:lnTo>
                  <a:cubicBezTo>
                    <a:pt x="5949" y="3434"/>
                    <a:pt x="5623" y="2440"/>
                    <a:pt x="5673" y="1387"/>
                  </a:cubicBezTo>
                  <a:cubicBezTo>
                    <a:pt x="5673" y="1362"/>
                    <a:pt x="5673" y="1329"/>
                    <a:pt x="5682" y="1296"/>
                  </a:cubicBezTo>
                  <a:cubicBezTo>
                    <a:pt x="5715" y="970"/>
                    <a:pt x="5832" y="1"/>
                    <a:pt x="6910" y="1521"/>
                  </a:cubicBezTo>
                  <a:cubicBezTo>
                    <a:pt x="7118" y="1805"/>
                    <a:pt x="7294" y="2114"/>
                    <a:pt x="7436" y="2440"/>
                  </a:cubicBezTo>
                  <a:cubicBezTo>
                    <a:pt x="7712" y="3075"/>
                    <a:pt x="7870" y="3752"/>
                    <a:pt x="7904" y="4445"/>
                  </a:cubicBezTo>
                  <a:cubicBezTo>
                    <a:pt x="7904" y="4445"/>
                    <a:pt x="8054" y="3743"/>
                    <a:pt x="8129" y="3434"/>
                  </a:cubicBezTo>
                  <a:cubicBezTo>
                    <a:pt x="8380" y="2306"/>
                    <a:pt x="9123" y="744"/>
                    <a:pt x="10193" y="1312"/>
                  </a:cubicBezTo>
                  <a:cubicBezTo>
                    <a:pt x="10694" y="1580"/>
                    <a:pt x="10493" y="2490"/>
                    <a:pt x="10402" y="3175"/>
                  </a:cubicBezTo>
                  <a:cubicBezTo>
                    <a:pt x="10326" y="3835"/>
                    <a:pt x="10118" y="4470"/>
                    <a:pt x="9800" y="5046"/>
                  </a:cubicBezTo>
                  <a:cubicBezTo>
                    <a:pt x="9800" y="5046"/>
                    <a:pt x="10677" y="4712"/>
                    <a:pt x="11379" y="4512"/>
                  </a:cubicBezTo>
                  <a:cubicBezTo>
                    <a:pt x="12549" y="4186"/>
                    <a:pt x="14136" y="3693"/>
                    <a:pt x="14303" y="4512"/>
                  </a:cubicBezTo>
                  <a:cubicBezTo>
                    <a:pt x="14462" y="5314"/>
                    <a:pt x="13275" y="5982"/>
                    <a:pt x="12707" y="6350"/>
                  </a:cubicBezTo>
                  <a:cubicBezTo>
                    <a:pt x="11947" y="6818"/>
                    <a:pt x="11087" y="7085"/>
                    <a:pt x="10201" y="7143"/>
                  </a:cubicBezTo>
                  <a:cubicBezTo>
                    <a:pt x="10201" y="7143"/>
                    <a:pt x="10953" y="7402"/>
                    <a:pt x="11563" y="7586"/>
                  </a:cubicBezTo>
                  <a:cubicBezTo>
                    <a:pt x="11797" y="7653"/>
                    <a:pt x="12039" y="7728"/>
                    <a:pt x="12265" y="7828"/>
                  </a:cubicBezTo>
                  <a:cubicBezTo>
                    <a:pt x="12557" y="7945"/>
                    <a:pt x="12866" y="7887"/>
                    <a:pt x="13384" y="8513"/>
                  </a:cubicBezTo>
                  <a:cubicBezTo>
                    <a:pt x="13777" y="8990"/>
                    <a:pt x="13117" y="9858"/>
                    <a:pt x="12248" y="9817"/>
                  </a:cubicBezTo>
                  <a:cubicBezTo>
                    <a:pt x="11780" y="9792"/>
                    <a:pt x="11128" y="9533"/>
                    <a:pt x="11128" y="9533"/>
                  </a:cubicBezTo>
                  <a:cubicBezTo>
                    <a:pt x="11521" y="10084"/>
                    <a:pt x="12273" y="11103"/>
                    <a:pt x="11680" y="11947"/>
                  </a:cubicBezTo>
                  <a:cubicBezTo>
                    <a:pt x="11245" y="12565"/>
                    <a:pt x="10243" y="12716"/>
                    <a:pt x="9650" y="12189"/>
                  </a:cubicBezTo>
                  <a:cubicBezTo>
                    <a:pt x="9240" y="11838"/>
                    <a:pt x="8915" y="11170"/>
                    <a:pt x="8915" y="11170"/>
                  </a:cubicBezTo>
                  <a:cubicBezTo>
                    <a:pt x="8864" y="12273"/>
                    <a:pt x="8555" y="13802"/>
                    <a:pt x="7570" y="13509"/>
                  </a:cubicBezTo>
                  <a:cubicBezTo>
                    <a:pt x="6960" y="13325"/>
                    <a:pt x="6793" y="12640"/>
                    <a:pt x="6692" y="12147"/>
                  </a:cubicBezTo>
                  <a:cubicBezTo>
                    <a:pt x="6634" y="11872"/>
                    <a:pt x="6584" y="11446"/>
                    <a:pt x="6584" y="11446"/>
                  </a:cubicBezTo>
                  <a:cubicBezTo>
                    <a:pt x="6559" y="11513"/>
                    <a:pt x="6534" y="11571"/>
                    <a:pt x="6500" y="11629"/>
                  </a:cubicBezTo>
                  <a:lnTo>
                    <a:pt x="6417" y="11788"/>
                  </a:lnTo>
                  <a:cubicBezTo>
                    <a:pt x="6133" y="12331"/>
                    <a:pt x="5798" y="12941"/>
                    <a:pt x="5239" y="12983"/>
                  </a:cubicBezTo>
                  <a:close/>
                </a:path>
              </a:pathLst>
            </a:custGeom>
            <a:solidFill>
              <a:srgbClr val="FFAA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57"/>
            <p:cNvSpPr/>
            <p:nvPr/>
          </p:nvSpPr>
          <p:spPr>
            <a:xfrm>
              <a:off x="6032839" y="4046575"/>
              <a:ext cx="511822" cy="476010"/>
            </a:xfrm>
            <a:custGeom>
              <a:avLst/>
              <a:gdLst/>
              <a:ahLst/>
              <a:cxnLst/>
              <a:rect l="l" t="t" r="r" b="b"/>
              <a:pathLst>
                <a:path w="10376" h="9650" extrusionOk="0">
                  <a:moveTo>
                    <a:pt x="1036" y="2699"/>
                  </a:moveTo>
                  <a:cubicBezTo>
                    <a:pt x="1136" y="2298"/>
                    <a:pt x="1838" y="2373"/>
                    <a:pt x="2222" y="2431"/>
                  </a:cubicBezTo>
                  <a:cubicBezTo>
                    <a:pt x="2699" y="2506"/>
                    <a:pt x="3158" y="2648"/>
                    <a:pt x="3601" y="2849"/>
                  </a:cubicBezTo>
                  <a:cubicBezTo>
                    <a:pt x="3066" y="2214"/>
                    <a:pt x="2531" y="1345"/>
                    <a:pt x="2891" y="953"/>
                  </a:cubicBezTo>
                  <a:cubicBezTo>
                    <a:pt x="3141" y="677"/>
                    <a:pt x="3643" y="978"/>
                    <a:pt x="3960" y="1287"/>
                  </a:cubicBezTo>
                  <a:cubicBezTo>
                    <a:pt x="4119" y="1437"/>
                    <a:pt x="4269" y="1604"/>
                    <a:pt x="4403" y="1780"/>
                  </a:cubicBezTo>
                  <a:cubicBezTo>
                    <a:pt x="4637" y="2080"/>
                    <a:pt x="4837" y="2415"/>
                    <a:pt x="5004" y="2757"/>
                  </a:cubicBezTo>
                  <a:cubicBezTo>
                    <a:pt x="4954" y="2423"/>
                    <a:pt x="4937" y="2089"/>
                    <a:pt x="4937" y="1755"/>
                  </a:cubicBezTo>
                  <a:cubicBezTo>
                    <a:pt x="4954" y="1111"/>
                    <a:pt x="5121" y="0"/>
                    <a:pt x="5940" y="568"/>
                  </a:cubicBezTo>
                  <a:cubicBezTo>
                    <a:pt x="6366" y="869"/>
                    <a:pt x="6383" y="1420"/>
                    <a:pt x="6391" y="1888"/>
                  </a:cubicBezTo>
                  <a:cubicBezTo>
                    <a:pt x="6399" y="2356"/>
                    <a:pt x="6358" y="2824"/>
                    <a:pt x="6249" y="3275"/>
                  </a:cubicBezTo>
                  <a:cubicBezTo>
                    <a:pt x="6249" y="3275"/>
                    <a:pt x="7385" y="1922"/>
                    <a:pt x="8605" y="2339"/>
                  </a:cubicBezTo>
                  <a:cubicBezTo>
                    <a:pt x="8822" y="2415"/>
                    <a:pt x="9023" y="2573"/>
                    <a:pt x="9039" y="2807"/>
                  </a:cubicBezTo>
                  <a:cubicBezTo>
                    <a:pt x="9098" y="3283"/>
                    <a:pt x="8647" y="3651"/>
                    <a:pt x="8271" y="3893"/>
                  </a:cubicBezTo>
                  <a:cubicBezTo>
                    <a:pt x="7928" y="4110"/>
                    <a:pt x="7561" y="4277"/>
                    <a:pt x="7176" y="4411"/>
                  </a:cubicBezTo>
                  <a:lnTo>
                    <a:pt x="7101" y="4436"/>
                  </a:lnTo>
                  <a:cubicBezTo>
                    <a:pt x="7861" y="4436"/>
                    <a:pt x="8630" y="4361"/>
                    <a:pt x="9390" y="4528"/>
                  </a:cubicBezTo>
                  <a:lnTo>
                    <a:pt x="9457" y="4545"/>
                  </a:lnTo>
                  <a:cubicBezTo>
                    <a:pt x="9683" y="4612"/>
                    <a:pt x="10376" y="4812"/>
                    <a:pt x="9131" y="5305"/>
                  </a:cubicBezTo>
                  <a:cubicBezTo>
                    <a:pt x="8889" y="5397"/>
                    <a:pt x="8647" y="5464"/>
                    <a:pt x="8396" y="5514"/>
                  </a:cubicBezTo>
                  <a:cubicBezTo>
                    <a:pt x="7895" y="5606"/>
                    <a:pt x="7385" y="5622"/>
                    <a:pt x="6884" y="5547"/>
                  </a:cubicBezTo>
                  <a:lnTo>
                    <a:pt x="7586" y="5823"/>
                  </a:lnTo>
                  <a:cubicBezTo>
                    <a:pt x="8371" y="6140"/>
                    <a:pt x="9407" y="6817"/>
                    <a:pt x="8855" y="7427"/>
                  </a:cubicBezTo>
                  <a:cubicBezTo>
                    <a:pt x="8596" y="7711"/>
                    <a:pt x="7962" y="7460"/>
                    <a:pt x="7469" y="7310"/>
                  </a:cubicBezTo>
                  <a:cubicBezTo>
                    <a:pt x="7009" y="7185"/>
                    <a:pt x="6583" y="6967"/>
                    <a:pt x="6199" y="6683"/>
                  </a:cubicBezTo>
                  <a:cubicBezTo>
                    <a:pt x="6199" y="6683"/>
                    <a:pt x="6324" y="7293"/>
                    <a:pt x="6374" y="7769"/>
                  </a:cubicBezTo>
                  <a:cubicBezTo>
                    <a:pt x="6458" y="8555"/>
                    <a:pt x="6608" y="9649"/>
                    <a:pt x="5990" y="9641"/>
                  </a:cubicBezTo>
                  <a:cubicBezTo>
                    <a:pt x="5389" y="9641"/>
                    <a:pt x="5063" y="8789"/>
                    <a:pt x="4862" y="8379"/>
                  </a:cubicBezTo>
                  <a:cubicBezTo>
                    <a:pt x="4628" y="7845"/>
                    <a:pt x="4536" y="7251"/>
                    <a:pt x="4620" y="6667"/>
                  </a:cubicBezTo>
                  <a:cubicBezTo>
                    <a:pt x="4620" y="6667"/>
                    <a:pt x="4328" y="7118"/>
                    <a:pt x="4119" y="7485"/>
                  </a:cubicBezTo>
                  <a:cubicBezTo>
                    <a:pt x="4035" y="7627"/>
                    <a:pt x="3943" y="7769"/>
                    <a:pt x="3851" y="7903"/>
                  </a:cubicBezTo>
                  <a:cubicBezTo>
                    <a:pt x="3726" y="8070"/>
                    <a:pt x="3726" y="8279"/>
                    <a:pt x="3208" y="8530"/>
                  </a:cubicBezTo>
                  <a:cubicBezTo>
                    <a:pt x="2807" y="8722"/>
                    <a:pt x="2264" y="8179"/>
                    <a:pt x="2406" y="7627"/>
                  </a:cubicBezTo>
                  <a:cubicBezTo>
                    <a:pt x="2490" y="7385"/>
                    <a:pt x="2607" y="7160"/>
                    <a:pt x="2757" y="6951"/>
                  </a:cubicBezTo>
                  <a:cubicBezTo>
                    <a:pt x="2306" y="7126"/>
                    <a:pt x="1471" y="7469"/>
                    <a:pt x="936" y="6984"/>
                  </a:cubicBezTo>
                  <a:cubicBezTo>
                    <a:pt x="535" y="6617"/>
                    <a:pt x="577" y="5973"/>
                    <a:pt x="1028" y="5656"/>
                  </a:cubicBezTo>
                  <a:cubicBezTo>
                    <a:pt x="1337" y="5447"/>
                    <a:pt x="1863" y="5322"/>
                    <a:pt x="1863" y="5322"/>
                  </a:cubicBezTo>
                  <a:cubicBezTo>
                    <a:pt x="1070" y="5138"/>
                    <a:pt x="0" y="4745"/>
                    <a:pt x="343" y="4152"/>
                  </a:cubicBezTo>
                  <a:cubicBezTo>
                    <a:pt x="552" y="3785"/>
                    <a:pt x="1070" y="3768"/>
                    <a:pt x="1445" y="3768"/>
                  </a:cubicBezTo>
                  <a:cubicBezTo>
                    <a:pt x="1654" y="3768"/>
                    <a:pt x="1963" y="3793"/>
                    <a:pt x="1963" y="3793"/>
                  </a:cubicBezTo>
                  <a:lnTo>
                    <a:pt x="1846" y="3709"/>
                  </a:lnTo>
                  <a:lnTo>
                    <a:pt x="1746" y="3634"/>
                  </a:lnTo>
                  <a:cubicBezTo>
                    <a:pt x="1387" y="3384"/>
                    <a:pt x="986" y="3091"/>
                    <a:pt x="1036" y="2724"/>
                  </a:cubicBezTo>
                  <a:cubicBezTo>
                    <a:pt x="1028" y="2724"/>
                    <a:pt x="1036" y="2707"/>
                    <a:pt x="1036" y="26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57"/>
            <p:cNvSpPr/>
            <p:nvPr/>
          </p:nvSpPr>
          <p:spPr>
            <a:xfrm>
              <a:off x="6121826" y="4160719"/>
              <a:ext cx="296360" cy="272830"/>
            </a:xfrm>
            <a:custGeom>
              <a:avLst/>
              <a:gdLst/>
              <a:ahLst/>
              <a:cxnLst/>
              <a:rect l="l" t="t" r="r" b="b"/>
              <a:pathLst>
                <a:path w="6008" h="5531" extrusionOk="0">
                  <a:moveTo>
                    <a:pt x="4813" y="786"/>
                  </a:moveTo>
                  <a:cubicBezTo>
                    <a:pt x="5047" y="886"/>
                    <a:pt x="4930" y="1253"/>
                    <a:pt x="4846" y="1446"/>
                  </a:cubicBezTo>
                  <a:cubicBezTo>
                    <a:pt x="4746" y="1696"/>
                    <a:pt x="4612" y="1930"/>
                    <a:pt x="4445" y="2139"/>
                  </a:cubicBezTo>
                  <a:cubicBezTo>
                    <a:pt x="4888" y="1922"/>
                    <a:pt x="5473" y="1730"/>
                    <a:pt x="5673" y="1963"/>
                  </a:cubicBezTo>
                  <a:cubicBezTo>
                    <a:pt x="5807" y="2131"/>
                    <a:pt x="5573" y="2364"/>
                    <a:pt x="5347" y="2498"/>
                  </a:cubicBezTo>
                  <a:cubicBezTo>
                    <a:pt x="5239" y="2565"/>
                    <a:pt x="5122" y="2632"/>
                    <a:pt x="5005" y="2682"/>
                  </a:cubicBezTo>
                  <a:cubicBezTo>
                    <a:pt x="4788" y="2774"/>
                    <a:pt x="4570" y="2841"/>
                    <a:pt x="4345" y="2891"/>
                  </a:cubicBezTo>
                  <a:cubicBezTo>
                    <a:pt x="4554" y="2899"/>
                    <a:pt x="4754" y="2924"/>
                    <a:pt x="4963" y="2966"/>
                  </a:cubicBezTo>
                  <a:cubicBezTo>
                    <a:pt x="5347" y="3049"/>
                    <a:pt x="6007" y="3258"/>
                    <a:pt x="5564" y="3634"/>
                  </a:cubicBezTo>
                  <a:cubicBezTo>
                    <a:pt x="5339" y="3826"/>
                    <a:pt x="5005" y="3776"/>
                    <a:pt x="4721" y="3726"/>
                  </a:cubicBezTo>
                  <a:cubicBezTo>
                    <a:pt x="4437" y="3684"/>
                    <a:pt x="4161" y="3609"/>
                    <a:pt x="3894" y="3501"/>
                  </a:cubicBezTo>
                  <a:cubicBezTo>
                    <a:pt x="3894" y="3501"/>
                    <a:pt x="4587" y="4252"/>
                    <a:pt x="4211" y="4854"/>
                  </a:cubicBezTo>
                  <a:cubicBezTo>
                    <a:pt x="4144" y="4971"/>
                    <a:pt x="4011" y="5046"/>
                    <a:pt x="3877" y="5038"/>
                  </a:cubicBezTo>
                  <a:cubicBezTo>
                    <a:pt x="3585" y="5021"/>
                    <a:pt x="3409" y="4737"/>
                    <a:pt x="3301" y="4511"/>
                  </a:cubicBezTo>
                  <a:cubicBezTo>
                    <a:pt x="3209" y="4303"/>
                    <a:pt x="3142" y="4085"/>
                    <a:pt x="3108" y="3868"/>
                  </a:cubicBezTo>
                  <a:lnTo>
                    <a:pt x="3100" y="3826"/>
                  </a:lnTo>
                  <a:cubicBezTo>
                    <a:pt x="3016" y="4236"/>
                    <a:pt x="2983" y="4653"/>
                    <a:pt x="2791" y="5038"/>
                  </a:cubicBezTo>
                  <a:lnTo>
                    <a:pt x="2774" y="5071"/>
                  </a:lnTo>
                  <a:cubicBezTo>
                    <a:pt x="2716" y="5188"/>
                    <a:pt x="2515" y="5531"/>
                    <a:pt x="2348" y="4812"/>
                  </a:cubicBezTo>
                  <a:cubicBezTo>
                    <a:pt x="2323" y="4679"/>
                    <a:pt x="2306" y="4537"/>
                    <a:pt x="2306" y="4394"/>
                  </a:cubicBezTo>
                  <a:cubicBezTo>
                    <a:pt x="2298" y="4119"/>
                    <a:pt x="2348" y="3843"/>
                    <a:pt x="2448" y="3584"/>
                  </a:cubicBezTo>
                  <a:lnTo>
                    <a:pt x="2206" y="3927"/>
                  </a:lnTo>
                  <a:cubicBezTo>
                    <a:pt x="1930" y="4311"/>
                    <a:pt x="1404" y="4795"/>
                    <a:pt x="1095" y="4436"/>
                  </a:cubicBezTo>
                  <a:cubicBezTo>
                    <a:pt x="945" y="4261"/>
                    <a:pt x="1170" y="3943"/>
                    <a:pt x="1312" y="3701"/>
                  </a:cubicBezTo>
                  <a:cubicBezTo>
                    <a:pt x="1446" y="3467"/>
                    <a:pt x="1621" y="3258"/>
                    <a:pt x="1830" y="3091"/>
                  </a:cubicBezTo>
                  <a:cubicBezTo>
                    <a:pt x="1830" y="3091"/>
                    <a:pt x="1454" y="3091"/>
                    <a:pt x="1162" y="3066"/>
                  </a:cubicBezTo>
                  <a:cubicBezTo>
                    <a:pt x="669" y="3024"/>
                    <a:pt x="1" y="2991"/>
                    <a:pt x="67" y="2657"/>
                  </a:cubicBezTo>
                  <a:cubicBezTo>
                    <a:pt x="134" y="2323"/>
                    <a:pt x="686" y="2247"/>
                    <a:pt x="953" y="2189"/>
                  </a:cubicBezTo>
                  <a:cubicBezTo>
                    <a:pt x="1304" y="2122"/>
                    <a:pt x="1671" y="2139"/>
                    <a:pt x="2014" y="2247"/>
                  </a:cubicBezTo>
                  <a:cubicBezTo>
                    <a:pt x="2014" y="2247"/>
                    <a:pt x="1772" y="2039"/>
                    <a:pt x="1580" y="1888"/>
                  </a:cubicBezTo>
                  <a:cubicBezTo>
                    <a:pt x="1496" y="1830"/>
                    <a:pt x="1421" y="1771"/>
                    <a:pt x="1354" y="1704"/>
                  </a:cubicBezTo>
                  <a:cubicBezTo>
                    <a:pt x="1262" y="1613"/>
                    <a:pt x="1137" y="1596"/>
                    <a:pt x="1037" y="1287"/>
                  </a:cubicBezTo>
                  <a:cubicBezTo>
                    <a:pt x="970" y="1053"/>
                    <a:pt x="1354" y="819"/>
                    <a:pt x="1663" y="953"/>
                  </a:cubicBezTo>
                  <a:cubicBezTo>
                    <a:pt x="1805" y="1028"/>
                    <a:pt x="1930" y="1111"/>
                    <a:pt x="2039" y="1220"/>
                  </a:cubicBezTo>
                  <a:cubicBezTo>
                    <a:pt x="1981" y="953"/>
                    <a:pt x="1864" y="468"/>
                    <a:pt x="2214" y="234"/>
                  </a:cubicBezTo>
                  <a:cubicBezTo>
                    <a:pt x="2490" y="67"/>
                    <a:pt x="2849" y="151"/>
                    <a:pt x="3016" y="435"/>
                  </a:cubicBezTo>
                  <a:cubicBezTo>
                    <a:pt x="3083" y="593"/>
                    <a:pt x="3117" y="760"/>
                    <a:pt x="3133" y="936"/>
                  </a:cubicBezTo>
                  <a:cubicBezTo>
                    <a:pt x="3326" y="527"/>
                    <a:pt x="3685" y="0"/>
                    <a:pt x="4002" y="251"/>
                  </a:cubicBezTo>
                  <a:cubicBezTo>
                    <a:pt x="4203" y="401"/>
                    <a:pt x="4153" y="677"/>
                    <a:pt x="4119" y="877"/>
                  </a:cubicBezTo>
                  <a:cubicBezTo>
                    <a:pt x="4094" y="994"/>
                    <a:pt x="4044" y="1161"/>
                    <a:pt x="4044" y="1161"/>
                  </a:cubicBezTo>
                  <a:lnTo>
                    <a:pt x="4102" y="1103"/>
                  </a:lnTo>
                  <a:lnTo>
                    <a:pt x="4161" y="1053"/>
                  </a:lnTo>
                  <a:cubicBezTo>
                    <a:pt x="4353" y="886"/>
                    <a:pt x="4579" y="710"/>
                    <a:pt x="4788" y="777"/>
                  </a:cubicBezTo>
                  <a:close/>
                </a:path>
              </a:pathLst>
            </a:custGeom>
            <a:solidFill>
              <a:srgbClr val="FFAA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57"/>
            <p:cNvSpPr/>
            <p:nvPr/>
          </p:nvSpPr>
          <p:spPr>
            <a:xfrm>
              <a:off x="6607258" y="3636121"/>
              <a:ext cx="739321" cy="733549"/>
            </a:xfrm>
            <a:custGeom>
              <a:avLst/>
              <a:gdLst/>
              <a:ahLst/>
              <a:cxnLst/>
              <a:rect l="l" t="t" r="r" b="b"/>
              <a:pathLst>
                <a:path w="14988" h="14871" extrusionOk="0">
                  <a:moveTo>
                    <a:pt x="11805" y="12749"/>
                  </a:moveTo>
                  <a:lnTo>
                    <a:pt x="11805" y="12757"/>
                  </a:lnTo>
                  <a:cubicBezTo>
                    <a:pt x="11554" y="13100"/>
                    <a:pt x="10861" y="12816"/>
                    <a:pt x="10468" y="12607"/>
                  </a:cubicBezTo>
                  <a:cubicBezTo>
                    <a:pt x="9591" y="12147"/>
                    <a:pt x="9006" y="11262"/>
                    <a:pt x="8455" y="10376"/>
                  </a:cubicBezTo>
                  <a:cubicBezTo>
                    <a:pt x="8455" y="10376"/>
                    <a:pt x="8898" y="13843"/>
                    <a:pt x="8438" y="14236"/>
                  </a:cubicBezTo>
                  <a:cubicBezTo>
                    <a:pt x="8229" y="14403"/>
                    <a:pt x="7344" y="14278"/>
                    <a:pt x="7219" y="13250"/>
                  </a:cubicBezTo>
                  <a:cubicBezTo>
                    <a:pt x="7219" y="13250"/>
                    <a:pt x="5673" y="14871"/>
                    <a:pt x="6350" y="12022"/>
                  </a:cubicBezTo>
                  <a:cubicBezTo>
                    <a:pt x="6442" y="11646"/>
                    <a:pt x="6559" y="11279"/>
                    <a:pt x="6701" y="10928"/>
                  </a:cubicBezTo>
                  <a:cubicBezTo>
                    <a:pt x="6843" y="10577"/>
                    <a:pt x="7118" y="10092"/>
                    <a:pt x="7118" y="10092"/>
                  </a:cubicBezTo>
                  <a:lnTo>
                    <a:pt x="6584" y="10610"/>
                  </a:lnTo>
                  <a:cubicBezTo>
                    <a:pt x="6483" y="10702"/>
                    <a:pt x="6392" y="10794"/>
                    <a:pt x="6291" y="10886"/>
                  </a:cubicBezTo>
                  <a:cubicBezTo>
                    <a:pt x="6174" y="10986"/>
                    <a:pt x="6057" y="11103"/>
                    <a:pt x="5940" y="11203"/>
                  </a:cubicBezTo>
                  <a:cubicBezTo>
                    <a:pt x="5840" y="11295"/>
                    <a:pt x="5740" y="11379"/>
                    <a:pt x="5640" y="11462"/>
                  </a:cubicBezTo>
                  <a:cubicBezTo>
                    <a:pt x="4896" y="12064"/>
                    <a:pt x="3877" y="12757"/>
                    <a:pt x="3008" y="12323"/>
                  </a:cubicBezTo>
                  <a:cubicBezTo>
                    <a:pt x="2958" y="12298"/>
                    <a:pt x="2908" y="12264"/>
                    <a:pt x="2875" y="12231"/>
                  </a:cubicBezTo>
                  <a:cubicBezTo>
                    <a:pt x="2758" y="12114"/>
                    <a:pt x="2808" y="11964"/>
                    <a:pt x="2891" y="11813"/>
                  </a:cubicBezTo>
                  <a:lnTo>
                    <a:pt x="2966" y="11688"/>
                  </a:lnTo>
                  <a:cubicBezTo>
                    <a:pt x="2991" y="11654"/>
                    <a:pt x="3017" y="11621"/>
                    <a:pt x="3050" y="11588"/>
                  </a:cubicBezTo>
                  <a:cubicBezTo>
                    <a:pt x="3159" y="11454"/>
                    <a:pt x="3242" y="11362"/>
                    <a:pt x="3125" y="11379"/>
                  </a:cubicBezTo>
                  <a:cubicBezTo>
                    <a:pt x="2499" y="11462"/>
                    <a:pt x="1212" y="11120"/>
                    <a:pt x="3067" y="10167"/>
                  </a:cubicBezTo>
                  <a:cubicBezTo>
                    <a:pt x="3735" y="9825"/>
                    <a:pt x="4462" y="9624"/>
                    <a:pt x="5172" y="9399"/>
                  </a:cubicBezTo>
                  <a:cubicBezTo>
                    <a:pt x="5172" y="9399"/>
                    <a:pt x="2657" y="9482"/>
                    <a:pt x="1646" y="9215"/>
                  </a:cubicBezTo>
                  <a:cubicBezTo>
                    <a:pt x="1429" y="9157"/>
                    <a:pt x="1187" y="9115"/>
                    <a:pt x="1095" y="8889"/>
                  </a:cubicBezTo>
                  <a:cubicBezTo>
                    <a:pt x="803" y="8229"/>
                    <a:pt x="1747" y="8263"/>
                    <a:pt x="1488" y="8204"/>
                  </a:cubicBezTo>
                  <a:cubicBezTo>
                    <a:pt x="1304" y="8162"/>
                    <a:pt x="1062" y="8029"/>
                    <a:pt x="1179" y="7795"/>
                  </a:cubicBezTo>
                  <a:cubicBezTo>
                    <a:pt x="1220" y="7703"/>
                    <a:pt x="1396" y="7728"/>
                    <a:pt x="1446" y="7695"/>
                  </a:cubicBezTo>
                  <a:cubicBezTo>
                    <a:pt x="1404" y="7670"/>
                    <a:pt x="1354" y="7645"/>
                    <a:pt x="1304" y="7611"/>
                  </a:cubicBezTo>
                  <a:cubicBezTo>
                    <a:pt x="1304" y="7611"/>
                    <a:pt x="1" y="6609"/>
                    <a:pt x="1337" y="6233"/>
                  </a:cubicBezTo>
                  <a:cubicBezTo>
                    <a:pt x="1655" y="6141"/>
                    <a:pt x="1997" y="6216"/>
                    <a:pt x="2265" y="6316"/>
                  </a:cubicBezTo>
                  <a:cubicBezTo>
                    <a:pt x="2524" y="6375"/>
                    <a:pt x="2791" y="6467"/>
                    <a:pt x="3042" y="6567"/>
                  </a:cubicBezTo>
                  <a:cubicBezTo>
                    <a:pt x="3184" y="6625"/>
                    <a:pt x="3317" y="6675"/>
                    <a:pt x="3451" y="6734"/>
                  </a:cubicBezTo>
                  <a:cubicBezTo>
                    <a:pt x="3768" y="6792"/>
                    <a:pt x="4086" y="6876"/>
                    <a:pt x="4395" y="6968"/>
                  </a:cubicBezTo>
                  <a:cubicBezTo>
                    <a:pt x="4103" y="6792"/>
                    <a:pt x="3802" y="6625"/>
                    <a:pt x="3509" y="6442"/>
                  </a:cubicBezTo>
                  <a:cubicBezTo>
                    <a:pt x="3334" y="6341"/>
                    <a:pt x="3167" y="6241"/>
                    <a:pt x="3000" y="6141"/>
                  </a:cubicBezTo>
                  <a:cubicBezTo>
                    <a:pt x="2849" y="6041"/>
                    <a:pt x="2699" y="5949"/>
                    <a:pt x="2557" y="5848"/>
                  </a:cubicBezTo>
                  <a:cubicBezTo>
                    <a:pt x="2440" y="5765"/>
                    <a:pt x="2332" y="5690"/>
                    <a:pt x="2215" y="5606"/>
                  </a:cubicBezTo>
                  <a:cubicBezTo>
                    <a:pt x="2106" y="5523"/>
                    <a:pt x="2031" y="5456"/>
                    <a:pt x="1939" y="5381"/>
                  </a:cubicBezTo>
                  <a:cubicBezTo>
                    <a:pt x="1872" y="5330"/>
                    <a:pt x="1814" y="5280"/>
                    <a:pt x="1755" y="5230"/>
                  </a:cubicBezTo>
                  <a:cubicBezTo>
                    <a:pt x="1697" y="5180"/>
                    <a:pt x="1638" y="5122"/>
                    <a:pt x="1580" y="5071"/>
                  </a:cubicBezTo>
                  <a:cubicBezTo>
                    <a:pt x="1538" y="5030"/>
                    <a:pt x="1496" y="4988"/>
                    <a:pt x="1454" y="4946"/>
                  </a:cubicBezTo>
                  <a:cubicBezTo>
                    <a:pt x="1195" y="4696"/>
                    <a:pt x="669" y="4219"/>
                    <a:pt x="2064" y="4019"/>
                  </a:cubicBezTo>
                  <a:cubicBezTo>
                    <a:pt x="1847" y="3802"/>
                    <a:pt x="1847" y="3317"/>
                    <a:pt x="2390" y="3300"/>
                  </a:cubicBezTo>
                  <a:cubicBezTo>
                    <a:pt x="2382" y="3259"/>
                    <a:pt x="2382" y="3225"/>
                    <a:pt x="2382" y="3183"/>
                  </a:cubicBezTo>
                  <a:cubicBezTo>
                    <a:pt x="2448" y="2808"/>
                    <a:pt x="2950" y="3000"/>
                    <a:pt x="3259" y="3108"/>
                  </a:cubicBezTo>
                  <a:cubicBezTo>
                    <a:pt x="4044" y="3384"/>
                    <a:pt x="4704" y="3960"/>
                    <a:pt x="5289" y="4587"/>
                  </a:cubicBezTo>
                  <a:cubicBezTo>
                    <a:pt x="5197" y="4470"/>
                    <a:pt x="5113" y="4353"/>
                    <a:pt x="5030" y="4244"/>
                  </a:cubicBezTo>
                  <a:lnTo>
                    <a:pt x="5022" y="4244"/>
                  </a:lnTo>
                  <a:cubicBezTo>
                    <a:pt x="4871" y="4061"/>
                    <a:pt x="4737" y="3868"/>
                    <a:pt x="4629" y="3668"/>
                  </a:cubicBezTo>
                  <a:cubicBezTo>
                    <a:pt x="4570" y="3576"/>
                    <a:pt x="4512" y="3493"/>
                    <a:pt x="4462" y="3401"/>
                  </a:cubicBezTo>
                  <a:cubicBezTo>
                    <a:pt x="4395" y="3309"/>
                    <a:pt x="4228" y="3066"/>
                    <a:pt x="3827" y="2498"/>
                  </a:cubicBezTo>
                  <a:cubicBezTo>
                    <a:pt x="3184" y="1579"/>
                    <a:pt x="3977" y="869"/>
                    <a:pt x="4428" y="1003"/>
                  </a:cubicBezTo>
                  <a:cubicBezTo>
                    <a:pt x="4495" y="1028"/>
                    <a:pt x="4554" y="1062"/>
                    <a:pt x="4612" y="1112"/>
                  </a:cubicBezTo>
                  <a:cubicBezTo>
                    <a:pt x="4696" y="1170"/>
                    <a:pt x="4763" y="1229"/>
                    <a:pt x="4821" y="1279"/>
                  </a:cubicBezTo>
                  <a:cubicBezTo>
                    <a:pt x="4821" y="1229"/>
                    <a:pt x="4821" y="1178"/>
                    <a:pt x="4829" y="1120"/>
                  </a:cubicBezTo>
                  <a:cubicBezTo>
                    <a:pt x="4854" y="702"/>
                    <a:pt x="5297" y="460"/>
                    <a:pt x="5757" y="978"/>
                  </a:cubicBezTo>
                  <a:cubicBezTo>
                    <a:pt x="5782" y="1"/>
                    <a:pt x="6625" y="702"/>
                    <a:pt x="6793" y="953"/>
                  </a:cubicBezTo>
                  <a:cubicBezTo>
                    <a:pt x="6818" y="1003"/>
                    <a:pt x="6851" y="1053"/>
                    <a:pt x="6876" y="1103"/>
                  </a:cubicBezTo>
                  <a:cubicBezTo>
                    <a:pt x="6935" y="1229"/>
                    <a:pt x="6993" y="1362"/>
                    <a:pt x="7043" y="1496"/>
                  </a:cubicBezTo>
                  <a:cubicBezTo>
                    <a:pt x="7068" y="1546"/>
                    <a:pt x="7085" y="1605"/>
                    <a:pt x="7102" y="1655"/>
                  </a:cubicBezTo>
                  <a:cubicBezTo>
                    <a:pt x="7344" y="2156"/>
                    <a:pt x="7553" y="2666"/>
                    <a:pt x="7737" y="3192"/>
                  </a:cubicBezTo>
                  <a:cubicBezTo>
                    <a:pt x="7828" y="3426"/>
                    <a:pt x="7887" y="3668"/>
                    <a:pt x="7929" y="3919"/>
                  </a:cubicBezTo>
                  <a:cubicBezTo>
                    <a:pt x="8037" y="2799"/>
                    <a:pt x="8004" y="1630"/>
                    <a:pt x="8346" y="560"/>
                  </a:cubicBezTo>
                  <a:cubicBezTo>
                    <a:pt x="8405" y="376"/>
                    <a:pt x="8555" y="243"/>
                    <a:pt x="8739" y="201"/>
                  </a:cubicBezTo>
                  <a:cubicBezTo>
                    <a:pt x="8781" y="184"/>
                    <a:pt x="8823" y="176"/>
                    <a:pt x="8856" y="184"/>
                  </a:cubicBezTo>
                  <a:cubicBezTo>
                    <a:pt x="9157" y="151"/>
                    <a:pt x="9491" y="326"/>
                    <a:pt x="9616" y="819"/>
                  </a:cubicBezTo>
                  <a:cubicBezTo>
                    <a:pt x="9700" y="1162"/>
                    <a:pt x="9541" y="1730"/>
                    <a:pt x="9742" y="1354"/>
                  </a:cubicBezTo>
                  <a:cubicBezTo>
                    <a:pt x="10026" y="844"/>
                    <a:pt x="10544" y="811"/>
                    <a:pt x="10301" y="1980"/>
                  </a:cubicBezTo>
                  <a:cubicBezTo>
                    <a:pt x="10301" y="1980"/>
                    <a:pt x="11061" y="786"/>
                    <a:pt x="11538" y="1062"/>
                  </a:cubicBezTo>
                  <a:cubicBezTo>
                    <a:pt x="12031" y="1354"/>
                    <a:pt x="11788" y="2064"/>
                    <a:pt x="11663" y="2557"/>
                  </a:cubicBezTo>
                  <a:cubicBezTo>
                    <a:pt x="11362" y="3735"/>
                    <a:pt x="10552" y="4712"/>
                    <a:pt x="9758" y="5631"/>
                  </a:cubicBezTo>
                  <a:cubicBezTo>
                    <a:pt x="10017" y="5431"/>
                    <a:pt x="10268" y="5205"/>
                    <a:pt x="10502" y="4980"/>
                  </a:cubicBezTo>
                  <a:cubicBezTo>
                    <a:pt x="11162" y="4320"/>
                    <a:pt x="11763" y="3618"/>
                    <a:pt x="12315" y="2874"/>
                  </a:cubicBezTo>
                  <a:cubicBezTo>
                    <a:pt x="12732" y="2331"/>
                    <a:pt x="13910" y="1805"/>
                    <a:pt x="13484" y="3200"/>
                  </a:cubicBezTo>
                  <a:cubicBezTo>
                    <a:pt x="13484" y="3200"/>
                    <a:pt x="13927" y="2908"/>
                    <a:pt x="14144" y="3183"/>
                  </a:cubicBezTo>
                  <a:cubicBezTo>
                    <a:pt x="14395" y="3493"/>
                    <a:pt x="14119" y="3994"/>
                    <a:pt x="13785" y="4353"/>
                  </a:cubicBezTo>
                  <a:cubicBezTo>
                    <a:pt x="13977" y="4311"/>
                    <a:pt x="14228" y="4269"/>
                    <a:pt x="14320" y="4478"/>
                  </a:cubicBezTo>
                  <a:cubicBezTo>
                    <a:pt x="14553" y="5030"/>
                    <a:pt x="13802" y="5481"/>
                    <a:pt x="13208" y="6007"/>
                  </a:cubicBezTo>
                  <a:cubicBezTo>
                    <a:pt x="12640" y="6508"/>
                    <a:pt x="12022" y="6943"/>
                    <a:pt x="11362" y="7302"/>
                  </a:cubicBezTo>
                  <a:cubicBezTo>
                    <a:pt x="11989" y="7143"/>
                    <a:pt x="12624" y="7026"/>
                    <a:pt x="13267" y="6934"/>
                  </a:cubicBezTo>
                  <a:cubicBezTo>
                    <a:pt x="13593" y="6843"/>
                    <a:pt x="13927" y="6801"/>
                    <a:pt x="14261" y="6826"/>
                  </a:cubicBezTo>
                  <a:cubicBezTo>
                    <a:pt x="14604" y="6767"/>
                    <a:pt x="14988" y="7294"/>
                    <a:pt x="14746" y="7678"/>
                  </a:cubicBezTo>
                  <a:cubicBezTo>
                    <a:pt x="14595" y="7929"/>
                    <a:pt x="14470" y="7970"/>
                    <a:pt x="14044" y="8179"/>
                  </a:cubicBezTo>
                  <a:cubicBezTo>
                    <a:pt x="14152" y="8313"/>
                    <a:pt x="14946" y="8388"/>
                    <a:pt x="14478" y="8864"/>
                  </a:cubicBezTo>
                  <a:cubicBezTo>
                    <a:pt x="13910" y="9441"/>
                    <a:pt x="12599" y="9132"/>
                    <a:pt x="11747" y="8956"/>
                  </a:cubicBezTo>
                  <a:lnTo>
                    <a:pt x="11671" y="8939"/>
                  </a:lnTo>
                  <a:lnTo>
                    <a:pt x="11930" y="9056"/>
                  </a:lnTo>
                  <a:cubicBezTo>
                    <a:pt x="12482" y="9307"/>
                    <a:pt x="13743" y="9666"/>
                    <a:pt x="13618" y="10251"/>
                  </a:cubicBezTo>
                  <a:cubicBezTo>
                    <a:pt x="13493" y="10869"/>
                    <a:pt x="12724" y="10777"/>
                    <a:pt x="12173" y="10819"/>
                  </a:cubicBezTo>
                  <a:cubicBezTo>
                    <a:pt x="12173" y="10819"/>
                    <a:pt x="13208" y="11387"/>
                    <a:pt x="12348" y="11755"/>
                  </a:cubicBezTo>
                  <a:cubicBezTo>
                    <a:pt x="11872" y="11964"/>
                    <a:pt x="11061" y="11479"/>
                    <a:pt x="11462" y="11913"/>
                  </a:cubicBezTo>
                  <a:cubicBezTo>
                    <a:pt x="11613" y="12089"/>
                    <a:pt x="11788" y="12298"/>
                    <a:pt x="11838" y="12490"/>
                  </a:cubicBezTo>
                  <a:cubicBezTo>
                    <a:pt x="11922" y="12657"/>
                    <a:pt x="11880" y="12732"/>
                    <a:pt x="11805" y="12749"/>
                  </a:cubicBezTo>
                  <a:close/>
                  <a:moveTo>
                    <a:pt x="6108" y="711"/>
                  </a:moveTo>
                  <a:lnTo>
                    <a:pt x="6108" y="711"/>
                  </a:lnTo>
                  <a:cubicBezTo>
                    <a:pt x="6074" y="644"/>
                    <a:pt x="6041" y="619"/>
                    <a:pt x="6108" y="711"/>
                  </a:cubicBezTo>
                  <a:close/>
                  <a:moveTo>
                    <a:pt x="6108" y="2657"/>
                  </a:moveTo>
                  <a:close/>
                  <a:moveTo>
                    <a:pt x="13543" y="2741"/>
                  </a:moveTo>
                  <a:cubicBezTo>
                    <a:pt x="13584" y="2674"/>
                    <a:pt x="13576" y="2691"/>
                    <a:pt x="13526" y="2691"/>
                  </a:cubicBezTo>
                  <a:lnTo>
                    <a:pt x="13551" y="2741"/>
                  </a:lnTo>
                  <a:close/>
                  <a:moveTo>
                    <a:pt x="9608" y="3434"/>
                  </a:moveTo>
                  <a:lnTo>
                    <a:pt x="9608" y="3434"/>
                  </a:lnTo>
                  <a:lnTo>
                    <a:pt x="9591" y="3467"/>
                  </a:lnTo>
                  <a:close/>
                  <a:moveTo>
                    <a:pt x="13300" y="8463"/>
                  </a:moveTo>
                  <a:lnTo>
                    <a:pt x="13300" y="8463"/>
                  </a:lnTo>
                  <a:lnTo>
                    <a:pt x="13292" y="8463"/>
                  </a:lnTo>
                  <a:lnTo>
                    <a:pt x="13292" y="8463"/>
                  </a:lnTo>
                  <a:close/>
                  <a:moveTo>
                    <a:pt x="12390" y="9357"/>
                  </a:moveTo>
                  <a:lnTo>
                    <a:pt x="12365" y="9349"/>
                  </a:lnTo>
                  <a:lnTo>
                    <a:pt x="12398" y="9365"/>
                  </a:lnTo>
                  <a:close/>
                  <a:moveTo>
                    <a:pt x="2474" y="11028"/>
                  </a:moveTo>
                  <a:close/>
                  <a:moveTo>
                    <a:pt x="11763" y="12624"/>
                  </a:moveTo>
                  <a:close/>
                  <a:moveTo>
                    <a:pt x="6475" y="13509"/>
                  </a:moveTo>
                  <a:lnTo>
                    <a:pt x="6458" y="13492"/>
                  </a:lnTo>
                  <a:cubicBezTo>
                    <a:pt x="6458" y="13501"/>
                    <a:pt x="6467" y="13509"/>
                    <a:pt x="6475" y="13509"/>
                  </a:cubicBezTo>
                  <a:close/>
                </a:path>
              </a:pathLst>
            </a:custGeom>
            <a:solidFill>
              <a:srgbClr val="6CC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Google Shape;317;p57"/>
            <p:cNvSpPr/>
            <p:nvPr/>
          </p:nvSpPr>
          <p:spPr>
            <a:xfrm>
              <a:off x="6704926" y="3726193"/>
              <a:ext cx="540728" cy="524055"/>
            </a:xfrm>
            <a:custGeom>
              <a:avLst/>
              <a:gdLst/>
              <a:ahLst/>
              <a:cxnLst/>
              <a:rect l="l" t="t" r="r" b="b"/>
              <a:pathLst>
                <a:path w="10962" h="10624" extrusionOk="0">
                  <a:moveTo>
                    <a:pt x="4352" y="1"/>
                  </a:moveTo>
                  <a:cubicBezTo>
                    <a:pt x="4274" y="1"/>
                    <a:pt x="4201" y="111"/>
                    <a:pt x="4178" y="464"/>
                  </a:cubicBezTo>
                  <a:cubicBezTo>
                    <a:pt x="4162" y="727"/>
                    <a:pt x="4264" y="1036"/>
                    <a:pt x="4218" y="1036"/>
                  </a:cubicBezTo>
                  <a:cubicBezTo>
                    <a:pt x="4188" y="1036"/>
                    <a:pt x="4096" y="906"/>
                    <a:pt x="3869" y="547"/>
                  </a:cubicBezTo>
                  <a:cubicBezTo>
                    <a:pt x="3729" y="323"/>
                    <a:pt x="3624" y="243"/>
                    <a:pt x="3547" y="243"/>
                  </a:cubicBezTo>
                  <a:cubicBezTo>
                    <a:pt x="3403" y="243"/>
                    <a:pt x="3359" y="525"/>
                    <a:pt x="3376" y="672"/>
                  </a:cubicBezTo>
                  <a:lnTo>
                    <a:pt x="3376" y="756"/>
                  </a:lnTo>
                  <a:cubicBezTo>
                    <a:pt x="3405" y="999"/>
                    <a:pt x="3407" y="1066"/>
                    <a:pt x="3400" y="1066"/>
                  </a:cubicBezTo>
                  <a:cubicBezTo>
                    <a:pt x="3391" y="1066"/>
                    <a:pt x="3367" y="956"/>
                    <a:pt x="3367" y="956"/>
                  </a:cubicBezTo>
                  <a:cubicBezTo>
                    <a:pt x="3142" y="610"/>
                    <a:pt x="2993" y="475"/>
                    <a:pt x="2904" y="475"/>
                  </a:cubicBezTo>
                  <a:cubicBezTo>
                    <a:pt x="2669" y="475"/>
                    <a:pt x="2854" y="1415"/>
                    <a:pt x="3175" y="1875"/>
                  </a:cubicBezTo>
                  <a:cubicBezTo>
                    <a:pt x="3526" y="2385"/>
                    <a:pt x="3902" y="2878"/>
                    <a:pt x="4295" y="3362"/>
                  </a:cubicBezTo>
                  <a:lnTo>
                    <a:pt x="4955" y="4064"/>
                  </a:lnTo>
                  <a:cubicBezTo>
                    <a:pt x="5182" y="4398"/>
                    <a:pt x="5521" y="4695"/>
                    <a:pt x="5666" y="4695"/>
                  </a:cubicBezTo>
                  <a:cubicBezTo>
                    <a:pt x="5749" y="4695"/>
                    <a:pt x="5769" y="4596"/>
                    <a:pt x="5665" y="4348"/>
                  </a:cubicBezTo>
                  <a:cubicBezTo>
                    <a:pt x="5339" y="3630"/>
                    <a:pt x="5180" y="2619"/>
                    <a:pt x="4963" y="1683"/>
                  </a:cubicBezTo>
                  <a:cubicBezTo>
                    <a:pt x="4871" y="1282"/>
                    <a:pt x="4930" y="1124"/>
                    <a:pt x="4570" y="230"/>
                  </a:cubicBezTo>
                  <a:cubicBezTo>
                    <a:pt x="4535" y="141"/>
                    <a:pt x="4441" y="1"/>
                    <a:pt x="4352" y="1"/>
                  </a:cubicBezTo>
                  <a:close/>
                  <a:moveTo>
                    <a:pt x="1946" y="2252"/>
                  </a:moveTo>
                  <a:cubicBezTo>
                    <a:pt x="1720" y="2252"/>
                    <a:pt x="1707" y="2543"/>
                    <a:pt x="1797" y="2702"/>
                  </a:cubicBezTo>
                  <a:cubicBezTo>
                    <a:pt x="1849" y="2782"/>
                    <a:pt x="1858" y="2811"/>
                    <a:pt x="1840" y="2811"/>
                  </a:cubicBezTo>
                  <a:cubicBezTo>
                    <a:pt x="1805" y="2811"/>
                    <a:pt x="1658" y="2689"/>
                    <a:pt x="1546" y="2627"/>
                  </a:cubicBezTo>
                  <a:lnTo>
                    <a:pt x="1546" y="2627"/>
                  </a:lnTo>
                  <a:cubicBezTo>
                    <a:pt x="1546" y="2627"/>
                    <a:pt x="1546" y="2627"/>
                    <a:pt x="1546" y="2627"/>
                  </a:cubicBezTo>
                  <a:cubicBezTo>
                    <a:pt x="1547" y="2627"/>
                    <a:pt x="1137" y="2415"/>
                    <a:pt x="951" y="2415"/>
                  </a:cubicBezTo>
                  <a:cubicBezTo>
                    <a:pt x="821" y="2415"/>
                    <a:pt x="800" y="2518"/>
                    <a:pt x="1103" y="2870"/>
                  </a:cubicBezTo>
                  <a:cubicBezTo>
                    <a:pt x="1436" y="3237"/>
                    <a:pt x="1491" y="3336"/>
                    <a:pt x="1454" y="3336"/>
                  </a:cubicBezTo>
                  <a:cubicBezTo>
                    <a:pt x="1411" y="3336"/>
                    <a:pt x="1245" y="3204"/>
                    <a:pt x="1245" y="3204"/>
                  </a:cubicBezTo>
                  <a:cubicBezTo>
                    <a:pt x="1226" y="3203"/>
                    <a:pt x="1207" y="3203"/>
                    <a:pt x="1189" y="3203"/>
                  </a:cubicBezTo>
                  <a:cubicBezTo>
                    <a:pt x="500" y="3203"/>
                    <a:pt x="1095" y="3663"/>
                    <a:pt x="1095" y="3663"/>
                  </a:cubicBezTo>
                  <a:lnTo>
                    <a:pt x="1112" y="3672"/>
                  </a:lnTo>
                  <a:lnTo>
                    <a:pt x="1120" y="3672"/>
                  </a:lnTo>
                  <a:cubicBezTo>
                    <a:pt x="1839" y="4131"/>
                    <a:pt x="3125" y="4549"/>
                    <a:pt x="3125" y="4549"/>
                  </a:cubicBezTo>
                  <a:cubicBezTo>
                    <a:pt x="3701" y="4741"/>
                    <a:pt x="4320" y="4983"/>
                    <a:pt x="4478" y="5050"/>
                  </a:cubicBezTo>
                  <a:cubicBezTo>
                    <a:pt x="4648" y="5130"/>
                    <a:pt x="4760" y="5163"/>
                    <a:pt x="4829" y="5163"/>
                  </a:cubicBezTo>
                  <a:cubicBezTo>
                    <a:pt x="5061" y="5163"/>
                    <a:pt x="4801" y="4791"/>
                    <a:pt x="4620" y="4624"/>
                  </a:cubicBezTo>
                  <a:cubicBezTo>
                    <a:pt x="3777" y="3830"/>
                    <a:pt x="3167" y="2744"/>
                    <a:pt x="2114" y="2293"/>
                  </a:cubicBezTo>
                  <a:cubicBezTo>
                    <a:pt x="2048" y="2264"/>
                    <a:pt x="1993" y="2252"/>
                    <a:pt x="1946" y="2252"/>
                  </a:cubicBezTo>
                  <a:close/>
                  <a:moveTo>
                    <a:pt x="6904" y="541"/>
                  </a:moveTo>
                  <a:cubicBezTo>
                    <a:pt x="6795" y="541"/>
                    <a:pt x="6665" y="697"/>
                    <a:pt x="6625" y="781"/>
                  </a:cubicBezTo>
                  <a:cubicBezTo>
                    <a:pt x="6417" y="1215"/>
                    <a:pt x="6208" y="3337"/>
                    <a:pt x="6208" y="3337"/>
                  </a:cubicBezTo>
                  <a:cubicBezTo>
                    <a:pt x="6208" y="3989"/>
                    <a:pt x="6141" y="4290"/>
                    <a:pt x="6166" y="4499"/>
                  </a:cubicBezTo>
                  <a:cubicBezTo>
                    <a:pt x="5999" y="5033"/>
                    <a:pt x="6224" y="5100"/>
                    <a:pt x="6224" y="5100"/>
                  </a:cubicBezTo>
                  <a:cubicBezTo>
                    <a:pt x="6324" y="5135"/>
                    <a:pt x="6353" y="5199"/>
                    <a:pt x="6385" y="5199"/>
                  </a:cubicBezTo>
                  <a:cubicBezTo>
                    <a:pt x="6422" y="5199"/>
                    <a:pt x="6463" y="5109"/>
                    <a:pt x="6625" y="4774"/>
                  </a:cubicBezTo>
                  <a:cubicBezTo>
                    <a:pt x="6650" y="4732"/>
                    <a:pt x="6659" y="4716"/>
                    <a:pt x="6676" y="4682"/>
                  </a:cubicBezTo>
                  <a:cubicBezTo>
                    <a:pt x="7210" y="3788"/>
                    <a:pt x="7887" y="3012"/>
                    <a:pt x="8363" y="2093"/>
                  </a:cubicBezTo>
                  <a:cubicBezTo>
                    <a:pt x="8380" y="2059"/>
                    <a:pt x="8396" y="2026"/>
                    <a:pt x="8413" y="1984"/>
                  </a:cubicBezTo>
                  <a:cubicBezTo>
                    <a:pt x="8413" y="1984"/>
                    <a:pt x="8413" y="1984"/>
                    <a:pt x="8413" y="1984"/>
                  </a:cubicBezTo>
                  <a:cubicBezTo>
                    <a:pt x="8419" y="1984"/>
                    <a:pt x="8721" y="1589"/>
                    <a:pt x="8614" y="1324"/>
                  </a:cubicBezTo>
                  <a:cubicBezTo>
                    <a:pt x="8566" y="1207"/>
                    <a:pt x="8494" y="1159"/>
                    <a:pt x="8408" y="1159"/>
                  </a:cubicBezTo>
                  <a:cubicBezTo>
                    <a:pt x="8152" y="1159"/>
                    <a:pt x="7768" y="1591"/>
                    <a:pt x="7511" y="1892"/>
                  </a:cubicBezTo>
                  <a:cubicBezTo>
                    <a:pt x="7490" y="1917"/>
                    <a:pt x="7446" y="2018"/>
                    <a:pt x="7437" y="2018"/>
                  </a:cubicBezTo>
                  <a:cubicBezTo>
                    <a:pt x="7428" y="2018"/>
                    <a:pt x="7458" y="1908"/>
                    <a:pt x="7594" y="1491"/>
                  </a:cubicBezTo>
                  <a:cubicBezTo>
                    <a:pt x="7691" y="1221"/>
                    <a:pt x="7709" y="653"/>
                    <a:pt x="7541" y="653"/>
                  </a:cubicBezTo>
                  <a:cubicBezTo>
                    <a:pt x="7475" y="653"/>
                    <a:pt x="7381" y="739"/>
                    <a:pt x="7252" y="965"/>
                  </a:cubicBezTo>
                  <a:cubicBezTo>
                    <a:pt x="7083" y="1261"/>
                    <a:pt x="7020" y="1358"/>
                    <a:pt x="7004" y="1358"/>
                  </a:cubicBezTo>
                  <a:cubicBezTo>
                    <a:pt x="6981" y="1358"/>
                    <a:pt x="7063" y="1146"/>
                    <a:pt x="7068" y="1057"/>
                  </a:cubicBezTo>
                  <a:cubicBezTo>
                    <a:pt x="7080" y="662"/>
                    <a:pt x="7000" y="541"/>
                    <a:pt x="6904" y="541"/>
                  </a:cubicBezTo>
                  <a:close/>
                  <a:moveTo>
                    <a:pt x="623" y="5354"/>
                  </a:moveTo>
                  <a:cubicBezTo>
                    <a:pt x="185" y="5354"/>
                    <a:pt x="384" y="5574"/>
                    <a:pt x="477" y="5651"/>
                  </a:cubicBezTo>
                  <a:cubicBezTo>
                    <a:pt x="619" y="5760"/>
                    <a:pt x="778" y="5852"/>
                    <a:pt x="953" y="5919"/>
                  </a:cubicBezTo>
                  <a:lnTo>
                    <a:pt x="1037" y="5952"/>
                  </a:lnTo>
                  <a:cubicBezTo>
                    <a:pt x="702" y="6044"/>
                    <a:pt x="1" y="6278"/>
                    <a:pt x="978" y="6487"/>
                  </a:cubicBezTo>
                  <a:cubicBezTo>
                    <a:pt x="1404" y="6579"/>
                    <a:pt x="661" y="6888"/>
                    <a:pt x="928" y="7005"/>
                  </a:cubicBezTo>
                  <a:cubicBezTo>
                    <a:pt x="1113" y="7090"/>
                    <a:pt x="1340" y="7126"/>
                    <a:pt x="1589" y="7126"/>
                  </a:cubicBezTo>
                  <a:cubicBezTo>
                    <a:pt x="2801" y="7126"/>
                    <a:pt x="4537" y="6286"/>
                    <a:pt x="4537" y="6286"/>
                  </a:cubicBezTo>
                  <a:cubicBezTo>
                    <a:pt x="5072" y="6144"/>
                    <a:pt x="4729" y="5902"/>
                    <a:pt x="4570" y="5869"/>
                  </a:cubicBezTo>
                  <a:cubicBezTo>
                    <a:pt x="3944" y="5760"/>
                    <a:pt x="3392" y="5676"/>
                    <a:pt x="2808" y="5585"/>
                  </a:cubicBezTo>
                  <a:cubicBezTo>
                    <a:pt x="2808" y="5585"/>
                    <a:pt x="2682" y="5484"/>
                    <a:pt x="744" y="5359"/>
                  </a:cubicBezTo>
                  <a:cubicBezTo>
                    <a:pt x="699" y="5356"/>
                    <a:pt x="659" y="5354"/>
                    <a:pt x="623" y="5354"/>
                  </a:cubicBezTo>
                  <a:close/>
                  <a:moveTo>
                    <a:pt x="5297" y="6716"/>
                  </a:moveTo>
                  <a:cubicBezTo>
                    <a:pt x="5256" y="6716"/>
                    <a:pt x="5192" y="6744"/>
                    <a:pt x="5097" y="6813"/>
                  </a:cubicBezTo>
                  <a:cubicBezTo>
                    <a:pt x="4236" y="7414"/>
                    <a:pt x="3476" y="7765"/>
                    <a:pt x="2707" y="8166"/>
                  </a:cubicBezTo>
                  <a:cubicBezTo>
                    <a:pt x="2206" y="8442"/>
                    <a:pt x="1772" y="8659"/>
                    <a:pt x="2214" y="8793"/>
                  </a:cubicBezTo>
                  <a:cubicBezTo>
                    <a:pt x="2457" y="8793"/>
                    <a:pt x="2699" y="8742"/>
                    <a:pt x="2925" y="8651"/>
                  </a:cubicBezTo>
                  <a:lnTo>
                    <a:pt x="3050" y="8600"/>
                  </a:lnTo>
                  <a:lnTo>
                    <a:pt x="3050" y="8600"/>
                  </a:lnTo>
                  <a:cubicBezTo>
                    <a:pt x="2192" y="9214"/>
                    <a:pt x="2234" y="9337"/>
                    <a:pt x="2410" y="9337"/>
                  </a:cubicBezTo>
                  <a:cubicBezTo>
                    <a:pt x="2492" y="9337"/>
                    <a:pt x="2604" y="9310"/>
                    <a:pt x="2666" y="9294"/>
                  </a:cubicBezTo>
                  <a:cubicBezTo>
                    <a:pt x="3735" y="9018"/>
                    <a:pt x="4503" y="8133"/>
                    <a:pt x="5163" y="7255"/>
                  </a:cubicBezTo>
                  <a:cubicBezTo>
                    <a:pt x="5275" y="7110"/>
                    <a:pt x="5450" y="6716"/>
                    <a:pt x="5297" y="6716"/>
                  </a:cubicBezTo>
                  <a:close/>
                  <a:moveTo>
                    <a:pt x="10036" y="2472"/>
                  </a:moveTo>
                  <a:cubicBezTo>
                    <a:pt x="9820" y="2472"/>
                    <a:pt x="9493" y="2612"/>
                    <a:pt x="9324" y="2778"/>
                  </a:cubicBezTo>
                  <a:cubicBezTo>
                    <a:pt x="8605" y="3496"/>
                    <a:pt x="7820" y="4181"/>
                    <a:pt x="7051" y="4883"/>
                  </a:cubicBezTo>
                  <a:cubicBezTo>
                    <a:pt x="7051" y="4883"/>
                    <a:pt x="7077" y="4941"/>
                    <a:pt x="6692" y="5234"/>
                  </a:cubicBezTo>
                  <a:cubicBezTo>
                    <a:pt x="6693" y="5233"/>
                    <a:pt x="6694" y="5232"/>
                    <a:pt x="6695" y="5232"/>
                  </a:cubicBezTo>
                  <a:cubicBezTo>
                    <a:pt x="6710" y="5232"/>
                    <a:pt x="6642" y="5376"/>
                    <a:pt x="6642" y="5376"/>
                  </a:cubicBezTo>
                  <a:cubicBezTo>
                    <a:pt x="6391" y="5476"/>
                    <a:pt x="6341" y="5610"/>
                    <a:pt x="6383" y="5727"/>
                  </a:cubicBezTo>
                  <a:cubicBezTo>
                    <a:pt x="6283" y="5768"/>
                    <a:pt x="6216" y="5827"/>
                    <a:pt x="6216" y="5885"/>
                  </a:cubicBezTo>
                  <a:cubicBezTo>
                    <a:pt x="6158" y="5910"/>
                    <a:pt x="6082" y="5961"/>
                    <a:pt x="5957" y="6027"/>
                  </a:cubicBezTo>
                  <a:lnTo>
                    <a:pt x="5932" y="5919"/>
                  </a:lnTo>
                  <a:cubicBezTo>
                    <a:pt x="5808" y="5881"/>
                    <a:pt x="5743" y="5801"/>
                    <a:pt x="5704" y="5801"/>
                  </a:cubicBezTo>
                  <a:cubicBezTo>
                    <a:pt x="5656" y="5801"/>
                    <a:pt x="5647" y="5920"/>
                    <a:pt x="5615" y="6378"/>
                  </a:cubicBezTo>
                  <a:cubicBezTo>
                    <a:pt x="5523" y="7707"/>
                    <a:pt x="5255" y="8475"/>
                    <a:pt x="5038" y="9461"/>
                  </a:cubicBezTo>
                  <a:cubicBezTo>
                    <a:pt x="4957" y="9816"/>
                    <a:pt x="4692" y="10623"/>
                    <a:pt x="4957" y="10623"/>
                  </a:cubicBezTo>
                  <a:cubicBezTo>
                    <a:pt x="4992" y="10623"/>
                    <a:pt x="5035" y="10610"/>
                    <a:pt x="5088" y="10580"/>
                  </a:cubicBezTo>
                  <a:cubicBezTo>
                    <a:pt x="5280" y="10472"/>
                    <a:pt x="5280" y="10221"/>
                    <a:pt x="5422" y="10154"/>
                  </a:cubicBezTo>
                  <a:cubicBezTo>
                    <a:pt x="5433" y="10149"/>
                    <a:pt x="5444" y="10147"/>
                    <a:pt x="5456" y="10147"/>
                  </a:cubicBezTo>
                  <a:cubicBezTo>
                    <a:pt x="5550" y="10147"/>
                    <a:pt x="5664" y="10299"/>
                    <a:pt x="5773" y="10299"/>
                  </a:cubicBezTo>
                  <a:cubicBezTo>
                    <a:pt x="5825" y="10299"/>
                    <a:pt x="5876" y="10265"/>
                    <a:pt x="5924" y="10163"/>
                  </a:cubicBezTo>
                  <a:cubicBezTo>
                    <a:pt x="6358" y="9219"/>
                    <a:pt x="6266" y="7940"/>
                    <a:pt x="6141" y="6779"/>
                  </a:cubicBezTo>
                  <a:lnTo>
                    <a:pt x="6141" y="6779"/>
                  </a:lnTo>
                  <a:cubicBezTo>
                    <a:pt x="6659" y="7698"/>
                    <a:pt x="7402" y="8625"/>
                    <a:pt x="8012" y="9336"/>
                  </a:cubicBezTo>
                  <a:cubicBezTo>
                    <a:pt x="8200" y="9555"/>
                    <a:pt x="8322" y="9636"/>
                    <a:pt x="8400" y="9636"/>
                  </a:cubicBezTo>
                  <a:cubicBezTo>
                    <a:pt x="8593" y="9636"/>
                    <a:pt x="8513" y="9141"/>
                    <a:pt x="8472" y="9010"/>
                  </a:cubicBezTo>
                  <a:cubicBezTo>
                    <a:pt x="8455" y="8968"/>
                    <a:pt x="8330" y="8509"/>
                    <a:pt x="8279" y="8408"/>
                  </a:cubicBezTo>
                  <a:lnTo>
                    <a:pt x="8279" y="8408"/>
                  </a:lnTo>
                  <a:cubicBezTo>
                    <a:pt x="8703" y="8783"/>
                    <a:pt x="9046" y="8832"/>
                    <a:pt x="9197" y="8832"/>
                  </a:cubicBezTo>
                  <a:cubicBezTo>
                    <a:pt x="9252" y="8832"/>
                    <a:pt x="9282" y="8826"/>
                    <a:pt x="9282" y="8826"/>
                  </a:cubicBezTo>
                  <a:cubicBezTo>
                    <a:pt x="9466" y="8534"/>
                    <a:pt x="9173" y="8291"/>
                    <a:pt x="8948" y="8057"/>
                  </a:cubicBezTo>
                  <a:cubicBezTo>
                    <a:pt x="8936" y="8045"/>
                    <a:pt x="8939" y="8040"/>
                    <a:pt x="8953" y="8040"/>
                  </a:cubicBezTo>
                  <a:cubicBezTo>
                    <a:pt x="9026" y="8040"/>
                    <a:pt x="9399" y="8174"/>
                    <a:pt x="9697" y="8174"/>
                  </a:cubicBezTo>
                  <a:cubicBezTo>
                    <a:pt x="9893" y="8174"/>
                    <a:pt x="10057" y="8116"/>
                    <a:pt x="10084" y="7924"/>
                  </a:cubicBezTo>
                  <a:cubicBezTo>
                    <a:pt x="10117" y="7590"/>
                    <a:pt x="8071" y="6946"/>
                    <a:pt x="7511" y="6637"/>
                  </a:cubicBezTo>
                  <a:lnTo>
                    <a:pt x="6926" y="6345"/>
                  </a:lnTo>
                  <a:cubicBezTo>
                    <a:pt x="6801" y="6261"/>
                    <a:pt x="6684" y="6169"/>
                    <a:pt x="6567" y="6069"/>
                  </a:cubicBezTo>
                  <a:lnTo>
                    <a:pt x="6592" y="6069"/>
                  </a:lnTo>
                  <a:lnTo>
                    <a:pt x="6784" y="6086"/>
                  </a:lnTo>
                  <a:cubicBezTo>
                    <a:pt x="8104" y="6270"/>
                    <a:pt x="9140" y="6754"/>
                    <a:pt x="10460" y="6796"/>
                  </a:cubicBezTo>
                  <a:cubicBezTo>
                    <a:pt x="10819" y="6796"/>
                    <a:pt x="10861" y="6437"/>
                    <a:pt x="10660" y="6328"/>
                  </a:cubicBezTo>
                  <a:cubicBezTo>
                    <a:pt x="10412" y="6188"/>
                    <a:pt x="10348" y="6151"/>
                    <a:pt x="10349" y="6151"/>
                  </a:cubicBezTo>
                  <a:lnTo>
                    <a:pt x="10349" y="6151"/>
                  </a:lnTo>
                  <a:cubicBezTo>
                    <a:pt x="10350" y="6151"/>
                    <a:pt x="10426" y="6194"/>
                    <a:pt x="10426" y="6194"/>
                  </a:cubicBezTo>
                  <a:cubicBezTo>
                    <a:pt x="10861" y="6027"/>
                    <a:pt x="10752" y="5860"/>
                    <a:pt x="10752" y="5860"/>
                  </a:cubicBezTo>
                  <a:cubicBezTo>
                    <a:pt x="10642" y="5699"/>
                    <a:pt x="10444" y="5650"/>
                    <a:pt x="10208" y="5650"/>
                  </a:cubicBezTo>
                  <a:cubicBezTo>
                    <a:pt x="9871" y="5650"/>
                    <a:pt x="9458" y="5750"/>
                    <a:pt x="9123" y="5760"/>
                  </a:cubicBezTo>
                  <a:cubicBezTo>
                    <a:pt x="8714" y="5768"/>
                    <a:pt x="8305" y="5802"/>
                    <a:pt x="7895" y="5810"/>
                  </a:cubicBezTo>
                  <a:lnTo>
                    <a:pt x="7469" y="5768"/>
                  </a:lnTo>
                  <a:cubicBezTo>
                    <a:pt x="8096" y="5560"/>
                    <a:pt x="8714" y="5217"/>
                    <a:pt x="9307" y="4908"/>
                  </a:cubicBezTo>
                  <a:cubicBezTo>
                    <a:pt x="9416" y="4858"/>
                    <a:pt x="9524" y="4791"/>
                    <a:pt x="9624" y="4716"/>
                  </a:cubicBezTo>
                  <a:cubicBezTo>
                    <a:pt x="10201" y="4357"/>
                    <a:pt x="10034" y="3989"/>
                    <a:pt x="10034" y="3989"/>
                  </a:cubicBezTo>
                  <a:cubicBezTo>
                    <a:pt x="10468" y="3680"/>
                    <a:pt x="10961" y="3454"/>
                    <a:pt x="10944" y="3095"/>
                  </a:cubicBezTo>
                  <a:cubicBezTo>
                    <a:pt x="10933" y="2895"/>
                    <a:pt x="10827" y="2828"/>
                    <a:pt x="10689" y="2828"/>
                  </a:cubicBezTo>
                  <a:cubicBezTo>
                    <a:pt x="10414" y="2828"/>
                    <a:pt x="10017" y="3095"/>
                    <a:pt x="10017" y="3095"/>
                  </a:cubicBezTo>
                  <a:cubicBezTo>
                    <a:pt x="10371" y="2633"/>
                    <a:pt x="10268" y="2472"/>
                    <a:pt x="10036" y="2472"/>
                  </a:cubicBezTo>
                  <a:close/>
                </a:path>
              </a:pathLst>
            </a:custGeom>
            <a:solidFill>
              <a:srgbClr val="117E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57"/>
            <p:cNvSpPr/>
            <p:nvPr/>
          </p:nvSpPr>
          <p:spPr>
            <a:xfrm>
              <a:off x="6923743" y="3927054"/>
              <a:ext cx="152915" cy="157453"/>
            </a:xfrm>
            <a:custGeom>
              <a:avLst/>
              <a:gdLst/>
              <a:ahLst/>
              <a:cxnLst/>
              <a:rect l="l" t="t" r="r" b="b"/>
              <a:pathLst>
                <a:path w="3100" h="3192" extrusionOk="0">
                  <a:moveTo>
                    <a:pt x="168" y="1872"/>
                  </a:moveTo>
                  <a:cubicBezTo>
                    <a:pt x="1" y="1295"/>
                    <a:pt x="727" y="544"/>
                    <a:pt x="727" y="544"/>
                  </a:cubicBezTo>
                  <a:cubicBezTo>
                    <a:pt x="811" y="427"/>
                    <a:pt x="928" y="343"/>
                    <a:pt x="1062" y="285"/>
                  </a:cubicBezTo>
                  <a:cubicBezTo>
                    <a:pt x="1630" y="1"/>
                    <a:pt x="2348" y="351"/>
                    <a:pt x="2599" y="844"/>
                  </a:cubicBezTo>
                  <a:cubicBezTo>
                    <a:pt x="3100" y="1863"/>
                    <a:pt x="1730" y="3192"/>
                    <a:pt x="636" y="2473"/>
                  </a:cubicBezTo>
                  <a:cubicBezTo>
                    <a:pt x="393" y="2315"/>
                    <a:pt x="184" y="1930"/>
                    <a:pt x="184" y="1930"/>
                  </a:cubicBezTo>
                  <a:cubicBezTo>
                    <a:pt x="176" y="1905"/>
                    <a:pt x="176" y="1905"/>
                    <a:pt x="168" y="187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Google Shape;319;p57"/>
            <p:cNvSpPr/>
            <p:nvPr/>
          </p:nvSpPr>
          <p:spPr>
            <a:xfrm>
              <a:off x="7640768" y="2949186"/>
              <a:ext cx="739765" cy="733155"/>
            </a:xfrm>
            <a:custGeom>
              <a:avLst/>
              <a:gdLst/>
              <a:ahLst/>
              <a:cxnLst/>
              <a:rect l="l" t="t" r="r" b="b"/>
              <a:pathLst>
                <a:path w="14997" h="14863" extrusionOk="0">
                  <a:moveTo>
                    <a:pt x="11805" y="12740"/>
                  </a:moveTo>
                  <a:lnTo>
                    <a:pt x="11805" y="12749"/>
                  </a:lnTo>
                  <a:cubicBezTo>
                    <a:pt x="11554" y="13091"/>
                    <a:pt x="10861" y="12807"/>
                    <a:pt x="10468" y="12598"/>
                  </a:cubicBezTo>
                  <a:cubicBezTo>
                    <a:pt x="9591" y="12139"/>
                    <a:pt x="9006" y="11253"/>
                    <a:pt x="8455" y="10368"/>
                  </a:cubicBezTo>
                  <a:cubicBezTo>
                    <a:pt x="8455" y="10368"/>
                    <a:pt x="8898" y="13835"/>
                    <a:pt x="8438" y="14227"/>
                  </a:cubicBezTo>
                  <a:cubicBezTo>
                    <a:pt x="8229" y="14394"/>
                    <a:pt x="7344" y="14269"/>
                    <a:pt x="7219" y="13242"/>
                  </a:cubicBezTo>
                  <a:cubicBezTo>
                    <a:pt x="7219" y="13242"/>
                    <a:pt x="5673" y="14862"/>
                    <a:pt x="6350" y="12013"/>
                  </a:cubicBezTo>
                  <a:cubicBezTo>
                    <a:pt x="6442" y="11638"/>
                    <a:pt x="6559" y="11270"/>
                    <a:pt x="6701" y="10919"/>
                  </a:cubicBezTo>
                  <a:cubicBezTo>
                    <a:pt x="6843" y="10568"/>
                    <a:pt x="7118" y="10084"/>
                    <a:pt x="7118" y="10084"/>
                  </a:cubicBezTo>
                  <a:lnTo>
                    <a:pt x="6584" y="10602"/>
                  </a:lnTo>
                  <a:cubicBezTo>
                    <a:pt x="6492" y="10694"/>
                    <a:pt x="6392" y="10785"/>
                    <a:pt x="6291" y="10877"/>
                  </a:cubicBezTo>
                  <a:cubicBezTo>
                    <a:pt x="6183" y="10978"/>
                    <a:pt x="6066" y="11095"/>
                    <a:pt x="5940" y="11195"/>
                  </a:cubicBezTo>
                  <a:cubicBezTo>
                    <a:pt x="5848" y="11278"/>
                    <a:pt x="5748" y="11370"/>
                    <a:pt x="5648" y="11445"/>
                  </a:cubicBezTo>
                  <a:cubicBezTo>
                    <a:pt x="4896" y="12055"/>
                    <a:pt x="3885" y="12749"/>
                    <a:pt x="3008" y="12314"/>
                  </a:cubicBezTo>
                  <a:cubicBezTo>
                    <a:pt x="2958" y="12289"/>
                    <a:pt x="2916" y="12256"/>
                    <a:pt x="2874" y="12222"/>
                  </a:cubicBezTo>
                  <a:cubicBezTo>
                    <a:pt x="2766" y="12105"/>
                    <a:pt x="2808" y="11947"/>
                    <a:pt x="2900" y="11805"/>
                  </a:cubicBezTo>
                  <a:cubicBezTo>
                    <a:pt x="2916" y="11755"/>
                    <a:pt x="2941" y="11721"/>
                    <a:pt x="2966" y="11679"/>
                  </a:cubicBezTo>
                  <a:cubicBezTo>
                    <a:pt x="2991" y="11646"/>
                    <a:pt x="3025" y="11612"/>
                    <a:pt x="3058" y="11579"/>
                  </a:cubicBezTo>
                  <a:cubicBezTo>
                    <a:pt x="3158" y="11445"/>
                    <a:pt x="3242" y="11354"/>
                    <a:pt x="3133" y="11370"/>
                  </a:cubicBezTo>
                  <a:cubicBezTo>
                    <a:pt x="2507" y="11454"/>
                    <a:pt x="1220" y="11111"/>
                    <a:pt x="3067" y="10159"/>
                  </a:cubicBezTo>
                  <a:cubicBezTo>
                    <a:pt x="3735" y="9816"/>
                    <a:pt x="4462" y="9616"/>
                    <a:pt x="5180" y="9390"/>
                  </a:cubicBezTo>
                  <a:cubicBezTo>
                    <a:pt x="5180" y="9390"/>
                    <a:pt x="2666" y="9474"/>
                    <a:pt x="1655" y="9207"/>
                  </a:cubicBezTo>
                  <a:cubicBezTo>
                    <a:pt x="1429" y="9148"/>
                    <a:pt x="1195" y="9106"/>
                    <a:pt x="1095" y="8881"/>
                  </a:cubicBezTo>
                  <a:cubicBezTo>
                    <a:pt x="811" y="8221"/>
                    <a:pt x="1747" y="8254"/>
                    <a:pt x="1488" y="8196"/>
                  </a:cubicBezTo>
                  <a:cubicBezTo>
                    <a:pt x="1304" y="8154"/>
                    <a:pt x="1062" y="8020"/>
                    <a:pt x="1179" y="7786"/>
                  </a:cubicBezTo>
                  <a:cubicBezTo>
                    <a:pt x="1220" y="7694"/>
                    <a:pt x="1396" y="7720"/>
                    <a:pt x="1446" y="7686"/>
                  </a:cubicBezTo>
                  <a:cubicBezTo>
                    <a:pt x="1412" y="7661"/>
                    <a:pt x="1362" y="7636"/>
                    <a:pt x="1304" y="7603"/>
                  </a:cubicBezTo>
                  <a:cubicBezTo>
                    <a:pt x="1304" y="7603"/>
                    <a:pt x="1" y="6600"/>
                    <a:pt x="1346" y="6224"/>
                  </a:cubicBezTo>
                  <a:cubicBezTo>
                    <a:pt x="1655" y="6132"/>
                    <a:pt x="2006" y="6207"/>
                    <a:pt x="2265" y="6299"/>
                  </a:cubicBezTo>
                  <a:cubicBezTo>
                    <a:pt x="2532" y="6366"/>
                    <a:pt x="2791" y="6450"/>
                    <a:pt x="3042" y="6558"/>
                  </a:cubicBezTo>
                  <a:cubicBezTo>
                    <a:pt x="3184" y="6608"/>
                    <a:pt x="3317" y="6667"/>
                    <a:pt x="3451" y="6725"/>
                  </a:cubicBezTo>
                  <a:cubicBezTo>
                    <a:pt x="3768" y="6784"/>
                    <a:pt x="4086" y="6867"/>
                    <a:pt x="4403" y="6959"/>
                  </a:cubicBezTo>
                  <a:cubicBezTo>
                    <a:pt x="4102" y="6784"/>
                    <a:pt x="3802" y="6608"/>
                    <a:pt x="3509" y="6433"/>
                  </a:cubicBezTo>
                  <a:cubicBezTo>
                    <a:pt x="3342" y="6333"/>
                    <a:pt x="3167" y="6232"/>
                    <a:pt x="3000" y="6124"/>
                  </a:cubicBezTo>
                  <a:cubicBezTo>
                    <a:pt x="2849" y="6032"/>
                    <a:pt x="2707" y="5932"/>
                    <a:pt x="2557" y="5831"/>
                  </a:cubicBezTo>
                  <a:cubicBezTo>
                    <a:pt x="2440" y="5756"/>
                    <a:pt x="2331" y="5673"/>
                    <a:pt x="2223" y="5589"/>
                  </a:cubicBezTo>
                  <a:cubicBezTo>
                    <a:pt x="2106" y="5514"/>
                    <a:pt x="2031" y="5447"/>
                    <a:pt x="1939" y="5372"/>
                  </a:cubicBezTo>
                  <a:cubicBezTo>
                    <a:pt x="1880" y="5322"/>
                    <a:pt x="1822" y="5272"/>
                    <a:pt x="1755" y="5222"/>
                  </a:cubicBezTo>
                  <a:cubicBezTo>
                    <a:pt x="1697" y="5172"/>
                    <a:pt x="1638" y="5113"/>
                    <a:pt x="1580" y="5063"/>
                  </a:cubicBezTo>
                  <a:cubicBezTo>
                    <a:pt x="1538" y="5021"/>
                    <a:pt x="1496" y="4979"/>
                    <a:pt x="1454" y="4938"/>
                  </a:cubicBezTo>
                  <a:cubicBezTo>
                    <a:pt x="1195" y="4687"/>
                    <a:pt x="677" y="4202"/>
                    <a:pt x="2072" y="4002"/>
                  </a:cubicBezTo>
                  <a:cubicBezTo>
                    <a:pt x="1847" y="3793"/>
                    <a:pt x="1855" y="3300"/>
                    <a:pt x="2398" y="3284"/>
                  </a:cubicBezTo>
                  <a:cubicBezTo>
                    <a:pt x="2382" y="3250"/>
                    <a:pt x="2382" y="3217"/>
                    <a:pt x="2390" y="3175"/>
                  </a:cubicBezTo>
                  <a:cubicBezTo>
                    <a:pt x="2457" y="2799"/>
                    <a:pt x="2950" y="2991"/>
                    <a:pt x="3259" y="3100"/>
                  </a:cubicBezTo>
                  <a:cubicBezTo>
                    <a:pt x="4044" y="3367"/>
                    <a:pt x="4704" y="3943"/>
                    <a:pt x="5289" y="4570"/>
                  </a:cubicBezTo>
                  <a:cubicBezTo>
                    <a:pt x="5205" y="4461"/>
                    <a:pt x="5113" y="4344"/>
                    <a:pt x="5030" y="4228"/>
                  </a:cubicBezTo>
                  <a:lnTo>
                    <a:pt x="5030" y="4228"/>
                  </a:lnTo>
                  <a:cubicBezTo>
                    <a:pt x="4879" y="4052"/>
                    <a:pt x="4746" y="3868"/>
                    <a:pt x="4637" y="3668"/>
                  </a:cubicBezTo>
                  <a:cubicBezTo>
                    <a:pt x="4579" y="3584"/>
                    <a:pt x="4520" y="3492"/>
                    <a:pt x="4470" y="3409"/>
                  </a:cubicBezTo>
                  <a:cubicBezTo>
                    <a:pt x="4403" y="3317"/>
                    <a:pt x="4228" y="3075"/>
                    <a:pt x="3835" y="2498"/>
                  </a:cubicBezTo>
                  <a:cubicBezTo>
                    <a:pt x="3184" y="1579"/>
                    <a:pt x="3986" y="878"/>
                    <a:pt x="4437" y="1003"/>
                  </a:cubicBezTo>
                  <a:cubicBezTo>
                    <a:pt x="4503" y="1028"/>
                    <a:pt x="4562" y="1061"/>
                    <a:pt x="4620" y="1111"/>
                  </a:cubicBezTo>
                  <a:cubicBezTo>
                    <a:pt x="4704" y="1178"/>
                    <a:pt x="4771" y="1228"/>
                    <a:pt x="4829" y="1279"/>
                  </a:cubicBezTo>
                  <a:cubicBezTo>
                    <a:pt x="4829" y="1237"/>
                    <a:pt x="4829" y="1178"/>
                    <a:pt x="4838" y="1128"/>
                  </a:cubicBezTo>
                  <a:cubicBezTo>
                    <a:pt x="4863" y="710"/>
                    <a:pt x="5305" y="460"/>
                    <a:pt x="5765" y="978"/>
                  </a:cubicBezTo>
                  <a:cubicBezTo>
                    <a:pt x="5790" y="0"/>
                    <a:pt x="6634" y="702"/>
                    <a:pt x="6801" y="961"/>
                  </a:cubicBezTo>
                  <a:cubicBezTo>
                    <a:pt x="6826" y="1003"/>
                    <a:pt x="6859" y="1053"/>
                    <a:pt x="6884" y="1103"/>
                  </a:cubicBezTo>
                  <a:cubicBezTo>
                    <a:pt x="6943" y="1237"/>
                    <a:pt x="7001" y="1370"/>
                    <a:pt x="7051" y="1504"/>
                  </a:cubicBezTo>
                  <a:cubicBezTo>
                    <a:pt x="7077" y="1554"/>
                    <a:pt x="7093" y="1604"/>
                    <a:pt x="7110" y="1654"/>
                  </a:cubicBezTo>
                  <a:cubicBezTo>
                    <a:pt x="7352" y="2156"/>
                    <a:pt x="7561" y="2665"/>
                    <a:pt x="7745" y="3192"/>
                  </a:cubicBezTo>
                  <a:cubicBezTo>
                    <a:pt x="7837" y="3426"/>
                    <a:pt x="7895" y="3676"/>
                    <a:pt x="7937" y="3918"/>
                  </a:cubicBezTo>
                  <a:cubicBezTo>
                    <a:pt x="8046" y="2799"/>
                    <a:pt x="8012" y="1638"/>
                    <a:pt x="8355" y="560"/>
                  </a:cubicBezTo>
                  <a:cubicBezTo>
                    <a:pt x="8413" y="385"/>
                    <a:pt x="8564" y="251"/>
                    <a:pt x="8747" y="201"/>
                  </a:cubicBezTo>
                  <a:cubicBezTo>
                    <a:pt x="8789" y="193"/>
                    <a:pt x="8831" y="184"/>
                    <a:pt x="8864" y="184"/>
                  </a:cubicBezTo>
                  <a:cubicBezTo>
                    <a:pt x="9165" y="159"/>
                    <a:pt x="9499" y="326"/>
                    <a:pt x="9625" y="819"/>
                  </a:cubicBezTo>
                  <a:cubicBezTo>
                    <a:pt x="9708" y="1170"/>
                    <a:pt x="9549" y="1730"/>
                    <a:pt x="9750" y="1362"/>
                  </a:cubicBezTo>
                  <a:cubicBezTo>
                    <a:pt x="10034" y="844"/>
                    <a:pt x="10552" y="811"/>
                    <a:pt x="10310" y="1989"/>
                  </a:cubicBezTo>
                  <a:cubicBezTo>
                    <a:pt x="10310" y="1989"/>
                    <a:pt x="11070" y="786"/>
                    <a:pt x="11546" y="1070"/>
                  </a:cubicBezTo>
                  <a:cubicBezTo>
                    <a:pt x="12039" y="1362"/>
                    <a:pt x="11797" y="2072"/>
                    <a:pt x="11671" y="2557"/>
                  </a:cubicBezTo>
                  <a:cubicBezTo>
                    <a:pt x="11371" y="3726"/>
                    <a:pt x="10560" y="4704"/>
                    <a:pt x="9767" y="5623"/>
                  </a:cubicBezTo>
                  <a:cubicBezTo>
                    <a:pt x="10026" y="5422"/>
                    <a:pt x="10276" y="5197"/>
                    <a:pt x="10510" y="4971"/>
                  </a:cubicBezTo>
                  <a:cubicBezTo>
                    <a:pt x="11170" y="4319"/>
                    <a:pt x="11772" y="3609"/>
                    <a:pt x="12323" y="2866"/>
                  </a:cubicBezTo>
                  <a:cubicBezTo>
                    <a:pt x="12741" y="2323"/>
                    <a:pt x="13918" y="1796"/>
                    <a:pt x="13492" y="3192"/>
                  </a:cubicBezTo>
                  <a:cubicBezTo>
                    <a:pt x="13492" y="3192"/>
                    <a:pt x="13935" y="2899"/>
                    <a:pt x="14152" y="3175"/>
                  </a:cubicBezTo>
                  <a:cubicBezTo>
                    <a:pt x="14403" y="3484"/>
                    <a:pt x="14127" y="3994"/>
                    <a:pt x="13793" y="4344"/>
                  </a:cubicBezTo>
                  <a:cubicBezTo>
                    <a:pt x="13985" y="4303"/>
                    <a:pt x="14236" y="4261"/>
                    <a:pt x="14328" y="4470"/>
                  </a:cubicBezTo>
                  <a:cubicBezTo>
                    <a:pt x="14562" y="5021"/>
                    <a:pt x="13810" y="5472"/>
                    <a:pt x="13217" y="5999"/>
                  </a:cubicBezTo>
                  <a:cubicBezTo>
                    <a:pt x="12649" y="6500"/>
                    <a:pt x="12030" y="6934"/>
                    <a:pt x="11371" y="7293"/>
                  </a:cubicBezTo>
                  <a:cubicBezTo>
                    <a:pt x="11997" y="7135"/>
                    <a:pt x="12632" y="7018"/>
                    <a:pt x="13275" y="6926"/>
                  </a:cubicBezTo>
                  <a:cubicBezTo>
                    <a:pt x="13601" y="6834"/>
                    <a:pt x="13935" y="6801"/>
                    <a:pt x="14269" y="6817"/>
                  </a:cubicBezTo>
                  <a:cubicBezTo>
                    <a:pt x="14612" y="6759"/>
                    <a:pt x="14996" y="7285"/>
                    <a:pt x="14754" y="7669"/>
                  </a:cubicBezTo>
                  <a:cubicBezTo>
                    <a:pt x="14604" y="7920"/>
                    <a:pt x="14478" y="7962"/>
                    <a:pt x="14052" y="8171"/>
                  </a:cubicBezTo>
                  <a:cubicBezTo>
                    <a:pt x="14161" y="8304"/>
                    <a:pt x="14954" y="8379"/>
                    <a:pt x="14487" y="8856"/>
                  </a:cubicBezTo>
                  <a:cubicBezTo>
                    <a:pt x="13918" y="9432"/>
                    <a:pt x="12607" y="9123"/>
                    <a:pt x="11755" y="8948"/>
                  </a:cubicBezTo>
                  <a:lnTo>
                    <a:pt x="11680" y="8931"/>
                  </a:lnTo>
                  <a:lnTo>
                    <a:pt x="11939" y="9048"/>
                  </a:lnTo>
                  <a:cubicBezTo>
                    <a:pt x="12490" y="9298"/>
                    <a:pt x="13751" y="9658"/>
                    <a:pt x="13626" y="10242"/>
                  </a:cubicBezTo>
                  <a:cubicBezTo>
                    <a:pt x="13501" y="10861"/>
                    <a:pt x="12732" y="10769"/>
                    <a:pt x="12181" y="10811"/>
                  </a:cubicBezTo>
                  <a:cubicBezTo>
                    <a:pt x="12181" y="10811"/>
                    <a:pt x="13217" y="11379"/>
                    <a:pt x="12356" y="11746"/>
                  </a:cubicBezTo>
                  <a:cubicBezTo>
                    <a:pt x="11880" y="11955"/>
                    <a:pt x="11070" y="11470"/>
                    <a:pt x="11471" y="11905"/>
                  </a:cubicBezTo>
                  <a:cubicBezTo>
                    <a:pt x="11621" y="12080"/>
                    <a:pt x="11797" y="12289"/>
                    <a:pt x="11847" y="12481"/>
                  </a:cubicBezTo>
                  <a:cubicBezTo>
                    <a:pt x="11930" y="12648"/>
                    <a:pt x="11880" y="12724"/>
                    <a:pt x="11805" y="12740"/>
                  </a:cubicBezTo>
                  <a:close/>
                  <a:moveTo>
                    <a:pt x="6107" y="702"/>
                  </a:moveTo>
                  <a:lnTo>
                    <a:pt x="6107" y="702"/>
                  </a:lnTo>
                  <a:cubicBezTo>
                    <a:pt x="6074" y="644"/>
                    <a:pt x="6041" y="610"/>
                    <a:pt x="6107" y="702"/>
                  </a:cubicBezTo>
                  <a:close/>
                  <a:moveTo>
                    <a:pt x="6107" y="2657"/>
                  </a:moveTo>
                  <a:close/>
                  <a:moveTo>
                    <a:pt x="13543" y="2732"/>
                  </a:moveTo>
                  <a:cubicBezTo>
                    <a:pt x="13584" y="2674"/>
                    <a:pt x="13576" y="2682"/>
                    <a:pt x="13526" y="2682"/>
                  </a:cubicBezTo>
                  <a:cubicBezTo>
                    <a:pt x="13543" y="2699"/>
                    <a:pt x="13543" y="2715"/>
                    <a:pt x="13551" y="2732"/>
                  </a:cubicBezTo>
                  <a:close/>
                  <a:moveTo>
                    <a:pt x="9599" y="3426"/>
                  </a:moveTo>
                  <a:lnTo>
                    <a:pt x="9599" y="3426"/>
                  </a:lnTo>
                  <a:lnTo>
                    <a:pt x="9583" y="3459"/>
                  </a:lnTo>
                  <a:close/>
                  <a:moveTo>
                    <a:pt x="13300" y="8455"/>
                  </a:moveTo>
                  <a:lnTo>
                    <a:pt x="13300" y="8455"/>
                  </a:lnTo>
                  <a:lnTo>
                    <a:pt x="13292" y="8455"/>
                  </a:lnTo>
                  <a:lnTo>
                    <a:pt x="13292" y="8455"/>
                  </a:lnTo>
                  <a:close/>
                  <a:moveTo>
                    <a:pt x="12390" y="9349"/>
                  </a:moveTo>
                  <a:lnTo>
                    <a:pt x="12365" y="9340"/>
                  </a:lnTo>
                  <a:lnTo>
                    <a:pt x="12398" y="9357"/>
                  </a:lnTo>
                  <a:close/>
                  <a:moveTo>
                    <a:pt x="2473" y="11019"/>
                  </a:moveTo>
                  <a:close/>
                  <a:moveTo>
                    <a:pt x="11763" y="12615"/>
                  </a:moveTo>
                  <a:close/>
                  <a:moveTo>
                    <a:pt x="6483" y="13501"/>
                  </a:moveTo>
                  <a:lnTo>
                    <a:pt x="6458" y="13492"/>
                  </a:lnTo>
                  <a:cubicBezTo>
                    <a:pt x="6458" y="13492"/>
                    <a:pt x="6467" y="13501"/>
                    <a:pt x="6475" y="13501"/>
                  </a:cubicBezTo>
                  <a:close/>
                </a:path>
              </a:pathLst>
            </a:custGeom>
            <a:solidFill>
              <a:srgbClr val="6CC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Google Shape;320;p57"/>
            <p:cNvSpPr/>
            <p:nvPr/>
          </p:nvSpPr>
          <p:spPr>
            <a:xfrm>
              <a:off x="7738436" y="3038863"/>
              <a:ext cx="540728" cy="524006"/>
            </a:xfrm>
            <a:custGeom>
              <a:avLst/>
              <a:gdLst/>
              <a:ahLst/>
              <a:cxnLst/>
              <a:rect l="l" t="t" r="r" b="b"/>
              <a:pathLst>
                <a:path w="10962" h="10623" extrusionOk="0">
                  <a:moveTo>
                    <a:pt x="4358" y="0"/>
                  </a:moveTo>
                  <a:cubicBezTo>
                    <a:pt x="4281" y="0"/>
                    <a:pt x="4209" y="110"/>
                    <a:pt x="4186" y="463"/>
                  </a:cubicBezTo>
                  <a:cubicBezTo>
                    <a:pt x="4171" y="727"/>
                    <a:pt x="4269" y="1039"/>
                    <a:pt x="4220" y="1039"/>
                  </a:cubicBezTo>
                  <a:cubicBezTo>
                    <a:pt x="4189" y="1039"/>
                    <a:pt x="4095" y="908"/>
                    <a:pt x="3868" y="547"/>
                  </a:cubicBezTo>
                  <a:cubicBezTo>
                    <a:pt x="3729" y="323"/>
                    <a:pt x="3625" y="243"/>
                    <a:pt x="3549" y="243"/>
                  </a:cubicBezTo>
                  <a:cubicBezTo>
                    <a:pt x="3407" y="243"/>
                    <a:pt x="3365" y="525"/>
                    <a:pt x="3376" y="672"/>
                  </a:cubicBezTo>
                  <a:cubicBezTo>
                    <a:pt x="3376" y="705"/>
                    <a:pt x="3384" y="730"/>
                    <a:pt x="3384" y="755"/>
                  </a:cubicBezTo>
                  <a:cubicBezTo>
                    <a:pt x="3410" y="998"/>
                    <a:pt x="3411" y="1066"/>
                    <a:pt x="3405" y="1066"/>
                  </a:cubicBezTo>
                  <a:cubicBezTo>
                    <a:pt x="3397" y="1066"/>
                    <a:pt x="3376" y="956"/>
                    <a:pt x="3376" y="956"/>
                  </a:cubicBezTo>
                  <a:cubicBezTo>
                    <a:pt x="3149" y="612"/>
                    <a:pt x="2999" y="478"/>
                    <a:pt x="2909" y="478"/>
                  </a:cubicBezTo>
                  <a:cubicBezTo>
                    <a:pt x="2672" y="478"/>
                    <a:pt x="2860" y="1414"/>
                    <a:pt x="3175" y="1875"/>
                  </a:cubicBezTo>
                  <a:cubicBezTo>
                    <a:pt x="3534" y="2384"/>
                    <a:pt x="3902" y="2877"/>
                    <a:pt x="4303" y="3362"/>
                  </a:cubicBezTo>
                  <a:lnTo>
                    <a:pt x="4955" y="4064"/>
                  </a:lnTo>
                  <a:cubicBezTo>
                    <a:pt x="5187" y="4402"/>
                    <a:pt x="5523" y="4700"/>
                    <a:pt x="5669" y="4700"/>
                  </a:cubicBezTo>
                  <a:cubicBezTo>
                    <a:pt x="5754" y="4700"/>
                    <a:pt x="5774" y="4599"/>
                    <a:pt x="5673" y="4348"/>
                  </a:cubicBezTo>
                  <a:cubicBezTo>
                    <a:pt x="5339" y="3629"/>
                    <a:pt x="5188" y="2618"/>
                    <a:pt x="4971" y="1683"/>
                  </a:cubicBezTo>
                  <a:cubicBezTo>
                    <a:pt x="4879" y="1282"/>
                    <a:pt x="4938" y="1123"/>
                    <a:pt x="4579" y="229"/>
                  </a:cubicBezTo>
                  <a:cubicBezTo>
                    <a:pt x="4539" y="140"/>
                    <a:pt x="4445" y="0"/>
                    <a:pt x="4358" y="0"/>
                  </a:cubicBezTo>
                  <a:close/>
                  <a:moveTo>
                    <a:pt x="1946" y="2251"/>
                  </a:moveTo>
                  <a:cubicBezTo>
                    <a:pt x="1720" y="2251"/>
                    <a:pt x="1707" y="2543"/>
                    <a:pt x="1797" y="2702"/>
                  </a:cubicBezTo>
                  <a:cubicBezTo>
                    <a:pt x="1849" y="2784"/>
                    <a:pt x="1858" y="2814"/>
                    <a:pt x="1840" y="2814"/>
                  </a:cubicBezTo>
                  <a:cubicBezTo>
                    <a:pt x="1804" y="2814"/>
                    <a:pt x="1658" y="2688"/>
                    <a:pt x="1546" y="2627"/>
                  </a:cubicBezTo>
                  <a:lnTo>
                    <a:pt x="1546" y="2627"/>
                  </a:lnTo>
                  <a:cubicBezTo>
                    <a:pt x="1546" y="2627"/>
                    <a:pt x="1546" y="2627"/>
                    <a:pt x="1546" y="2627"/>
                  </a:cubicBezTo>
                  <a:cubicBezTo>
                    <a:pt x="1547" y="2627"/>
                    <a:pt x="1137" y="2414"/>
                    <a:pt x="950" y="2414"/>
                  </a:cubicBezTo>
                  <a:cubicBezTo>
                    <a:pt x="821" y="2414"/>
                    <a:pt x="800" y="2518"/>
                    <a:pt x="1103" y="2869"/>
                  </a:cubicBezTo>
                  <a:cubicBezTo>
                    <a:pt x="1436" y="3237"/>
                    <a:pt x="1491" y="3335"/>
                    <a:pt x="1454" y="3335"/>
                  </a:cubicBezTo>
                  <a:cubicBezTo>
                    <a:pt x="1411" y="3335"/>
                    <a:pt x="1245" y="3203"/>
                    <a:pt x="1245" y="3203"/>
                  </a:cubicBezTo>
                  <a:cubicBezTo>
                    <a:pt x="1226" y="3203"/>
                    <a:pt x="1207" y="3202"/>
                    <a:pt x="1189" y="3202"/>
                  </a:cubicBezTo>
                  <a:cubicBezTo>
                    <a:pt x="500" y="3202"/>
                    <a:pt x="1095" y="3663"/>
                    <a:pt x="1095" y="3663"/>
                  </a:cubicBezTo>
                  <a:lnTo>
                    <a:pt x="1112" y="3671"/>
                  </a:lnTo>
                  <a:lnTo>
                    <a:pt x="1120" y="3671"/>
                  </a:lnTo>
                  <a:cubicBezTo>
                    <a:pt x="1838" y="4130"/>
                    <a:pt x="3125" y="4548"/>
                    <a:pt x="3125" y="4548"/>
                  </a:cubicBezTo>
                  <a:cubicBezTo>
                    <a:pt x="3701" y="4740"/>
                    <a:pt x="4320" y="4983"/>
                    <a:pt x="4478" y="5049"/>
                  </a:cubicBezTo>
                  <a:cubicBezTo>
                    <a:pt x="4648" y="5130"/>
                    <a:pt x="4760" y="5162"/>
                    <a:pt x="4829" y="5162"/>
                  </a:cubicBezTo>
                  <a:cubicBezTo>
                    <a:pt x="5061" y="5162"/>
                    <a:pt x="4801" y="4791"/>
                    <a:pt x="4620" y="4623"/>
                  </a:cubicBezTo>
                  <a:cubicBezTo>
                    <a:pt x="3777" y="3830"/>
                    <a:pt x="3167" y="2744"/>
                    <a:pt x="2114" y="2293"/>
                  </a:cubicBezTo>
                  <a:cubicBezTo>
                    <a:pt x="2048" y="2264"/>
                    <a:pt x="1993" y="2251"/>
                    <a:pt x="1946" y="2251"/>
                  </a:cubicBezTo>
                  <a:close/>
                  <a:moveTo>
                    <a:pt x="6905" y="542"/>
                  </a:moveTo>
                  <a:cubicBezTo>
                    <a:pt x="6796" y="542"/>
                    <a:pt x="6665" y="700"/>
                    <a:pt x="6625" y="789"/>
                  </a:cubicBezTo>
                  <a:cubicBezTo>
                    <a:pt x="6416" y="1223"/>
                    <a:pt x="6208" y="3337"/>
                    <a:pt x="6208" y="3337"/>
                  </a:cubicBezTo>
                  <a:cubicBezTo>
                    <a:pt x="6199" y="3988"/>
                    <a:pt x="6141" y="4289"/>
                    <a:pt x="6166" y="4506"/>
                  </a:cubicBezTo>
                  <a:cubicBezTo>
                    <a:pt x="5999" y="5033"/>
                    <a:pt x="6216" y="5108"/>
                    <a:pt x="6216" y="5108"/>
                  </a:cubicBezTo>
                  <a:cubicBezTo>
                    <a:pt x="6318" y="5138"/>
                    <a:pt x="6349" y="5200"/>
                    <a:pt x="6380" y="5200"/>
                  </a:cubicBezTo>
                  <a:cubicBezTo>
                    <a:pt x="6417" y="5200"/>
                    <a:pt x="6457" y="5111"/>
                    <a:pt x="6625" y="4774"/>
                  </a:cubicBezTo>
                  <a:cubicBezTo>
                    <a:pt x="6650" y="4724"/>
                    <a:pt x="6659" y="4715"/>
                    <a:pt x="6667" y="4690"/>
                  </a:cubicBezTo>
                  <a:cubicBezTo>
                    <a:pt x="7210" y="3788"/>
                    <a:pt x="7887" y="3011"/>
                    <a:pt x="8355" y="2100"/>
                  </a:cubicBezTo>
                  <a:cubicBezTo>
                    <a:pt x="8380" y="2059"/>
                    <a:pt x="8396" y="2025"/>
                    <a:pt x="8413" y="1983"/>
                  </a:cubicBezTo>
                  <a:lnTo>
                    <a:pt x="8413" y="1983"/>
                  </a:lnTo>
                  <a:cubicBezTo>
                    <a:pt x="8413" y="1984"/>
                    <a:pt x="8413" y="1984"/>
                    <a:pt x="8413" y="1984"/>
                  </a:cubicBezTo>
                  <a:cubicBezTo>
                    <a:pt x="8411" y="1984"/>
                    <a:pt x="8721" y="1596"/>
                    <a:pt x="8605" y="1323"/>
                  </a:cubicBezTo>
                  <a:cubicBezTo>
                    <a:pt x="8558" y="1207"/>
                    <a:pt x="8487" y="1160"/>
                    <a:pt x="8402" y="1160"/>
                  </a:cubicBezTo>
                  <a:cubicBezTo>
                    <a:pt x="8146" y="1160"/>
                    <a:pt x="7762" y="1598"/>
                    <a:pt x="7511" y="1900"/>
                  </a:cubicBezTo>
                  <a:cubicBezTo>
                    <a:pt x="7491" y="1924"/>
                    <a:pt x="7445" y="2021"/>
                    <a:pt x="7434" y="2021"/>
                  </a:cubicBezTo>
                  <a:cubicBezTo>
                    <a:pt x="7423" y="2021"/>
                    <a:pt x="7452" y="1912"/>
                    <a:pt x="7594" y="1491"/>
                  </a:cubicBezTo>
                  <a:cubicBezTo>
                    <a:pt x="7690" y="1227"/>
                    <a:pt x="7709" y="657"/>
                    <a:pt x="7541" y="657"/>
                  </a:cubicBezTo>
                  <a:cubicBezTo>
                    <a:pt x="7476" y="657"/>
                    <a:pt x="7381" y="744"/>
                    <a:pt x="7252" y="973"/>
                  </a:cubicBezTo>
                  <a:cubicBezTo>
                    <a:pt x="7084" y="1266"/>
                    <a:pt x="7020" y="1362"/>
                    <a:pt x="7004" y="1362"/>
                  </a:cubicBezTo>
                  <a:cubicBezTo>
                    <a:pt x="6981" y="1362"/>
                    <a:pt x="7063" y="1151"/>
                    <a:pt x="7068" y="1056"/>
                  </a:cubicBezTo>
                  <a:cubicBezTo>
                    <a:pt x="7080" y="663"/>
                    <a:pt x="7001" y="542"/>
                    <a:pt x="6905" y="542"/>
                  </a:cubicBezTo>
                  <a:close/>
                  <a:moveTo>
                    <a:pt x="623" y="5354"/>
                  </a:moveTo>
                  <a:cubicBezTo>
                    <a:pt x="184" y="5354"/>
                    <a:pt x="384" y="5574"/>
                    <a:pt x="477" y="5651"/>
                  </a:cubicBezTo>
                  <a:cubicBezTo>
                    <a:pt x="619" y="5759"/>
                    <a:pt x="777" y="5851"/>
                    <a:pt x="953" y="5918"/>
                  </a:cubicBezTo>
                  <a:lnTo>
                    <a:pt x="1036" y="5952"/>
                  </a:lnTo>
                  <a:cubicBezTo>
                    <a:pt x="702" y="6044"/>
                    <a:pt x="1" y="6286"/>
                    <a:pt x="978" y="6495"/>
                  </a:cubicBezTo>
                  <a:cubicBezTo>
                    <a:pt x="1404" y="6578"/>
                    <a:pt x="661" y="6887"/>
                    <a:pt x="928" y="7004"/>
                  </a:cubicBezTo>
                  <a:cubicBezTo>
                    <a:pt x="1113" y="7090"/>
                    <a:pt x="1340" y="7125"/>
                    <a:pt x="1589" y="7125"/>
                  </a:cubicBezTo>
                  <a:cubicBezTo>
                    <a:pt x="2801" y="7125"/>
                    <a:pt x="4537" y="6286"/>
                    <a:pt x="4537" y="6286"/>
                  </a:cubicBezTo>
                  <a:cubicBezTo>
                    <a:pt x="5071" y="6144"/>
                    <a:pt x="4729" y="5902"/>
                    <a:pt x="4570" y="5868"/>
                  </a:cubicBezTo>
                  <a:cubicBezTo>
                    <a:pt x="3944" y="5759"/>
                    <a:pt x="3392" y="5676"/>
                    <a:pt x="2808" y="5584"/>
                  </a:cubicBezTo>
                  <a:cubicBezTo>
                    <a:pt x="2808" y="5584"/>
                    <a:pt x="2682" y="5484"/>
                    <a:pt x="744" y="5358"/>
                  </a:cubicBezTo>
                  <a:cubicBezTo>
                    <a:pt x="699" y="5355"/>
                    <a:pt x="659" y="5354"/>
                    <a:pt x="623" y="5354"/>
                  </a:cubicBezTo>
                  <a:close/>
                  <a:moveTo>
                    <a:pt x="5297" y="6715"/>
                  </a:moveTo>
                  <a:cubicBezTo>
                    <a:pt x="5256" y="6715"/>
                    <a:pt x="5192" y="6743"/>
                    <a:pt x="5097" y="6812"/>
                  </a:cubicBezTo>
                  <a:cubicBezTo>
                    <a:pt x="4236" y="7414"/>
                    <a:pt x="3476" y="7764"/>
                    <a:pt x="2707" y="8174"/>
                  </a:cubicBezTo>
                  <a:cubicBezTo>
                    <a:pt x="2206" y="8441"/>
                    <a:pt x="1772" y="8658"/>
                    <a:pt x="2214" y="8792"/>
                  </a:cubicBezTo>
                  <a:cubicBezTo>
                    <a:pt x="2457" y="8792"/>
                    <a:pt x="2699" y="8742"/>
                    <a:pt x="2924" y="8650"/>
                  </a:cubicBezTo>
                  <a:lnTo>
                    <a:pt x="3050" y="8600"/>
                  </a:lnTo>
                  <a:lnTo>
                    <a:pt x="3050" y="8600"/>
                  </a:lnTo>
                  <a:cubicBezTo>
                    <a:pt x="2192" y="9214"/>
                    <a:pt x="2234" y="9336"/>
                    <a:pt x="2410" y="9336"/>
                  </a:cubicBezTo>
                  <a:cubicBezTo>
                    <a:pt x="2492" y="9336"/>
                    <a:pt x="2604" y="9309"/>
                    <a:pt x="2666" y="9293"/>
                  </a:cubicBezTo>
                  <a:cubicBezTo>
                    <a:pt x="3735" y="9018"/>
                    <a:pt x="4503" y="8132"/>
                    <a:pt x="5163" y="7255"/>
                  </a:cubicBezTo>
                  <a:cubicBezTo>
                    <a:pt x="5275" y="7110"/>
                    <a:pt x="5450" y="6715"/>
                    <a:pt x="5297" y="6715"/>
                  </a:cubicBezTo>
                  <a:close/>
                  <a:moveTo>
                    <a:pt x="10036" y="2472"/>
                  </a:moveTo>
                  <a:cubicBezTo>
                    <a:pt x="9820" y="2472"/>
                    <a:pt x="9493" y="2612"/>
                    <a:pt x="9324" y="2777"/>
                  </a:cubicBezTo>
                  <a:cubicBezTo>
                    <a:pt x="8605" y="3496"/>
                    <a:pt x="7820" y="4181"/>
                    <a:pt x="7051" y="4882"/>
                  </a:cubicBezTo>
                  <a:cubicBezTo>
                    <a:pt x="7051" y="4882"/>
                    <a:pt x="7076" y="4941"/>
                    <a:pt x="6692" y="5233"/>
                  </a:cubicBezTo>
                  <a:cubicBezTo>
                    <a:pt x="6693" y="5232"/>
                    <a:pt x="6694" y="5232"/>
                    <a:pt x="6695" y="5232"/>
                  </a:cubicBezTo>
                  <a:lnTo>
                    <a:pt x="6695" y="5232"/>
                  </a:lnTo>
                  <a:cubicBezTo>
                    <a:pt x="6710" y="5232"/>
                    <a:pt x="6642" y="5375"/>
                    <a:pt x="6642" y="5375"/>
                  </a:cubicBezTo>
                  <a:cubicBezTo>
                    <a:pt x="6391" y="5475"/>
                    <a:pt x="6341" y="5609"/>
                    <a:pt x="6383" y="5726"/>
                  </a:cubicBezTo>
                  <a:cubicBezTo>
                    <a:pt x="6283" y="5768"/>
                    <a:pt x="6216" y="5826"/>
                    <a:pt x="6216" y="5885"/>
                  </a:cubicBezTo>
                  <a:cubicBezTo>
                    <a:pt x="6157" y="5910"/>
                    <a:pt x="6082" y="5960"/>
                    <a:pt x="5957" y="6027"/>
                  </a:cubicBezTo>
                  <a:lnTo>
                    <a:pt x="5932" y="5918"/>
                  </a:lnTo>
                  <a:cubicBezTo>
                    <a:pt x="5808" y="5881"/>
                    <a:pt x="5743" y="5800"/>
                    <a:pt x="5704" y="5800"/>
                  </a:cubicBezTo>
                  <a:cubicBezTo>
                    <a:pt x="5656" y="5800"/>
                    <a:pt x="5647" y="5919"/>
                    <a:pt x="5614" y="6378"/>
                  </a:cubicBezTo>
                  <a:cubicBezTo>
                    <a:pt x="5523" y="7706"/>
                    <a:pt x="5255" y="8475"/>
                    <a:pt x="5038" y="9460"/>
                  </a:cubicBezTo>
                  <a:cubicBezTo>
                    <a:pt x="4957" y="9815"/>
                    <a:pt x="4692" y="10623"/>
                    <a:pt x="4957" y="10623"/>
                  </a:cubicBezTo>
                  <a:cubicBezTo>
                    <a:pt x="4992" y="10623"/>
                    <a:pt x="5035" y="10609"/>
                    <a:pt x="5088" y="10580"/>
                  </a:cubicBezTo>
                  <a:cubicBezTo>
                    <a:pt x="5280" y="10471"/>
                    <a:pt x="5280" y="10221"/>
                    <a:pt x="5422" y="10154"/>
                  </a:cubicBezTo>
                  <a:cubicBezTo>
                    <a:pt x="5433" y="10149"/>
                    <a:pt x="5444" y="10146"/>
                    <a:pt x="5456" y="10146"/>
                  </a:cubicBezTo>
                  <a:cubicBezTo>
                    <a:pt x="5550" y="10146"/>
                    <a:pt x="5664" y="10299"/>
                    <a:pt x="5773" y="10299"/>
                  </a:cubicBezTo>
                  <a:cubicBezTo>
                    <a:pt x="5825" y="10299"/>
                    <a:pt x="5876" y="10264"/>
                    <a:pt x="5924" y="10162"/>
                  </a:cubicBezTo>
                  <a:cubicBezTo>
                    <a:pt x="6358" y="9218"/>
                    <a:pt x="6266" y="7940"/>
                    <a:pt x="6149" y="6779"/>
                  </a:cubicBezTo>
                  <a:lnTo>
                    <a:pt x="6149" y="6779"/>
                  </a:lnTo>
                  <a:cubicBezTo>
                    <a:pt x="6667" y="7689"/>
                    <a:pt x="7411" y="8617"/>
                    <a:pt x="8020" y="9335"/>
                  </a:cubicBezTo>
                  <a:cubicBezTo>
                    <a:pt x="8208" y="9554"/>
                    <a:pt x="8331" y="9635"/>
                    <a:pt x="8409" y="9635"/>
                  </a:cubicBezTo>
                  <a:cubicBezTo>
                    <a:pt x="8601" y="9635"/>
                    <a:pt x="8522" y="9140"/>
                    <a:pt x="8480" y="9009"/>
                  </a:cubicBezTo>
                  <a:cubicBezTo>
                    <a:pt x="8463" y="8959"/>
                    <a:pt x="8338" y="8508"/>
                    <a:pt x="8288" y="8399"/>
                  </a:cubicBezTo>
                  <a:lnTo>
                    <a:pt x="8288" y="8399"/>
                  </a:lnTo>
                  <a:cubicBezTo>
                    <a:pt x="8703" y="8773"/>
                    <a:pt x="9041" y="8825"/>
                    <a:pt x="9197" y="8825"/>
                  </a:cubicBezTo>
                  <a:cubicBezTo>
                    <a:pt x="9257" y="8825"/>
                    <a:pt x="9290" y="8817"/>
                    <a:pt x="9290" y="8817"/>
                  </a:cubicBezTo>
                  <a:cubicBezTo>
                    <a:pt x="9474" y="8525"/>
                    <a:pt x="9182" y="8282"/>
                    <a:pt x="8956" y="8048"/>
                  </a:cubicBezTo>
                  <a:cubicBezTo>
                    <a:pt x="8945" y="8038"/>
                    <a:pt x="8947" y="8033"/>
                    <a:pt x="8960" y="8033"/>
                  </a:cubicBezTo>
                  <a:cubicBezTo>
                    <a:pt x="9027" y="8033"/>
                    <a:pt x="9405" y="8170"/>
                    <a:pt x="9707" y="8170"/>
                  </a:cubicBezTo>
                  <a:cubicBezTo>
                    <a:pt x="9902" y="8170"/>
                    <a:pt x="10066" y="8112"/>
                    <a:pt x="10092" y="7923"/>
                  </a:cubicBezTo>
                  <a:cubicBezTo>
                    <a:pt x="10126" y="7589"/>
                    <a:pt x="8079" y="6946"/>
                    <a:pt x="7519" y="6628"/>
                  </a:cubicBezTo>
                  <a:lnTo>
                    <a:pt x="6934" y="6344"/>
                  </a:lnTo>
                  <a:cubicBezTo>
                    <a:pt x="6809" y="6252"/>
                    <a:pt x="6684" y="6160"/>
                    <a:pt x="6567" y="6069"/>
                  </a:cubicBezTo>
                  <a:lnTo>
                    <a:pt x="6592" y="6069"/>
                  </a:lnTo>
                  <a:lnTo>
                    <a:pt x="6784" y="6085"/>
                  </a:lnTo>
                  <a:cubicBezTo>
                    <a:pt x="8104" y="6269"/>
                    <a:pt x="9140" y="6754"/>
                    <a:pt x="10460" y="6795"/>
                  </a:cubicBezTo>
                  <a:cubicBezTo>
                    <a:pt x="10819" y="6795"/>
                    <a:pt x="10861" y="6436"/>
                    <a:pt x="10660" y="6328"/>
                  </a:cubicBezTo>
                  <a:cubicBezTo>
                    <a:pt x="10412" y="6187"/>
                    <a:pt x="10348" y="6151"/>
                    <a:pt x="10349" y="6151"/>
                  </a:cubicBezTo>
                  <a:lnTo>
                    <a:pt x="10349" y="6151"/>
                  </a:lnTo>
                  <a:cubicBezTo>
                    <a:pt x="10349" y="6151"/>
                    <a:pt x="10426" y="6194"/>
                    <a:pt x="10426" y="6194"/>
                  </a:cubicBezTo>
                  <a:cubicBezTo>
                    <a:pt x="10861" y="6027"/>
                    <a:pt x="10752" y="5860"/>
                    <a:pt x="10752" y="5860"/>
                  </a:cubicBezTo>
                  <a:cubicBezTo>
                    <a:pt x="10642" y="5698"/>
                    <a:pt x="10444" y="5650"/>
                    <a:pt x="10208" y="5650"/>
                  </a:cubicBezTo>
                  <a:cubicBezTo>
                    <a:pt x="9871" y="5650"/>
                    <a:pt x="9458" y="5750"/>
                    <a:pt x="9123" y="5759"/>
                  </a:cubicBezTo>
                  <a:cubicBezTo>
                    <a:pt x="8714" y="5768"/>
                    <a:pt x="8304" y="5801"/>
                    <a:pt x="7895" y="5810"/>
                  </a:cubicBezTo>
                  <a:lnTo>
                    <a:pt x="7469" y="5768"/>
                  </a:lnTo>
                  <a:cubicBezTo>
                    <a:pt x="8096" y="5559"/>
                    <a:pt x="8714" y="5216"/>
                    <a:pt x="9307" y="4907"/>
                  </a:cubicBezTo>
                  <a:cubicBezTo>
                    <a:pt x="9416" y="4857"/>
                    <a:pt x="9524" y="4790"/>
                    <a:pt x="9624" y="4715"/>
                  </a:cubicBezTo>
                  <a:cubicBezTo>
                    <a:pt x="10201" y="4356"/>
                    <a:pt x="10034" y="3988"/>
                    <a:pt x="10034" y="3988"/>
                  </a:cubicBezTo>
                  <a:cubicBezTo>
                    <a:pt x="10468" y="3679"/>
                    <a:pt x="10961" y="3454"/>
                    <a:pt x="10944" y="3095"/>
                  </a:cubicBezTo>
                  <a:cubicBezTo>
                    <a:pt x="10933" y="2894"/>
                    <a:pt x="10826" y="2827"/>
                    <a:pt x="10689" y="2827"/>
                  </a:cubicBezTo>
                  <a:cubicBezTo>
                    <a:pt x="10414" y="2827"/>
                    <a:pt x="10017" y="3095"/>
                    <a:pt x="10017" y="3095"/>
                  </a:cubicBezTo>
                  <a:cubicBezTo>
                    <a:pt x="10371" y="2632"/>
                    <a:pt x="10268" y="2472"/>
                    <a:pt x="10036" y="2472"/>
                  </a:cubicBezTo>
                  <a:close/>
                </a:path>
              </a:pathLst>
            </a:custGeom>
            <a:solidFill>
              <a:srgbClr val="117E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321;p57"/>
            <p:cNvSpPr/>
            <p:nvPr/>
          </p:nvSpPr>
          <p:spPr>
            <a:xfrm>
              <a:off x="7957253" y="3239676"/>
              <a:ext cx="152915" cy="157503"/>
            </a:xfrm>
            <a:custGeom>
              <a:avLst/>
              <a:gdLst/>
              <a:ahLst/>
              <a:cxnLst/>
              <a:rect l="l" t="t" r="r" b="b"/>
              <a:pathLst>
                <a:path w="3100" h="3193" extrusionOk="0">
                  <a:moveTo>
                    <a:pt x="168" y="1872"/>
                  </a:moveTo>
                  <a:cubicBezTo>
                    <a:pt x="1" y="1296"/>
                    <a:pt x="727" y="544"/>
                    <a:pt x="727" y="544"/>
                  </a:cubicBezTo>
                  <a:cubicBezTo>
                    <a:pt x="811" y="427"/>
                    <a:pt x="928" y="343"/>
                    <a:pt x="1062" y="285"/>
                  </a:cubicBezTo>
                  <a:cubicBezTo>
                    <a:pt x="1630" y="1"/>
                    <a:pt x="2356" y="352"/>
                    <a:pt x="2599" y="845"/>
                  </a:cubicBezTo>
                  <a:cubicBezTo>
                    <a:pt x="3100" y="1864"/>
                    <a:pt x="1730" y="3192"/>
                    <a:pt x="635" y="2474"/>
                  </a:cubicBezTo>
                  <a:cubicBezTo>
                    <a:pt x="393" y="2315"/>
                    <a:pt x="184" y="1931"/>
                    <a:pt x="184" y="1931"/>
                  </a:cubicBezTo>
                  <a:cubicBezTo>
                    <a:pt x="176" y="1906"/>
                    <a:pt x="176" y="1906"/>
                    <a:pt x="168" y="187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22" name="Google Shape;322;p57"/>
            <p:cNvGrpSpPr/>
            <p:nvPr/>
          </p:nvGrpSpPr>
          <p:grpSpPr>
            <a:xfrm>
              <a:off x="9144467" y="2877464"/>
              <a:ext cx="656500" cy="658177"/>
              <a:chOff x="9144467" y="2877464"/>
              <a:chExt cx="656500" cy="658177"/>
            </a:xfrm>
          </p:grpSpPr>
          <p:sp>
            <p:nvSpPr>
              <p:cNvPr id="323" name="Google Shape;323;p57"/>
              <p:cNvSpPr/>
              <p:nvPr/>
            </p:nvSpPr>
            <p:spPr>
              <a:xfrm>
                <a:off x="9144467" y="2877464"/>
                <a:ext cx="656500" cy="658177"/>
              </a:xfrm>
              <a:custGeom>
                <a:avLst/>
                <a:gdLst/>
                <a:ahLst/>
                <a:cxnLst/>
                <a:rect l="l" t="t" r="r" b="b"/>
                <a:pathLst>
                  <a:path w="13309" h="13343" extrusionOk="0">
                    <a:moveTo>
                      <a:pt x="5765" y="2649"/>
                    </a:moveTo>
                    <a:cubicBezTo>
                      <a:pt x="5765" y="1997"/>
                      <a:pt x="5865" y="1354"/>
                      <a:pt x="6199" y="769"/>
                    </a:cubicBezTo>
                    <a:cubicBezTo>
                      <a:pt x="6233" y="711"/>
                      <a:pt x="6274" y="652"/>
                      <a:pt x="6308" y="594"/>
                    </a:cubicBezTo>
                    <a:cubicBezTo>
                      <a:pt x="6341" y="544"/>
                      <a:pt x="6366" y="510"/>
                      <a:pt x="6400" y="469"/>
                    </a:cubicBezTo>
                    <a:cubicBezTo>
                      <a:pt x="6433" y="427"/>
                      <a:pt x="6442" y="418"/>
                      <a:pt x="6467" y="385"/>
                    </a:cubicBezTo>
                    <a:cubicBezTo>
                      <a:pt x="6650" y="151"/>
                      <a:pt x="6926" y="17"/>
                      <a:pt x="7227" y="9"/>
                    </a:cubicBezTo>
                    <a:cubicBezTo>
                      <a:pt x="7436" y="1"/>
                      <a:pt x="7636" y="101"/>
                      <a:pt x="7770" y="268"/>
                    </a:cubicBezTo>
                    <a:cubicBezTo>
                      <a:pt x="7929" y="494"/>
                      <a:pt x="7937" y="786"/>
                      <a:pt x="7954" y="1053"/>
                    </a:cubicBezTo>
                    <a:cubicBezTo>
                      <a:pt x="8129" y="936"/>
                      <a:pt x="8321" y="836"/>
                      <a:pt x="8513" y="736"/>
                    </a:cubicBezTo>
                    <a:cubicBezTo>
                      <a:pt x="9223" y="418"/>
                      <a:pt x="10059" y="736"/>
                      <a:pt x="10376" y="1454"/>
                    </a:cubicBezTo>
                    <a:cubicBezTo>
                      <a:pt x="10827" y="2390"/>
                      <a:pt x="10426" y="3509"/>
                      <a:pt x="9750" y="4403"/>
                    </a:cubicBezTo>
                    <a:cubicBezTo>
                      <a:pt x="10142" y="4286"/>
                      <a:pt x="10543" y="4220"/>
                      <a:pt x="10944" y="4220"/>
                    </a:cubicBezTo>
                    <a:cubicBezTo>
                      <a:pt x="11897" y="4236"/>
                      <a:pt x="12908" y="4738"/>
                      <a:pt x="13083" y="5615"/>
                    </a:cubicBezTo>
                    <a:cubicBezTo>
                      <a:pt x="13309" y="6676"/>
                      <a:pt x="12390" y="7854"/>
                      <a:pt x="11253" y="7962"/>
                    </a:cubicBezTo>
                    <a:cubicBezTo>
                      <a:pt x="11370" y="8146"/>
                      <a:pt x="11454" y="8346"/>
                      <a:pt x="11521" y="8564"/>
                    </a:cubicBezTo>
                    <a:cubicBezTo>
                      <a:pt x="11638" y="9073"/>
                      <a:pt x="11287" y="9574"/>
                      <a:pt x="10769" y="9641"/>
                    </a:cubicBezTo>
                    <a:cubicBezTo>
                      <a:pt x="10234" y="9708"/>
                      <a:pt x="9716" y="9524"/>
                      <a:pt x="9207" y="9224"/>
                    </a:cubicBezTo>
                    <a:cubicBezTo>
                      <a:pt x="9683" y="10092"/>
                      <a:pt x="9883" y="11195"/>
                      <a:pt x="9349" y="12072"/>
                    </a:cubicBezTo>
                    <a:cubicBezTo>
                      <a:pt x="9324" y="12106"/>
                      <a:pt x="9307" y="12131"/>
                      <a:pt x="9282" y="12156"/>
                    </a:cubicBezTo>
                    <a:cubicBezTo>
                      <a:pt x="8873" y="12615"/>
                      <a:pt x="7970" y="12540"/>
                      <a:pt x="7477" y="12097"/>
                    </a:cubicBezTo>
                    <a:cubicBezTo>
                      <a:pt x="7302" y="11939"/>
                      <a:pt x="7060" y="11696"/>
                      <a:pt x="7060" y="11696"/>
                    </a:cubicBezTo>
                    <a:lnTo>
                      <a:pt x="7043" y="11763"/>
                    </a:lnTo>
                    <a:cubicBezTo>
                      <a:pt x="6843" y="12432"/>
                      <a:pt x="6458" y="13342"/>
                      <a:pt x="5539" y="12816"/>
                    </a:cubicBezTo>
                    <a:cubicBezTo>
                      <a:pt x="4913" y="12448"/>
                      <a:pt x="4779" y="11605"/>
                      <a:pt x="4796" y="10995"/>
                    </a:cubicBezTo>
                    <a:cubicBezTo>
                      <a:pt x="4796" y="10903"/>
                      <a:pt x="4796" y="10819"/>
                      <a:pt x="4804" y="10727"/>
                    </a:cubicBezTo>
                    <a:cubicBezTo>
                      <a:pt x="4737" y="10828"/>
                      <a:pt x="4679" y="10928"/>
                      <a:pt x="4612" y="11028"/>
                    </a:cubicBezTo>
                    <a:cubicBezTo>
                      <a:pt x="4228" y="11605"/>
                      <a:pt x="3576" y="12089"/>
                      <a:pt x="2883" y="11788"/>
                    </a:cubicBezTo>
                    <a:cubicBezTo>
                      <a:pt x="2691" y="11705"/>
                      <a:pt x="2515" y="11579"/>
                      <a:pt x="2381" y="11412"/>
                    </a:cubicBezTo>
                    <a:cubicBezTo>
                      <a:pt x="2273" y="11320"/>
                      <a:pt x="2173" y="11212"/>
                      <a:pt x="2106" y="11087"/>
                    </a:cubicBezTo>
                    <a:cubicBezTo>
                      <a:pt x="1797" y="10560"/>
                      <a:pt x="1872" y="9875"/>
                      <a:pt x="2139" y="9357"/>
                    </a:cubicBezTo>
                    <a:cubicBezTo>
                      <a:pt x="2139" y="9357"/>
                      <a:pt x="1429" y="9566"/>
                      <a:pt x="1062" y="9508"/>
                    </a:cubicBezTo>
                    <a:cubicBezTo>
                      <a:pt x="410" y="9407"/>
                      <a:pt x="1" y="8756"/>
                      <a:pt x="193" y="8121"/>
                    </a:cubicBezTo>
                    <a:cubicBezTo>
                      <a:pt x="502" y="7010"/>
                      <a:pt x="1705" y="6325"/>
                      <a:pt x="2782" y="6049"/>
                    </a:cubicBezTo>
                    <a:cubicBezTo>
                      <a:pt x="1905" y="5915"/>
                      <a:pt x="1103" y="5456"/>
                      <a:pt x="552" y="4763"/>
                    </a:cubicBezTo>
                    <a:cubicBezTo>
                      <a:pt x="193" y="4295"/>
                      <a:pt x="226" y="3518"/>
                      <a:pt x="786" y="3217"/>
                    </a:cubicBezTo>
                    <a:cubicBezTo>
                      <a:pt x="1137" y="3025"/>
                      <a:pt x="1571" y="3025"/>
                      <a:pt x="1980" y="3058"/>
                    </a:cubicBezTo>
                    <a:lnTo>
                      <a:pt x="2189" y="3075"/>
                    </a:lnTo>
                    <a:lnTo>
                      <a:pt x="2173" y="3017"/>
                    </a:lnTo>
                    <a:cubicBezTo>
                      <a:pt x="1914" y="2006"/>
                      <a:pt x="2081" y="870"/>
                      <a:pt x="2966" y="302"/>
                    </a:cubicBezTo>
                    <a:cubicBezTo>
                      <a:pt x="3117" y="193"/>
                      <a:pt x="3300" y="134"/>
                      <a:pt x="3493" y="134"/>
                    </a:cubicBezTo>
                    <a:cubicBezTo>
                      <a:pt x="4061" y="143"/>
                      <a:pt x="4520" y="619"/>
                      <a:pt x="4846" y="1037"/>
                    </a:cubicBezTo>
                    <a:cubicBezTo>
                      <a:pt x="5239" y="1521"/>
                      <a:pt x="5548" y="2064"/>
                      <a:pt x="5765" y="2649"/>
                    </a:cubicBezTo>
                    <a:close/>
                  </a:path>
                </a:pathLst>
              </a:custGeom>
              <a:solidFill>
                <a:srgbClr val="1498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4" name="Google Shape;324;p57"/>
              <p:cNvSpPr/>
              <p:nvPr/>
            </p:nvSpPr>
            <p:spPr>
              <a:xfrm>
                <a:off x="9266726" y="2990596"/>
                <a:ext cx="384952" cy="434773"/>
              </a:xfrm>
              <a:custGeom>
                <a:avLst/>
                <a:gdLst/>
                <a:ahLst/>
                <a:cxnLst/>
                <a:rect l="l" t="t" r="r" b="b"/>
                <a:pathLst>
                  <a:path w="7804" h="8814" extrusionOk="0">
                    <a:moveTo>
                      <a:pt x="948" y="1768"/>
                    </a:moveTo>
                    <a:cubicBezTo>
                      <a:pt x="864" y="1768"/>
                      <a:pt x="761" y="1796"/>
                      <a:pt x="761" y="1796"/>
                    </a:cubicBezTo>
                    <a:lnTo>
                      <a:pt x="770" y="1881"/>
                    </a:lnTo>
                    <a:lnTo>
                      <a:pt x="770" y="1881"/>
                    </a:lnTo>
                    <a:lnTo>
                      <a:pt x="1037" y="1788"/>
                    </a:lnTo>
                    <a:cubicBezTo>
                      <a:pt x="1017" y="1773"/>
                      <a:pt x="984" y="1768"/>
                      <a:pt x="948" y="1768"/>
                    </a:cubicBezTo>
                    <a:close/>
                    <a:moveTo>
                      <a:pt x="770" y="1881"/>
                    </a:moveTo>
                    <a:lnTo>
                      <a:pt x="1" y="2147"/>
                    </a:lnTo>
                    <a:cubicBezTo>
                      <a:pt x="444" y="2465"/>
                      <a:pt x="920" y="2740"/>
                      <a:pt x="1396" y="3033"/>
                    </a:cubicBezTo>
                    <a:lnTo>
                      <a:pt x="1847" y="3334"/>
                    </a:lnTo>
                    <a:cubicBezTo>
                      <a:pt x="2009" y="3309"/>
                      <a:pt x="2173" y="3297"/>
                      <a:pt x="2336" y="3297"/>
                    </a:cubicBezTo>
                    <a:cubicBezTo>
                      <a:pt x="2432" y="3297"/>
                      <a:pt x="2528" y="3301"/>
                      <a:pt x="2624" y="3309"/>
                    </a:cubicBezTo>
                    <a:lnTo>
                      <a:pt x="2624" y="3309"/>
                    </a:lnTo>
                    <a:cubicBezTo>
                      <a:pt x="2501" y="3238"/>
                      <a:pt x="2376" y="3172"/>
                      <a:pt x="2248" y="3108"/>
                    </a:cubicBezTo>
                    <a:lnTo>
                      <a:pt x="1881" y="2882"/>
                    </a:lnTo>
                    <a:cubicBezTo>
                      <a:pt x="1747" y="2799"/>
                      <a:pt x="1622" y="2715"/>
                      <a:pt x="1505" y="2623"/>
                    </a:cubicBezTo>
                    <a:cubicBezTo>
                      <a:pt x="1196" y="2398"/>
                      <a:pt x="786" y="2039"/>
                      <a:pt x="786" y="2039"/>
                    </a:cubicBezTo>
                    <a:lnTo>
                      <a:pt x="770" y="1881"/>
                    </a:lnTo>
                    <a:close/>
                    <a:moveTo>
                      <a:pt x="4111" y="3400"/>
                    </a:moveTo>
                    <a:lnTo>
                      <a:pt x="4103" y="3425"/>
                    </a:lnTo>
                    <a:lnTo>
                      <a:pt x="4094" y="3450"/>
                    </a:lnTo>
                    <a:cubicBezTo>
                      <a:pt x="4098" y="3443"/>
                      <a:pt x="4101" y="3437"/>
                      <a:pt x="4104" y="3432"/>
                    </a:cubicBezTo>
                    <a:lnTo>
                      <a:pt x="4104" y="3432"/>
                    </a:lnTo>
                    <a:cubicBezTo>
                      <a:pt x="4104" y="3432"/>
                      <a:pt x="4104" y="3432"/>
                      <a:pt x="4104" y="3432"/>
                    </a:cubicBezTo>
                    <a:cubicBezTo>
                      <a:pt x="4106" y="3432"/>
                      <a:pt x="4113" y="3419"/>
                      <a:pt x="4112" y="3419"/>
                    </a:cubicBezTo>
                    <a:lnTo>
                      <a:pt x="4112" y="3419"/>
                    </a:lnTo>
                    <a:cubicBezTo>
                      <a:pt x="4111" y="3419"/>
                      <a:pt x="4109" y="3422"/>
                      <a:pt x="4104" y="3432"/>
                    </a:cubicBezTo>
                    <a:lnTo>
                      <a:pt x="4104" y="3432"/>
                    </a:lnTo>
                    <a:cubicBezTo>
                      <a:pt x="4103" y="3430"/>
                      <a:pt x="4105" y="3422"/>
                      <a:pt x="4111" y="3400"/>
                    </a:cubicBezTo>
                    <a:close/>
                    <a:moveTo>
                      <a:pt x="2624" y="3309"/>
                    </a:moveTo>
                    <a:cubicBezTo>
                      <a:pt x="2728" y="3369"/>
                      <a:pt x="2831" y="3432"/>
                      <a:pt x="2933" y="3501"/>
                    </a:cubicBezTo>
                    <a:cubicBezTo>
                      <a:pt x="3067" y="3601"/>
                      <a:pt x="3217" y="3676"/>
                      <a:pt x="3384" y="3726"/>
                    </a:cubicBezTo>
                    <a:cubicBezTo>
                      <a:pt x="3384" y="3726"/>
                      <a:pt x="3403" y="3749"/>
                      <a:pt x="3414" y="3749"/>
                    </a:cubicBezTo>
                    <a:cubicBezTo>
                      <a:pt x="3431" y="3749"/>
                      <a:pt x="3431" y="3698"/>
                      <a:pt x="3326" y="3442"/>
                    </a:cubicBezTo>
                    <a:cubicBezTo>
                      <a:pt x="3095" y="3374"/>
                      <a:pt x="2860" y="3330"/>
                      <a:pt x="2624" y="3309"/>
                    </a:cubicBezTo>
                    <a:close/>
                    <a:moveTo>
                      <a:pt x="6843" y="3450"/>
                    </a:moveTo>
                    <a:cubicBezTo>
                      <a:pt x="6676" y="3450"/>
                      <a:pt x="6517" y="3459"/>
                      <a:pt x="6358" y="3476"/>
                    </a:cubicBezTo>
                    <a:cubicBezTo>
                      <a:pt x="5857" y="3534"/>
                      <a:pt x="5047" y="3467"/>
                      <a:pt x="4963" y="4069"/>
                    </a:cubicBezTo>
                    <a:lnTo>
                      <a:pt x="4966" y="4070"/>
                    </a:lnTo>
                    <a:lnTo>
                      <a:pt x="4966" y="4070"/>
                    </a:lnTo>
                    <a:cubicBezTo>
                      <a:pt x="4996" y="4059"/>
                      <a:pt x="5065" y="4038"/>
                      <a:pt x="5197" y="3994"/>
                    </a:cubicBezTo>
                    <a:cubicBezTo>
                      <a:pt x="5548" y="3877"/>
                      <a:pt x="5899" y="3801"/>
                      <a:pt x="6267" y="3751"/>
                    </a:cubicBezTo>
                    <a:cubicBezTo>
                      <a:pt x="6601" y="3701"/>
                      <a:pt x="7804" y="3651"/>
                      <a:pt x="7804" y="3651"/>
                    </a:cubicBezTo>
                    <a:lnTo>
                      <a:pt x="7745" y="3567"/>
                    </a:lnTo>
                    <a:cubicBezTo>
                      <a:pt x="7444" y="3501"/>
                      <a:pt x="7144" y="3467"/>
                      <a:pt x="6843" y="3450"/>
                    </a:cubicBezTo>
                    <a:close/>
                    <a:moveTo>
                      <a:pt x="4955" y="4069"/>
                    </a:moveTo>
                    <a:cubicBezTo>
                      <a:pt x="4953" y="4069"/>
                      <a:pt x="4950" y="4070"/>
                      <a:pt x="4949" y="4071"/>
                    </a:cubicBezTo>
                    <a:lnTo>
                      <a:pt x="4949" y="4071"/>
                    </a:lnTo>
                    <a:lnTo>
                      <a:pt x="4955" y="4069"/>
                    </a:lnTo>
                    <a:close/>
                    <a:moveTo>
                      <a:pt x="4946" y="4080"/>
                    </a:moveTo>
                    <a:lnTo>
                      <a:pt x="4946" y="4080"/>
                    </a:lnTo>
                    <a:cubicBezTo>
                      <a:pt x="4946" y="4081"/>
                      <a:pt x="4948" y="4081"/>
                      <a:pt x="4951" y="4081"/>
                    </a:cubicBezTo>
                    <a:lnTo>
                      <a:pt x="4951" y="4081"/>
                    </a:lnTo>
                    <a:cubicBezTo>
                      <a:pt x="4949" y="4081"/>
                      <a:pt x="4947" y="4080"/>
                      <a:pt x="4946" y="4080"/>
                    </a:cubicBezTo>
                    <a:close/>
                    <a:moveTo>
                      <a:pt x="1313" y="4102"/>
                    </a:moveTo>
                    <a:cubicBezTo>
                      <a:pt x="1312" y="4102"/>
                      <a:pt x="1312" y="4102"/>
                      <a:pt x="1312" y="4102"/>
                    </a:cubicBezTo>
                    <a:lnTo>
                      <a:pt x="1312" y="4102"/>
                    </a:lnTo>
                    <a:cubicBezTo>
                      <a:pt x="1312" y="4102"/>
                      <a:pt x="1313" y="4102"/>
                      <a:pt x="1313" y="4102"/>
                    </a:cubicBezTo>
                    <a:close/>
                    <a:moveTo>
                      <a:pt x="4987" y="4083"/>
                    </a:moveTo>
                    <a:lnTo>
                      <a:pt x="4993" y="4086"/>
                    </a:lnTo>
                    <a:lnTo>
                      <a:pt x="4993" y="4086"/>
                    </a:lnTo>
                    <a:cubicBezTo>
                      <a:pt x="4982" y="4085"/>
                      <a:pt x="4971" y="4085"/>
                      <a:pt x="4963" y="4085"/>
                    </a:cubicBezTo>
                    <a:cubicBezTo>
                      <a:pt x="4960" y="4128"/>
                      <a:pt x="4975" y="4141"/>
                      <a:pt x="4993" y="4141"/>
                    </a:cubicBezTo>
                    <a:cubicBezTo>
                      <a:pt x="5017" y="4141"/>
                      <a:pt x="5047" y="4119"/>
                      <a:pt x="5047" y="4119"/>
                    </a:cubicBezTo>
                    <a:cubicBezTo>
                      <a:pt x="5047" y="4110"/>
                      <a:pt x="5043" y="4104"/>
                      <a:pt x="5037" y="4099"/>
                    </a:cubicBezTo>
                    <a:lnTo>
                      <a:pt x="5037" y="4099"/>
                    </a:lnTo>
                    <a:cubicBezTo>
                      <a:pt x="5026" y="4089"/>
                      <a:pt x="5006" y="4085"/>
                      <a:pt x="4987" y="4083"/>
                    </a:cubicBezTo>
                    <a:close/>
                    <a:moveTo>
                      <a:pt x="4963" y="4069"/>
                    </a:moveTo>
                    <a:lnTo>
                      <a:pt x="4940" y="4077"/>
                    </a:lnTo>
                    <a:lnTo>
                      <a:pt x="4940" y="4077"/>
                    </a:lnTo>
                    <a:cubicBezTo>
                      <a:pt x="4939" y="4075"/>
                      <a:pt x="4942" y="4073"/>
                      <a:pt x="4949" y="4071"/>
                    </a:cubicBezTo>
                    <a:lnTo>
                      <a:pt x="4949" y="4071"/>
                    </a:lnTo>
                    <a:lnTo>
                      <a:pt x="3967" y="4411"/>
                    </a:lnTo>
                    <a:lnTo>
                      <a:pt x="3967" y="4411"/>
                    </a:lnTo>
                    <a:cubicBezTo>
                      <a:pt x="3967" y="4411"/>
                      <a:pt x="3967" y="4411"/>
                      <a:pt x="3967" y="4411"/>
                    </a:cubicBezTo>
                    <a:lnTo>
                      <a:pt x="3967" y="4411"/>
                    </a:lnTo>
                    <a:lnTo>
                      <a:pt x="4940" y="4077"/>
                    </a:lnTo>
                    <a:lnTo>
                      <a:pt x="4940" y="4077"/>
                    </a:lnTo>
                    <a:cubicBezTo>
                      <a:pt x="4941" y="4078"/>
                      <a:pt x="4943" y="4079"/>
                      <a:pt x="4946" y="4080"/>
                    </a:cubicBezTo>
                    <a:lnTo>
                      <a:pt x="4946" y="4080"/>
                    </a:lnTo>
                    <a:cubicBezTo>
                      <a:pt x="4946" y="4078"/>
                      <a:pt x="4951" y="4076"/>
                      <a:pt x="4963" y="4071"/>
                    </a:cubicBezTo>
                    <a:lnTo>
                      <a:pt x="4963" y="4071"/>
                    </a:lnTo>
                    <a:lnTo>
                      <a:pt x="4963" y="4082"/>
                    </a:lnTo>
                    <a:lnTo>
                      <a:pt x="4963" y="4082"/>
                    </a:lnTo>
                    <a:cubicBezTo>
                      <a:pt x="4958" y="4082"/>
                      <a:pt x="4954" y="4082"/>
                      <a:pt x="4951" y="4081"/>
                    </a:cubicBezTo>
                    <a:lnTo>
                      <a:pt x="4951" y="4081"/>
                    </a:lnTo>
                    <a:cubicBezTo>
                      <a:pt x="4954" y="4082"/>
                      <a:pt x="4958" y="4084"/>
                      <a:pt x="4963" y="4085"/>
                    </a:cubicBezTo>
                    <a:lnTo>
                      <a:pt x="4963" y="4082"/>
                    </a:lnTo>
                    <a:lnTo>
                      <a:pt x="4963" y="4082"/>
                    </a:lnTo>
                    <a:cubicBezTo>
                      <a:pt x="4970" y="4082"/>
                      <a:pt x="4978" y="4082"/>
                      <a:pt x="4987" y="4083"/>
                    </a:cubicBezTo>
                    <a:lnTo>
                      <a:pt x="4987" y="4083"/>
                    </a:lnTo>
                    <a:lnTo>
                      <a:pt x="4966" y="4070"/>
                    </a:lnTo>
                    <a:lnTo>
                      <a:pt x="4966" y="4070"/>
                    </a:lnTo>
                    <a:cubicBezTo>
                      <a:pt x="4965" y="4071"/>
                      <a:pt x="4964" y="4071"/>
                      <a:pt x="4963" y="4071"/>
                    </a:cubicBezTo>
                    <a:lnTo>
                      <a:pt x="4963" y="4071"/>
                    </a:lnTo>
                    <a:lnTo>
                      <a:pt x="4963" y="4069"/>
                    </a:lnTo>
                    <a:close/>
                    <a:moveTo>
                      <a:pt x="5966" y="4169"/>
                    </a:moveTo>
                    <a:lnTo>
                      <a:pt x="5891" y="4177"/>
                    </a:lnTo>
                    <a:cubicBezTo>
                      <a:pt x="5849" y="4177"/>
                      <a:pt x="5515" y="4227"/>
                      <a:pt x="5197" y="4286"/>
                    </a:cubicBezTo>
                    <a:cubicBezTo>
                      <a:pt x="4997" y="4336"/>
                      <a:pt x="5172" y="4378"/>
                      <a:pt x="5172" y="4378"/>
                    </a:cubicBezTo>
                    <a:lnTo>
                      <a:pt x="5231" y="4378"/>
                    </a:lnTo>
                    <a:cubicBezTo>
                      <a:pt x="5598" y="4366"/>
                      <a:pt x="5769" y="4361"/>
                      <a:pt x="5851" y="4361"/>
                    </a:cubicBezTo>
                    <a:cubicBezTo>
                      <a:pt x="6008" y="4361"/>
                      <a:pt x="5839" y="4381"/>
                      <a:pt x="6091" y="4420"/>
                    </a:cubicBezTo>
                    <a:cubicBezTo>
                      <a:pt x="6325" y="4453"/>
                      <a:pt x="6697" y="4461"/>
                      <a:pt x="7010" y="4461"/>
                    </a:cubicBezTo>
                    <a:cubicBezTo>
                      <a:pt x="7323" y="4461"/>
                      <a:pt x="7578" y="4453"/>
                      <a:pt x="7578" y="4453"/>
                    </a:cubicBezTo>
                    <a:lnTo>
                      <a:pt x="7503" y="4361"/>
                    </a:lnTo>
                    <a:cubicBezTo>
                      <a:pt x="7185" y="4319"/>
                      <a:pt x="6876" y="4261"/>
                      <a:pt x="6559" y="4211"/>
                    </a:cubicBezTo>
                    <a:cubicBezTo>
                      <a:pt x="6367" y="4186"/>
                      <a:pt x="6166" y="4169"/>
                      <a:pt x="5966" y="4169"/>
                    </a:cubicBezTo>
                    <a:close/>
                    <a:moveTo>
                      <a:pt x="1730" y="0"/>
                    </a:moveTo>
                    <a:lnTo>
                      <a:pt x="1739" y="192"/>
                    </a:lnTo>
                    <a:cubicBezTo>
                      <a:pt x="2248" y="811"/>
                      <a:pt x="2683" y="1671"/>
                      <a:pt x="3117" y="2481"/>
                    </a:cubicBezTo>
                    <a:cubicBezTo>
                      <a:pt x="3660" y="3526"/>
                      <a:pt x="3368" y="2941"/>
                      <a:pt x="3510" y="3425"/>
                    </a:cubicBezTo>
                    <a:cubicBezTo>
                      <a:pt x="3510" y="3425"/>
                      <a:pt x="3544" y="3466"/>
                      <a:pt x="3585" y="3494"/>
                    </a:cubicBezTo>
                    <a:lnTo>
                      <a:pt x="3585" y="3494"/>
                    </a:lnTo>
                    <a:cubicBezTo>
                      <a:pt x="3548" y="3574"/>
                      <a:pt x="3511" y="3654"/>
                      <a:pt x="3476" y="3735"/>
                    </a:cubicBezTo>
                    <a:cubicBezTo>
                      <a:pt x="3475" y="3755"/>
                      <a:pt x="3474" y="3773"/>
                      <a:pt x="3473" y="3790"/>
                    </a:cubicBezTo>
                    <a:lnTo>
                      <a:pt x="3473" y="3790"/>
                    </a:lnTo>
                    <a:cubicBezTo>
                      <a:pt x="3273" y="3759"/>
                      <a:pt x="3160" y="3743"/>
                      <a:pt x="3033" y="3726"/>
                    </a:cubicBezTo>
                    <a:cubicBezTo>
                      <a:pt x="2983" y="3718"/>
                      <a:pt x="2933" y="3718"/>
                      <a:pt x="2883" y="3718"/>
                    </a:cubicBezTo>
                    <a:lnTo>
                      <a:pt x="2875" y="3718"/>
                    </a:lnTo>
                    <a:cubicBezTo>
                      <a:pt x="2321" y="3718"/>
                      <a:pt x="1317" y="4102"/>
                      <a:pt x="1312" y="4102"/>
                    </a:cubicBezTo>
                    <a:cubicBezTo>
                      <a:pt x="1312" y="4102"/>
                      <a:pt x="1312" y="4102"/>
                      <a:pt x="1312" y="4102"/>
                    </a:cubicBezTo>
                    <a:lnTo>
                      <a:pt x="1312" y="4102"/>
                    </a:lnTo>
                    <a:cubicBezTo>
                      <a:pt x="836" y="4361"/>
                      <a:pt x="327" y="4896"/>
                      <a:pt x="327" y="4896"/>
                    </a:cubicBezTo>
                    <a:lnTo>
                      <a:pt x="452" y="4912"/>
                    </a:lnTo>
                    <a:cubicBezTo>
                      <a:pt x="845" y="4695"/>
                      <a:pt x="1254" y="4520"/>
                      <a:pt x="1688" y="4386"/>
                    </a:cubicBezTo>
                    <a:cubicBezTo>
                      <a:pt x="2115" y="4278"/>
                      <a:pt x="2557" y="4194"/>
                      <a:pt x="3000" y="4152"/>
                    </a:cubicBezTo>
                    <a:cubicBezTo>
                      <a:pt x="3493" y="4136"/>
                      <a:pt x="4195" y="4069"/>
                      <a:pt x="4195" y="4069"/>
                    </a:cubicBezTo>
                    <a:lnTo>
                      <a:pt x="3869" y="3851"/>
                    </a:lnTo>
                    <a:cubicBezTo>
                      <a:pt x="3787" y="3839"/>
                      <a:pt x="3715" y="3828"/>
                      <a:pt x="3650" y="3817"/>
                    </a:cubicBezTo>
                    <a:lnTo>
                      <a:pt x="3650" y="3817"/>
                    </a:lnTo>
                    <a:cubicBezTo>
                      <a:pt x="3665" y="3797"/>
                      <a:pt x="3682" y="3772"/>
                      <a:pt x="3702" y="3743"/>
                    </a:cubicBezTo>
                    <a:lnTo>
                      <a:pt x="3744" y="3693"/>
                    </a:lnTo>
                    <a:lnTo>
                      <a:pt x="3744" y="3693"/>
                    </a:lnTo>
                    <a:cubicBezTo>
                      <a:pt x="3743" y="3694"/>
                      <a:pt x="3742" y="3695"/>
                      <a:pt x="3742" y="3695"/>
                    </a:cubicBezTo>
                    <a:cubicBezTo>
                      <a:pt x="3744" y="3695"/>
                      <a:pt x="3875" y="3518"/>
                      <a:pt x="3969" y="3392"/>
                    </a:cubicBezTo>
                    <a:cubicBezTo>
                      <a:pt x="4103" y="3200"/>
                      <a:pt x="4362" y="2774"/>
                      <a:pt x="4362" y="2774"/>
                    </a:cubicBezTo>
                    <a:cubicBezTo>
                      <a:pt x="4704" y="2114"/>
                      <a:pt x="4955" y="1412"/>
                      <a:pt x="5105" y="685"/>
                    </a:cubicBezTo>
                    <a:lnTo>
                      <a:pt x="5030" y="552"/>
                    </a:lnTo>
                    <a:lnTo>
                      <a:pt x="4871" y="710"/>
                    </a:lnTo>
                    <a:cubicBezTo>
                      <a:pt x="4729" y="1195"/>
                      <a:pt x="4537" y="1671"/>
                      <a:pt x="4303" y="2122"/>
                    </a:cubicBezTo>
                    <a:cubicBezTo>
                      <a:pt x="4002" y="2707"/>
                      <a:pt x="3975" y="2752"/>
                      <a:pt x="3973" y="2752"/>
                    </a:cubicBezTo>
                    <a:cubicBezTo>
                      <a:pt x="3973" y="2752"/>
                      <a:pt x="3973" y="2750"/>
                      <a:pt x="3973" y="2750"/>
                    </a:cubicBezTo>
                    <a:lnTo>
                      <a:pt x="3973" y="2750"/>
                    </a:lnTo>
                    <a:cubicBezTo>
                      <a:pt x="3973" y="2750"/>
                      <a:pt x="3971" y="2754"/>
                      <a:pt x="3961" y="2774"/>
                    </a:cubicBezTo>
                    <a:cubicBezTo>
                      <a:pt x="3896" y="2886"/>
                      <a:pt x="3834" y="2999"/>
                      <a:pt x="3774" y="3112"/>
                    </a:cubicBezTo>
                    <a:lnTo>
                      <a:pt x="3774" y="3112"/>
                    </a:lnTo>
                    <a:cubicBezTo>
                      <a:pt x="3781" y="3062"/>
                      <a:pt x="3785" y="3024"/>
                      <a:pt x="3785" y="3016"/>
                    </a:cubicBezTo>
                    <a:cubicBezTo>
                      <a:pt x="3710" y="2649"/>
                      <a:pt x="3577" y="2306"/>
                      <a:pt x="3384" y="1989"/>
                    </a:cubicBezTo>
                    <a:cubicBezTo>
                      <a:pt x="3084" y="1446"/>
                      <a:pt x="2474" y="510"/>
                      <a:pt x="2474" y="510"/>
                    </a:cubicBezTo>
                    <a:cubicBezTo>
                      <a:pt x="2265" y="284"/>
                      <a:pt x="2014" y="109"/>
                      <a:pt x="1730" y="0"/>
                    </a:cubicBezTo>
                    <a:close/>
                    <a:moveTo>
                      <a:pt x="3893" y="4257"/>
                    </a:moveTo>
                    <a:cubicBezTo>
                      <a:pt x="3866" y="4257"/>
                      <a:pt x="3820" y="4301"/>
                      <a:pt x="3668" y="4361"/>
                    </a:cubicBezTo>
                    <a:cubicBezTo>
                      <a:pt x="3668" y="4361"/>
                      <a:pt x="3384" y="4511"/>
                      <a:pt x="3192" y="4620"/>
                    </a:cubicBezTo>
                    <a:cubicBezTo>
                      <a:pt x="2699" y="4912"/>
                      <a:pt x="1655" y="6391"/>
                      <a:pt x="1655" y="6391"/>
                    </a:cubicBezTo>
                    <a:cubicBezTo>
                      <a:pt x="1580" y="6617"/>
                      <a:pt x="1572" y="6851"/>
                      <a:pt x="1622" y="7076"/>
                    </a:cubicBezTo>
                    <a:lnTo>
                      <a:pt x="1789" y="6984"/>
                    </a:lnTo>
                    <a:cubicBezTo>
                      <a:pt x="1847" y="6884"/>
                      <a:pt x="1922" y="6767"/>
                      <a:pt x="1989" y="6675"/>
                    </a:cubicBezTo>
                    <a:cubicBezTo>
                      <a:pt x="2374" y="6074"/>
                      <a:pt x="2825" y="5522"/>
                      <a:pt x="3343" y="5038"/>
                    </a:cubicBezTo>
                    <a:cubicBezTo>
                      <a:pt x="4110" y="4342"/>
                      <a:pt x="3959" y="4580"/>
                      <a:pt x="3967" y="4411"/>
                    </a:cubicBezTo>
                    <a:lnTo>
                      <a:pt x="3967" y="4411"/>
                    </a:lnTo>
                    <a:lnTo>
                      <a:pt x="3919" y="4428"/>
                    </a:lnTo>
                    <a:lnTo>
                      <a:pt x="3919" y="4428"/>
                    </a:lnTo>
                    <a:lnTo>
                      <a:pt x="3967" y="4411"/>
                    </a:lnTo>
                    <a:lnTo>
                      <a:pt x="3967" y="4411"/>
                    </a:lnTo>
                    <a:cubicBezTo>
                      <a:pt x="3967" y="4404"/>
                      <a:pt x="3968" y="4395"/>
                      <a:pt x="3969" y="4386"/>
                    </a:cubicBezTo>
                    <a:lnTo>
                      <a:pt x="3969" y="4361"/>
                    </a:lnTo>
                    <a:cubicBezTo>
                      <a:pt x="3924" y="4286"/>
                      <a:pt x="3915" y="4257"/>
                      <a:pt x="3893" y="4257"/>
                    </a:cubicBezTo>
                    <a:close/>
                    <a:moveTo>
                      <a:pt x="4571" y="4501"/>
                    </a:moveTo>
                    <a:cubicBezTo>
                      <a:pt x="4467" y="4501"/>
                      <a:pt x="4420" y="4879"/>
                      <a:pt x="4420" y="4879"/>
                    </a:cubicBezTo>
                    <a:cubicBezTo>
                      <a:pt x="4378" y="5781"/>
                      <a:pt x="4479" y="5998"/>
                      <a:pt x="4637" y="6692"/>
                    </a:cubicBezTo>
                    <a:cubicBezTo>
                      <a:pt x="4738" y="7151"/>
                      <a:pt x="5297" y="7870"/>
                      <a:pt x="5297" y="7870"/>
                    </a:cubicBezTo>
                    <a:lnTo>
                      <a:pt x="5331" y="7736"/>
                    </a:lnTo>
                    <a:cubicBezTo>
                      <a:pt x="4947" y="6951"/>
                      <a:pt x="4938" y="6140"/>
                      <a:pt x="4754" y="5439"/>
                    </a:cubicBezTo>
                    <a:lnTo>
                      <a:pt x="4612" y="4587"/>
                    </a:lnTo>
                    <a:cubicBezTo>
                      <a:pt x="4612" y="4587"/>
                      <a:pt x="4612" y="4587"/>
                      <a:pt x="4611" y="4587"/>
                    </a:cubicBezTo>
                    <a:cubicBezTo>
                      <a:pt x="4605" y="4587"/>
                      <a:pt x="4612" y="4520"/>
                      <a:pt x="4612" y="4520"/>
                    </a:cubicBezTo>
                    <a:cubicBezTo>
                      <a:pt x="4598" y="4507"/>
                      <a:pt x="4584" y="4501"/>
                      <a:pt x="4571" y="4501"/>
                    </a:cubicBezTo>
                    <a:close/>
                    <a:moveTo>
                      <a:pt x="4309" y="4302"/>
                    </a:moveTo>
                    <a:cubicBezTo>
                      <a:pt x="4215" y="4302"/>
                      <a:pt x="4053" y="4436"/>
                      <a:pt x="4053" y="4436"/>
                    </a:cubicBezTo>
                    <a:cubicBezTo>
                      <a:pt x="3401" y="5397"/>
                      <a:pt x="3426" y="6600"/>
                      <a:pt x="3652" y="7703"/>
                    </a:cubicBezTo>
                    <a:cubicBezTo>
                      <a:pt x="3660" y="7770"/>
                      <a:pt x="3777" y="8221"/>
                      <a:pt x="3877" y="8555"/>
                    </a:cubicBezTo>
                    <a:cubicBezTo>
                      <a:pt x="3911" y="8655"/>
                      <a:pt x="3977" y="8747"/>
                      <a:pt x="4069" y="8814"/>
                    </a:cubicBezTo>
                    <a:lnTo>
                      <a:pt x="4145" y="8680"/>
                    </a:lnTo>
                    <a:cubicBezTo>
                      <a:pt x="4120" y="8471"/>
                      <a:pt x="4094" y="8254"/>
                      <a:pt x="4078" y="8037"/>
                    </a:cubicBezTo>
                    <a:cubicBezTo>
                      <a:pt x="4036" y="7369"/>
                      <a:pt x="4069" y="8020"/>
                      <a:pt x="4036" y="7343"/>
                    </a:cubicBezTo>
                    <a:cubicBezTo>
                      <a:pt x="4003" y="6709"/>
                      <a:pt x="4178" y="5355"/>
                      <a:pt x="4178" y="5355"/>
                    </a:cubicBezTo>
                    <a:cubicBezTo>
                      <a:pt x="4287" y="4729"/>
                      <a:pt x="4370" y="4353"/>
                      <a:pt x="4370" y="4353"/>
                    </a:cubicBezTo>
                    <a:cubicBezTo>
                      <a:pt x="4362" y="4316"/>
                      <a:pt x="4339" y="4302"/>
                      <a:pt x="4309" y="430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5" name="Google Shape;325;p57"/>
              <p:cNvSpPr/>
              <p:nvPr/>
            </p:nvSpPr>
            <p:spPr>
              <a:xfrm>
                <a:off x="9386369" y="3129281"/>
                <a:ext cx="159574" cy="135947"/>
              </a:xfrm>
              <a:custGeom>
                <a:avLst/>
                <a:gdLst/>
                <a:ahLst/>
                <a:cxnLst/>
                <a:rect l="l" t="t" r="r" b="b"/>
                <a:pathLst>
                  <a:path w="3235" h="2756" extrusionOk="0">
                    <a:moveTo>
                      <a:pt x="1880" y="0"/>
                    </a:moveTo>
                    <a:cubicBezTo>
                      <a:pt x="1496" y="0"/>
                      <a:pt x="1128" y="125"/>
                      <a:pt x="819" y="343"/>
                    </a:cubicBezTo>
                    <a:cubicBezTo>
                      <a:pt x="0" y="927"/>
                      <a:pt x="126" y="1980"/>
                      <a:pt x="953" y="2540"/>
                    </a:cubicBezTo>
                    <a:cubicBezTo>
                      <a:pt x="1178" y="2690"/>
                      <a:pt x="1417" y="2756"/>
                      <a:pt x="1652" y="2756"/>
                    </a:cubicBezTo>
                    <a:cubicBezTo>
                      <a:pt x="2466" y="2756"/>
                      <a:pt x="3234" y="1969"/>
                      <a:pt x="3208" y="1153"/>
                    </a:cubicBezTo>
                    <a:cubicBezTo>
                      <a:pt x="3183" y="460"/>
                      <a:pt x="2523" y="17"/>
                      <a:pt x="188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26" name="Google Shape;326;p57"/>
            <p:cNvSpPr/>
            <p:nvPr/>
          </p:nvSpPr>
          <p:spPr>
            <a:xfrm>
              <a:off x="4470637" y="3915512"/>
              <a:ext cx="508123" cy="1716400"/>
            </a:xfrm>
            <a:custGeom>
              <a:avLst/>
              <a:gdLst/>
              <a:ahLst/>
              <a:cxnLst/>
              <a:rect l="l" t="t" r="r" b="b"/>
              <a:pathLst>
                <a:path w="10301" h="34796" extrusionOk="0">
                  <a:moveTo>
                    <a:pt x="4102" y="34361"/>
                  </a:moveTo>
                  <a:cubicBezTo>
                    <a:pt x="877" y="30284"/>
                    <a:pt x="3885" y="25873"/>
                    <a:pt x="3642" y="21571"/>
                  </a:cubicBezTo>
                  <a:cubicBezTo>
                    <a:pt x="3475" y="18555"/>
                    <a:pt x="1245" y="16341"/>
                    <a:pt x="510" y="13484"/>
                  </a:cubicBezTo>
                  <a:cubicBezTo>
                    <a:pt x="0" y="11529"/>
                    <a:pt x="551" y="9750"/>
                    <a:pt x="1136" y="7945"/>
                  </a:cubicBezTo>
                  <a:cubicBezTo>
                    <a:pt x="1796" y="5890"/>
                    <a:pt x="2623" y="3927"/>
                    <a:pt x="3350" y="1905"/>
                  </a:cubicBezTo>
                  <a:cubicBezTo>
                    <a:pt x="3517" y="1496"/>
                    <a:pt x="3659" y="1078"/>
                    <a:pt x="3776" y="652"/>
                  </a:cubicBezTo>
                  <a:cubicBezTo>
                    <a:pt x="3784" y="610"/>
                    <a:pt x="3918" y="1"/>
                    <a:pt x="3943" y="1"/>
                  </a:cubicBezTo>
                  <a:cubicBezTo>
                    <a:pt x="4728" y="151"/>
                    <a:pt x="5597" y="1880"/>
                    <a:pt x="5923" y="2448"/>
                  </a:cubicBezTo>
                  <a:cubicBezTo>
                    <a:pt x="7728" y="5531"/>
                    <a:pt x="7134" y="8831"/>
                    <a:pt x="6792" y="12064"/>
                  </a:cubicBezTo>
                  <a:cubicBezTo>
                    <a:pt x="6449" y="15263"/>
                    <a:pt x="10259" y="17235"/>
                    <a:pt x="10292" y="20485"/>
                  </a:cubicBezTo>
                  <a:cubicBezTo>
                    <a:pt x="10301" y="22206"/>
                    <a:pt x="9139" y="23601"/>
                    <a:pt x="8546" y="25130"/>
                  </a:cubicBezTo>
                  <a:cubicBezTo>
                    <a:pt x="8128" y="26191"/>
                    <a:pt x="8229" y="27377"/>
                    <a:pt x="7794" y="28429"/>
                  </a:cubicBezTo>
                  <a:cubicBezTo>
                    <a:pt x="7393" y="29398"/>
                    <a:pt x="6600" y="30125"/>
                    <a:pt x="6057" y="31011"/>
                  </a:cubicBezTo>
                  <a:cubicBezTo>
                    <a:pt x="5330" y="32197"/>
                    <a:pt x="4971" y="33509"/>
                    <a:pt x="4494" y="34795"/>
                  </a:cubicBez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57"/>
            <p:cNvSpPr/>
            <p:nvPr/>
          </p:nvSpPr>
          <p:spPr>
            <a:xfrm>
              <a:off x="4614821" y="4476365"/>
              <a:ext cx="238252" cy="1145237"/>
            </a:xfrm>
            <a:custGeom>
              <a:avLst/>
              <a:gdLst/>
              <a:ahLst/>
              <a:cxnLst/>
              <a:rect l="l" t="t" r="r" b="b"/>
              <a:pathLst>
                <a:path w="4830" h="23217" extrusionOk="0">
                  <a:moveTo>
                    <a:pt x="1438" y="23166"/>
                  </a:moveTo>
                  <a:cubicBezTo>
                    <a:pt x="1371" y="23191"/>
                    <a:pt x="1304" y="23208"/>
                    <a:pt x="1237" y="23216"/>
                  </a:cubicBezTo>
                  <a:lnTo>
                    <a:pt x="1204" y="23141"/>
                  </a:lnTo>
                  <a:cubicBezTo>
                    <a:pt x="1154" y="23049"/>
                    <a:pt x="1095" y="22916"/>
                    <a:pt x="1095" y="22916"/>
                  </a:cubicBezTo>
                  <a:cubicBezTo>
                    <a:pt x="1095" y="22916"/>
                    <a:pt x="1012" y="22907"/>
                    <a:pt x="970" y="22765"/>
                  </a:cubicBezTo>
                  <a:cubicBezTo>
                    <a:pt x="711" y="21846"/>
                    <a:pt x="469" y="20919"/>
                    <a:pt x="469" y="19958"/>
                  </a:cubicBezTo>
                  <a:lnTo>
                    <a:pt x="469" y="19942"/>
                  </a:lnTo>
                  <a:cubicBezTo>
                    <a:pt x="561" y="18680"/>
                    <a:pt x="953" y="17469"/>
                    <a:pt x="1346" y="16291"/>
                  </a:cubicBezTo>
                  <a:cubicBezTo>
                    <a:pt x="1346" y="16291"/>
                    <a:pt x="1463" y="15965"/>
                    <a:pt x="1563" y="15698"/>
                  </a:cubicBezTo>
                  <a:cubicBezTo>
                    <a:pt x="1605" y="15581"/>
                    <a:pt x="1647" y="15472"/>
                    <a:pt x="1688" y="15355"/>
                  </a:cubicBezTo>
                  <a:cubicBezTo>
                    <a:pt x="2357" y="13509"/>
                    <a:pt x="2800" y="11537"/>
                    <a:pt x="2399" y="9549"/>
                  </a:cubicBezTo>
                  <a:cubicBezTo>
                    <a:pt x="2148" y="8313"/>
                    <a:pt x="1563" y="7126"/>
                    <a:pt x="1054" y="5940"/>
                  </a:cubicBezTo>
                  <a:cubicBezTo>
                    <a:pt x="1054" y="5940"/>
                    <a:pt x="845" y="5439"/>
                    <a:pt x="694" y="5030"/>
                  </a:cubicBezTo>
                  <a:cubicBezTo>
                    <a:pt x="460" y="4428"/>
                    <a:pt x="285" y="3810"/>
                    <a:pt x="168" y="3175"/>
                  </a:cubicBezTo>
                  <a:cubicBezTo>
                    <a:pt x="26" y="2331"/>
                    <a:pt x="1" y="1471"/>
                    <a:pt x="110" y="619"/>
                  </a:cubicBezTo>
                  <a:lnTo>
                    <a:pt x="110" y="610"/>
                  </a:lnTo>
                  <a:cubicBezTo>
                    <a:pt x="135" y="368"/>
                    <a:pt x="143" y="0"/>
                    <a:pt x="410" y="134"/>
                  </a:cubicBezTo>
                  <a:cubicBezTo>
                    <a:pt x="552" y="209"/>
                    <a:pt x="636" y="468"/>
                    <a:pt x="719" y="652"/>
                  </a:cubicBezTo>
                  <a:cubicBezTo>
                    <a:pt x="1421" y="2173"/>
                    <a:pt x="1546" y="3852"/>
                    <a:pt x="2198" y="5414"/>
                  </a:cubicBezTo>
                  <a:cubicBezTo>
                    <a:pt x="2666" y="6550"/>
                    <a:pt x="3251" y="7644"/>
                    <a:pt x="3735" y="8772"/>
                  </a:cubicBezTo>
                  <a:cubicBezTo>
                    <a:pt x="4562" y="10719"/>
                    <a:pt x="4830" y="12949"/>
                    <a:pt x="4044" y="14929"/>
                  </a:cubicBezTo>
                  <a:cubicBezTo>
                    <a:pt x="3393" y="16575"/>
                    <a:pt x="2273" y="18020"/>
                    <a:pt x="1638" y="19666"/>
                  </a:cubicBezTo>
                  <a:cubicBezTo>
                    <a:pt x="1438" y="20159"/>
                    <a:pt x="1296" y="20668"/>
                    <a:pt x="1221" y="21186"/>
                  </a:cubicBezTo>
                  <a:lnTo>
                    <a:pt x="1221" y="21195"/>
                  </a:lnTo>
                  <a:cubicBezTo>
                    <a:pt x="1237" y="21846"/>
                    <a:pt x="1371" y="22481"/>
                    <a:pt x="1613" y="23074"/>
                  </a:cubicBezTo>
                  <a:lnTo>
                    <a:pt x="1505" y="23141"/>
                  </a:lnTo>
                  <a:close/>
                </a:path>
              </a:pathLst>
            </a:custGeom>
            <a:solidFill>
              <a:srgbClr val="1472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57"/>
            <p:cNvSpPr/>
            <p:nvPr/>
          </p:nvSpPr>
          <p:spPr>
            <a:xfrm rot="-732962">
              <a:off x="4142208" y="4278272"/>
              <a:ext cx="719926" cy="1371880"/>
            </a:xfrm>
            <a:custGeom>
              <a:avLst/>
              <a:gdLst/>
              <a:ahLst/>
              <a:cxnLst/>
              <a:rect l="l" t="t" r="r" b="b"/>
              <a:pathLst>
                <a:path w="14595" h="27812" extrusionOk="0">
                  <a:moveTo>
                    <a:pt x="4350" y="1"/>
                  </a:moveTo>
                  <a:cubicBezTo>
                    <a:pt x="4319" y="1"/>
                    <a:pt x="4285" y="87"/>
                    <a:pt x="4185" y="516"/>
                  </a:cubicBezTo>
                  <a:cubicBezTo>
                    <a:pt x="3659" y="2688"/>
                    <a:pt x="3584" y="5203"/>
                    <a:pt x="4202" y="7408"/>
                  </a:cubicBezTo>
                  <a:cubicBezTo>
                    <a:pt x="4386" y="8043"/>
                    <a:pt x="4570" y="8695"/>
                    <a:pt x="4904" y="9238"/>
                  </a:cubicBezTo>
                  <a:cubicBezTo>
                    <a:pt x="4979" y="9522"/>
                    <a:pt x="5054" y="9806"/>
                    <a:pt x="5129" y="10098"/>
                  </a:cubicBezTo>
                  <a:cubicBezTo>
                    <a:pt x="4269" y="8887"/>
                    <a:pt x="2807" y="8135"/>
                    <a:pt x="1362" y="7500"/>
                  </a:cubicBezTo>
                  <a:cubicBezTo>
                    <a:pt x="986" y="7316"/>
                    <a:pt x="601" y="7183"/>
                    <a:pt x="200" y="7082"/>
                  </a:cubicBezTo>
                  <a:cubicBezTo>
                    <a:pt x="185" y="7079"/>
                    <a:pt x="171" y="7077"/>
                    <a:pt x="159" y="7077"/>
                  </a:cubicBezTo>
                  <a:cubicBezTo>
                    <a:pt x="0" y="7077"/>
                    <a:pt x="108" y="7358"/>
                    <a:pt x="108" y="7358"/>
                  </a:cubicBezTo>
                  <a:cubicBezTo>
                    <a:pt x="292" y="7776"/>
                    <a:pt x="626" y="8102"/>
                    <a:pt x="969" y="8411"/>
                  </a:cubicBezTo>
                  <a:cubicBezTo>
                    <a:pt x="2289" y="9589"/>
                    <a:pt x="4260" y="9764"/>
                    <a:pt x="5405" y="11092"/>
                  </a:cubicBezTo>
                  <a:lnTo>
                    <a:pt x="5488" y="11393"/>
                  </a:lnTo>
                  <a:cubicBezTo>
                    <a:pt x="5476" y="11442"/>
                    <a:pt x="5473" y="11473"/>
                    <a:pt x="5479" y="11473"/>
                  </a:cubicBezTo>
                  <a:cubicBezTo>
                    <a:pt x="5481" y="11473"/>
                    <a:pt x="5484" y="11469"/>
                    <a:pt x="5488" y="11460"/>
                  </a:cubicBezTo>
                  <a:lnTo>
                    <a:pt x="5505" y="11460"/>
                  </a:lnTo>
                  <a:cubicBezTo>
                    <a:pt x="5714" y="12220"/>
                    <a:pt x="5931" y="12972"/>
                    <a:pt x="6132" y="13732"/>
                  </a:cubicBezTo>
                  <a:cubicBezTo>
                    <a:pt x="5580" y="12755"/>
                    <a:pt x="4661" y="12061"/>
                    <a:pt x="3667" y="11585"/>
                  </a:cubicBezTo>
                  <a:lnTo>
                    <a:pt x="3634" y="11569"/>
                  </a:lnTo>
                  <a:cubicBezTo>
                    <a:pt x="2782" y="11184"/>
                    <a:pt x="1846" y="10992"/>
                    <a:pt x="935" y="10775"/>
                  </a:cubicBezTo>
                  <a:cubicBezTo>
                    <a:pt x="861" y="10752"/>
                    <a:pt x="758" y="10697"/>
                    <a:pt x="688" y="10697"/>
                  </a:cubicBezTo>
                  <a:cubicBezTo>
                    <a:pt x="633" y="10697"/>
                    <a:pt x="600" y="10731"/>
                    <a:pt x="618" y="10842"/>
                  </a:cubicBezTo>
                  <a:cubicBezTo>
                    <a:pt x="610" y="10917"/>
                    <a:pt x="643" y="11000"/>
                    <a:pt x="693" y="11051"/>
                  </a:cubicBezTo>
                  <a:cubicBezTo>
                    <a:pt x="810" y="11226"/>
                    <a:pt x="952" y="11385"/>
                    <a:pt x="1111" y="11518"/>
                  </a:cubicBezTo>
                  <a:cubicBezTo>
                    <a:pt x="1996" y="12279"/>
                    <a:pt x="2957" y="12939"/>
                    <a:pt x="3985" y="13482"/>
                  </a:cubicBezTo>
                  <a:cubicBezTo>
                    <a:pt x="4854" y="13958"/>
                    <a:pt x="5839" y="14250"/>
                    <a:pt x="6483" y="15052"/>
                  </a:cubicBezTo>
                  <a:cubicBezTo>
                    <a:pt x="6666" y="15779"/>
                    <a:pt x="6842" y="16514"/>
                    <a:pt x="6984" y="17241"/>
                  </a:cubicBezTo>
                  <a:cubicBezTo>
                    <a:pt x="6817" y="16982"/>
                    <a:pt x="6625" y="16740"/>
                    <a:pt x="6407" y="16522"/>
                  </a:cubicBezTo>
                  <a:cubicBezTo>
                    <a:pt x="5605" y="15796"/>
                    <a:pt x="4536" y="15445"/>
                    <a:pt x="3542" y="15102"/>
                  </a:cubicBezTo>
                  <a:cubicBezTo>
                    <a:pt x="2982" y="14910"/>
                    <a:pt x="2414" y="14710"/>
                    <a:pt x="1846" y="14551"/>
                  </a:cubicBezTo>
                  <a:cubicBezTo>
                    <a:pt x="1738" y="14525"/>
                    <a:pt x="1613" y="14432"/>
                    <a:pt x="1526" y="14432"/>
                  </a:cubicBezTo>
                  <a:cubicBezTo>
                    <a:pt x="1472" y="14432"/>
                    <a:pt x="1433" y="14468"/>
                    <a:pt x="1420" y="14576"/>
                  </a:cubicBezTo>
                  <a:lnTo>
                    <a:pt x="1420" y="14693"/>
                  </a:lnTo>
                  <a:cubicBezTo>
                    <a:pt x="1646" y="15319"/>
                    <a:pt x="2255" y="15695"/>
                    <a:pt x="2849" y="16046"/>
                  </a:cubicBezTo>
                  <a:cubicBezTo>
                    <a:pt x="4010" y="16731"/>
                    <a:pt x="5330" y="17124"/>
                    <a:pt x="6458" y="17859"/>
                  </a:cubicBezTo>
                  <a:cubicBezTo>
                    <a:pt x="6758" y="18035"/>
                    <a:pt x="7017" y="18277"/>
                    <a:pt x="7226" y="18561"/>
                  </a:cubicBezTo>
                  <a:cubicBezTo>
                    <a:pt x="7376" y="19438"/>
                    <a:pt x="7468" y="20315"/>
                    <a:pt x="7527" y="21201"/>
                  </a:cubicBezTo>
                  <a:lnTo>
                    <a:pt x="7527" y="21242"/>
                  </a:lnTo>
                  <a:cubicBezTo>
                    <a:pt x="7176" y="20407"/>
                    <a:pt x="6382" y="19781"/>
                    <a:pt x="5614" y="19354"/>
                  </a:cubicBezTo>
                  <a:cubicBezTo>
                    <a:pt x="4578" y="18770"/>
                    <a:pt x="3475" y="18319"/>
                    <a:pt x="2414" y="17784"/>
                  </a:cubicBezTo>
                  <a:cubicBezTo>
                    <a:pt x="2314" y="17734"/>
                    <a:pt x="2189" y="17667"/>
                    <a:pt x="2189" y="17667"/>
                  </a:cubicBezTo>
                  <a:cubicBezTo>
                    <a:pt x="2055" y="17667"/>
                    <a:pt x="2097" y="17759"/>
                    <a:pt x="2130" y="17809"/>
                  </a:cubicBezTo>
                  <a:lnTo>
                    <a:pt x="2164" y="17884"/>
                  </a:lnTo>
                  <a:cubicBezTo>
                    <a:pt x="2539" y="18344"/>
                    <a:pt x="2957" y="18770"/>
                    <a:pt x="3400" y="19162"/>
                  </a:cubicBezTo>
                  <a:cubicBezTo>
                    <a:pt x="4336" y="19998"/>
                    <a:pt x="5355" y="20725"/>
                    <a:pt x="6449" y="21326"/>
                  </a:cubicBezTo>
                  <a:cubicBezTo>
                    <a:pt x="6850" y="21535"/>
                    <a:pt x="7243" y="21760"/>
                    <a:pt x="7560" y="22086"/>
                  </a:cubicBezTo>
                  <a:cubicBezTo>
                    <a:pt x="7594" y="23941"/>
                    <a:pt x="7310" y="25779"/>
                    <a:pt x="6725" y="27533"/>
                  </a:cubicBezTo>
                  <a:lnTo>
                    <a:pt x="6708" y="27608"/>
                  </a:lnTo>
                  <a:cubicBezTo>
                    <a:pt x="6701" y="27768"/>
                    <a:pt x="6706" y="27812"/>
                    <a:pt x="6715" y="27812"/>
                  </a:cubicBezTo>
                  <a:cubicBezTo>
                    <a:pt x="6726" y="27812"/>
                    <a:pt x="6742" y="27742"/>
                    <a:pt x="6742" y="27742"/>
                  </a:cubicBezTo>
                  <a:cubicBezTo>
                    <a:pt x="6792" y="27675"/>
                    <a:pt x="6833" y="27608"/>
                    <a:pt x="6833" y="27608"/>
                  </a:cubicBezTo>
                  <a:cubicBezTo>
                    <a:pt x="7477" y="25862"/>
                    <a:pt x="7719" y="24033"/>
                    <a:pt x="7719" y="22186"/>
                  </a:cubicBezTo>
                  <a:lnTo>
                    <a:pt x="7744" y="22186"/>
                  </a:lnTo>
                  <a:lnTo>
                    <a:pt x="7752" y="22078"/>
                  </a:lnTo>
                  <a:cubicBezTo>
                    <a:pt x="7736" y="22061"/>
                    <a:pt x="7727" y="22044"/>
                    <a:pt x="7711" y="22028"/>
                  </a:cubicBezTo>
                  <a:lnTo>
                    <a:pt x="7711" y="21669"/>
                  </a:lnTo>
                  <a:cubicBezTo>
                    <a:pt x="8287" y="21209"/>
                    <a:pt x="9022" y="21042"/>
                    <a:pt x="9682" y="20850"/>
                  </a:cubicBezTo>
                  <a:cubicBezTo>
                    <a:pt x="11169" y="20407"/>
                    <a:pt x="12690" y="19948"/>
                    <a:pt x="13959" y="18962"/>
                  </a:cubicBezTo>
                  <a:cubicBezTo>
                    <a:pt x="14093" y="18853"/>
                    <a:pt x="14285" y="18703"/>
                    <a:pt x="14285" y="18703"/>
                  </a:cubicBezTo>
                  <a:cubicBezTo>
                    <a:pt x="14452" y="18527"/>
                    <a:pt x="14594" y="18252"/>
                    <a:pt x="14427" y="18235"/>
                  </a:cubicBezTo>
                  <a:lnTo>
                    <a:pt x="14427" y="18235"/>
                  </a:lnTo>
                  <a:lnTo>
                    <a:pt x="14327" y="18268"/>
                  </a:lnTo>
                  <a:lnTo>
                    <a:pt x="14285" y="18285"/>
                  </a:lnTo>
                  <a:cubicBezTo>
                    <a:pt x="13183" y="18720"/>
                    <a:pt x="12063" y="18895"/>
                    <a:pt x="10919" y="19321"/>
                  </a:cubicBezTo>
                  <a:cubicBezTo>
                    <a:pt x="9891" y="19672"/>
                    <a:pt x="8947" y="20240"/>
                    <a:pt x="8153" y="20975"/>
                  </a:cubicBezTo>
                  <a:cubicBezTo>
                    <a:pt x="7986" y="21126"/>
                    <a:pt x="7844" y="21284"/>
                    <a:pt x="7702" y="21460"/>
                  </a:cubicBezTo>
                  <a:cubicBezTo>
                    <a:pt x="7669" y="20549"/>
                    <a:pt x="7577" y="19647"/>
                    <a:pt x="7443" y="18753"/>
                  </a:cubicBezTo>
                  <a:lnTo>
                    <a:pt x="7460" y="18745"/>
                  </a:lnTo>
                  <a:cubicBezTo>
                    <a:pt x="7485" y="18720"/>
                    <a:pt x="7502" y="18686"/>
                    <a:pt x="7510" y="18653"/>
                  </a:cubicBezTo>
                  <a:cubicBezTo>
                    <a:pt x="8178" y="17316"/>
                    <a:pt x="9490" y="16472"/>
                    <a:pt x="10526" y="15303"/>
                  </a:cubicBezTo>
                  <a:cubicBezTo>
                    <a:pt x="11228" y="14509"/>
                    <a:pt x="11921" y="13649"/>
                    <a:pt x="12372" y="12755"/>
                  </a:cubicBezTo>
                  <a:cubicBezTo>
                    <a:pt x="12439" y="12629"/>
                    <a:pt x="12506" y="12421"/>
                    <a:pt x="12506" y="12421"/>
                  </a:cubicBezTo>
                  <a:cubicBezTo>
                    <a:pt x="12506" y="12396"/>
                    <a:pt x="12514" y="12379"/>
                    <a:pt x="12514" y="12354"/>
                  </a:cubicBezTo>
                  <a:lnTo>
                    <a:pt x="12514" y="12312"/>
                  </a:lnTo>
                  <a:lnTo>
                    <a:pt x="12514" y="12279"/>
                  </a:lnTo>
                  <a:cubicBezTo>
                    <a:pt x="12509" y="12209"/>
                    <a:pt x="12486" y="12125"/>
                    <a:pt x="12429" y="12125"/>
                  </a:cubicBezTo>
                  <a:cubicBezTo>
                    <a:pt x="12397" y="12125"/>
                    <a:pt x="12354" y="12151"/>
                    <a:pt x="12297" y="12220"/>
                  </a:cubicBezTo>
                  <a:cubicBezTo>
                    <a:pt x="12188" y="12337"/>
                    <a:pt x="11838" y="12655"/>
                    <a:pt x="11545" y="12914"/>
                  </a:cubicBezTo>
                  <a:cubicBezTo>
                    <a:pt x="10802" y="13582"/>
                    <a:pt x="10025" y="14217"/>
                    <a:pt x="9340" y="14960"/>
                  </a:cubicBezTo>
                  <a:cubicBezTo>
                    <a:pt x="8529" y="15846"/>
                    <a:pt x="7686" y="16781"/>
                    <a:pt x="7385" y="17943"/>
                  </a:cubicBezTo>
                  <a:cubicBezTo>
                    <a:pt x="7368" y="18001"/>
                    <a:pt x="7360" y="18068"/>
                    <a:pt x="7343" y="18135"/>
                  </a:cubicBezTo>
                  <a:cubicBezTo>
                    <a:pt x="7209" y="17299"/>
                    <a:pt x="7034" y="16472"/>
                    <a:pt x="6842" y="15670"/>
                  </a:cubicBezTo>
                  <a:cubicBezTo>
                    <a:pt x="6792" y="15461"/>
                    <a:pt x="6742" y="15261"/>
                    <a:pt x="6691" y="15052"/>
                  </a:cubicBezTo>
                  <a:cubicBezTo>
                    <a:pt x="6692" y="15052"/>
                    <a:pt x="6692" y="15051"/>
                    <a:pt x="6693" y="15051"/>
                  </a:cubicBezTo>
                  <a:cubicBezTo>
                    <a:pt x="6693" y="15051"/>
                    <a:pt x="6693" y="15054"/>
                    <a:pt x="6693" y="15054"/>
                  </a:cubicBezTo>
                  <a:cubicBezTo>
                    <a:pt x="6693" y="15054"/>
                    <a:pt x="6702" y="15031"/>
                    <a:pt x="6783" y="14852"/>
                  </a:cubicBezTo>
                  <a:cubicBezTo>
                    <a:pt x="7293" y="13699"/>
                    <a:pt x="8128" y="12713"/>
                    <a:pt x="8855" y="11627"/>
                  </a:cubicBezTo>
                  <a:cubicBezTo>
                    <a:pt x="9365" y="10867"/>
                    <a:pt x="9858" y="10081"/>
                    <a:pt x="10342" y="9296"/>
                  </a:cubicBezTo>
                  <a:cubicBezTo>
                    <a:pt x="10743" y="8645"/>
                    <a:pt x="11144" y="7951"/>
                    <a:pt x="11228" y="7233"/>
                  </a:cubicBezTo>
                  <a:cubicBezTo>
                    <a:pt x="11228" y="7191"/>
                    <a:pt x="11219" y="7141"/>
                    <a:pt x="11203" y="7099"/>
                  </a:cubicBezTo>
                  <a:cubicBezTo>
                    <a:pt x="11163" y="7064"/>
                    <a:pt x="11156" y="7043"/>
                    <a:pt x="11143" y="7043"/>
                  </a:cubicBezTo>
                  <a:cubicBezTo>
                    <a:pt x="11132" y="7043"/>
                    <a:pt x="11116" y="7060"/>
                    <a:pt x="11069" y="7099"/>
                  </a:cubicBezTo>
                  <a:cubicBezTo>
                    <a:pt x="10902" y="7224"/>
                    <a:pt x="10785" y="7475"/>
                    <a:pt x="10609" y="7684"/>
                  </a:cubicBezTo>
                  <a:cubicBezTo>
                    <a:pt x="9398" y="9129"/>
                    <a:pt x="8128" y="10558"/>
                    <a:pt x="7268" y="12220"/>
                  </a:cubicBezTo>
                  <a:cubicBezTo>
                    <a:pt x="7017" y="12696"/>
                    <a:pt x="6817" y="13198"/>
                    <a:pt x="6675" y="13724"/>
                  </a:cubicBezTo>
                  <a:cubicBezTo>
                    <a:pt x="6608" y="14008"/>
                    <a:pt x="6574" y="14300"/>
                    <a:pt x="6574" y="14593"/>
                  </a:cubicBezTo>
                  <a:cubicBezTo>
                    <a:pt x="6282" y="13473"/>
                    <a:pt x="5981" y="12345"/>
                    <a:pt x="5681" y="11226"/>
                  </a:cubicBezTo>
                  <a:lnTo>
                    <a:pt x="5706" y="11151"/>
                  </a:lnTo>
                  <a:cubicBezTo>
                    <a:pt x="5714" y="10992"/>
                    <a:pt x="5747" y="11000"/>
                    <a:pt x="5764" y="10959"/>
                  </a:cubicBezTo>
                  <a:cubicBezTo>
                    <a:pt x="5831" y="10833"/>
                    <a:pt x="5940" y="10650"/>
                    <a:pt x="5940" y="10650"/>
                  </a:cubicBezTo>
                  <a:cubicBezTo>
                    <a:pt x="5956" y="10624"/>
                    <a:pt x="5965" y="10599"/>
                    <a:pt x="5981" y="10574"/>
                  </a:cubicBezTo>
                  <a:cubicBezTo>
                    <a:pt x="6407" y="9823"/>
                    <a:pt x="6967" y="9146"/>
                    <a:pt x="7418" y="8394"/>
                  </a:cubicBezTo>
                  <a:cubicBezTo>
                    <a:pt x="8003" y="7417"/>
                    <a:pt x="8429" y="6331"/>
                    <a:pt x="8805" y="5261"/>
                  </a:cubicBezTo>
                  <a:cubicBezTo>
                    <a:pt x="8864" y="5086"/>
                    <a:pt x="8922" y="4782"/>
                    <a:pt x="8807" y="4782"/>
                  </a:cubicBezTo>
                  <a:cubicBezTo>
                    <a:pt x="8790" y="4782"/>
                    <a:pt x="8770" y="4788"/>
                    <a:pt x="8747" y="4802"/>
                  </a:cubicBezTo>
                  <a:cubicBezTo>
                    <a:pt x="8655" y="4860"/>
                    <a:pt x="8613" y="5019"/>
                    <a:pt x="8596" y="5036"/>
                  </a:cubicBezTo>
                  <a:lnTo>
                    <a:pt x="8279" y="5512"/>
                  </a:lnTo>
                  <a:cubicBezTo>
                    <a:pt x="7460" y="6706"/>
                    <a:pt x="6558" y="7843"/>
                    <a:pt x="5998" y="9229"/>
                  </a:cubicBezTo>
                  <a:cubicBezTo>
                    <a:pt x="5789" y="9756"/>
                    <a:pt x="5656" y="10307"/>
                    <a:pt x="5597" y="10875"/>
                  </a:cubicBezTo>
                  <a:cubicBezTo>
                    <a:pt x="5371" y="10015"/>
                    <a:pt x="5146" y="9163"/>
                    <a:pt x="4937" y="8302"/>
                  </a:cubicBezTo>
                  <a:cubicBezTo>
                    <a:pt x="4870" y="8001"/>
                    <a:pt x="4795" y="7709"/>
                    <a:pt x="4728" y="7408"/>
                  </a:cubicBezTo>
                  <a:cubicBezTo>
                    <a:pt x="4703" y="6740"/>
                    <a:pt x="4753" y="6072"/>
                    <a:pt x="4778" y="5403"/>
                  </a:cubicBezTo>
                  <a:cubicBezTo>
                    <a:pt x="4837" y="3899"/>
                    <a:pt x="4879" y="2371"/>
                    <a:pt x="4686" y="959"/>
                  </a:cubicBezTo>
                  <a:cubicBezTo>
                    <a:pt x="4661" y="683"/>
                    <a:pt x="4603" y="408"/>
                    <a:pt x="4519" y="140"/>
                  </a:cubicBezTo>
                  <a:cubicBezTo>
                    <a:pt x="4494" y="98"/>
                    <a:pt x="4469" y="65"/>
                    <a:pt x="4427" y="40"/>
                  </a:cubicBezTo>
                  <a:cubicBezTo>
                    <a:pt x="4390" y="40"/>
                    <a:pt x="4371" y="1"/>
                    <a:pt x="43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57"/>
            <p:cNvSpPr/>
            <p:nvPr/>
          </p:nvSpPr>
          <p:spPr>
            <a:xfrm>
              <a:off x="4597951" y="3693834"/>
              <a:ext cx="1406919" cy="2016755"/>
            </a:xfrm>
            <a:custGeom>
              <a:avLst/>
              <a:gdLst/>
              <a:ahLst/>
              <a:cxnLst/>
              <a:rect l="l" t="t" r="r" b="b"/>
              <a:pathLst>
                <a:path w="28522" h="40885" extrusionOk="0">
                  <a:moveTo>
                    <a:pt x="21420" y="25664"/>
                  </a:moveTo>
                  <a:cubicBezTo>
                    <a:pt x="28521" y="30050"/>
                    <a:pt x="23450" y="40885"/>
                    <a:pt x="12715" y="39582"/>
                  </a:cubicBezTo>
                  <a:cubicBezTo>
                    <a:pt x="6349" y="38813"/>
                    <a:pt x="0" y="30050"/>
                    <a:pt x="7093" y="25664"/>
                  </a:cubicBezTo>
                  <a:cubicBezTo>
                    <a:pt x="14194" y="21278"/>
                    <a:pt x="1220" y="19473"/>
                    <a:pt x="7093" y="14277"/>
                  </a:cubicBezTo>
                  <a:cubicBezTo>
                    <a:pt x="12974" y="9089"/>
                    <a:pt x="10485" y="10735"/>
                    <a:pt x="10075" y="5330"/>
                  </a:cubicBezTo>
                  <a:cubicBezTo>
                    <a:pt x="9925" y="3450"/>
                    <a:pt x="10869" y="1078"/>
                    <a:pt x="13601" y="560"/>
                  </a:cubicBezTo>
                  <a:cubicBezTo>
                    <a:pt x="16525" y="0"/>
                    <a:pt x="18605" y="3258"/>
                    <a:pt x="18446" y="5330"/>
                  </a:cubicBezTo>
                  <a:cubicBezTo>
                    <a:pt x="18028" y="10735"/>
                    <a:pt x="15539" y="9089"/>
                    <a:pt x="21420" y="14277"/>
                  </a:cubicBezTo>
                  <a:cubicBezTo>
                    <a:pt x="27293" y="19465"/>
                    <a:pt x="14319" y="21278"/>
                    <a:pt x="21420" y="25664"/>
                  </a:cubicBezTo>
                  <a:close/>
                </a:path>
              </a:pathLst>
            </a:custGeom>
            <a:solidFill>
              <a:srgbClr val="1472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57"/>
            <p:cNvSpPr/>
            <p:nvPr/>
          </p:nvSpPr>
          <p:spPr>
            <a:xfrm>
              <a:off x="5012105" y="3895337"/>
              <a:ext cx="602930" cy="2135881"/>
            </a:xfrm>
            <a:custGeom>
              <a:avLst/>
              <a:gdLst/>
              <a:ahLst/>
              <a:cxnLst/>
              <a:rect l="l" t="t" r="r" b="b"/>
              <a:pathLst>
                <a:path w="12223" h="43300" extrusionOk="0">
                  <a:moveTo>
                    <a:pt x="5088" y="17469"/>
                  </a:moveTo>
                  <a:cubicBezTo>
                    <a:pt x="5088" y="17226"/>
                    <a:pt x="5079" y="16984"/>
                    <a:pt x="5079" y="16742"/>
                  </a:cubicBezTo>
                  <a:cubicBezTo>
                    <a:pt x="5038" y="14202"/>
                    <a:pt x="5054" y="11662"/>
                    <a:pt x="5163" y="9115"/>
                  </a:cubicBezTo>
                  <a:lnTo>
                    <a:pt x="5163" y="8947"/>
                  </a:lnTo>
                  <a:cubicBezTo>
                    <a:pt x="5222" y="8037"/>
                    <a:pt x="5305" y="6809"/>
                    <a:pt x="5305" y="6809"/>
                  </a:cubicBezTo>
                  <a:lnTo>
                    <a:pt x="5364" y="6057"/>
                  </a:lnTo>
                  <a:cubicBezTo>
                    <a:pt x="5506" y="4119"/>
                    <a:pt x="5673" y="2181"/>
                    <a:pt x="5689" y="234"/>
                  </a:cubicBezTo>
                  <a:lnTo>
                    <a:pt x="5856" y="0"/>
                  </a:lnTo>
                  <a:lnTo>
                    <a:pt x="6032" y="159"/>
                  </a:lnTo>
                  <a:cubicBezTo>
                    <a:pt x="6140" y="2131"/>
                    <a:pt x="6107" y="4102"/>
                    <a:pt x="6107" y="6082"/>
                  </a:cubicBezTo>
                  <a:lnTo>
                    <a:pt x="6107" y="6834"/>
                  </a:lnTo>
                  <a:lnTo>
                    <a:pt x="6082" y="8638"/>
                  </a:lnTo>
                  <a:lnTo>
                    <a:pt x="6082" y="8972"/>
                  </a:lnTo>
                  <a:cubicBezTo>
                    <a:pt x="6074" y="9357"/>
                    <a:pt x="6065" y="9733"/>
                    <a:pt x="6049" y="10117"/>
                  </a:cubicBezTo>
                  <a:cubicBezTo>
                    <a:pt x="5998" y="12172"/>
                    <a:pt x="5998" y="14219"/>
                    <a:pt x="6015" y="16249"/>
                  </a:cubicBezTo>
                  <a:cubicBezTo>
                    <a:pt x="6450" y="15781"/>
                    <a:pt x="6942" y="15347"/>
                    <a:pt x="7394" y="14896"/>
                  </a:cubicBezTo>
                  <a:cubicBezTo>
                    <a:pt x="8070" y="14244"/>
                    <a:pt x="8747" y="13592"/>
                    <a:pt x="9415" y="12941"/>
                  </a:cubicBezTo>
                  <a:cubicBezTo>
                    <a:pt x="9415" y="12941"/>
                    <a:pt x="10443" y="12005"/>
                    <a:pt x="11178" y="11295"/>
                  </a:cubicBezTo>
                  <a:cubicBezTo>
                    <a:pt x="11178" y="11295"/>
                    <a:pt x="11270" y="11203"/>
                    <a:pt x="11270" y="11370"/>
                  </a:cubicBezTo>
                  <a:cubicBezTo>
                    <a:pt x="9758" y="13007"/>
                    <a:pt x="8187" y="14536"/>
                    <a:pt x="6583" y="16132"/>
                  </a:cubicBezTo>
                  <a:cubicBezTo>
                    <a:pt x="6391" y="16332"/>
                    <a:pt x="6199" y="16533"/>
                    <a:pt x="6023" y="16750"/>
                  </a:cubicBezTo>
                  <a:cubicBezTo>
                    <a:pt x="6074" y="20952"/>
                    <a:pt x="6224" y="25129"/>
                    <a:pt x="6257" y="29373"/>
                  </a:cubicBezTo>
                  <a:lnTo>
                    <a:pt x="6257" y="29590"/>
                  </a:lnTo>
                  <a:cubicBezTo>
                    <a:pt x="6399" y="29448"/>
                    <a:pt x="6541" y="29298"/>
                    <a:pt x="6692" y="29156"/>
                  </a:cubicBezTo>
                  <a:lnTo>
                    <a:pt x="6725" y="29114"/>
                  </a:lnTo>
                  <a:cubicBezTo>
                    <a:pt x="8388" y="27669"/>
                    <a:pt x="10276" y="26491"/>
                    <a:pt x="11921" y="25029"/>
                  </a:cubicBezTo>
                  <a:lnTo>
                    <a:pt x="12222" y="25012"/>
                  </a:lnTo>
                  <a:cubicBezTo>
                    <a:pt x="12222" y="25012"/>
                    <a:pt x="12222" y="25179"/>
                    <a:pt x="12214" y="25263"/>
                  </a:cubicBezTo>
                  <a:cubicBezTo>
                    <a:pt x="10618" y="26750"/>
                    <a:pt x="8772" y="27953"/>
                    <a:pt x="7126" y="29415"/>
                  </a:cubicBezTo>
                  <a:cubicBezTo>
                    <a:pt x="7126" y="29415"/>
                    <a:pt x="6725" y="29741"/>
                    <a:pt x="6266" y="30158"/>
                  </a:cubicBezTo>
                  <a:cubicBezTo>
                    <a:pt x="6299" y="33801"/>
                    <a:pt x="6358" y="37451"/>
                    <a:pt x="6508" y="41094"/>
                  </a:cubicBezTo>
                  <a:lnTo>
                    <a:pt x="6458" y="42447"/>
                  </a:lnTo>
                  <a:cubicBezTo>
                    <a:pt x="6391" y="42673"/>
                    <a:pt x="6391" y="42673"/>
                    <a:pt x="6341" y="42898"/>
                  </a:cubicBezTo>
                  <a:lnTo>
                    <a:pt x="6023" y="43299"/>
                  </a:lnTo>
                  <a:lnTo>
                    <a:pt x="5673" y="42932"/>
                  </a:lnTo>
                  <a:cubicBezTo>
                    <a:pt x="5673" y="42932"/>
                    <a:pt x="5597" y="42706"/>
                    <a:pt x="5480" y="42405"/>
                  </a:cubicBezTo>
                  <a:cubicBezTo>
                    <a:pt x="5422" y="41904"/>
                    <a:pt x="5347" y="41227"/>
                    <a:pt x="5347" y="41227"/>
                  </a:cubicBezTo>
                  <a:cubicBezTo>
                    <a:pt x="5180" y="36942"/>
                    <a:pt x="5146" y="32631"/>
                    <a:pt x="5138" y="28329"/>
                  </a:cubicBezTo>
                  <a:cubicBezTo>
                    <a:pt x="4303" y="27911"/>
                    <a:pt x="3492" y="27443"/>
                    <a:pt x="2690" y="26959"/>
                  </a:cubicBezTo>
                  <a:lnTo>
                    <a:pt x="1796" y="26407"/>
                  </a:lnTo>
                  <a:lnTo>
                    <a:pt x="1278" y="26057"/>
                  </a:lnTo>
                  <a:lnTo>
                    <a:pt x="1028" y="25889"/>
                  </a:lnTo>
                  <a:lnTo>
                    <a:pt x="460" y="25505"/>
                  </a:lnTo>
                  <a:cubicBezTo>
                    <a:pt x="184" y="25321"/>
                    <a:pt x="50" y="25229"/>
                    <a:pt x="50" y="25229"/>
                  </a:cubicBezTo>
                  <a:lnTo>
                    <a:pt x="0" y="25046"/>
                  </a:lnTo>
                  <a:cubicBezTo>
                    <a:pt x="92" y="25012"/>
                    <a:pt x="192" y="25012"/>
                    <a:pt x="284" y="25046"/>
                  </a:cubicBezTo>
                  <a:cubicBezTo>
                    <a:pt x="819" y="25313"/>
                    <a:pt x="1529" y="25689"/>
                    <a:pt x="1529" y="25689"/>
                  </a:cubicBezTo>
                  <a:cubicBezTo>
                    <a:pt x="1788" y="25839"/>
                    <a:pt x="2080" y="26015"/>
                    <a:pt x="2080" y="26015"/>
                  </a:cubicBezTo>
                  <a:cubicBezTo>
                    <a:pt x="3100" y="26658"/>
                    <a:pt x="4094" y="27326"/>
                    <a:pt x="5138" y="27928"/>
                  </a:cubicBezTo>
                  <a:cubicBezTo>
                    <a:pt x="5130" y="24670"/>
                    <a:pt x="5130" y="21403"/>
                    <a:pt x="5096" y="18154"/>
                  </a:cubicBezTo>
                  <a:cubicBezTo>
                    <a:pt x="4110" y="16441"/>
                    <a:pt x="2991" y="14804"/>
                    <a:pt x="1746" y="13266"/>
                  </a:cubicBezTo>
                  <a:cubicBezTo>
                    <a:pt x="1746" y="13266"/>
                    <a:pt x="1145" y="12464"/>
                    <a:pt x="727" y="11938"/>
                  </a:cubicBezTo>
                  <a:cubicBezTo>
                    <a:pt x="727" y="11938"/>
                    <a:pt x="694" y="11721"/>
                    <a:pt x="919" y="11947"/>
                  </a:cubicBezTo>
                  <a:cubicBezTo>
                    <a:pt x="1370" y="12406"/>
                    <a:pt x="1980" y="13066"/>
                    <a:pt x="1980" y="13066"/>
                  </a:cubicBezTo>
                  <a:cubicBezTo>
                    <a:pt x="3125" y="14453"/>
                    <a:pt x="4169" y="15923"/>
                    <a:pt x="5088" y="17469"/>
                  </a:cubicBez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31" name="Google Shape;331;p57"/>
          <p:cNvSpPr txBox="1">
            <a:spLocks noGrp="1"/>
          </p:cNvSpPr>
          <p:nvPr>
            <p:ph type="title"/>
          </p:nvPr>
        </p:nvSpPr>
        <p:spPr>
          <a:xfrm>
            <a:off x="4939711" y="1208350"/>
            <a:ext cx="3130200" cy="6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4000">
                <a:solidFill>
                  <a:schemeClr val="accent2"/>
                </a:solidFill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332" name="Google Shape;332;p57"/>
          <p:cNvSpPr txBox="1">
            <a:spLocks noGrp="1"/>
          </p:cNvSpPr>
          <p:nvPr>
            <p:ph type="subTitle" idx="1"/>
          </p:nvPr>
        </p:nvSpPr>
        <p:spPr>
          <a:xfrm>
            <a:off x="5176925" y="1834575"/>
            <a:ext cx="2655900" cy="7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33" name="Google Shape;333;p57"/>
          <p:cNvSpPr txBox="1">
            <a:spLocks noGrp="1"/>
          </p:cNvSpPr>
          <p:nvPr>
            <p:ph type="title" idx="2"/>
          </p:nvPr>
        </p:nvSpPr>
        <p:spPr>
          <a:xfrm>
            <a:off x="4939711" y="2826525"/>
            <a:ext cx="3130200" cy="6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4000">
                <a:solidFill>
                  <a:schemeClr val="dk1"/>
                </a:solidFill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334" name="Google Shape;334;p57"/>
          <p:cNvSpPr txBox="1">
            <a:spLocks noGrp="1"/>
          </p:cNvSpPr>
          <p:nvPr>
            <p:ph type="subTitle" idx="3"/>
          </p:nvPr>
        </p:nvSpPr>
        <p:spPr>
          <a:xfrm>
            <a:off x="5176925" y="3452750"/>
            <a:ext cx="2655900" cy="7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" name="Google Shape;880;p114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1" name="Google Shape;881;p114"/>
          <p:cNvSpPr txBox="1">
            <a:spLocks noGrp="1"/>
          </p:cNvSpPr>
          <p:nvPr>
            <p:ph type="body" idx="1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2" name="Google Shape;882;p114"/>
          <p:cNvSpPr txBox="1">
            <a:spLocks noGrp="1"/>
          </p:cNvSpPr>
          <p:nvPr>
            <p:ph type="dt" idx="10"/>
          </p:nvPr>
        </p:nvSpPr>
        <p:spPr>
          <a:xfrm>
            <a:off x="228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3" name="Google Shape;883;p114"/>
          <p:cNvSpPr txBox="1">
            <a:spLocks noGrp="1"/>
          </p:cNvSpPr>
          <p:nvPr>
            <p:ph type="ftr" idx="11"/>
          </p:nvPr>
        </p:nvSpPr>
        <p:spPr>
          <a:xfrm>
            <a:off x="1562100" y="317818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4" name="Google Shape;884;p114"/>
          <p:cNvSpPr txBox="1">
            <a:spLocks noGrp="1"/>
          </p:cNvSpPr>
          <p:nvPr>
            <p:ph type="sldNum" idx="12"/>
          </p:nvPr>
        </p:nvSpPr>
        <p:spPr>
          <a:xfrm>
            <a:off x="3276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Google Shape;886;p115"/>
          <p:cNvSpPr txBox="1">
            <a:spLocks noGrp="1"/>
          </p:cNvSpPr>
          <p:nvPr>
            <p:ph type="title"/>
          </p:nvPr>
        </p:nvSpPr>
        <p:spPr>
          <a:xfrm>
            <a:off x="361157" y="2203450"/>
            <a:ext cx="3886200" cy="681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7" name="Google Shape;887;p115"/>
          <p:cNvSpPr txBox="1">
            <a:spLocks noGrp="1"/>
          </p:cNvSpPr>
          <p:nvPr>
            <p:ph type="body" idx="1"/>
          </p:nvPr>
        </p:nvSpPr>
        <p:spPr>
          <a:xfrm>
            <a:off x="361157" y="1453357"/>
            <a:ext cx="3886200" cy="750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b" anchorCtr="0">
            <a:normAutofit/>
          </a:bodyPr>
          <a:lstStyle>
            <a:lvl1pPr marL="457200" lvl="0" indent="-22860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 sz="1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180"/>
              </a:spcBef>
              <a:spcAft>
                <a:spcPts val="0"/>
              </a:spcAft>
              <a:buClr>
                <a:srgbClr val="888888"/>
              </a:buClr>
              <a:buSzPts val="900"/>
              <a:buNone/>
              <a:defRPr sz="9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60"/>
              </a:spcBef>
              <a:spcAft>
                <a:spcPts val="0"/>
              </a:spcAft>
              <a:buClr>
                <a:srgbClr val="888888"/>
              </a:buClr>
              <a:buSzPts val="800"/>
              <a:buNone/>
              <a:defRPr sz="8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888" name="Google Shape;888;p115"/>
          <p:cNvSpPr txBox="1">
            <a:spLocks noGrp="1"/>
          </p:cNvSpPr>
          <p:nvPr>
            <p:ph type="dt" idx="10"/>
          </p:nvPr>
        </p:nvSpPr>
        <p:spPr>
          <a:xfrm>
            <a:off x="228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9" name="Google Shape;889;p115"/>
          <p:cNvSpPr txBox="1">
            <a:spLocks noGrp="1"/>
          </p:cNvSpPr>
          <p:nvPr>
            <p:ph type="ftr" idx="11"/>
          </p:nvPr>
        </p:nvSpPr>
        <p:spPr>
          <a:xfrm>
            <a:off x="1562100" y="317818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0" name="Google Shape;890;p115"/>
          <p:cNvSpPr txBox="1">
            <a:spLocks noGrp="1"/>
          </p:cNvSpPr>
          <p:nvPr>
            <p:ph type="sldNum" idx="12"/>
          </p:nvPr>
        </p:nvSpPr>
        <p:spPr>
          <a:xfrm>
            <a:off x="3276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Google Shape;892;p116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3" name="Google Shape;893;p116"/>
          <p:cNvSpPr txBox="1">
            <a:spLocks noGrp="1"/>
          </p:cNvSpPr>
          <p:nvPr>
            <p:ph type="body" idx="1"/>
          </p:nvPr>
        </p:nvSpPr>
        <p:spPr>
          <a:xfrm>
            <a:off x="228600" y="800100"/>
            <a:ext cx="2019300" cy="2262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marL="457200" lvl="0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1pPr>
            <a:lvl2pPr marL="914400" lvl="1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2pPr>
            <a:lvl3pPr marL="1371600" lvl="2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3pPr>
            <a:lvl4pPr marL="1828800" lvl="3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 sz="900"/>
            </a:lvl4pPr>
            <a:lvl5pPr marL="2286000" lvl="4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 sz="900"/>
            </a:lvl5pPr>
            <a:lvl6pPr marL="2743200" lvl="5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6pPr>
            <a:lvl7pPr marL="3200400" lvl="6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7pPr>
            <a:lvl8pPr marL="3657600" lvl="7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8pPr>
            <a:lvl9pPr marL="4114800" lvl="8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9pPr>
          </a:lstStyle>
          <a:p>
            <a:endParaRPr/>
          </a:p>
        </p:txBody>
      </p:sp>
      <p:sp>
        <p:nvSpPr>
          <p:cNvPr id="894" name="Google Shape;894;p116"/>
          <p:cNvSpPr txBox="1">
            <a:spLocks noGrp="1"/>
          </p:cNvSpPr>
          <p:nvPr>
            <p:ph type="body" idx="2"/>
          </p:nvPr>
        </p:nvSpPr>
        <p:spPr>
          <a:xfrm>
            <a:off x="2324100" y="800100"/>
            <a:ext cx="2019300" cy="2262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marL="457200" lvl="0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1pPr>
            <a:lvl2pPr marL="914400" lvl="1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2pPr>
            <a:lvl3pPr marL="1371600" lvl="2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3pPr>
            <a:lvl4pPr marL="1828800" lvl="3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 sz="900"/>
            </a:lvl4pPr>
            <a:lvl5pPr marL="2286000" lvl="4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 sz="900"/>
            </a:lvl5pPr>
            <a:lvl6pPr marL="2743200" lvl="5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6pPr>
            <a:lvl7pPr marL="3200400" lvl="6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7pPr>
            <a:lvl8pPr marL="3657600" lvl="7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8pPr>
            <a:lvl9pPr marL="4114800" lvl="8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9pPr>
          </a:lstStyle>
          <a:p>
            <a:endParaRPr/>
          </a:p>
        </p:txBody>
      </p:sp>
      <p:sp>
        <p:nvSpPr>
          <p:cNvPr id="895" name="Google Shape;895;p116"/>
          <p:cNvSpPr txBox="1">
            <a:spLocks noGrp="1"/>
          </p:cNvSpPr>
          <p:nvPr>
            <p:ph type="dt" idx="10"/>
          </p:nvPr>
        </p:nvSpPr>
        <p:spPr>
          <a:xfrm>
            <a:off x="228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6" name="Google Shape;896;p116"/>
          <p:cNvSpPr txBox="1">
            <a:spLocks noGrp="1"/>
          </p:cNvSpPr>
          <p:nvPr>
            <p:ph type="ftr" idx="11"/>
          </p:nvPr>
        </p:nvSpPr>
        <p:spPr>
          <a:xfrm>
            <a:off x="1562100" y="317818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7" name="Google Shape;897;p116"/>
          <p:cNvSpPr txBox="1">
            <a:spLocks noGrp="1"/>
          </p:cNvSpPr>
          <p:nvPr>
            <p:ph type="sldNum" idx="12"/>
          </p:nvPr>
        </p:nvSpPr>
        <p:spPr>
          <a:xfrm>
            <a:off x="3276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p117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0" name="Google Shape;900;p117"/>
          <p:cNvSpPr txBox="1">
            <a:spLocks noGrp="1"/>
          </p:cNvSpPr>
          <p:nvPr>
            <p:ph type="body" idx="1"/>
          </p:nvPr>
        </p:nvSpPr>
        <p:spPr>
          <a:xfrm>
            <a:off x="228600" y="767556"/>
            <a:ext cx="2020094" cy="319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b" anchorCtr="0">
            <a:normAutofit/>
          </a:bodyPr>
          <a:lstStyle>
            <a:lvl1pPr marL="457200" lvl="0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1"/>
            </a:lvl2pPr>
            <a:lvl3pPr marL="1371600" lvl="2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3pPr>
            <a:lvl4pPr marL="1828800" lvl="3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4pPr>
            <a:lvl5pPr marL="2286000" lvl="4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5pPr>
            <a:lvl6pPr marL="2743200" lvl="5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6pPr>
            <a:lvl7pPr marL="3200400" lvl="6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7pPr>
            <a:lvl8pPr marL="3657600" lvl="7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8pPr>
            <a:lvl9pPr marL="4114800" lvl="8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9pPr>
          </a:lstStyle>
          <a:p>
            <a:endParaRPr/>
          </a:p>
        </p:txBody>
      </p:sp>
      <p:sp>
        <p:nvSpPr>
          <p:cNvPr id="901" name="Google Shape;901;p117"/>
          <p:cNvSpPr txBox="1">
            <a:spLocks noGrp="1"/>
          </p:cNvSpPr>
          <p:nvPr>
            <p:ph type="body" idx="2"/>
          </p:nvPr>
        </p:nvSpPr>
        <p:spPr>
          <a:xfrm>
            <a:off x="228600" y="1087438"/>
            <a:ext cx="2020094" cy="1975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marL="457200" lvl="0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1pPr>
            <a:lvl2pPr marL="914400" lvl="1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2pPr>
            <a:lvl3pPr marL="1371600" lvl="2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3pPr>
            <a:lvl4pPr marL="1828800" lvl="3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–"/>
              <a:defRPr sz="800"/>
            </a:lvl4pPr>
            <a:lvl5pPr marL="2286000" lvl="4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»"/>
              <a:defRPr sz="800"/>
            </a:lvl5pPr>
            <a:lvl6pPr marL="2743200" lvl="5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6pPr>
            <a:lvl7pPr marL="3200400" lvl="6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7pPr>
            <a:lvl8pPr marL="3657600" lvl="7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8pPr>
            <a:lvl9pPr marL="4114800" lvl="8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9pPr>
          </a:lstStyle>
          <a:p>
            <a:endParaRPr/>
          </a:p>
        </p:txBody>
      </p:sp>
      <p:sp>
        <p:nvSpPr>
          <p:cNvPr id="902" name="Google Shape;902;p117"/>
          <p:cNvSpPr txBox="1">
            <a:spLocks noGrp="1"/>
          </p:cNvSpPr>
          <p:nvPr>
            <p:ph type="body" idx="3"/>
          </p:nvPr>
        </p:nvSpPr>
        <p:spPr>
          <a:xfrm>
            <a:off x="2322513" y="767556"/>
            <a:ext cx="2020888" cy="319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b" anchorCtr="0">
            <a:normAutofit/>
          </a:bodyPr>
          <a:lstStyle>
            <a:lvl1pPr marL="457200" lvl="0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1"/>
            </a:lvl2pPr>
            <a:lvl3pPr marL="1371600" lvl="2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3pPr>
            <a:lvl4pPr marL="1828800" lvl="3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4pPr>
            <a:lvl5pPr marL="2286000" lvl="4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5pPr>
            <a:lvl6pPr marL="2743200" lvl="5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6pPr>
            <a:lvl7pPr marL="3200400" lvl="6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7pPr>
            <a:lvl8pPr marL="3657600" lvl="7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8pPr>
            <a:lvl9pPr marL="4114800" lvl="8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9pPr>
          </a:lstStyle>
          <a:p>
            <a:endParaRPr/>
          </a:p>
        </p:txBody>
      </p:sp>
      <p:sp>
        <p:nvSpPr>
          <p:cNvPr id="903" name="Google Shape;903;p117"/>
          <p:cNvSpPr txBox="1">
            <a:spLocks noGrp="1"/>
          </p:cNvSpPr>
          <p:nvPr>
            <p:ph type="body" idx="4"/>
          </p:nvPr>
        </p:nvSpPr>
        <p:spPr>
          <a:xfrm>
            <a:off x="2322513" y="1087438"/>
            <a:ext cx="2020888" cy="1975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marL="457200" lvl="0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1pPr>
            <a:lvl2pPr marL="914400" lvl="1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2pPr>
            <a:lvl3pPr marL="1371600" lvl="2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3pPr>
            <a:lvl4pPr marL="1828800" lvl="3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–"/>
              <a:defRPr sz="800"/>
            </a:lvl4pPr>
            <a:lvl5pPr marL="2286000" lvl="4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»"/>
              <a:defRPr sz="800"/>
            </a:lvl5pPr>
            <a:lvl6pPr marL="2743200" lvl="5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6pPr>
            <a:lvl7pPr marL="3200400" lvl="6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7pPr>
            <a:lvl8pPr marL="3657600" lvl="7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8pPr>
            <a:lvl9pPr marL="4114800" lvl="8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9pPr>
          </a:lstStyle>
          <a:p>
            <a:endParaRPr/>
          </a:p>
        </p:txBody>
      </p:sp>
      <p:sp>
        <p:nvSpPr>
          <p:cNvPr id="904" name="Google Shape;904;p117"/>
          <p:cNvSpPr txBox="1">
            <a:spLocks noGrp="1"/>
          </p:cNvSpPr>
          <p:nvPr>
            <p:ph type="dt" idx="10"/>
          </p:nvPr>
        </p:nvSpPr>
        <p:spPr>
          <a:xfrm>
            <a:off x="228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5" name="Google Shape;905;p117"/>
          <p:cNvSpPr txBox="1">
            <a:spLocks noGrp="1"/>
          </p:cNvSpPr>
          <p:nvPr>
            <p:ph type="ftr" idx="11"/>
          </p:nvPr>
        </p:nvSpPr>
        <p:spPr>
          <a:xfrm>
            <a:off x="1562100" y="317818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6" name="Google Shape;906;p117"/>
          <p:cNvSpPr txBox="1">
            <a:spLocks noGrp="1"/>
          </p:cNvSpPr>
          <p:nvPr>
            <p:ph type="sldNum" idx="12"/>
          </p:nvPr>
        </p:nvSpPr>
        <p:spPr>
          <a:xfrm>
            <a:off x="3276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" name="Google Shape;908;p118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9" name="Google Shape;909;p118"/>
          <p:cNvSpPr txBox="1">
            <a:spLocks noGrp="1"/>
          </p:cNvSpPr>
          <p:nvPr>
            <p:ph type="dt" idx="10"/>
          </p:nvPr>
        </p:nvSpPr>
        <p:spPr>
          <a:xfrm>
            <a:off x="228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0" name="Google Shape;910;p118"/>
          <p:cNvSpPr txBox="1">
            <a:spLocks noGrp="1"/>
          </p:cNvSpPr>
          <p:nvPr>
            <p:ph type="ftr" idx="11"/>
          </p:nvPr>
        </p:nvSpPr>
        <p:spPr>
          <a:xfrm>
            <a:off x="1562100" y="317818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1" name="Google Shape;911;p118"/>
          <p:cNvSpPr txBox="1">
            <a:spLocks noGrp="1"/>
          </p:cNvSpPr>
          <p:nvPr>
            <p:ph type="sldNum" idx="12"/>
          </p:nvPr>
        </p:nvSpPr>
        <p:spPr>
          <a:xfrm>
            <a:off x="3276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p119"/>
          <p:cNvSpPr txBox="1">
            <a:spLocks noGrp="1"/>
          </p:cNvSpPr>
          <p:nvPr>
            <p:ph type="title"/>
          </p:nvPr>
        </p:nvSpPr>
        <p:spPr>
          <a:xfrm>
            <a:off x="228609" y="136527"/>
            <a:ext cx="1504157" cy="58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  <a:defRPr sz="1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4" name="Google Shape;914;p119"/>
          <p:cNvSpPr txBox="1">
            <a:spLocks noGrp="1"/>
          </p:cNvSpPr>
          <p:nvPr>
            <p:ph type="body" idx="1"/>
          </p:nvPr>
        </p:nvSpPr>
        <p:spPr>
          <a:xfrm>
            <a:off x="1787540" y="136527"/>
            <a:ext cx="2555875" cy="29265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marL="457200" lvl="0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1pPr>
            <a:lvl2pPr marL="914400" lvl="1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/>
            </a:lvl2pPr>
            <a:lvl3pPr marL="1371600" lvl="2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marL="1828800" lvl="3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4pPr>
            <a:lvl5pPr marL="2286000" lvl="4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»"/>
              <a:defRPr sz="1000"/>
            </a:lvl5pPr>
            <a:lvl6pPr marL="2743200" lvl="5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6pPr>
            <a:lvl7pPr marL="3200400" lvl="6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7pPr>
            <a:lvl8pPr marL="3657600" lvl="7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8pPr>
            <a:lvl9pPr marL="4114800" lvl="8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9pPr>
          </a:lstStyle>
          <a:p>
            <a:endParaRPr/>
          </a:p>
        </p:txBody>
      </p:sp>
      <p:sp>
        <p:nvSpPr>
          <p:cNvPr id="915" name="Google Shape;915;p119"/>
          <p:cNvSpPr txBox="1">
            <a:spLocks noGrp="1"/>
          </p:cNvSpPr>
          <p:nvPr>
            <p:ph type="body" idx="2"/>
          </p:nvPr>
        </p:nvSpPr>
        <p:spPr>
          <a:xfrm>
            <a:off x="228609" y="717550"/>
            <a:ext cx="1504157" cy="2345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marL="457200" lvl="0" indent="-228600" algn="l">
              <a:spcBef>
                <a:spcPts val="14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1pPr>
            <a:lvl2pPr marL="914400" lvl="1" indent="-228600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2pPr>
            <a:lvl3pPr marL="1371600" lvl="2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3pPr>
            <a:lvl4pPr marL="1828800" lvl="3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4pPr>
            <a:lvl5pPr marL="2286000" lvl="4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5pPr>
            <a:lvl6pPr marL="2743200" lvl="5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6pPr>
            <a:lvl7pPr marL="3200400" lvl="6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7pPr>
            <a:lvl8pPr marL="3657600" lvl="7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8pPr>
            <a:lvl9pPr marL="4114800" lvl="8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9pPr>
          </a:lstStyle>
          <a:p>
            <a:endParaRPr/>
          </a:p>
        </p:txBody>
      </p:sp>
      <p:sp>
        <p:nvSpPr>
          <p:cNvPr id="916" name="Google Shape;916;p119"/>
          <p:cNvSpPr txBox="1">
            <a:spLocks noGrp="1"/>
          </p:cNvSpPr>
          <p:nvPr>
            <p:ph type="dt" idx="10"/>
          </p:nvPr>
        </p:nvSpPr>
        <p:spPr>
          <a:xfrm>
            <a:off x="228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7" name="Google Shape;917;p119"/>
          <p:cNvSpPr txBox="1">
            <a:spLocks noGrp="1"/>
          </p:cNvSpPr>
          <p:nvPr>
            <p:ph type="ftr" idx="11"/>
          </p:nvPr>
        </p:nvSpPr>
        <p:spPr>
          <a:xfrm>
            <a:off x="1562100" y="317818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8" name="Google Shape;918;p119"/>
          <p:cNvSpPr txBox="1">
            <a:spLocks noGrp="1"/>
          </p:cNvSpPr>
          <p:nvPr>
            <p:ph type="sldNum" idx="12"/>
          </p:nvPr>
        </p:nvSpPr>
        <p:spPr>
          <a:xfrm>
            <a:off x="3276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" name="Google Shape;920;p120"/>
          <p:cNvSpPr txBox="1">
            <a:spLocks noGrp="1"/>
          </p:cNvSpPr>
          <p:nvPr>
            <p:ph type="title"/>
          </p:nvPr>
        </p:nvSpPr>
        <p:spPr>
          <a:xfrm>
            <a:off x="896144" y="2400315"/>
            <a:ext cx="2743200" cy="283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  <a:defRPr sz="1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1" name="Google Shape;921;p120"/>
          <p:cNvSpPr>
            <a:spLocks noGrp="1"/>
          </p:cNvSpPr>
          <p:nvPr>
            <p:ph type="pic" idx="2"/>
          </p:nvPr>
        </p:nvSpPr>
        <p:spPr>
          <a:xfrm>
            <a:off x="896144" y="306388"/>
            <a:ext cx="2743200" cy="2057400"/>
          </a:xfrm>
          <a:prstGeom prst="rect">
            <a:avLst/>
          </a:prstGeom>
          <a:noFill/>
          <a:ln>
            <a:noFill/>
          </a:ln>
        </p:spPr>
      </p:sp>
      <p:sp>
        <p:nvSpPr>
          <p:cNvPr id="922" name="Google Shape;922;p120"/>
          <p:cNvSpPr txBox="1">
            <a:spLocks noGrp="1"/>
          </p:cNvSpPr>
          <p:nvPr>
            <p:ph type="body" idx="1"/>
          </p:nvPr>
        </p:nvSpPr>
        <p:spPr>
          <a:xfrm>
            <a:off x="896144" y="2683672"/>
            <a:ext cx="2743200" cy="402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marL="457200" lvl="0" indent="-228600" algn="l">
              <a:spcBef>
                <a:spcPts val="14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1pPr>
            <a:lvl2pPr marL="914400" lvl="1" indent="-228600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2pPr>
            <a:lvl3pPr marL="1371600" lvl="2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3pPr>
            <a:lvl4pPr marL="1828800" lvl="3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4pPr>
            <a:lvl5pPr marL="2286000" lvl="4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5pPr>
            <a:lvl6pPr marL="2743200" lvl="5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6pPr>
            <a:lvl7pPr marL="3200400" lvl="6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7pPr>
            <a:lvl8pPr marL="3657600" lvl="7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8pPr>
            <a:lvl9pPr marL="4114800" lvl="8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9pPr>
          </a:lstStyle>
          <a:p>
            <a:endParaRPr/>
          </a:p>
        </p:txBody>
      </p:sp>
      <p:sp>
        <p:nvSpPr>
          <p:cNvPr id="923" name="Google Shape;923;p120"/>
          <p:cNvSpPr txBox="1">
            <a:spLocks noGrp="1"/>
          </p:cNvSpPr>
          <p:nvPr>
            <p:ph type="dt" idx="10"/>
          </p:nvPr>
        </p:nvSpPr>
        <p:spPr>
          <a:xfrm>
            <a:off x="228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4" name="Google Shape;924;p120"/>
          <p:cNvSpPr txBox="1">
            <a:spLocks noGrp="1"/>
          </p:cNvSpPr>
          <p:nvPr>
            <p:ph type="ftr" idx="11"/>
          </p:nvPr>
        </p:nvSpPr>
        <p:spPr>
          <a:xfrm>
            <a:off x="1562100" y="317818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5" name="Google Shape;925;p120"/>
          <p:cNvSpPr txBox="1">
            <a:spLocks noGrp="1"/>
          </p:cNvSpPr>
          <p:nvPr>
            <p:ph type="sldNum" idx="12"/>
          </p:nvPr>
        </p:nvSpPr>
        <p:spPr>
          <a:xfrm>
            <a:off x="3276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7" name="Google Shape;927;p121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8" name="Google Shape;928;p121"/>
          <p:cNvSpPr txBox="1">
            <a:spLocks noGrp="1"/>
          </p:cNvSpPr>
          <p:nvPr>
            <p:ph type="body" idx="1"/>
          </p:nvPr>
        </p:nvSpPr>
        <p:spPr>
          <a:xfrm rot="5400000">
            <a:off x="1154509" y="-125809"/>
            <a:ext cx="2262982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29" name="Google Shape;929;p121"/>
          <p:cNvSpPr txBox="1">
            <a:spLocks noGrp="1"/>
          </p:cNvSpPr>
          <p:nvPr>
            <p:ph type="dt" idx="10"/>
          </p:nvPr>
        </p:nvSpPr>
        <p:spPr>
          <a:xfrm>
            <a:off x="228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0" name="Google Shape;930;p121"/>
          <p:cNvSpPr txBox="1">
            <a:spLocks noGrp="1"/>
          </p:cNvSpPr>
          <p:nvPr>
            <p:ph type="ftr" idx="11"/>
          </p:nvPr>
        </p:nvSpPr>
        <p:spPr>
          <a:xfrm>
            <a:off x="1562100" y="317818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1" name="Google Shape;931;p121"/>
          <p:cNvSpPr txBox="1">
            <a:spLocks noGrp="1"/>
          </p:cNvSpPr>
          <p:nvPr>
            <p:ph type="sldNum" idx="12"/>
          </p:nvPr>
        </p:nvSpPr>
        <p:spPr>
          <a:xfrm>
            <a:off x="3276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3" name="Google Shape;933;p122"/>
          <p:cNvSpPr txBox="1">
            <a:spLocks noGrp="1"/>
          </p:cNvSpPr>
          <p:nvPr>
            <p:ph type="title"/>
          </p:nvPr>
        </p:nvSpPr>
        <p:spPr>
          <a:xfrm rot="5400000">
            <a:off x="2366168" y="1085857"/>
            <a:ext cx="2925763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4" name="Google Shape;934;p122"/>
          <p:cNvSpPr txBox="1">
            <a:spLocks noGrp="1"/>
          </p:cNvSpPr>
          <p:nvPr>
            <p:ph type="body" idx="1"/>
          </p:nvPr>
        </p:nvSpPr>
        <p:spPr>
          <a:xfrm rot="5400000">
            <a:off x="270668" y="95256"/>
            <a:ext cx="2925763" cy="30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35" name="Google Shape;935;p122"/>
          <p:cNvSpPr txBox="1">
            <a:spLocks noGrp="1"/>
          </p:cNvSpPr>
          <p:nvPr>
            <p:ph type="dt" idx="10"/>
          </p:nvPr>
        </p:nvSpPr>
        <p:spPr>
          <a:xfrm>
            <a:off x="228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6" name="Google Shape;936;p122"/>
          <p:cNvSpPr txBox="1">
            <a:spLocks noGrp="1"/>
          </p:cNvSpPr>
          <p:nvPr>
            <p:ph type="ftr" idx="11"/>
          </p:nvPr>
        </p:nvSpPr>
        <p:spPr>
          <a:xfrm>
            <a:off x="1562100" y="317818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7" name="Google Shape;937;p122"/>
          <p:cNvSpPr txBox="1">
            <a:spLocks noGrp="1"/>
          </p:cNvSpPr>
          <p:nvPr>
            <p:ph type="sldNum" idx="12"/>
          </p:nvPr>
        </p:nvSpPr>
        <p:spPr>
          <a:xfrm>
            <a:off x="3276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" name="Google Shape;945;p46"/>
          <p:cNvSpPr txBox="1">
            <a:spLocks noGrp="1"/>
          </p:cNvSpPr>
          <p:nvPr>
            <p:ph type="dt" idx="10"/>
          </p:nvPr>
        </p:nvSpPr>
        <p:spPr>
          <a:xfrm>
            <a:off x="228600" y="3178184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6" name="Google Shape;946;p46"/>
          <p:cNvSpPr txBox="1">
            <a:spLocks noGrp="1"/>
          </p:cNvSpPr>
          <p:nvPr>
            <p:ph type="ftr" idx="11"/>
          </p:nvPr>
        </p:nvSpPr>
        <p:spPr>
          <a:xfrm>
            <a:off x="1562100" y="3178184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7" name="Google Shape;947;p46"/>
          <p:cNvSpPr txBox="1">
            <a:spLocks noGrp="1"/>
          </p:cNvSpPr>
          <p:nvPr>
            <p:ph type="sldNum" idx="12"/>
          </p:nvPr>
        </p:nvSpPr>
        <p:spPr>
          <a:xfrm>
            <a:off x="3276600" y="3178184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CUSTOM_6"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6" name="Google Shape;336;p58"/>
          <p:cNvGrpSpPr/>
          <p:nvPr/>
        </p:nvGrpSpPr>
        <p:grpSpPr>
          <a:xfrm>
            <a:off x="7057216" y="3112192"/>
            <a:ext cx="1033425" cy="1312121"/>
            <a:chOff x="7057193" y="3112192"/>
            <a:chExt cx="1033425" cy="1312121"/>
          </a:xfrm>
        </p:grpSpPr>
        <p:sp>
          <p:nvSpPr>
            <p:cNvPr id="337" name="Google Shape;337;p58"/>
            <p:cNvSpPr/>
            <p:nvPr/>
          </p:nvSpPr>
          <p:spPr>
            <a:xfrm>
              <a:off x="7193595" y="4254831"/>
              <a:ext cx="32069" cy="56014"/>
            </a:xfrm>
            <a:custGeom>
              <a:avLst/>
              <a:gdLst/>
              <a:ahLst/>
              <a:cxnLst/>
              <a:rect l="l" t="t" r="r" b="b"/>
              <a:pathLst>
                <a:path w="683" h="1193" fill="none" extrusionOk="0">
                  <a:moveTo>
                    <a:pt x="682" y="0"/>
                  </a:moveTo>
                  <a:lnTo>
                    <a:pt x="1" y="119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283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58"/>
            <p:cNvSpPr/>
            <p:nvPr/>
          </p:nvSpPr>
          <p:spPr>
            <a:xfrm>
              <a:off x="7220264" y="4260136"/>
              <a:ext cx="16058" cy="50709"/>
            </a:xfrm>
            <a:custGeom>
              <a:avLst/>
              <a:gdLst/>
              <a:ahLst/>
              <a:cxnLst/>
              <a:rect l="l" t="t" r="r" b="b"/>
              <a:pathLst>
                <a:path w="342" h="1080" fill="none" extrusionOk="0">
                  <a:moveTo>
                    <a:pt x="342" y="1"/>
                  </a:moveTo>
                  <a:lnTo>
                    <a:pt x="58" y="484"/>
                  </a:lnTo>
                  <a:cubicBezTo>
                    <a:pt x="58" y="484"/>
                    <a:pt x="1" y="569"/>
                    <a:pt x="58" y="682"/>
                  </a:cubicBezTo>
                  <a:cubicBezTo>
                    <a:pt x="114" y="824"/>
                    <a:pt x="285" y="1080"/>
                    <a:pt x="285" y="1080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283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58"/>
            <p:cNvSpPr/>
            <p:nvPr/>
          </p:nvSpPr>
          <p:spPr>
            <a:xfrm>
              <a:off x="7117624" y="4257460"/>
              <a:ext cx="42680" cy="77425"/>
            </a:xfrm>
            <a:custGeom>
              <a:avLst/>
              <a:gdLst/>
              <a:ahLst/>
              <a:cxnLst/>
              <a:rect l="l" t="t" r="r" b="b"/>
              <a:pathLst>
                <a:path w="909" h="1649" fill="none" extrusionOk="0">
                  <a:moveTo>
                    <a:pt x="909" y="1"/>
                  </a:moveTo>
                  <a:lnTo>
                    <a:pt x="0" y="1648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283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58"/>
            <p:cNvSpPr/>
            <p:nvPr/>
          </p:nvSpPr>
          <p:spPr>
            <a:xfrm>
              <a:off x="7153590" y="4264128"/>
              <a:ext cx="22725" cy="72072"/>
            </a:xfrm>
            <a:custGeom>
              <a:avLst/>
              <a:gdLst/>
              <a:ahLst/>
              <a:cxnLst/>
              <a:rect l="l" t="t" r="r" b="b"/>
              <a:pathLst>
                <a:path w="484" h="1535" fill="none" extrusionOk="0">
                  <a:moveTo>
                    <a:pt x="484" y="1"/>
                  </a:moveTo>
                  <a:lnTo>
                    <a:pt x="86" y="711"/>
                  </a:lnTo>
                  <a:cubicBezTo>
                    <a:pt x="86" y="711"/>
                    <a:pt x="1" y="796"/>
                    <a:pt x="86" y="967"/>
                  </a:cubicBezTo>
                  <a:cubicBezTo>
                    <a:pt x="171" y="1165"/>
                    <a:pt x="398" y="1534"/>
                    <a:pt x="398" y="1534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283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58"/>
            <p:cNvSpPr/>
            <p:nvPr/>
          </p:nvSpPr>
          <p:spPr>
            <a:xfrm>
              <a:off x="7160258" y="4266804"/>
              <a:ext cx="89398" cy="26716"/>
            </a:xfrm>
            <a:custGeom>
              <a:avLst/>
              <a:gdLst/>
              <a:ahLst/>
              <a:cxnLst/>
              <a:rect l="l" t="t" r="r" b="b"/>
              <a:pathLst>
                <a:path w="1904" h="569" fill="none" extrusionOk="0">
                  <a:moveTo>
                    <a:pt x="1" y="569"/>
                  </a:moveTo>
                  <a:lnTo>
                    <a:pt x="1904" y="1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283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42" name="Google Shape;342;p58"/>
            <p:cNvGrpSpPr/>
            <p:nvPr/>
          </p:nvGrpSpPr>
          <p:grpSpPr>
            <a:xfrm>
              <a:off x="7057193" y="3112192"/>
              <a:ext cx="1033425" cy="1312121"/>
              <a:chOff x="7065180" y="2634629"/>
              <a:chExt cx="1033425" cy="1312121"/>
            </a:xfrm>
          </p:grpSpPr>
          <p:sp>
            <p:nvSpPr>
              <p:cNvPr id="343" name="Google Shape;343;p58"/>
              <p:cNvSpPr/>
              <p:nvPr/>
            </p:nvSpPr>
            <p:spPr>
              <a:xfrm>
                <a:off x="7618528" y="2634629"/>
                <a:ext cx="40050" cy="1189448"/>
              </a:xfrm>
              <a:custGeom>
                <a:avLst/>
                <a:gdLst/>
                <a:ahLst/>
                <a:cxnLst/>
                <a:rect l="l" t="t" r="r" b="b"/>
                <a:pathLst>
                  <a:path w="853" h="25333" extrusionOk="0">
                    <a:moveTo>
                      <a:pt x="1" y="0"/>
                    </a:moveTo>
                    <a:lnTo>
                      <a:pt x="484" y="25332"/>
                    </a:lnTo>
                    <a:lnTo>
                      <a:pt x="853" y="25332"/>
                    </a:lnTo>
                    <a:lnTo>
                      <a:pt x="37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4" name="Google Shape;344;p58"/>
              <p:cNvSpPr/>
              <p:nvPr/>
            </p:nvSpPr>
            <p:spPr>
              <a:xfrm>
                <a:off x="7207872" y="2647964"/>
                <a:ext cx="441400" cy="1072066"/>
              </a:xfrm>
              <a:custGeom>
                <a:avLst/>
                <a:gdLst/>
                <a:ahLst/>
                <a:cxnLst/>
                <a:rect l="l" t="t" r="r" b="b"/>
                <a:pathLst>
                  <a:path w="9401" h="22833" extrusionOk="0">
                    <a:moveTo>
                      <a:pt x="9031" y="0"/>
                    </a:moveTo>
                    <a:cubicBezTo>
                      <a:pt x="9031" y="0"/>
                      <a:pt x="2244" y="19368"/>
                      <a:pt x="0" y="21811"/>
                    </a:cubicBezTo>
                    <a:cubicBezTo>
                      <a:pt x="4175" y="22407"/>
                      <a:pt x="9400" y="22833"/>
                      <a:pt x="9400" y="22833"/>
                    </a:cubicBezTo>
                    <a:lnTo>
                      <a:pt x="903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5" name="Google Shape;345;p58"/>
              <p:cNvSpPr/>
              <p:nvPr/>
            </p:nvSpPr>
            <p:spPr>
              <a:xfrm>
                <a:off x="7207872" y="2687969"/>
                <a:ext cx="409379" cy="985439"/>
              </a:xfrm>
              <a:custGeom>
                <a:avLst/>
                <a:gdLst/>
                <a:ahLst/>
                <a:cxnLst/>
                <a:rect l="l" t="t" r="r" b="b"/>
                <a:pathLst>
                  <a:path w="8719" h="20988" extrusionOk="0">
                    <a:moveTo>
                      <a:pt x="8719" y="0"/>
                    </a:moveTo>
                    <a:lnTo>
                      <a:pt x="8719" y="0"/>
                    </a:lnTo>
                    <a:cubicBezTo>
                      <a:pt x="7384" y="3777"/>
                      <a:pt x="1960" y="18829"/>
                      <a:pt x="0" y="20959"/>
                    </a:cubicBezTo>
                    <a:lnTo>
                      <a:pt x="227" y="20987"/>
                    </a:lnTo>
                    <a:cubicBezTo>
                      <a:pt x="2812" y="19652"/>
                      <a:pt x="4828" y="17721"/>
                      <a:pt x="6106" y="12922"/>
                    </a:cubicBezTo>
                    <a:cubicBezTo>
                      <a:pt x="6986" y="9627"/>
                      <a:pt x="8179" y="5112"/>
                      <a:pt x="871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6" name="Google Shape;346;p58"/>
              <p:cNvSpPr/>
              <p:nvPr/>
            </p:nvSpPr>
            <p:spPr>
              <a:xfrm>
                <a:off x="7305207" y="3429369"/>
                <a:ext cx="214714" cy="202694"/>
              </a:xfrm>
              <a:custGeom>
                <a:avLst/>
                <a:gdLst/>
                <a:ahLst/>
                <a:cxnLst/>
                <a:rect l="l" t="t" r="r" b="b"/>
                <a:pathLst>
                  <a:path w="4573" h="4317" extrusionOk="0">
                    <a:moveTo>
                      <a:pt x="4572" y="0"/>
                    </a:moveTo>
                    <a:cubicBezTo>
                      <a:pt x="4572" y="1"/>
                      <a:pt x="2840" y="3152"/>
                      <a:pt x="0" y="4317"/>
                    </a:cubicBezTo>
                    <a:cubicBezTo>
                      <a:pt x="2641" y="3266"/>
                      <a:pt x="3550" y="2357"/>
                      <a:pt x="457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7" name="Google Shape;347;p58"/>
              <p:cNvSpPr/>
              <p:nvPr/>
            </p:nvSpPr>
            <p:spPr>
              <a:xfrm>
                <a:off x="7277175" y="3558679"/>
                <a:ext cx="220066" cy="96065"/>
              </a:xfrm>
              <a:custGeom>
                <a:avLst/>
                <a:gdLst/>
                <a:ahLst/>
                <a:cxnLst/>
                <a:rect l="l" t="t" r="r" b="b"/>
                <a:pathLst>
                  <a:path w="4687" h="2046" extrusionOk="0">
                    <a:moveTo>
                      <a:pt x="4687" y="1"/>
                    </a:moveTo>
                    <a:lnTo>
                      <a:pt x="4687" y="1"/>
                    </a:lnTo>
                    <a:cubicBezTo>
                      <a:pt x="2967" y="1535"/>
                      <a:pt x="385" y="1985"/>
                      <a:pt x="40" y="2040"/>
                    </a:cubicBezTo>
                    <a:lnTo>
                      <a:pt x="40" y="2040"/>
                    </a:lnTo>
                    <a:cubicBezTo>
                      <a:pt x="3019" y="1586"/>
                      <a:pt x="3923" y="1047"/>
                      <a:pt x="4687" y="1"/>
                    </a:cubicBezTo>
                    <a:close/>
                    <a:moveTo>
                      <a:pt x="40" y="2040"/>
                    </a:moveTo>
                    <a:cubicBezTo>
                      <a:pt x="27" y="2042"/>
                      <a:pt x="14" y="2044"/>
                      <a:pt x="1" y="2045"/>
                    </a:cubicBezTo>
                    <a:cubicBezTo>
                      <a:pt x="1" y="2045"/>
                      <a:pt x="14" y="2044"/>
                      <a:pt x="40" y="204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8" name="Google Shape;348;p58"/>
              <p:cNvSpPr/>
              <p:nvPr/>
            </p:nvSpPr>
            <p:spPr>
              <a:xfrm>
                <a:off x="7190499" y="3670711"/>
                <a:ext cx="458773" cy="61367"/>
              </a:xfrm>
              <a:custGeom>
                <a:avLst/>
                <a:gdLst/>
                <a:ahLst/>
                <a:cxnLst/>
                <a:rect l="l" t="t" r="r" b="b"/>
                <a:pathLst>
                  <a:path w="9771" h="1307" extrusionOk="0">
                    <a:moveTo>
                      <a:pt x="143" y="0"/>
                    </a:moveTo>
                    <a:cubicBezTo>
                      <a:pt x="86" y="29"/>
                      <a:pt x="29" y="57"/>
                      <a:pt x="29" y="142"/>
                    </a:cubicBezTo>
                    <a:cubicBezTo>
                      <a:pt x="1" y="199"/>
                      <a:pt x="58" y="313"/>
                      <a:pt x="143" y="341"/>
                    </a:cubicBezTo>
                    <a:lnTo>
                      <a:pt x="9770" y="1307"/>
                    </a:lnTo>
                    <a:lnTo>
                      <a:pt x="9770" y="937"/>
                    </a:lnTo>
                    <a:lnTo>
                      <a:pt x="14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9" name="Google Shape;349;p58"/>
              <p:cNvSpPr/>
              <p:nvPr/>
            </p:nvSpPr>
            <p:spPr>
              <a:xfrm>
                <a:off x="7653226" y="2819956"/>
                <a:ext cx="381395" cy="986754"/>
              </a:xfrm>
              <a:custGeom>
                <a:avLst/>
                <a:gdLst/>
                <a:ahLst/>
                <a:cxnLst/>
                <a:rect l="l" t="t" r="r" b="b"/>
                <a:pathLst>
                  <a:path w="8123" h="21016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83" y="1307"/>
                      <a:pt x="881" y="2642"/>
                      <a:pt x="1165" y="3977"/>
                    </a:cubicBezTo>
                    <a:cubicBezTo>
                      <a:pt x="1250" y="4289"/>
                      <a:pt x="1307" y="4601"/>
                      <a:pt x="1392" y="4942"/>
                    </a:cubicBezTo>
                    <a:cubicBezTo>
                      <a:pt x="1420" y="5169"/>
                      <a:pt x="1449" y="5368"/>
                      <a:pt x="1505" y="5595"/>
                    </a:cubicBezTo>
                    <a:lnTo>
                      <a:pt x="1534" y="5794"/>
                    </a:lnTo>
                    <a:cubicBezTo>
                      <a:pt x="1534" y="5879"/>
                      <a:pt x="1562" y="5936"/>
                      <a:pt x="1562" y="5993"/>
                    </a:cubicBezTo>
                    <a:lnTo>
                      <a:pt x="1562" y="6021"/>
                    </a:lnTo>
                    <a:cubicBezTo>
                      <a:pt x="1591" y="6163"/>
                      <a:pt x="1619" y="6305"/>
                      <a:pt x="1619" y="6447"/>
                    </a:cubicBezTo>
                    <a:cubicBezTo>
                      <a:pt x="1619" y="6447"/>
                      <a:pt x="1619" y="6476"/>
                      <a:pt x="1619" y="6476"/>
                    </a:cubicBezTo>
                    <a:lnTo>
                      <a:pt x="1647" y="6646"/>
                    </a:lnTo>
                    <a:lnTo>
                      <a:pt x="1647" y="6703"/>
                    </a:lnTo>
                    <a:lnTo>
                      <a:pt x="1676" y="6873"/>
                    </a:lnTo>
                    <a:lnTo>
                      <a:pt x="1676" y="6902"/>
                    </a:lnTo>
                    <a:cubicBezTo>
                      <a:pt x="1704" y="7044"/>
                      <a:pt x="1733" y="7214"/>
                      <a:pt x="1733" y="7356"/>
                    </a:cubicBezTo>
                    <a:lnTo>
                      <a:pt x="1733" y="7384"/>
                    </a:lnTo>
                    <a:cubicBezTo>
                      <a:pt x="1733" y="7441"/>
                      <a:pt x="1733" y="7498"/>
                      <a:pt x="1761" y="7583"/>
                    </a:cubicBezTo>
                    <a:lnTo>
                      <a:pt x="1761" y="7612"/>
                    </a:lnTo>
                    <a:lnTo>
                      <a:pt x="1789" y="7810"/>
                    </a:lnTo>
                    <a:lnTo>
                      <a:pt x="1789" y="7839"/>
                    </a:lnTo>
                    <a:cubicBezTo>
                      <a:pt x="1789" y="8009"/>
                      <a:pt x="1818" y="8151"/>
                      <a:pt x="1818" y="8293"/>
                    </a:cubicBezTo>
                    <a:lnTo>
                      <a:pt x="1818" y="8350"/>
                    </a:lnTo>
                    <a:lnTo>
                      <a:pt x="1818" y="8520"/>
                    </a:lnTo>
                    <a:lnTo>
                      <a:pt x="1818" y="8606"/>
                    </a:lnTo>
                    <a:lnTo>
                      <a:pt x="1818" y="8776"/>
                    </a:lnTo>
                    <a:lnTo>
                      <a:pt x="1818" y="8833"/>
                    </a:lnTo>
                    <a:lnTo>
                      <a:pt x="1818" y="9032"/>
                    </a:lnTo>
                    <a:lnTo>
                      <a:pt x="1818" y="9259"/>
                    </a:lnTo>
                    <a:lnTo>
                      <a:pt x="1818" y="9316"/>
                    </a:lnTo>
                    <a:lnTo>
                      <a:pt x="1818" y="9514"/>
                    </a:lnTo>
                    <a:lnTo>
                      <a:pt x="1818" y="9571"/>
                    </a:lnTo>
                    <a:lnTo>
                      <a:pt x="1818" y="9742"/>
                    </a:lnTo>
                    <a:lnTo>
                      <a:pt x="1818" y="9798"/>
                    </a:lnTo>
                    <a:lnTo>
                      <a:pt x="1818" y="9997"/>
                    </a:lnTo>
                    <a:lnTo>
                      <a:pt x="1818" y="10026"/>
                    </a:lnTo>
                    <a:lnTo>
                      <a:pt x="1818" y="10281"/>
                    </a:lnTo>
                    <a:lnTo>
                      <a:pt x="1818" y="10338"/>
                    </a:lnTo>
                    <a:lnTo>
                      <a:pt x="1818" y="10508"/>
                    </a:lnTo>
                    <a:lnTo>
                      <a:pt x="1818" y="10594"/>
                    </a:lnTo>
                    <a:lnTo>
                      <a:pt x="1818" y="10736"/>
                    </a:lnTo>
                    <a:lnTo>
                      <a:pt x="1818" y="10821"/>
                    </a:lnTo>
                    <a:lnTo>
                      <a:pt x="1818" y="11020"/>
                    </a:lnTo>
                    <a:lnTo>
                      <a:pt x="1818" y="11076"/>
                    </a:lnTo>
                    <a:lnTo>
                      <a:pt x="1818" y="11332"/>
                    </a:lnTo>
                    <a:lnTo>
                      <a:pt x="1818" y="11389"/>
                    </a:lnTo>
                    <a:lnTo>
                      <a:pt x="1818" y="11559"/>
                    </a:lnTo>
                    <a:lnTo>
                      <a:pt x="1818" y="11644"/>
                    </a:lnTo>
                    <a:lnTo>
                      <a:pt x="1818" y="11815"/>
                    </a:lnTo>
                    <a:lnTo>
                      <a:pt x="1818" y="11871"/>
                    </a:lnTo>
                    <a:lnTo>
                      <a:pt x="1818" y="12070"/>
                    </a:lnTo>
                    <a:lnTo>
                      <a:pt x="1818" y="12127"/>
                    </a:lnTo>
                    <a:lnTo>
                      <a:pt x="1818" y="12354"/>
                    </a:lnTo>
                    <a:lnTo>
                      <a:pt x="1818" y="12411"/>
                    </a:lnTo>
                    <a:lnTo>
                      <a:pt x="1818" y="12610"/>
                    </a:lnTo>
                    <a:lnTo>
                      <a:pt x="1818" y="12695"/>
                    </a:lnTo>
                    <a:lnTo>
                      <a:pt x="1818" y="12837"/>
                    </a:lnTo>
                    <a:lnTo>
                      <a:pt x="1818" y="12922"/>
                    </a:lnTo>
                    <a:lnTo>
                      <a:pt x="1818" y="13121"/>
                    </a:lnTo>
                    <a:lnTo>
                      <a:pt x="1818" y="13178"/>
                    </a:lnTo>
                    <a:cubicBezTo>
                      <a:pt x="1818" y="13263"/>
                      <a:pt x="1818" y="13320"/>
                      <a:pt x="1789" y="13405"/>
                    </a:cubicBezTo>
                    <a:lnTo>
                      <a:pt x="1789" y="13462"/>
                    </a:lnTo>
                    <a:lnTo>
                      <a:pt x="1761" y="13661"/>
                    </a:lnTo>
                    <a:lnTo>
                      <a:pt x="1761" y="13746"/>
                    </a:lnTo>
                    <a:lnTo>
                      <a:pt x="1761" y="13916"/>
                    </a:lnTo>
                    <a:lnTo>
                      <a:pt x="1761" y="14001"/>
                    </a:lnTo>
                    <a:lnTo>
                      <a:pt x="1733" y="14172"/>
                    </a:lnTo>
                    <a:lnTo>
                      <a:pt x="1733" y="14229"/>
                    </a:lnTo>
                    <a:lnTo>
                      <a:pt x="1676" y="14484"/>
                    </a:lnTo>
                    <a:lnTo>
                      <a:pt x="1676" y="14541"/>
                    </a:lnTo>
                    <a:cubicBezTo>
                      <a:pt x="1676" y="14598"/>
                      <a:pt x="1676" y="14655"/>
                      <a:pt x="1647" y="14711"/>
                    </a:cubicBezTo>
                    <a:lnTo>
                      <a:pt x="1647" y="14797"/>
                    </a:lnTo>
                    <a:lnTo>
                      <a:pt x="1619" y="14967"/>
                    </a:lnTo>
                    <a:lnTo>
                      <a:pt x="1619" y="15052"/>
                    </a:lnTo>
                    <a:lnTo>
                      <a:pt x="1591" y="15223"/>
                    </a:lnTo>
                    <a:lnTo>
                      <a:pt x="1591" y="15308"/>
                    </a:lnTo>
                    <a:cubicBezTo>
                      <a:pt x="1591" y="15393"/>
                      <a:pt x="1562" y="15450"/>
                      <a:pt x="1534" y="15535"/>
                    </a:cubicBezTo>
                    <a:lnTo>
                      <a:pt x="1534" y="15592"/>
                    </a:lnTo>
                    <a:lnTo>
                      <a:pt x="1505" y="15791"/>
                    </a:lnTo>
                    <a:lnTo>
                      <a:pt x="1477" y="15876"/>
                    </a:lnTo>
                    <a:lnTo>
                      <a:pt x="1449" y="16018"/>
                    </a:lnTo>
                    <a:lnTo>
                      <a:pt x="1420" y="16103"/>
                    </a:lnTo>
                    <a:lnTo>
                      <a:pt x="1363" y="16273"/>
                    </a:lnTo>
                    <a:lnTo>
                      <a:pt x="1363" y="16359"/>
                    </a:lnTo>
                    <a:lnTo>
                      <a:pt x="1278" y="16586"/>
                    </a:lnTo>
                    <a:lnTo>
                      <a:pt x="1278" y="16643"/>
                    </a:lnTo>
                    <a:lnTo>
                      <a:pt x="1221" y="16841"/>
                    </a:lnTo>
                    <a:lnTo>
                      <a:pt x="1193" y="16926"/>
                    </a:lnTo>
                    <a:lnTo>
                      <a:pt x="1165" y="17097"/>
                    </a:lnTo>
                    <a:lnTo>
                      <a:pt x="1136" y="17182"/>
                    </a:lnTo>
                    <a:lnTo>
                      <a:pt x="1079" y="17352"/>
                    </a:lnTo>
                    <a:lnTo>
                      <a:pt x="1051" y="17409"/>
                    </a:lnTo>
                    <a:lnTo>
                      <a:pt x="966" y="17665"/>
                    </a:lnTo>
                    <a:lnTo>
                      <a:pt x="966" y="17693"/>
                    </a:lnTo>
                    <a:lnTo>
                      <a:pt x="909" y="17892"/>
                    </a:lnTo>
                    <a:lnTo>
                      <a:pt x="881" y="17977"/>
                    </a:lnTo>
                    <a:lnTo>
                      <a:pt x="795" y="18148"/>
                    </a:lnTo>
                    <a:lnTo>
                      <a:pt x="767" y="18233"/>
                    </a:lnTo>
                    <a:lnTo>
                      <a:pt x="710" y="18375"/>
                    </a:lnTo>
                    <a:lnTo>
                      <a:pt x="682" y="18460"/>
                    </a:lnTo>
                    <a:lnTo>
                      <a:pt x="568" y="18687"/>
                    </a:lnTo>
                    <a:lnTo>
                      <a:pt x="483" y="18914"/>
                    </a:lnTo>
                    <a:lnTo>
                      <a:pt x="455" y="19000"/>
                    </a:lnTo>
                    <a:lnTo>
                      <a:pt x="369" y="19142"/>
                    </a:lnTo>
                    <a:lnTo>
                      <a:pt x="341" y="19227"/>
                    </a:lnTo>
                    <a:lnTo>
                      <a:pt x="256" y="19397"/>
                    </a:lnTo>
                    <a:lnTo>
                      <a:pt x="227" y="19482"/>
                    </a:lnTo>
                    <a:lnTo>
                      <a:pt x="114" y="19710"/>
                    </a:lnTo>
                    <a:cubicBezTo>
                      <a:pt x="3806" y="20363"/>
                      <a:pt x="7043" y="20874"/>
                      <a:pt x="7924" y="20988"/>
                    </a:cubicBezTo>
                    <a:lnTo>
                      <a:pt x="8009" y="20988"/>
                    </a:lnTo>
                    <a:lnTo>
                      <a:pt x="8122" y="21016"/>
                    </a:lnTo>
                    <a:lnTo>
                      <a:pt x="8122" y="20988"/>
                    </a:lnTo>
                    <a:lnTo>
                      <a:pt x="8122" y="20959"/>
                    </a:lnTo>
                    <a:lnTo>
                      <a:pt x="8094" y="20874"/>
                    </a:lnTo>
                    <a:lnTo>
                      <a:pt x="8066" y="20817"/>
                    </a:lnTo>
                    <a:lnTo>
                      <a:pt x="8066" y="20789"/>
                    </a:lnTo>
                    <a:lnTo>
                      <a:pt x="8037" y="20704"/>
                    </a:lnTo>
                    <a:lnTo>
                      <a:pt x="7980" y="20590"/>
                    </a:lnTo>
                    <a:lnTo>
                      <a:pt x="7980" y="20562"/>
                    </a:lnTo>
                    <a:cubicBezTo>
                      <a:pt x="6731" y="17466"/>
                      <a:pt x="483" y="540"/>
                      <a:pt x="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0" name="Google Shape;350;p58"/>
              <p:cNvSpPr/>
              <p:nvPr/>
            </p:nvSpPr>
            <p:spPr>
              <a:xfrm>
                <a:off x="7653226" y="2819956"/>
                <a:ext cx="313408" cy="976096"/>
              </a:xfrm>
              <a:custGeom>
                <a:avLst/>
                <a:gdLst/>
                <a:ahLst/>
                <a:cxnLst/>
                <a:rect l="l" t="t" r="r" b="b"/>
                <a:pathLst>
                  <a:path w="6675" h="20789" extrusionOk="0">
                    <a:moveTo>
                      <a:pt x="0" y="1"/>
                    </a:moveTo>
                    <a:cubicBezTo>
                      <a:pt x="483" y="1307"/>
                      <a:pt x="881" y="2642"/>
                      <a:pt x="1193" y="3977"/>
                    </a:cubicBezTo>
                    <a:cubicBezTo>
                      <a:pt x="2215" y="6646"/>
                      <a:pt x="2585" y="8322"/>
                      <a:pt x="3153" y="11502"/>
                    </a:cubicBezTo>
                    <a:cubicBezTo>
                      <a:pt x="3493" y="13433"/>
                      <a:pt x="3777" y="15081"/>
                      <a:pt x="3209" y="17068"/>
                    </a:cubicBezTo>
                    <a:cubicBezTo>
                      <a:pt x="2954" y="18062"/>
                      <a:pt x="1988" y="19511"/>
                      <a:pt x="1079" y="19908"/>
                    </a:cubicBezTo>
                    <a:cubicBezTo>
                      <a:pt x="3295" y="20278"/>
                      <a:pt x="5282" y="20590"/>
                      <a:pt x="6532" y="20789"/>
                    </a:cubicBezTo>
                    <a:cubicBezTo>
                      <a:pt x="6674" y="17324"/>
                      <a:pt x="341" y="398"/>
                      <a:pt x="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1" name="Google Shape;351;p58"/>
              <p:cNvSpPr/>
              <p:nvPr/>
            </p:nvSpPr>
            <p:spPr>
              <a:xfrm>
                <a:off x="7701213" y="3481347"/>
                <a:ext cx="101370" cy="260070"/>
              </a:xfrm>
              <a:custGeom>
                <a:avLst/>
                <a:gdLst/>
                <a:ahLst/>
                <a:cxnLst/>
                <a:rect l="l" t="t" r="r" b="b"/>
                <a:pathLst>
                  <a:path w="2159" h="5539" extrusionOk="0">
                    <a:moveTo>
                      <a:pt x="1903" y="1"/>
                    </a:moveTo>
                    <a:cubicBezTo>
                      <a:pt x="1903" y="2"/>
                      <a:pt x="1960" y="3466"/>
                      <a:pt x="1" y="5538"/>
                    </a:cubicBezTo>
                    <a:cubicBezTo>
                      <a:pt x="1818" y="3636"/>
                      <a:pt x="2159" y="2500"/>
                      <a:pt x="19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2" name="Google Shape;352;p58"/>
              <p:cNvSpPr/>
              <p:nvPr/>
            </p:nvSpPr>
            <p:spPr>
              <a:xfrm>
                <a:off x="7229189" y="3785372"/>
                <a:ext cx="64043" cy="18734"/>
              </a:xfrm>
              <a:custGeom>
                <a:avLst/>
                <a:gdLst/>
                <a:ahLst/>
                <a:cxnLst/>
                <a:rect l="l" t="t" r="r" b="b"/>
                <a:pathLst>
                  <a:path w="1364" h="399" fill="none" extrusionOk="0">
                    <a:moveTo>
                      <a:pt x="0" y="398"/>
                    </a:moveTo>
                    <a:lnTo>
                      <a:pt x="1364" y="1"/>
                    </a:lnTo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miter lim="2839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3" name="Google Shape;353;p58"/>
              <p:cNvSpPr/>
              <p:nvPr/>
            </p:nvSpPr>
            <p:spPr>
              <a:xfrm>
                <a:off x="7065180" y="3805891"/>
                <a:ext cx="1033425" cy="140857"/>
              </a:xfrm>
              <a:custGeom>
                <a:avLst/>
                <a:gdLst/>
                <a:ahLst/>
                <a:cxnLst/>
                <a:rect l="l" t="t" r="r" b="b"/>
                <a:pathLst>
                  <a:path w="22010" h="3000" extrusionOk="0">
                    <a:moveTo>
                      <a:pt x="9355" y="1"/>
                    </a:moveTo>
                    <a:cubicBezTo>
                      <a:pt x="9127" y="1"/>
                      <a:pt x="8922" y="6"/>
                      <a:pt x="8747" y="18"/>
                    </a:cubicBezTo>
                    <a:cubicBezTo>
                      <a:pt x="7867" y="46"/>
                      <a:pt x="6986" y="160"/>
                      <a:pt x="6135" y="387"/>
                    </a:cubicBezTo>
                    <a:cubicBezTo>
                      <a:pt x="4857" y="501"/>
                      <a:pt x="3579" y="529"/>
                      <a:pt x="2329" y="529"/>
                    </a:cubicBezTo>
                    <a:cubicBezTo>
                      <a:pt x="1875" y="558"/>
                      <a:pt x="1449" y="700"/>
                      <a:pt x="1051" y="955"/>
                    </a:cubicBezTo>
                    <a:cubicBezTo>
                      <a:pt x="1051" y="955"/>
                      <a:pt x="994" y="983"/>
                      <a:pt x="512" y="1892"/>
                    </a:cubicBezTo>
                    <a:cubicBezTo>
                      <a:pt x="0" y="2801"/>
                      <a:pt x="341" y="3000"/>
                      <a:pt x="341" y="3000"/>
                    </a:cubicBezTo>
                    <a:lnTo>
                      <a:pt x="21072" y="2886"/>
                    </a:lnTo>
                    <a:cubicBezTo>
                      <a:pt x="21726" y="2517"/>
                      <a:pt x="22010" y="529"/>
                      <a:pt x="22010" y="529"/>
                    </a:cubicBezTo>
                    <a:lnTo>
                      <a:pt x="22010" y="529"/>
                    </a:lnTo>
                    <a:cubicBezTo>
                      <a:pt x="22009" y="529"/>
                      <a:pt x="18800" y="614"/>
                      <a:pt x="16614" y="614"/>
                    </a:cubicBezTo>
                    <a:cubicBezTo>
                      <a:pt x="15110" y="410"/>
                      <a:pt x="11344" y="1"/>
                      <a:pt x="93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4" name="Google Shape;354;p58"/>
              <p:cNvSpPr/>
              <p:nvPr/>
            </p:nvSpPr>
            <p:spPr>
              <a:xfrm>
                <a:off x="7065180" y="3830730"/>
                <a:ext cx="1033425" cy="116020"/>
              </a:xfrm>
              <a:custGeom>
                <a:avLst/>
                <a:gdLst/>
                <a:ahLst/>
                <a:cxnLst/>
                <a:rect l="l" t="t" r="r" b="b"/>
                <a:pathLst>
                  <a:path w="22010" h="2471" extrusionOk="0">
                    <a:moveTo>
                      <a:pt x="22010" y="0"/>
                    </a:moveTo>
                    <a:lnTo>
                      <a:pt x="21271" y="29"/>
                    </a:lnTo>
                    <a:lnTo>
                      <a:pt x="20930" y="29"/>
                    </a:lnTo>
                    <a:cubicBezTo>
                      <a:pt x="20590" y="29"/>
                      <a:pt x="20192" y="85"/>
                      <a:pt x="19851" y="114"/>
                    </a:cubicBezTo>
                    <a:cubicBezTo>
                      <a:pt x="19482" y="142"/>
                      <a:pt x="19198" y="114"/>
                      <a:pt x="18857" y="199"/>
                    </a:cubicBezTo>
                    <a:cubicBezTo>
                      <a:pt x="18658" y="227"/>
                      <a:pt x="18460" y="256"/>
                      <a:pt x="18261" y="284"/>
                    </a:cubicBezTo>
                    <a:cubicBezTo>
                      <a:pt x="16756" y="454"/>
                      <a:pt x="15251" y="511"/>
                      <a:pt x="13745" y="625"/>
                    </a:cubicBezTo>
                    <a:cubicBezTo>
                      <a:pt x="12453" y="734"/>
                      <a:pt x="11160" y="785"/>
                      <a:pt x="9867" y="785"/>
                    </a:cubicBezTo>
                    <a:cubicBezTo>
                      <a:pt x="9144" y="785"/>
                      <a:pt x="8420" y="769"/>
                      <a:pt x="7696" y="738"/>
                    </a:cubicBezTo>
                    <a:cubicBezTo>
                      <a:pt x="5652" y="596"/>
                      <a:pt x="3692" y="682"/>
                      <a:pt x="1647" y="625"/>
                    </a:cubicBezTo>
                    <a:cubicBezTo>
                      <a:pt x="1250" y="625"/>
                      <a:pt x="1080" y="568"/>
                      <a:pt x="1051" y="426"/>
                    </a:cubicBezTo>
                    <a:cubicBezTo>
                      <a:pt x="824" y="710"/>
                      <a:pt x="654" y="1022"/>
                      <a:pt x="512" y="1363"/>
                    </a:cubicBezTo>
                    <a:cubicBezTo>
                      <a:pt x="0" y="2272"/>
                      <a:pt x="341" y="2471"/>
                      <a:pt x="341" y="2471"/>
                    </a:cubicBezTo>
                    <a:lnTo>
                      <a:pt x="21072" y="2357"/>
                    </a:lnTo>
                    <a:cubicBezTo>
                      <a:pt x="21726" y="1988"/>
                      <a:pt x="22010" y="0"/>
                      <a:pt x="2201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5" name="Google Shape;355;p58"/>
              <p:cNvSpPr/>
              <p:nvPr/>
            </p:nvSpPr>
            <p:spPr>
              <a:xfrm>
                <a:off x="7387845" y="3829368"/>
                <a:ext cx="49394" cy="15400"/>
              </a:xfrm>
              <a:custGeom>
                <a:avLst/>
                <a:gdLst/>
                <a:ahLst/>
                <a:cxnLst/>
                <a:rect l="l" t="t" r="r" b="b"/>
                <a:pathLst>
                  <a:path w="1052" h="328" extrusionOk="0">
                    <a:moveTo>
                      <a:pt x="285" y="1"/>
                    </a:moveTo>
                    <a:cubicBezTo>
                      <a:pt x="171" y="1"/>
                      <a:pt x="1" y="285"/>
                      <a:pt x="86" y="285"/>
                    </a:cubicBezTo>
                    <a:cubicBezTo>
                      <a:pt x="214" y="313"/>
                      <a:pt x="342" y="327"/>
                      <a:pt x="469" y="327"/>
                    </a:cubicBezTo>
                    <a:cubicBezTo>
                      <a:pt x="597" y="327"/>
                      <a:pt x="725" y="313"/>
                      <a:pt x="853" y="285"/>
                    </a:cubicBezTo>
                    <a:cubicBezTo>
                      <a:pt x="938" y="285"/>
                      <a:pt x="1052" y="58"/>
                      <a:pt x="995" y="58"/>
                    </a:cubicBezTo>
                    <a:cubicBezTo>
                      <a:pt x="739" y="58"/>
                      <a:pt x="512" y="29"/>
                      <a:pt x="28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6" name="Google Shape;356;p58"/>
              <p:cNvSpPr/>
              <p:nvPr/>
            </p:nvSpPr>
            <p:spPr>
              <a:xfrm>
                <a:off x="7447852" y="3830730"/>
                <a:ext cx="49394" cy="14039"/>
              </a:xfrm>
              <a:custGeom>
                <a:avLst/>
                <a:gdLst/>
                <a:ahLst/>
                <a:cxnLst/>
                <a:rect l="l" t="t" r="r" b="b"/>
                <a:pathLst>
                  <a:path w="1052" h="299" extrusionOk="0">
                    <a:moveTo>
                      <a:pt x="200" y="0"/>
                    </a:moveTo>
                    <a:cubicBezTo>
                      <a:pt x="114" y="0"/>
                      <a:pt x="1" y="256"/>
                      <a:pt x="86" y="256"/>
                    </a:cubicBezTo>
                    <a:cubicBezTo>
                      <a:pt x="214" y="284"/>
                      <a:pt x="342" y="298"/>
                      <a:pt x="469" y="298"/>
                    </a:cubicBezTo>
                    <a:cubicBezTo>
                      <a:pt x="597" y="298"/>
                      <a:pt x="725" y="284"/>
                      <a:pt x="853" y="256"/>
                    </a:cubicBezTo>
                    <a:cubicBezTo>
                      <a:pt x="910" y="256"/>
                      <a:pt x="1052" y="29"/>
                      <a:pt x="995" y="29"/>
                    </a:cubicBezTo>
                    <a:cubicBezTo>
                      <a:pt x="626" y="29"/>
                      <a:pt x="484" y="29"/>
                      <a:pt x="20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7" name="Google Shape;357;p58"/>
              <p:cNvSpPr/>
              <p:nvPr/>
            </p:nvSpPr>
            <p:spPr>
              <a:xfrm>
                <a:off x="7513211" y="3828053"/>
                <a:ext cx="102732" cy="16058"/>
              </a:xfrm>
              <a:custGeom>
                <a:avLst/>
                <a:gdLst/>
                <a:ahLst/>
                <a:cxnLst/>
                <a:rect l="l" t="t" r="r" b="b"/>
                <a:pathLst>
                  <a:path w="2188" h="342" extrusionOk="0">
                    <a:moveTo>
                      <a:pt x="483" y="0"/>
                    </a:moveTo>
                    <a:lnTo>
                      <a:pt x="86" y="284"/>
                    </a:lnTo>
                    <a:cubicBezTo>
                      <a:pt x="86" y="284"/>
                      <a:pt x="0" y="341"/>
                      <a:pt x="284" y="341"/>
                    </a:cubicBezTo>
                    <a:lnTo>
                      <a:pt x="1761" y="341"/>
                    </a:lnTo>
                    <a:cubicBezTo>
                      <a:pt x="1761" y="341"/>
                      <a:pt x="2187" y="0"/>
                      <a:pt x="204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8" name="Google Shape;358;p58"/>
              <p:cNvSpPr/>
              <p:nvPr/>
            </p:nvSpPr>
            <p:spPr>
              <a:xfrm>
                <a:off x="7627872" y="3829368"/>
                <a:ext cx="98741" cy="12349"/>
              </a:xfrm>
              <a:custGeom>
                <a:avLst/>
                <a:gdLst/>
                <a:ahLst/>
                <a:cxnLst/>
                <a:rect l="l" t="t" r="r" b="b"/>
                <a:pathLst>
                  <a:path w="2103" h="263" extrusionOk="0">
                    <a:moveTo>
                      <a:pt x="143" y="1"/>
                    </a:moveTo>
                    <a:cubicBezTo>
                      <a:pt x="143" y="1"/>
                      <a:pt x="1" y="228"/>
                      <a:pt x="1" y="256"/>
                    </a:cubicBezTo>
                    <a:cubicBezTo>
                      <a:pt x="5" y="260"/>
                      <a:pt x="48" y="262"/>
                      <a:pt x="120" y="262"/>
                    </a:cubicBezTo>
                    <a:cubicBezTo>
                      <a:pt x="549" y="262"/>
                      <a:pt x="1989" y="200"/>
                      <a:pt x="1989" y="200"/>
                    </a:cubicBezTo>
                    <a:cubicBezTo>
                      <a:pt x="1989" y="200"/>
                      <a:pt x="2102" y="86"/>
                      <a:pt x="1364" y="29"/>
                    </a:cubicBezTo>
                    <a:cubicBezTo>
                      <a:pt x="625" y="1"/>
                      <a:pt x="143" y="1"/>
                      <a:pt x="14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9" name="Google Shape;359;p58"/>
              <p:cNvSpPr/>
              <p:nvPr/>
            </p:nvSpPr>
            <p:spPr>
              <a:xfrm>
                <a:off x="7242524" y="3770723"/>
                <a:ext cx="89398" cy="20049"/>
              </a:xfrm>
              <a:custGeom>
                <a:avLst/>
                <a:gdLst/>
                <a:ahLst/>
                <a:cxnLst/>
                <a:rect l="l" t="t" r="r" b="b"/>
                <a:pathLst>
                  <a:path w="1904" h="427" extrusionOk="0">
                    <a:moveTo>
                      <a:pt x="114" y="0"/>
                    </a:moveTo>
                    <a:lnTo>
                      <a:pt x="0" y="426"/>
                    </a:lnTo>
                    <a:lnTo>
                      <a:pt x="1420" y="426"/>
                    </a:lnTo>
                    <a:cubicBezTo>
                      <a:pt x="1420" y="426"/>
                      <a:pt x="1903" y="85"/>
                      <a:pt x="14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0" name="Google Shape;360;p58"/>
              <p:cNvSpPr/>
              <p:nvPr/>
            </p:nvSpPr>
            <p:spPr>
              <a:xfrm>
                <a:off x="7081097" y="3770629"/>
                <a:ext cx="230818" cy="20143"/>
              </a:xfrm>
              <a:custGeom>
                <a:avLst/>
                <a:gdLst/>
                <a:ahLst/>
                <a:cxnLst/>
                <a:rect l="l" t="t" r="r" b="b"/>
                <a:pathLst>
                  <a:path w="4916" h="429" extrusionOk="0">
                    <a:moveTo>
                      <a:pt x="155" y="0"/>
                    </a:moveTo>
                    <a:cubicBezTo>
                      <a:pt x="109" y="0"/>
                      <a:pt x="1" y="37"/>
                      <a:pt x="116" y="428"/>
                    </a:cubicBezTo>
                    <a:lnTo>
                      <a:pt x="3779" y="428"/>
                    </a:lnTo>
                    <a:cubicBezTo>
                      <a:pt x="4120" y="201"/>
                      <a:pt x="4518" y="59"/>
                      <a:pt x="4915" y="2"/>
                    </a:cubicBezTo>
                    <a:lnTo>
                      <a:pt x="173" y="2"/>
                    </a:lnTo>
                    <a:cubicBezTo>
                      <a:pt x="173" y="2"/>
                      <a:pt x="165" y="0"/>
                      <a:pt x="15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1" name="Google Shape;361;p58"/>
              <p:cNvSpPr/>
              <p:nvPr/>
            </p:nvSpPr>
            <p:spPr>
              <a:xfrm>
                <a:off x="7121196" y="3841388"/>
                <a:ext cx="954732" cy="41882"/>
              </a:xfrm>
              <a:custGeom>
                <a:avLst/>
                <a:gdLst/>
                <a:ahLst/>
                <a:cxnLst/>
                <a:rect l="l" t="t" r="r" b="b"/>
                <a:pathLst>
                  <a:path w="20334" h="892" extrusionOk="0">
                    <a:moveTo>
                      <a:pt x="20334" y="0"/>
                    </a:moveTo>
                    <a:cubicBezTo>
                      <a:pt x="20333" y="0"/>
                      <a:pt x="16102" y="142"/>
                      <a:pt x="15137" y="341"/>
                    </a:cubicBezTo>
                    <a:cubicBezTo>
                      <a:pt x="13497" y="664"/>
                      <a:pt x="11475" y="757"/>
                      <a:pt x="9583" y="757"/>
                    </a:cubicBezTo>
                    <a:cubicBezTo>
                      <a:pt x="7479" y="757"/>
                      <a:pt x="5535" y="642"/>
                      <a:pt x="4459" y="597"/>
                    </a:cubicBezTo>
                    <a:cubicBezTo>
                      <a:pt x="3698" y="608"/>
                      <a:pt x="3063" y="613"/>
                      <a:pt x="2534" y="613"/>
                    </a:cubicBezTo>
                    <a:cubicBezTo>
                      <a:pt x="419" y="613"/>
                      <a:pt x="0" y="540"/>
                      <a:pt x="0" y="540"/>
                    </a:cubicBezTo>
                    <a:lnTo>
                      <a:pt x="0" y="540"/>
                    </a:lnTo>
                    <a:cubicBezTo>
                      <a:pt x="679" y="686"/>
                      <a:pt x="1239" y="714"/>
                      <a:pt x="1862" y="714"/>
                    </a:cubicBezTo>
                    <a:cubicBezTo>
                      <a:pt x="2246" y="714"/>
                      <a:pt x="2653" y="704"/>
                      <a:pt x="3126" y="704"/>
                    </a:cubicBezTo>
                    <a:cubicBezTo>
                      <a:pt x="3525" y="704"/>
                      <a:pt x="3970" y="711"/>
                      <a:pt x="4487" y="739"/>
                    </a:cubicBezTo>
                    <a:cubicBezTo>
                      <a:pt x="6565" y="849"/>
                      <a:pt x="8230" y="892"/>
                      <a:pt x="9572" y="892"/>
                    </a:cubicBezTo>
                    <a:cubicBezTo>
                      <a:pt x="13051" y="892"/>
                      <a:pt x="14355" y="606"/>
                      <a:pt x="15052" y="483"/>
                    </a:cubicBezTo>
                    <a:cubicBezTo>
                      <a:pt x="15989" y="284"/>
                      <a:pt x="20333" y="0"/>
                      <a:pt x="2033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362" name="Google Shape;362;p58"/>
          <p:cNvSpPr/>
          <p:nvPr/>
        </p:nvSpPr>
        <p:spPr>
          <a:xfrm>
            <a:off x="1943125" y="638175"/>
            <a:ext cx="1552500" cy="15525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" name="Google Shape;363;p58"/>
          <p:cNvSpPr/>
          <p:nvPr/>
        </p:nvSpPr>
        <p:spPr>
          <a:xfrm flipH="1">
            <a:off x="7276386" y="1050890"/>
            <a:ext cx="1723799" cy="440544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64" name="Google Shape;364;p58"/>
          <p:cNvGrpSpPr/>
          <p:nvPr/>
        </p:nvGrpSpPr>
        <p:grpSpPr>
          <a:xfrm>
            <a:off x="-588939" y="219093"/>
            <a:ext cx="7062070" cy="1002516"/>
            <a:chOff x="1068461" y="156718"/>
            <a:chExt cx="7062070" cy="1002516"/>
          </a:xfrm>
        </p:grpSpPr>
        <p:sp>
          <p:nvSpPr>
            <p:cNvPr id="365" name="Google Shape;365;p58"/>
            <p:cNvSpPr/>
            <p:nvPr/>
          </p:nvSpPr>
          <p:spPr>
            <a:xfrm>
              <a:off x="5321724" y="156718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rgbClr val="B3F5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58"/>
            <p:cNvSpPr/>
            <p:nvPr/>
          </p:nvSpPr>
          <p:spPr>
            <a:xfrm>
              <a:off x="1068461" y="718690"/>
              <a:ext cx="1723799" cy="440544"/>
            </a:xfrm>
            <a:custGeom>
              <a:avLst/>
              <a:gdLst/>
              <a:ahLst/>
              <a:cxnLst/>
              <a:rect l="l" t="t" r="r" b="b"/>
              <a:pathLst>
                <a:path w="34946" h="8931" extrusionOk="0">
                  <a:moveTo>
                    <a:pt x="12941" y="0"/>
                  </a:moveTo>
                  <a:cubicBezTo>
                    <a:pt x="10778" y="0"/>
                    <a:pt x="8956" y="1621"/>
                    <a:pt x="8631" y="3751"/>
                  </a:cubicBezTo>
                  <a:cubicBezTo>
                    <a:pt x="8376" y="3699"/>
                    <a:pt x="8114" y="3666"/>
                    <a:pt x="7851" y="3666"/>
                  </a:cubicBezTo>
                  <a:cubicBezTo>
                    <a:pt x="7822" y="3666"/>
                    <a:pt x="7792" y="3667"/>
                    <a:pt x="7762" y="3668"/>
                  </a:cubicBezTo>
                  <a:cubicBezTo>
                    <a:pt x="5623" y="3668"/>
                    <a:pt x="3852" y="5230"/>
                    <a:pt x="3468" y="7310"/>
                  </a:cubicBezTo>
                  <a:cubicBezTo>
                    <a:pt x="2181" y="7502"/>
                    <a:pt x="978" y="8070"/>
                    <a:pt x="1" y="8931"/>
                  </a:cubicBezTo>
                  <a:lnTo>
                    <a:pt x="12064" y="8931"/>
                  </a:lnTo>
                  <a:cubicBezTo>
                    <a:pt x="12064" y="8905"/>
                    <a:pt x="12073" y="8872"/>
                    <a:pt x="12073" y="8839"/>
                  </a:cubicBezTo>
                  <a:lnTo>
                    <a:pt x="12190" y="8864"/>
                  </a:lnTo>
                  <a:cubicBezTo>
                    <a:pt x="12190" y="8889"/>
                    <a:pt x="12198" y="8905"/>
                    <a:pt x="12206" y="8931"/>
                  </a:cubicBezTo>
                  <a:lnTo>
                    <a:pt x="34946" y="8931"/>
                  </a:lnTo>
                  <a:cubicBezTo>
                    <a:pt x="33151" y="8049"/>
                    <a:pt x="31891" y="7761"/>
                    <a:pt x="31007" y="7761"/>
                  </a:cubicBezTo>
                  <a:cubicBezTo>
                    <a:pt x="30995" y="7761"/>
                    <a:pt x="30982" y="7761"/>
                    <a:pt x="30969" y="7761"/>
                  </a:cubicBezTo>
                  <a:cubicBezTo>
                    <a:pt x="30786" y="4520"/>
                    <a:pt x="28154" y="1947"/>
                    <a:pt x="24938" y="1947"/>
                  </a:cubicBezTo>
                  <a:cubicBezTo>
                    <a:pt x="22899" y="1955"/>
                    <a:pt x="21003" y="2982"/>
                    <a:pt x="19900" y="4695"/>
                  </a:cubicBezTo>
                  <a:cubicBezTo>
                    <a:pt x="19758" y="3952"/>
                    <a:pt x="19107" y="3409"/>
                    <a:pt x="18346" y="3409"/>
                  </a:cubicBezTo>
                  <a:cubicBezTo>
                    <a:pt x="17987" y="3409"/>
                    <a:pt x="17636" y="3525"/>
                    <a:pt x="17361" y="3751"/>
                  </a:cubicBezTo>
                  <a:lnTo>
                    <a:pt x="17252" y="3734"/>
                  </a:lnTo>
                  <a:cubicBezTo>
                    <a:pt x="16910" y="1612"/>
                    <a:pt x="15113" y="0"/>
                    <a:pt x="12941" y="0"/>
                  </a:cubicBezTo>
                  <a:close/>
                </a:path>
              </a:pathLst>
            </a:custGeom>
            <a:solidFill>
              <a:srgbClr val="D6F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7" name="Google Shape;367;p58"/>
          <p:cNvSpPr/>
          <p:nvPr/>
        </p:nvSpPr>
        <p:spPr>
          <a:xfrm flipH="1">
            <a:off x="-133" y="4381700"/>
            <a:ext cx="9239383" cy="990464"/>
          </a:xfrm>
          <a:custGeom>
            <a:avLst/>
            <a:gdLst/>
            <a:ahLst/>
            <a:cxnLst/>
            <a:rect l="l" t="t" r="r" b="b"/>
            <a:pathLst>
              <a:path w="209237" h="68003" extrusionOk="0">
                <a:moveTo>
                  <a:pt x="1737" y="0"/>
                </a:moveTo>
                <a:cubicBezTo>
                  <a:pt x="1569" y="544"/>
                  <a:pt x="1109" y="984"/>
                  <a:pt x="565" y="1151"/>
                </a:cubicBezTo>
                <a:lnTo>
                  <a:pt x="0" y="1151"/>
                </a:lnTo>
                <a:lnTo>
                  <a:pt x="0" y="68002"/>
                </a:lnTo>
                <a:lnTo>
                  <a:pt x="209236" y="68002"/>
                </a:lnTo>
                <a:lnTo>
                  <a:pt x="209236" y="1214"/>
                </a:lnTo>
                <a:lnTo>
                  <a:pt x="209236" y="1151"/>
                </a:lnTo>
                <a:lnTo>
                  <a:pt x="208776" y="1151"/>
                </a:lnTo>
                <a:cubicBezTo>
                  <a:pt x="208211" y="1026"/>
                  <a:pt x="207332" y="733"/>
                  <a:pt x="207060" y="0"/>
                </a:cubicBezTo>
                <a:cubicBezTo>
                  <a:pt x="206893" y="544"/>
                  <a:pt x="206432" y="984"/>
                  <a:pt x="205888" y="1151"/>
                </a:cubicBezTo>
                <a:lnTo>
                  <a:pt x="205847" y="1151"/>
                </a:lnTo>
                <a:cubicBezTo>
                  <a:pt x="205282" y="1026"/>
                  <a:pt x="204382" y="733"/>
                  <a:pt x="204131" y="0"/>
                </a:cubicBezTo>
                <a:cubicBezTo>
                  <a:pt x="203942" y="544"/>
                  <a:pt x="203503" y="984"/>
                  <a:pt x="202959" y="1151"/>
                </a:cubicBezTo>
                <a:lnTo>
                  <a:pt x="202896" y="1151"/>
                </a:lnTo>
                <a:cubicBezTo>
                  <a:pt x="202352" y="1026"/>
                  <a:pt x="201453" y="733"/>
                  <a:pt x="201201" y="0"/>
                </a:cubicBezTo>
                <a:cubicBezTo>
                  <a:pt x="201013" y="544"/>
                  <a:pt x="200574" y="984"/>
                  <a:pt x="200009" y="1151"/>
                </a:cubicBezTo>
                <a:lnTo>
                  <a:pt x="199967" y="1151"/>
                </a:lnTo>
                <a:cubicBezTo>
                  <a:pt x="199423" y="1026"/>
                  <a:pt x="198523" y="733"/>
                  <a:pt x="198272" y="0"/>
                </a:cubicBezTo>
                <a:cubicBezTo>
                  <a:pt x="198084" y="544"/>
                  <a:pt x="197644" y="984"/>
                  <a:pt x="197080" y="1151"/>
                </a:cubicBezTo>
                <a:lnTo>
                  <a:pt x="197038" y="1151"/>
                </a:lnTo>
                <a:cubicBezTo>
                  <a:pt x="196494" y="1026"/>
                  <a:pt x="195594" y="733"/>
                  <a:pt x="195343" y="0"/>
                </a:cubicBezTo>
                <a:cubicBezTo>
                  <a:pt x="195155" y="544"/>
                  <a:pt x="194715" y="984"/>
                  <a:pt x="194150" y="1151"/>
                </a:cubicBezTo>
                <a:lnTo>
                  <a:pt x="194108" y="1151"/>
                </a:lnTo>
                <a:cubicBezTo>
                  <a:pt x="193543" y="1026"/>
                  <a:pt x="192665" y="733"/>
                  <a:pt x="192414" y="0"/>
                </a:cubicBezTo>
                <a:cubicBezTo>
                  <a:pt x="192225" y="544"/>
                  <a:pt x="191786" y="984"/>
                  <a:pt x="191221" y="1151"/>
                </a:cubicBezTo>
                <a:lnTo>
                  <a:pt x="191179" y="1151"/>
                </a:lnTo>
                <a:cubicBezTo>
                  <a:pt x="190614" y="1026"/>
                  <a:pt x="189735" y="733"/>
                  <a:pt x="189484" y="0"/>
                </a:cubicBezTo>
                <a:cubicBezTo>
                  <a:pt x="189296" y="544"/>
                  <a:pt x="188857" y="984"/>
                  <a:pt x="188292" y="1151"/>
                </a:cubicBezTo>
                <a:lnTo>
                  <a:pt x="188250" y="1151"/>
                </a:lnTo>
                <a:cubicBezTo>
                  <a:pt x="187685" y="1026"/>
                  <a:pt x="186806" y="733"/>
                  <a:pt x="186534" y="0"/>
                </a:cubicBezTo>
                <a:cubicBezTo>
                  <a:pt x="186367" y="544"/>
                  <a:pt x="185906" y="984"/>
                  <a:pt x="185362" y="1151"/>
                </a:cubicBezTo>
                <a:lnTo>
                  <a:pt x="185320" y="1151"/>
                </a:lnTo>
                <a:cubicBezTo>
                  <a:pt x="184756" y="1026"/>
                  <a:pt x="183877" y="733"/>
                  <a:pt x="183605" y="0"/>
                </a:cubicBezTo>
                <a:cubicBezTo>
                  <a:pt x="183416" y="544"/>
                  <a:pt x="182977" y="984"/>
                  <a:pt x="182433" y="1151"/>
                </a:cubicBezTo>
                <a:lnTo>
                  <a:pt x="182391" y="1151"/>
                </a:lnTo>
                <a:cubicBezTo>
                  <a:pt x="181826" y="1026"/>
                  <a:pt x="180927" y="733"/>
                  <a:pt x="180675" y="0"/>
                </a:cubicBezTo>
                <a:cubicBezTo>
                  <a:pt x="180487" y="544"/>
                  <a:pt x="180048" y="984"/>
                  <a:pt x="179504" y="1151"/>
                </a:cubicBezTo>
                <a:lnTo>
                  <a:pt x="179441" y="1151"/>
                </a:lnTo>
                <a:cubicBezTo>
                  <a:pt x="178897" y="1026"/>
                  <a:pt x="177997" y="733"/>
                  <a:pt x="177746" y="0"/>
                </a:cubicBezTo>
                <a:cubicBezTo>
                  <a:pt x="177558" y="544"/>
                  <a:pt x="177118" y="984"/>
                  <a:pt x="176553" y="1151"/>
                </a:cubicBezTo>
                <a:lnTo>
                  <a:pt x="176512" y="1151"/>
                </a:lnTo>
                <a:cubicBezTo>
                  <a:pt x="175968" y="1026"/>
                  <a:pt x="175068" y="733"/>
                  <a:pt x="174817" y="0"/>
                </a:cubicBezTo>
                <a:cubicBezTo>
                  <a:pt x="174628" y="544"/>
                  <a:pt x="174189" y="984"/>
                  <a:pt x="173624" y="1151"/>
                </a:cubicBezTo>
                <a:lnTo>
                  <a:pt x="173582" y="1151"/>
                </a:lnTo>
                <a:cubicBezTo>
                  <a:pt x="173038" y="1026"/>
                  <a:pt x="172139" y="733"/>
                  <a:pt x="171888" y="0"/>
                </a:cubicBezTo>
                <a:cubicBezTo>
                  <a:pt x="171699" y="544"/>
                  <a:pt x="171260" y="984"/>
                  <a:pt x="170695" y="1151"/>
                </a:cubicBezTo>
                <a:lnTo>
                  <a:pt x="170653" y="1151"/>
                </a:lnTo>
                <a:cubicBezTo>
                  <a:pt x="170088" y="1026"/>
                  <a:pt x="169209" y="733"/>
                  <a:pt x="168958" y="0"/>
                </a:cubicBezTo>
                <a:cubicBezTo>
                  <a:pt x="168770" y="544"/>
                  <a:pt x="168330" y="984"/>
                  <a:pt x="167766" y="1151"/>
                </a:cubicBezTo>
                <a:lnTo>
                  <a:pt x="167724" y="1151"/>
                </a:lnTo>
                <a:cubicBezTo>
                  <a:pt x="167159" y="1026"/>
                  <a:pt x="166280" y="733"/>
                  <a:pt x="166029" y="0"/>
                </a:cubicBezTo>
                <a:cubicBezTo>
                  <a:pt x="165841" y="544"/>
                  <a:pt x="165401" y="984"/>
                  <a:pt x="164836" y="1151"/>
                </a:cubicBezTo>
                <a:lnTo>
                  <a:pt x="164773" y="1151"/>
                </a:lnTo>
                <a:cubicBezTo>
                  <a:pt x="164209" y="1026"/>
                  <a:pt x="163330" y="733"/>
                  <a:pt x="163079" y="0"/>
                </a:cubicBezTo>
                <a:cubicBezTo>
                  <a:pt x="162890" y="544"/>
                  <a:pt x="162451" y="984"/>
                  <a:pt x="161886" y="1151"/>
                </a:cubicBezTo>
                <a:lnTo>
                  <a:pt x="161844" y="1151"/>
                </a:lnTo>
                <a:cubicBezTo>
                  <a:pt x="161279" y="1026"/>
                  <a:pt x="160400" y="733"/>
                  <a:pt x="160149" y="0"/>
                </a:cubicBezTo>
                <a:cubicBezTo>
                  <a:pt x="159961" y="544"/>
                  <a:pt x="159522" y="984"/>
                  <a:pt x="158957" y="1151"/>
                </a:cubicBezTo>
                <a:lnTo>
                  <a:pt x="158915" y="1151"/>
                </a:lnTo>
                <a:cubicBezTo>
                  <a:pt x="158350" y="1026"/>
                  <a:pt x="157471" y="733"/>
                  <a:pt x="157199" y="0"/>
                </a:cubicBezTo>
                <a:cubicBezTo>
                  <a:pt x="157032" y="544"/>
                  <a:pt x="156571" y="984"/>
                  <a:pt x="156027" y="1151"/>
                </a:cubicBezTo>
                <a:lnTo>
                  <a:pt x="155986" y="1151"/>
                </a:lnTo>
                <a:cubicBezTo>
                  <a:pt x="155421" y="1026"/>
                  <a:pt x="154542" y="733"/>
                  <a:pt x="154270" y="0"/>
                </a:cubicBezTo>
                <a:cubicBezTo>
                  <a:pt x="154082" y="544"/>
                  <a:pt x="153642" y="984"/>
                  <a:pt x="153098" y="1151"/>
                </a:cubicBezTo>
                <a:lnTo>
                  <a:pt x="153056" y="1151"/>
                </a:lnTo>
                <a:cubicBezTo>
                  <a:pt x="152491" y="1026"/>
                  <a:pt x="151592" y="733"/>
                  <a:pt x="151341" y="0"/>
                </a:cubicBezTo>
                <a:cubicBezTo>
                  <a:pt x="151152" y="544"/>
                  <a:pt x="150713" y="984"/>
                  <a:pt x="150169" y="1151"/>
                </a:cubicBezTo>
                <a:lnTo>
                  <a:pt x="150106" y="1151"/>
                </a:lnTo>
                <a:cubicBezTo>
                  <a:pt x="149562" y="1026"/>
                  <a:pt x="148662" y="733"/>
                  <a:pt x="148411" y="0"/>
                </a:cubicBezTo>
                <a:cubicBezTo>
                  <a:pt x="148223" y="544"/>
                  <a:pt x="147783" y="984"/>
                  <a:pt x="147219" y="1151"/>
                </a:cubicBezTo>
                <a:lnTo>
                  <a:pt x="147177" y="1151"/>
                </a:lnTo>
                <a:cubicBezTo>
                  <a:pt x="146633" y="1026"/>
                  <a:pt x="145733" y="733"/>
                  <a:pt x="145482" y="0"/>
                </a:cubicBezTo>
                <a:cubicBezTo>
                  <a:pt x="145294" y="544"/>
                  <a:pt x="144854" y="984"/>
                  <a:pt x="144289" y="1151"/>
                </a:cubicBezTo>
                <a:lnTo>
                  <a:pt x="144247" y="1151"/>
                </a:lnTo>
                <a:cubicBezTo>
                  <a:pt x="143703" y="1026"/>
                  <a:pt x="142804" y="733"/>
                  <a:pt x="142553" y="0"/>
                </a:cubicBezTo>
                <a:cubicBezTo>
                  <a:pt x="142364" y="544"/>
                  <a:pt x="141925" y="984"/>
                  <a:pt x="141360" y="1151"/>
                </a:cubicBezTo>
                <a:lnTo>
                  <a:pt x="141318" y="1151"/>
                </a:lnTo>
                <a:cubicBezTo>
                  <a:pt x="140753" y="1026"/>
                  <a:pt x="139874" y="733"/>
                  <a:pt x="139623" y="0"/>
                </a:cubicBezTo>
                <a:cubicBezTo>
                  <a:pt x="139435" y="544"/>
                  <a:pt x="138996" y="984"/>
                  <a:pt x="138431" y="1151"/>
                </a:cubicBezTo>
                <a:lnTo>
                  <a:pt x="138389" y="1151"/>
                </a:lnTo>
                <a:cubicBezTo>
                  <a:pt x="137824" y="1026"/>
                  <a:pt x="136945" y="733"/>
                  <a:pt x="136694" y="0"/>
                </a:cubicBezTo>
                <a:cubicBezTo>
                  <a:pt x="136506" y="544"/>
                  <a:pt x="136066" y="984"/>
                  <a:pt x="135501" y="1151"/>
                </a:cubicBezTo>
                <a:lnTo>
                  <a:pt x="135459" y="1151"/>
                </a:lnTo>
                <a:cubicBezTo>
                  <a:pt x="134895" y="1026"/>
                  <a:pt x="134016" y="733"/>
                  <a:pt x="133744" y="0"/>
                </a:cubicBezTo>
                <a:cubicBezTo>
                  <a:pt x="133576" y="544"/>
                  <a:pt x="133116" y="984"/>
                  <a:pt x="132572" y="1151"/>
                </a:cubicBezTo>
                <a:lnTo>
                  <a:pt x="132530" y="1151"/>
                </a:lnTo>
                <a:cubicBezTo>
                  <a:pt x="131965" y="1026"/>
                  <a:pt x="131086" y="733"/>
                  <a:pt x="130814" y="0"/>
                </a:cubicBezTo>
                <a:cubicBezTo>
                  <a:pt x="130626" y="544"/>
                  <a:pt x="130187" y="984"/>
                  <a:pt x="129643" y="1151"/>
                </a:cubicBezTo>
                <a:lnTo>
                  <a:pt x="129601" y="1151"/>
                </a:lnTo>
                <a:cubicBezTo>
                  <a:pt x="129036" y="1026"/>
                  <a:pt x="128136" y="733"/>
                  <a:pt x="127885" y="0"/>
                </a:cubicBezTo>
                <a:cubicBezTo>
                  <a:pt x="127697" y="544"/>
                  <a:pt x="127257" y="984"/>
                  <a:pt x="126713" y="1151"/>
                </a:cubicBezTo>
                <a:lnTo>
                  <a:pt x="126651" y="1151"/>
                </a:lnTo>
                <a:cubicBezTo>
                  <a:pt x="126107" y="1026"/>
                  <a:pt x="125207" y="733"/>
                  <a:pt x="124956" y="0"/>
                </a:cubicBezTo>
                <a:cubicBezTo>
                  <a:pt x="124768" y="544"/>
                  <a:pt x="124328" y="984"/>
                  <a:pt x="123763" y="1151"/>
                </a:cubicBezTo>
                <a:lnTo>
                  <a:pt x="123721" y="1151"/>
                </a:lnTo>
                <a:cubicBezTo>
                  <a:pt x="123156" y="1026"/>
                  <a:pt x="122257" y="733"/>
                  <a:pt x="122006" y="0"/>
                </a:cubicBezTo>
                <a:cubicBezTo>
                  <a:pt x="121817" y="544"/>
                  <a:pt x="121378" y="984"/>
                  <a:pt x="120834" y="1151"/>
                </a:cubicBezTo>
                <a:lnTo>
                  <a:pt x="120771" y="1151"/>
                </a:lnTo>
                <a:cubicBezTo>
                  <a:pt x="120227" y="1026"/>
                  <a:pt x="119327" y="733"/>
                  <a:pt x="119076" y="0"/>
                </a:cubicBezTo>
                <a:cubicBezTo>
                  <a:pt x="118888" y="544"/>
                  <a:pt x="118449" y="984"/>
                  <a:pt x="117884" y="1151"/>
                </a:cubicBezTo>
                <a:lnTo>
                  <a:pt x="117842" y="1151"/>
                </a:lnTo>
                <a:cubicBezTo>
                  <a:pt x="117298" y="1026"/>
                  <a:pt x="116398" y="733"/>
                  <a:pt x="116147" y="0"/>
                </a:cubicBezTo>
                <a:cubicBezTo>
                  <a:pt x="115959" y="544"/>
                  <a:pt x="115519" y="984"/>
                  <a:pt x="114954" y="1151"/>
                </a:cubicBezTo>
                <a:lnTo>
                  <a:pt x="114912" y="1151"/>
                </a:lnTo>
                <a:cubicBezTo>
                  <a:pt x="114368" y="1026"/>
                  <a:pt x="113469" y="733"/>
                  <a:pt x="113218" y="0"/>
                </a:cubicBezTo>
                <a:cubicBezTo>
                  <a:pt x="113029" y="544"/>
                  <a:pt x="112590" y="984"/>
                  <a:pt x="112025" y="1151"/>
                </a:cubicBezTo>
                <a:lnTo>
                  <a:pt x="111983" y="1151"/>
                </a:lnTo>
                <a:cubicBezTo>
                  <a:pt x="111418" y="1026"/>
                  <a:pt x="110539" y="733"/>
                  <a:pt x="110288" y="0"/>
                </a:cubicBezTo>
                <a:cubicBezTo>
                  <a:pt x="110100" y="544"/>
                  <a:pt x="109661" y="984"/>
                  <a:pt x="109096" y="1151"/>
                </a:cubicBezTo>
                <a:lnTo>
                  <a:pt x="109054" y="1151"/>
                </a:lnTo>
                <a:cubicBezTo>
                  <a:pt x="108489" y="1026"/>
                  <a:pt x="107610" y="733"/>
                  <a:pt x="107359" y="0"/>
                </a:cubicBezTo>
                <a:cubicBezTo>
                  <a:pt x="107171" y="544"/>
                  <a:pt x="106731" y="984"/>
                  <a:pt x="106166" y="1151"/>
                </a:cubicBezTo>
                <a:lnTo>
                  <a:pt x="106125" y="1151"/>
                </a:lnTo>
                <a:cubicBezTo>
                  <a:pt x="105560" y="1026"/>
                  <a:pt x="104681" y="733"/>
                  <a:pt x="104409" y="0"/>
                </a:cubicBezTo>
                <a:cubicBezTo>
                  <a:pt x="104221" y="544"/>
                  <a:pt x="103781" y="984"/>
                  <a:pt x="103237" y="1151"/>
                </a:cubicBezTo>
                <a:lnTo>
                  <a:pt x="103195" y="1151"/>
                </a:lnTo>
                <a:cubicBezTo>
                  <a:pt x="102630" y="1026"/>
                  <a:pt x="101731" y="733"/>
                  <a:pt x="101480" y="0"/>
                </a:cubicBezTo>
                <a:cubicBezTo>
                  <a:pt x="101291" y="544"/>
                  <a:pt x="100852" y="984"/>
                  <a:pt x="100308" y="1151"/>
                </a:cubicBezTo>
                <a:lnTo>
                  <a:pt x="100245" y="1151"/>
                </a:lnTo>
                <a:cubicBezTo>
                  <a:pt x="99701" y="1026"/>
                  <a:pt x="98801" y="733"/>
                  <a:pt x="98550" y="0"/>
                </a:cubicBezTo>
                <a:cubicBezTo>
                  <a:pt x="98362" y="544"/>
                  <a:pt x="97923" y="984"/>
                  <a:pt x="97358" y="1151"/>
                </a:cubicBezTo>
                <a:lnTo>
                  <a:pt x="97316" y="1151"/>
                </a:lnTo>
                <a:cubicBezTo>
                  <a:pt x="96772" y="1026"/>
                  <a:pt x="95872" y="733"/>
                  <a:pt x="95621" y="0"/>
                </a:cubicBezTo>
                <a:cubicBezTo>
                  <a:pt x="95433" y="544"/>
                  <a:pt x="94993" y="984"/>
                  <a:pt x="94428" y="1151"/>
                </a:cubicBezTo>
                <a:lnTo>
                  <a:pt x="94386" y="1151"/>
                </a:lnTo>
                <a:cubicBezTo>
                  <a:pt x="93842" y="1026"/>
                  <a:pt x="92943" y="733"/>
                  <a:pt x="92692" y="0"/>
                </a:cubicBezTo>
                <a:cubicBezTo>
                  <a:pt x="92503" y="544"/>
                  <a:pt x="92064" y="984"/>
                  <a:pt x="91499" y="1151"/>
                </a:cubicBezTo>
                <a:lnTo>
                  <a:pt x="91457" y="1151"/>
                </a:lnTo>
                <a:cubicBezTo>
                  <a:pt x="90892" y="1026"/>
                  <a:pt x="90013" y="733"/>
                  <a:pt x="89762" y="0"/>
                </a:cubicBezTo>
                <a:cubicBezTo>
                  <a:pt x="89574" y="544"/>
                  <a:pt x="89135" y="984"/>
                  <a:pt x="88570" y="1151"/>
                </a:cubicBezTo>
                <a:lnTo>
                  <a:pt x="88528" y="1151"/>
                </a:lnTo>
                <a:cubicBezTo>
                  <a:pt x="87963" y="1026"/>
                  <a:pt x="87084" y="733"/>
                  <a:pt x="86833" y="0"/>
                </a:cubicBezTo>
                <a:cubicBezTo>
                  <a:pt x="86645" y="544"/>
                  <a:pt x="86205" y="984"/>
                  <a:pt x="85640" y="1151"/>
                </a:cubicBezTo>
                <a:lnTo>
                  <a:pt x="85599" y="1151"/>
                </a:lnTo>
                <a:cubicBezTo>
                  <a:pt x="85034" y="1026"/>
                  <a:pt x="84155" y="733"/>
                  <a:pt x="83883" y="0"/>
                </a:cubicBezTo>
                <a:cubicBezTo>
                  <a:pt x="83715" y="544"/>
                  <a:pt x="83255" y="984"/>
                  <a:pt x="82711" y="1151"/>
                </a:cubicBezTo>
                <a:lnTo>
                  <a:pt x="82648" y="1151"/>
                </a:lnTo>
                <a:cubicBezTo>
                  <a:pt x="82083" y="1026"/>
                  <a:pt x="81205" y="733"/>
                  <a:pt x="80953" y="0"/>
                </a:cubicBezTo>
                <a:cubicBezTo>
                  <a:pt x="80765" y="544"/>
                  <a:pt x="80326" y="984"/>
                  <a:pt x="79761" y="1151"/>
                </a:cubicBezTo>
                <a:lnTo>
                  <a:pt x="79719" y="1151"/>
                </a:lnTo>
                <a:cubicBezTo>
                  <a:pt x="79154" y="1026"/>
                  <a:pt x="78275" y="733"/>
                  <a:pt x="78024" y="0"/>
                </a:cubicBezTo>
                <a:cubicBezTo>
                  <a:pt x="77836" y="544"/>
                  <a:pt x="77396" y="984"/>
                  <a:pt x="76832" y="1151"/>
                </a:cubicBezTo>
                <a:lnTo>
                  <a:pt x="76790" y="1151"/>
                </a:lnTo>
                <a:cubicBezTo>
                  <a:pt x="76225" y="1026"/>
                  <a:pt x="75346" y="733"/>
                  <a:pt x="75074" y="0"/>
                </a:cubicBezTo>
                <a:cubicBezTo>
                  <a:pt x="74907" y="544"/>
                  <a:pt x="74446" y="984"/>
                  <a:pt x="73902" y="1151"/>
                </a:cubicBezTo>
                <a:lnTo>
                  <a:pt x="73860" y="1151"/>
                </a:lnTo>
                <a:cubicBezTo>
                  <a:pt x="73295" y="1026"/>
                  <a:pt x="72417" y="733"/>
                  <a:pt x="72145" y="0"/>
                </a:cubicBezTo>
                <a:cubicBezTo>
                  <a:pt x="71956" y="544"/>
                  <a:pt x="71517" y="984"/>
                  <a:pt x="70973" y="1151"/>
                </a:cubicBezTo>
                <a:lnTo>
                  <a:pt x="70931" y="1151"/>
                </a:lnTo>
                <a:cubicBezTo>
                  <a:pt x="70366" y="1026"/>
                  <a:pt x="69466" y="733"/>
                  <a:pt x="69215" y="0"/>
                </a:cubicBezTo>
                <a:cubicBezTo>
                  <a:pt x="69027" y="544"/>
                  <a:pt x="68588" y="984"/>
                  <a:pt x="68044" y="1151"/>
                </a:cubicBezTo>
                <a:lnTo>
                  <a:pt x="67981" y="1151"/>
                </a:lnTo>
                <a:cubicBezTo>
                  <a:pt x="67437" y="1026"/>
                  <a:pt x="66537" y="733"/>
                  <a:pt x="66286" y="0"/>
                </a:cubicBezTo>
                <a:cubicBezTo>
                  <a:pt x="66098" y="544"/>
                  <a:pt x="65658" y="984"/>
                  <a:pt x="65093" y="1151"/>
                </a:cubicBezTo>
                <a:lnTo>
                  <a:pt x="65052" y="1151"/>
                </a:lnTo>
                <a:cubicBezTo>
                  <a:pt x="64508" y="1026"/>
                  <a:pt x="63608" y="733"/>
                  <a:pt x="63357" y="0"/>
                </a:cubicBezTo>
                <a:cubicBezTo>
                  <a:pt x="63168" y="544"/>
                  <a:pt x="62729" y="984"/>
                  <a:pt x="62164" y="1151"/>
                </a:cubicBezTo>
                <a:lnTo>
                  <a:pt x="62122" y="1151"/>
                </a:lnTo>
                <a:cubicBezTo>
                  <a:pt x="61578" y="1026"/>
                  <a:pt x="60678" y="733"/>
                  <a:pt x="60427" y="0"/>
                </a:cubicBezTo>
                <a:cubicBezTo>
                  <a:pt x="60239" y="544"/>
                  <a:pt x="59800" y="984"/>
                  <a:pt x="59235" y="1151"/>
                </a:cubicBezTo>
                <a:lnTo>
                  <a:pt x="59193" y="1151"/>
                </a:lnTo>
                <a:cubicBezTo>
                  <a:pt x="58628" y="1026"/>
                  <a:pt x="57749" y="733"/>
                  <a:pt x="57498" y="0"/>
                </a:cubicBezTo>
                <a:cubicBezTo>
                  <a:pt x="57310" y="544"/>
                  <a:pt x="56870" y="984"/>
                  <a:pt x="56305" y="1151"/>
                </a:cubicBezTo>
                <a:lnTo>
                  <a:pt x="56243" y="1151"/>
                </a:lnTo>
                <a:cubicBezTo>
                  <a:pt x="55678" y="1026"/>
                  <a:pt x="54778" y="733"/>
                  <a:pt x="54527" y="0"/>
                </a:cubicBezTo>
                <a:cubicBezTo>
                  <a:pt x="54339" y="544"/>
                  <a:pt x="53899" y="984"/>
                  <a:pt x="53355" y="1151"/>
                </a:cubicBezTo>
                <a:lnTo>
                  <a:pt x="53292" y="1151"/>
                </a:lnTo>
                <a:cubicBezTo>
                  <a:pt x="52748" y="1026"/>
                  <a:pt x="51849" y="733"/>
                  <a:pt x="51598" y="0"/>
                </a:cubicBezTo>
                <a:cubicBezTo>
                  <a:pt x="51409" y="544"/>
                  <a:pt x="50970" y="984"/>
                  <a:pt x="50405" y="1151"/>
                </a:cubicBezTo>
                <a:lnTo>
                  <a:pt x="50363" y="1151"/>
                </a:lnTo>
                <a:cubicBezTo>
                  <a:pt x="49819" y="1026"/>
                  <a:pt x="48919" y="733"/>
                  <a:pt x="48668" y="0"/>
                </a:cubicBezTo>
                <a:cubicBezTo>
                  <a:pt x="48480" y="544"/>
                  <a:pt x="48041" y="984"/>
                  <a:pt x="47476" y="1151"/>
                </a:cubicBezTo>
                <a:lnTo>
                  <a:pt x="47434" y="1151"/>
                </a:lnTo>
                <a:cubicBezTo>
                  <a:pt x="46890" y="1026"/>
                  <a:pt x="45990" y="733"/>
                  <a:pt x="45739" y="0"/>
                </a:cubicBezTo>
                <a:cubicBezTo>
                  <a:pt x="45551" y="544"/>
                  <a:pt x="45111" y="984"/>
                  <a:pt x="44546" y="1151"/>
                </a:cubicBezTo>
                <a:lnTo>
                  <a:pt x="44505" y="1151"/>
                </a:lnTo>
                <a:cubicBezTo>
                  <a:pt x="43940" y="1026"/>
                  <a:pt x="43061" y="733"/>
                  <a:pt x="42810" y="0"/>
                </a:cubicBezTo>
                <a:cubicBezTo>
                  <a:pt x="42621" y="544"/>
                  <a:pt x="42182" y="984"/>
                  <a:pt x="41617" y="1151"/>
                </a:cubicBezTo>
                <a:lnTo>
                  <a:pt x="41596" y="1151"/>
                </a:lnTo>
                <a:cubicBezTo>
                  <a:pt x="41031" y="1026"/>
                  <a:pt x="40131" y="733"/>
                  <a:pt x="39880" y="0"/>
                </a:cubicBezTo>
                <a:cubicBezTo>
                  <a:pt x="39692" y="544"/>
                  <a:pt x="39253" y="984"/>
                  <a:pt x="38709" y="1151"/>
                </a:cubicBezTo>
                <a:lnTo>
                  <a:pt x="38646" y="1151"/>
                </a:lnTo>
                <a:cubicBezTo>
                  <a:pt x="38102" y="1026"/>
                  <a:pt x="37202" y="733"/>
                  <a:pt x="36951" y="0"/>
                </a:cubicBezTo>
                <a:cubicBezTo>
                  <a:pt x="36763" y="544"/>
                  <a:pt x="36323" y="984"/>
                  <a:pt x="35758" y="1151"/>
                </a:cubicBezTo>
                <a:lnTo>
                  <a:pt x="35717" y="1151"/>
                </a:lnTo>
                <a:cubicBezTo>
                  <a:pt x="35173" y="1026"/>
                  <a:pt x="34273" y="733"/>
                  <a:pt x="34022" y="0"/>
                </a:cubicBezTo>
                <a:cubicBezTo>
                  <a:pt x="33833" y="544"/>
                  <a:pt x="33394" y="984"/>
                  <a:pt x="32829" y="1151"/>
                </a:cubicBezTo>
                <a:lnTo>
                  <a:pt x="32787" y="1151"/>
                </a:lnTo>
                <a:cubicBezTo>
                  <a:pt x="32243" y="1026"/>
                  <a:pt x="31344" y="733"/>
                  <a:pt x="31092" y="0"/>
                </a:cubicBezTo>
                <a:cubicBezTo>
                  <a:pt x="30904" y="544"/>
                  <a:pt x="30465" y="984"/>
                  <a:pt x="29900" y="1151"/>
                </a:cubicBezTo>
                <a:lnTo>
                  <a:pt x="29858" y="1151"/>
                </a:lnTo>
                <a:cubicBezTo>
                  <a:pt x="29293" y="1026"/>
                  <a:pt x="28414" y="733"/>
                  <a:pt x="28163" y="0"/>
                </a:cubicBezTo>
                <a:cubicBezTo>
                  <a:pt x="27975" y="544"/>
                  <a:pt x="27535" y="984"/>
                  <a:pt x="26971" y="1151"/>
                </a:cubicBezTo>
                <a:lnTo>
                  <a:pt x="26929" y="1151"/>
                </a:lnTo>
                <a:cubicBezTo>
                  <a:pt x="26364" y="1026"/>
                  <a:pt x="25485" y="733"/>
                  <a:pt x="25234" y="0"/>
                </a:cubicBezTo>
                <a:cubicBezTo>
                  <a:pt x="25046" y="544"/>
                  <a:pt x="24606" y="984"/>
                  <a:pt x="24041" y="1151"/>
                </a:cubicBezTo>
                <a:lnTo>
                  <a:pt x="23999" y="1151"/>
                </a:lnTo>
                <a:cubicBezTo>
                  <a:pt x="23434" y="1026"/>
                  <a:pt x="22556" y="733"/>
                  <a:pt x="22284" y="0"/>
                </a:cubicBezTo>
                <a:cubicBezTo>
                  <a:pt x="22116" y="544"/>
                  <a:pt x="21656" y="984"/>
                  <a:pt x="21112" y="1151"/>
                </a:cubicBezTo>
                <a:lnTo>
                  <a:pt x="21070" y="1151"/>
                </a:lnTo>
                <a:cubicBezTo>
                  <a:pt x="20505" y="1026"/>
                  <a:pt x="19626" y="733"/>
                  <a:pt x="19354" y="0"/>
                </a:cubicBezTo>
                <a:cubicBezTo>
                  <a:pt x="19166" y="544"/>
                  <a:pt x="18727" y="984"/>
                  <a:pt x="18183" y="1151"/>
                </a:cubicBezTo>
                <a:lnTo>
                  <a:pt x="18141" y="1151"/>
                </a:lnTo>
                <a:cubicBezTo>
                  <a:pt x="17576" y="1026"/>
                  <a:pt x="16676" y="733"/>
                  <a:pt x="16425" y="0"/>
                </a:cubicBezTo>
                <a:cubicBezTo>
                  <a:pt x="16237" y="544"/>
                  <a:pt x="15797" y="984"/>
                  <a:pt x="15253" y="1151"/>
                </a:cubicBezTo>
                <a:lnTo>
                  <a:pt x="15170" y="1151"/>
                </a:lnTo>
                <a:cubicBezTo>
                  <a:pt x="14605" y="1026"/>
                  <a:pt x="13726" y="733"/>
                  <a:pt x="13475" y="0"/>
                </a:cubicBezTo>
                <a:cubicBezTo>
                  <a:pt x="13286" y="544"/>
                  <a:pt x="12847" y="984"/>
                  <a:pt x="12282" y="1151"/>
                </a:cubicBezTo>
                <a:lnTo>
                  <a:pt x="12240" y="1151"/>
                </a:lnTo>
                <a:cubicBezTo>
                  <a:pt x="11675" y="1026"/>
                  <a:pt x="10797" y="733"/>
                  <a:pt x="10546" y="0"/>
                </a:cubicBezTo>
                <a:cubicBezTo>
                  <a:pt x="10357" y="544"/>
                  <a:pt x="9918" y="984"/>
                  <a:pt x="9353" y="1151"/>
                </a:cubicBezTo>
                <a:lnTo>
                  <a:pt x="9311" y="1151"/>
                </a:lnTo>
                <a:cubicBezTo>
                  <a:pt x="8746" y="1026"/>
                  <a:pt x="7867" y="733"/>
                  <a:pt x="7616" y="0"/>
                </a:cubicBezTo>
                <a:cubicBezTo>
                  <a:pt x="7428" y="544"/>
                  <a:pt x="6988" y="984"/>
                  <a:pt x="6424" y="1151"/>
                </a:cubicBezTo>
                <a:lnTo>
                  <a:pt x="6382" y="1151"/>
                </a:lnTo>
                <a:cubicBezTo>
                  <a:pt x="5817" y="1026"/>
                  <a:pt x="4938" y="733"/>
                  <a:pt x="4687" y="0"/>
                </a:cubicBezTo>
                <a:cubicBezTo>
                  <a:pt x="4499" y="544"/>
                  <a:pt x="4059" y="984"/>
                  <a:pt x="3494" y="1151"/>
                </a:cubicBezTo>
                <a:lnTo>
                  <a:pt x="3452" y="1151"/>
                </a:lnTo>
                <a:cubicBezTo>
                  <a:pt x="2887" y="1026"/>
                  <a:pt x="2009" y="733"/>
                  <a:pt x="1737" y="0"/>
                </a:cubicBezTo>
                <a:close/>
              </a:path>
            </a:pathLst>
          </a:custGeom>
          <a:solidFill>
            <a:srgbClr val="00A5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8" name="Google Shape;368;p58"/>
          <p:cNvSpPr/>
          <p:nvPr/>
        </p:nvSpPr>
        <p:spPr>
          <a:xfrm flipH="1">
            <a:off x="-2605136" y="3924200"/>
            <a:ext cx="5486461" cy="1852742"/>
          </a:xfrm>
          <a:custGeom>
            <a:avLst/>
            <a:gdLst/>
            <a:ahLst/>
            <a:cxnLst/>
            <a:rect l="l" t="t" r="r" b="b"/>
            <a:pathLst>
              <a:path w="150170" h="16915" extrusionOk="0">
                <a:moveTo>
                  <a:pt x="69788" y="1"/>
                </a:moveTo>
                <a:cubicBezTo>
                  <a:pt x="58612" y="1"/>
                  <a:pt x="48908" y="7870"/>
                  <a:pt x="41401" y="7870"/>
                </a:cubicBezTo>
                <a:cubicBezTo>
                  <a:pt x="40796" y="7870"/>
                  <a:pt x="40206" y="7819"/>
                  <a:pt x="39630" y="7709"/>
                </a:cubicBezTo>
                <a:cubicBezTo>
                  <a:pt x="39094" y="7605"/>
                  <a:pt x="38452" y="7556"/>
                  <a:pt x="37720" y="7556"/>
                </a:cubicBezTo>
                <a:cubicBezTo>
                  <a:pt x="27549" y="7556"/>
                  <a:pt x="0" y="16915"/>
                  <a:pt x="0" y="16915"/>
                </a:cubicBezTo>
                <a:lnTo>
                  <a:pt x="150169" y="14153"/>
                </a:lnTo>
                <a:lnTo>
                  <a:pt x="150169" y="9759"/>
                </a:lnTo>
                <a:cubicBezTo>
                  <a:pt x="150169" y="9759"/>
                  <a:pt x="132133" y="7918"/>
                  <a:pt x="120625" y="7541"/>
                </a:cubicBezTo>
                <a:cubicBezTo>
                  <a:pt x="101271" y="6934"/>
                  <a:pt x="83548" y="636"/>
                  <a:pt x="70952" y="30"/>
                </a:cubicBezTo>
                <a:cubicBezTo>
                  <a:pt x="70562" y="10"/>
                  <a:pt x="70174" y="1"/>
                  <a:pt x="69788" y="1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69" name="Google Shape;369;p58"/>
          <p:cNvGrpSpPr/>
          <p:nvPr/>
        </p:nvGrpSpPr>
        <p:grpSpPr>
          <a:xfrm rot="-378412">
            <a:off x="-218515" y="1259672"/>
            <a:ext cx="2694112" cy="4154809"/>
            <a:chOff x="-138890" y="1089036"/>
            <a:chExt cx="2326707" cy="3588512"/>
          </a:xfrm>
        </p:grpSpPr>
        <p:grpSp>
          <p:nvGrpSpPr>
            <p:cNvPr id="370" name="Google Shape;370;p58"/>
            <p:cNvGrpSpPr/>
            <p:nvPr/>
          </p:nvGrpSpPr>
          <p:grpSpPr>
            <a:xfrm rot="-536374">
              <a:off x="104874" y="1212005"/>
              <a:ext cx="1839178" cy="3281172"/>
              <a:chOff x="3734250" y="74249"/>
              <a:chExt cx="3046850" cy="5435712"/>
            </a:xfrm>
          </p:grpSpPr>
          <p:grpSp>
            <p:nvGrpSpPr>
              <p:cNvPr id="371" name="Google Shape;371;p58"/>
              <p:cNvGrpSpPr/>
              <p:nvPr/>
            </p:nvGrpSpPr>
            <p:grpSpPr>
              <a:xfrm rot="312499">
                <a:off x="4269747" y="179454"/>
                <a:ext cx="2417210" cy="2184088"/>
                <a:chOff x="3949525" y="-38550"/>
                <a:chExt cx="2695666" cy="2435690"/>
              </a:xfrm>
            </p:grpSpPr>
            <p:sp>
              <p:nvSpPr>
                <p:cNvPr id="372" name="Google Shape;372;p58"/>
                <p:cNvSpPr/>
                <p:nvPr/>
              </p:nvSpPr>
              <p:spPr>
                <a:xfrm flipH="1">
                  <a:off x="5395256" y="293336"/>
                  <a:ext cx="998480" cy="8501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74" h="10876" extrusionOk="0">
                      <a:moveTo>
                        <a:pt x="271" y="1"/>
                      </a:moveTo>
                      <a:cubicBezTo>
                        <a:pt x="96" y="1"/>
                        <a:pt x="0" y="7"/>
                        <a:pt x="0" y="7"/>
                      </a:cubicBezTo>
                      <a:lnTo>
                        <a:pt x="3567" y="4576"/>
                      </a:lnTo>
                      <a:lnTo>
                        <a:pt x="7878" y="5361"/>
                      </a:lnTo>
                      <a:lnTo>
                        <a:pt x="5129" y="6673"/>
                      </a:lnTo>
                      <a:lnTo>
                        <a:pt x="5129" y="6673"/>
                      </a:lnTo>
                      <a:lnTo>
                        <a:pt x="9315" y="6331"/>
                      </a:lnTo>
                      <a:lnTo>
                        <a:pt x="7427" y="7935"/>
                      </a:lnTo>
                      <a:cubicBezTo>
                        <a:pt x="9532" y="8745"/>
                        <a:pt x="12773" y="10875"/>
                        <a:pt x="12773" y="10875"/>
                      </a:cubicBezTo>
                      <a:cubicBezTo>
                        <a:pt x="10614" y="499"/>
                        <a:pt x="1921" y="1"/>
                        <a:pt x="271" y="1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3" name="Google Shape;373;p58"/>
                <p:cNvSpPr/>
                <p:nvPr/>
              </p:nvSpPr>
              <p:spPr>
                <a:xfrm flipH="1">
                  <a:off x="5395254" y="1046449"/>
                  <a:ext cx="1249937" cy="457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91" h="5852" extrusionOk="0">
                      <a:moveTo>
                        <a:pt x="10295" y="0"/>
                      </a:moveTo>
                      <a:cubicBezTo>
                        <a:pt x="3432" y="0"/>
                        <a:pt x="1" y="5852"/>
                        <a:pt x="1" y="5852"/>
                      </a:cubicBezTo>
                      <a:lnTo>
                        <a:pt x="5715" y="5426"/>
                      </a:lnTo>
                      <a:lnTo>
                        <a:pt x="8773" y="2251"/>
                      </a:lnTo>
                      <a:lnTo>
                        <a:pt x="8296" y="5309"/>
                      </a:lnTo>
                      <a:lnTo>
                        <a:pt x="10351" y="1591"/>
                      </a:lnTo>
                      <a:lnTo>
                        <a:pt x="10610" y="4081"/>
                      </a:lnTo>
                      <a:cubicBezTo>
                        <a:pt x="12440" y="2769"/>
                        <a:pt x="15990" y="1240"/>
                        <a:pt x="15990" y="1240"/>
                      </a:cubicBezTo>
                      <a:cubicBezTo>
                        <a:pt x="13884" y="355"/>
                        <a:pt x="11985" y="0"/>
                        <a:pt x="10295" y="0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4" name="Google Shape;374;p58"/>
                <p:cNvSpPr/>
                <p:nvPr/>
              </p:nvSpPr>
              <p:spPr>
                <a:xfrm flipH="1">
                  <a:off x="3949525" y="963360"/>
                  <a:ext cx="1414474" cy="4098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96" h="5244" extrusionOk="0">
                      <a:moveTo>
                        <a:pt x="7764" y="0"/>
                      </a:moveTo>
                      <a:cubicBezTo>
                        <a:pt x="5399" y="0"/>
                        <a:pt x="2762" y="656"/>
                        <a:pt x="0" y="2479"/>
                      </a:cubicBezTo>
                      <a:cubicBezTo>
                        <a:pt x="0" y="2479"/>
                        <a:pt x="4169" y="3398"/>
                        <a:pt x="6475" y="4408"/>
                      </a:cubicBezTo>
                      <a:lnTo>
                        <a:pt x="5999" y="1819"/>
                      </a:lnTo>
                      <a:lnTo>
                        <a:pt x="9265" y="5244"/>
                      </a:lnTo>
                      <a:lnTo>
                        <a:pt x="7862" y="2211"/>
                      </a:lnTo>
                      <a:lnTo>
                        <a:pt x="11997" y="4901"/>
                      </a:lnTo>
                      <a:lnTo>
                        <a:pt x="18095" y="4300"/>
                      </a:lnTo>
                      <a:cubicBezTo>
                        <a:pt x="18095" y="4300"/>
                        <a:pt x="13822" y="0"/>
                        <a:pt x="7764" y="0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5" name="Google Shape;375;p58"/>
                <p:cNvSpPr/>
                <p:nvPr/>
              </p:nvSpPr>
              <p:spPr>
                <a:xfrm flipH="1">
                  <a:off x="4567262" y="-38550"/>
                  <a:ext cx="867944" cy="11956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04" h="15297" extrusionOk="0">
                      <a:moveTo>
                        <a:pt x="11103" y="0"/>
                      </a:moveTo>
                      <a:cubicBezTo>
                        <a:pt x="11103" y="1"/>
                        <a:pt x="1" y="3392"/>
                        <a:pt x="911" y="15297"/>
                      </a:cubicBezTo>
                      <a:cubicBezTo>
                        <a:pt x="911" y="15297"/>
                        <a:pt x="3685" y="12022"/>
                        <a:pt x="5657" y="10443"/>
                      </a:cubicBezTo>
                      <a:lnTo>
                        <a:pt x="3192" y="9616"/>
                      </a:lnTo>
                      <a:lnTo>
                        <a:pt x="7703" y="8354"/>
                      </a:lnTo>
                      <a:lnTo>
                        <a:pt x="4420" y="8146"/>
                      </a:lnTo>
                      <a:lnTo>
                        <a:pt x="8714" y="5748"/>
                      </a:lnTo>
                      <a:lnTo>
                        <a:pt x="11103" y="0"/>
                      </a:ln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6" name="Google Shape;376;p58"/>
                <p:cNvSpPr/>
                <p:nvPr/>
              </p:nvSpPr>
              <p:spPr>
                <a:xfrm flipH="1">
                  <a:off x="5374388" y="1159006"/>
                  <a:ext cx="769925" cy="12381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50" h="15840" extrusionOk="0">
                      <a:moveTo>
                        <a:pt x="9850" y="1"/>
                      </a:moveTo>
                      <a:lnTo>
                        <a:pt x="9850" y="1"/>
                      </a:lnTo>
                      <a:cubicBezTo>
                        <a:pt x="0" y="6074"/>
                        <a:pt x="4035" y="15840"/>
                        <a:pt x="4035" y="15840"/>
                      </a:cubicBezTo>
                      <a:lnTo>
                        <a:pt x="7085" y="10911"/>
                      </a:lnTo>
                      <a:lnTo>
                        <a:pt x="6374" y="6517"/>
                      </a:lnTo>
                      <a:lnTo>
                        <a:pt x="8505" y="8722"/>
                      </a:lnTo>
                      <a:lnTo>
                        <a:pt x="6784" y="4821"/>
                      </a:lnTo>
                      <a:lnTo>
                        <a:pt x="8906" y="6107"/>
                      </a:lnTo>
                      <a:cubicBezTo>
                        <a:pt x="8956" y="3819"/>
                        <a:pt x="9850" y="1"/>
                        <a:pt x="9850" y="1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7" name="Google Shape;377;p58"/>
                <p:cNvSpPr/>
                <p:nvPr/>
              </p:nvSpPr>
              <p:spPr>
                <a:xfrm flipH="1">
                  <a:off x="5374384" y="1034646"/>
                  <a:ext cx="1270807" cy="4692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58" h="6003" extrusionOk="0">
                      <a:moveTo>
                        <a:pt x="10097" y="1"/>
                      </a:moveTo>
                      <a:cubicBezTo>
                        <a:pt x="3453" y="1"/>
                        <a:pt x="1" y="6003"/>
                        <a:pt x="1" y="6003"/>
                      </a:cubicBezTo>
                      <a:cubicBezTo>
                        <a:pt x="5302" y="1956"/>
                        <a:pt x="9815" y="1079"/>
                        <a:pt x="12731" y="1079"/>
                      </a:cubicBezTo>
                      <a:cubicBezTo>
                        <a:pt x="14962" y="1079"/>
                        <a:pt x="16258" y="1592"/>
                        <a:pt x="16258" y="1592"/>
                      </a:cubicBezTo>
                      <a:cubicBezTo>
                        <a:pt x="13969" y="449"/>
                        <a:pt x="11914" y="1"/>
                        <a:pt x="10097" y="1"/>
                      </a:cubicBezTo>
                      <a:close/>
                    </a:path>
                  </a:pathLst>
                </a:custGeom>
                <a:solidFill>
                  <a:srgbClr val="78A3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8" name="Google Shape;378;p58"/>
                <p:cNvSpPr/>
                <p:nvPr/>
              </p:nvSpPr>
              <p:spPr>
                <a:xfrm flipH="1">
                  <a:off x="5374386" y="293805"/>
                  <a:ext cx="1019350" cy="865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41" h="11070" extrusionOk="0">
                      <a:moveTo>
                        <a:pt x="91" y="0"/>
                      </a:moveTo>
                      <a:cubicBezTo>
                        <a:pt x="61" y="0"/>
                        <a:pt x="31" y="0"/>
                        <a:pt x="0" y="1"/>
                      </a:cubicBezTo>
                      <a:cubicBezTo>
                        <a:pt x="0" y="1"/>
                        <a:pt x="10050" y="3250"/>
                        <a:pt x="13041" y="11070"/>
                      </a:cubicBezTo>
                      <a:cubicBezTo>
                        <a:pt x="13041" y="11070"/>
                        <a:pt x="11636" y="0"/>
                        <a:pt x="91" y="0"/>
                      </a:cubicBezTo>
                      <a:close/>
                    </a:path>
                  </a:pathLst>
                </a:custGeom>
                <a:solidFill>
                  <a:srgbClr val="78A3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9" name="Google Shape;379;p58"/>
                <p:cNvSpPr/>
                <p:nvPr/>
              </p:nvSpPr>
              <p:spPr>
                <a:xfrm flipH="1">
                  <a:off x="4567261" y="-37925"/>
                  <a:ext cx="983472" cy="11559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82" h="14788" extrusionOk="0">
                      <a:moveTo>
                        <a:pt x="12581" y="1"/>
                      </a:moveTo>
                      <a:cubicBezTo>
                        <a:pt x="0" y="4094"/>
                        <a:pt x="2431" y="14787"/>
                        <a:pt x="2431" y="14787"/>
                      </a:cubicBezTo>
                      <a:cubicBezTo>
                        <a:pt x="4645" y="5306"/>
                        <a:pt x="12581" y="1"/>
                        <a:pt x="12581" y="1"/>
                      </a:cubicBezTo>
                      <a:close/>
                    </a:path>
                  </a:pathLst>
                </a:custGeom>
                <a:solidFill>
                  <a:srgbClr val="78A3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380" name="Google Shape;380;p58"/>
              <p:cNvSpPr/>
              <p:nvPr/>
            </p:nvSpPr>
            <p:spPr>
              <a:xfrm rot="822121" flipH="1">
                <a:off x="4231896" y="1184641"/>
                <a:ext cx="773829" cy="4294784"/>
              </a:xfrm>
              <a:custGeom>
                <a:avLst/>
                <a:gdLst/>
                <a:ahLst/>
                <a:cxnLst/>
                <a:rect l="l" t="t" r="r" b="b"/>
                <a:pathLst>
                  <a:path w="9900" h="35405" extrusionOk="0">
                    <a:moveTo>
                      <a:pt x="0" y="0"/>
                    </a:moveTo>
                    <a:cubicBezTo>
                      <a:pt x="0" y="1"/>
                      <a:pt x="2164" y="9265"/>
                      <a:pt x="2481" y="13785"/>
                    </a:cubicBezTo>
                    <a:cubicBezTo>
                      <a:pt x="2799" y="18304"/>
                      <a:pt x="3484" y="35405"/>
                      <a:pt x="3484" y="35405"/>
                    </a:cubicBezTo>
                    <a:cubicBezTo>
                      <a:pt x="4688" y="34884"/>
                      <a:pt x="5560" y="34276"/>
                      <a:pt x="6802" y="34276"/>
                    </a:cubicBezTo>
                    <a:cubicBezTo>
                      <a:pt x="6834" y="34276"/>
                      <a:pt x="6867" y="34276"/>
                      <a:pt x="6901" y="34277"/>
                    </a:cubicBezTo>
                    <a:cubicBezTo>
                      <a:pt x="7469" y="34284"/>
                      <a:pt x="7935" y="35302"/>
                      <a:pt x="8361" y="35302"/>
                    </a:cubicBezTo>
                    <a:cubicBezTo>
                      <a:pt x="8424" y="35302"/>
                      <a:pt x="8485" y="35280"/>
                      <a:pt x="8546" y="35229"/>
                    </a:cubicBezTo>
                    <a:cubicBezTo>
                      <a:pt x="9014" y="34837"/>
                      <a:pt x="9900" y="34419"/>
                      <a:pt x="9900" y="34419"/>
                    </a:cubicBezTo>
                    <a:cubicBezTo>
                      <a:pt x="9064" y="17269"/>
                      <a:pt x="1" y="2"/>
                      <a:pt x="0" y="0"/>
                    </a:cubicBezTo>
                    <a:close/>
                  </a:path>
                </a:pathLst>
              </a:custGeom>
              <a:solidFill>
                <a:srgbClr val="754C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81" name="Google Shape;381;p58"/>
            <p:cNvSpPr/>
            <p:nvPr/>
          </p:nvSpPr>
          <p:spPr>
            <a:xfrm>
              <a:off x="189111" y="4292798"/>
              <a:ext cx="648400" cy="384750"/>
            </a:xfrm>
            <a:custGeom>
              <a:avLst/>
              <a:gdLst/>
              <a:ahLst/>
              <a:cxnLst/>
              <a:rect l="l" t="t" r="r" b="b"/>
              <a:pathLst>
                <a:path w="25936" h="15390" extrusionOk="0">
                  <a:moveTo>
                    <a:pt x="5009" y="119"/>
                  </a:moveTo>
                  <a:cubicBezTo>
                    <a:pt x="7295" y="-357"/>
                    <a:pt x="11423" y="2596"/>
                    <a:pt x="13772" y="3167"/>
                  </a:cubicBezTo>
                  <a:cubicBezTo>
                    <a:pt x="16122" y="3739"/>
                    <a:pt x="17455" y="3612"/>
                    <a:pt x="19106" y="3548"/>
                  </a:cubicBezTo>
                  <a:cubicBezTo>
                    <a:pt x="20757" y="3485"/>
                    <a:pt x="22599" y="2183"/>
                    <a:pt x="23678" y="2786"/>
                  </a:cubicBezTo>
                  <a:cubicBezTo>
                    <a:pt x="24758" y="3389"/>
                    <a:pt x="26663" y="5168"/>
                    <a:pt x="25583" y="7168"/>
                  </a:cubicBezTo>
                  <a:cubicBezTo>
                    <a:pt x="24504" y="9168"/>
                    <a:pt x="20852" y="13677"/>
                    <a:pt x="17201" y="14788"/>
                  </a:cubicBezTo>
                  <a:cubicBezTo>
                    <a:pt x="13550" y="15899"/>
                    <a:pt x="6534" y="15296"/>
                    <a:pt x="3676" y="13835"/>
                  </a:cubicBezTo>
                  <a:cubicBezTo>
                    <a:pt x="819" y="12375"/>
                    <a:pt x="-166" y="8311"/>
                    <a:pt x="56" y="6025"/>
                  </a:cubicBezTo>
                  <a:cubicBezTo>
                    <a:pt x="278" y="3739"/>
                    <a:pt x="2723" y="595"/>
                    <a:pt x="5009" y="1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2" name="Google Shape;382;p58"/>
          <p:cNvSpPr txBox="1">
            <a:spLocks noGrp="1"/>
          </p:cNvSpPr>
          <p:nvPr>
            <p:ph type="subTitle" idx="1"/>
          </p:nvPr>
        </p:nvSpPr>
        <p:spPr>
          <a:xfrm>
            <a:off x="1971425" y="3421300"/>
            <a:ext cx="2781600" cy="5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754C2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83" name="Google Shape;383;p58"/>
          <p:cNvSpPr txBox="1">
            <a:spLocks noGrp="1"/>
          </p:cNvSpPr>
          <p:nvPr>
            <p:ph type="title"/>
          </p:nvPr>
        </p:nvSpPr>
        <p:spPr>
          <a:xfrm>
            <a:off x="1971425" y="2713525"/>
            <a:ext cx="4257900" cy="78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84" name="Google Shape;384;p58"/>
          <p:cNvSpPr txBox="1">
            <a:spLocks noGrp="1"/>
          </p:cNvSpPr>
          <p:nvPr>
            <p:ph type="title" idx="2"/>
          </p:nvPr>
        </p:nvSpPr>
        <p:spPr>
          <a:xfrm>
            <a:off x="1933450" y="955125"/>
            <a:ext cx="1476600" cy="91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9" name="Google Shape;949;p123"/>
          <p:cNvSpPr txBox="1">
            <a:spLocks noGrp="1"/>
          </p:cNvSpPr>
          <p:nvPr>
            <p:ph type="ctrTitle"/>
          </p:nvPr>
        </p:nvSpPr>
        <p:spPr>
          <a:xfrm>
            <a:off x="342900" y="1065212"/>
            <a:ext cx="3886200" cy="735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0" name="Google Shape;950;p123"/>
          <p:cNvSpPr txBox="1">
            <a:spLocks noGrp="1"/>
          </p:cNvSpPr>
          <p:nvPr>
            <p:ph type="subTitle" idx="1"/>
          </p:nvPr>
        </p:nvSpPr>
        <p:spPr>
          <a:xfrm>
            <a:off x="685800" y="1943100"/>
            <a:ext cx="3200400" cy="8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lvl="0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24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51" name="Google Shape;951;p123"/>
          <p:cNvSpPr txBox="1">
            <a:spLocks noGrp="1"/>
          </p:cNvSpPr>
          <p:nvPr>
            <p:ph type="dt" idx="10"/>
          </p:nvPr>
        </p:nvSpPr>
        <p:spPr>
          <a:xfrm>
            <a:off x="228600" y="3178184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2" name="Google Shape;952;p123"/>
          <p:cNvSpPr txBox="1">
            <a:spLocks noGrp="1"/>
          </p:cNvSpPr>
          <p:nvPr>
            <p:ph type="ftr" idx="11"/>
          </p:nvPr>
        </p:nvSpPr>
        <p:spPr>
          <a:xfrm>
            <a:off x="1562100" y="3178184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3" name="Google Shape;953;p123"/>
          <p:cNvSpPr txBox="1">
            <a:spLocks noGrp="1"/>
          </p:cNvSpPr>
          <p:nvPr>
            <p:ph type="sldNum" idx="12"/>
          </p:nvPr>
        </p:nvSpPr>
        <p:spPr>
          <a:xfrm>
            <a:off x="3276600" y="3178184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" name="Google Shape;955;p124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6" name="Google Shape;956;p124"/>
          <p:cNvSpPr txBox="1">
            <a:spLocks noGrp="1"/>
          </p:cNvSpPr>
          <p:nvPr>
            <p:ph type="body" idx="1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57" name="Google Shape;957;p124"/>
          <p:cNvSpPr txBox="1">
            <a:spLocks noGrp="1"/>
          </p:cNvSpPr>
          <p:nvPr>
            <p:ph type="dt" idx="10"/>
          </p:nvPr>
        </p:nvSpPr>
        <p:spPr>
          <a:xfrm>
            <a:off x="228600" y="3178184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8" name="Google Shape;958;p124"/>
          <p:cNvSpPr txBox="1">
            <a:spLocks noGrp="1"/>
          </p:cNvSpPr>
          <p:nvPr>
            <p:ph type="ftr" idx="11"/>
          </p:nvPr>
        </p:nvSpPr>
        <p:spPr>
          <a:xfrm>
            <a:off x="1562100" y="3178184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9" name="Google Shape;959;p124"/>
          <p:cNvSpPr txBox="1">
            <a:spLocks noGrp="1"/>
          </p:cNvSpPr>
          <p:nvPr>
            <p:ph type="sldNum" idx="12"/>
          </p:nvPr>
        </p:nvSpPr>
        <p:spPr>
          <a:xfrm>
            <a:off x="3276600" y="3178184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1" name="Google Shape;961;p125"/>
          <p:cNvSpPr txBox="1">
            <a:spLocks noGrp="1"/>
          </p:cNvSpPr>
          <p:nvPr>
            <p:ph type="title"/>
          </p:nvPr>
        </p:nvSpPr>
        <p:spPr>
          <a:xfrm>
            <a:off x="361157" y="2203450"/>
            <a:ext cx="3886200" cy="681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2" name="Google Shape;962;p125"/>
          <p:cNvSpPr txBox="1">
            <a:spLocks noGrp="1"/>
          </p:cNvSpPr>
          <p:nvPr>
            <p:ph type="body" idx="1"/>
          </p:nvPr>
        </p:nvSpPr>
        <p:spPr>
          <a:xfrm>
            <a:off x="361157" y="1453357"/>
            <a:ext cx="3886200" cy="750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b" anchorCtr="0">
            <a:normAutofit/>
          </a:bodyPr>
          <a:lstStyle>
            <a:lvl1pPr marL="457200" lvl="0" indent="-22860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 sz="1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180"/>
              </a:spcBef>
              <a:spcAft>
                <a:spcPts val="0"/>
              </a:spcAft>
              <a:buClr>
                <a:srgbClr val="888888"/>
              </a:buClr>
              <a:buSzPts val="900"/>
              <a:buNone/>
              <a:defRPr sz="9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60"/>
              </a:spcBef>
              <a:spcAft>
                <a:spcPts val="0"/>
              </a:spcAft>
              <a:buClr>
                <a:srgbClr val="888888"/>
              </a:buClr>
              <a:buSzPts val="800"/>
              <a:buNone/>
              <a:defRPr sz="8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63" name="Google Shape;963;p125"/>
          <p:cNvSpPr txBox="1">
            <a:spLocks noGrp="1"/>
          </p:cNvSpPr>
          <p:nvPr>
            <p:ph type="dt" idx="10"/>
          </p:nvPr>
        </p:nvSpPr>
        <p:spPr>
          <a:xfrm>
            <a:off x="228600" y="3178184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4" name="Google Shape;964;p125"/>
          <p:cNvSpPr txBox="1">
            <a:spLocks noGrp="1"/>
          </p:cNvSpPr>
          <p:nvPr>
            <p:ph type="ftr" idx="11"/>
          </p:nvPr>
        </p:nvSpPr>
        <p:spPr>
          <a:xfrm>
            <a:off x="1562100" y="3178184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5" name="Google Shape;965;p125"/>
          <p:cNvSpPr txBox="1">
            <a:spLocks noGrp="1"/>
          </p:cNvSpPr>
          <p:nvPr>
            <p:ph type="sldNum" idx="12"/>
          </p:nvPr>
        </p:nvSpPr>
        <p:spPr>
          <a:xfrm>
            <a:off x="3276600" y="3178184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7" name="Google Shape;967;p126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8" name="Google Shape;968;p126"/>
          <p:cNvSpPr txBox="1">
            <a:spLocks noGrp="1"/>
          </p:cNvSpPr>
          <p:nvPr>
            <p:ph type="body" idx="1"/>
          </p:nvPr>
        </p:nvSpPr>
        <p:spPr>
          <a:xfrm>
            <a:off x="228600" y="800100"/>
            <a:ext cx="2019300" cy="2262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marL="457200" lvl="0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1pPr>
            <a:lvl2pPr marL="914400" lvl="1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2pPr>
            <a:lvl3pPr marL="1371600" lvl="2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3pPr>
            <a:lvl4pPr marL="1828800" lvl="3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 sz="900"/>
            </a:lvl4pPr>
            <a:lvl5pPr marL="2286000" lvl="4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 sz="900"/>
            </a:lvl5pPr>
            <a:lvl6pPr marL="2743200" lvl="5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6pPr>
            <a:lvl7pPr marL="3200400" lvl="6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7pPr>
            <a:lvl8pPr marL="3657600" lvl="7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8pPr>
            <a:lvl9pPr marL="4114800" lvl="8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9pPr>
          </a:lstStyle>
          <a:p>
            <a:endParaRPr/>
          </a:p>
        </p:txBody>
      </p:sp>
      <p:sp>
        <p:nvSpPr>
          <p:cNvPr id="969" name="Google Shape;969;p126"/>
          <p:cNvSpPr txBox="1">
            <a:spLocks noGrp="1"/>
          </p:cNvSpPr>
          <p:nvPr>
            <p:ph type="body" idx="2"/>
          </p:nvPr>
        </p:nvSpPr>
        <p:spPr>
          <a:xfrm>
            <a:off x="2324100" y="800100"/>
            <a:ext cx="2019300" cy="2262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marL="457200" lvl="0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1pPr>
            <a:lvl2pPr marL="914400" lvl="1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2pPr>
            <a:lvl3pPr marL="1371600" lvl="2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3pPr>
            <a:lvl4pPr marL="1828800" lvl="3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 sz="900"/>
            </a:lvl4pPr>
            <a:lvl5pPr marL="2286000" lvl="4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 sz="900"/>
            </a:lvl5pPr>
            <a:lvl6pPr marL="2743200" lvl="5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6pPr>
            <a:lvl7pPr marL="3200400" lvl="6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7pPr>
            <a:lvl8pPr marL="3657600" lvl="7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8pPr>
            <a:lvl9pPr marL="4114800" lvl="8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9pPr>
          </a:lstStyle>
          <a:p>
            <a:endParaRPr/>
          </a:p>
        </p:txBody>
      </p:sp>
      <p:sp>
        <p:nvSpPr>
          <p:cNvPr id="970" name="Google Shape;970;p126"/>
          <p:cNvSpPr txBox="1">
            <a:spLocks noGrp="1"/>
          </p:cNvSpPr>
          <p:nvPr>
            <p:ph type="dt" idx="10"/>
          </p:nvPr>
        </p:nvSpPr>
        <p:spPr>
          <a:xfrm>
            <a:off x="228600" y="3178184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1" name="Google Shape;971;p126"/>
          <p:cNvSpPr txBox="1">
            <a:spLocks noGrp="1"/>
          </p:cNvSpPr>
          <p:nvPr>
            <p:ph type="ftr" idx="11"/>
          </p:nvPr>
        </p:nvSpPr>
        <p:spPr>
          <a:xfrm>
            <a:off x="1562100" y="3178184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2" name="Google Shape;972;p126"/>
          <p:cNvSpPr txBox="1">
            <a:spLocks noGrp="1"/>
          </p:cNvSpPr>
          <p:nvPr>
            <p:ph type="sldNum" idx="12"/>
          </p:nvPr>
        </p:nvSpPr>
        <p:spPr>
          <a:xfrm>
            <a:off x="3276600" y="3178184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4" name="Google Shape;974;p127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5" name="Google Shape;975;p127"/>
          <p:cNvSpPr txBox="1">
            <a:spLocks noGrp="1"/>
          </p:cNvSpPr>
          <p:nvPr>
            <p:ph type="body" idx="1"/>
          </p:nvPr>
        </p:nvSpPr>
        <p:spPr>
          <a:xfrm>
            <a:off x="228600" y="767556"/>
            <a:ext cx="2020094" cy="319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b" anchorCtr="0">
            <a:normAutofit/>
          </a:bodyPr>
          <a:lstStyle>
            <a:lvl1pPr marL="457200" lvl="0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1"/>
            </a:lvl2pPr>
            <a:lvl3pPr marL="1371600" lvl="2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3pPr>
            <a:lvl4pPr marL="1828800" lvl="3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4pPr>
            <a:lvl5pPr marL="2286000" lvl="4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5pPr>
            <a:lvl6pPr marL="2743200" lvl="5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6pPr>
            <a:lvl7pPr marL="3200400" lvl="6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7pPr>
            <a:lvl8pPr marL="3657600" lvl="7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8pPr>
            <a:lvl9pPr marL="4114800" lvl="8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9pPr>
          </a:lstStyle>
          <a:p>
            <a:endParaRPr/>
          </a:p>
        </p:txBody>
      </p:sp>
      <p:sp>
        <p:nvSpPr>
          <p:cNvPr id="976" name="Google Shape;976;p127"/>
          <p:cNvSpPr txBox="1">
            <a:spLocks noGrp="1"/>
          </p:cNvSpPr>
          <p:nvPr>
            <p:ph type="body" idx="2"/>
          </p:nvPr>
        </p:nvSpPr>
        <p:spPr>
          <a:xfrm>
            <a:off x="228600" y="1087438"/>
            <a:ext cx="2020094" cy="1975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marL="457200" lvl="0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1pPr>
            <a:lvl2pPr marL="914400" lvl="1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2pPr>
            <a:lvl3pPr marL="1371600" lvl="2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3pPr>
            <a:lvl4pPr marL="1828800" lvl="3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–"/>
              <a:defRPr sz="800"/>
            </a:lvl4pPr>
            <a:lvl5pPr marL="2286000" lvl="4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»"/>
              <a:defRPr sz="800"/>
            </a:lvl5pPr>
            <a:lvl6pPr marL="2743200" lvl="5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6pPr>
            <a:lvl7pPr marL="3200400" lvl="6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7pPr>
            <a:lvl8pPr marL="3657600" lvl="7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8pPr>
            <a:lvl9pPr marL="4114800" lvl="8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9pPr>
          </a:lstStyle>
          <a:p>
            <a:endParaRPr/>
          </a:p>
        </p:txBody>
      </p:sp>
      <p:sp>
        <p:nvSpPr>
          <p:cNvPr id="977" name="Google Shape;977;p127"/>
          <p:cNvSpPr txBox="1">
            <a:spLocks noGrp="1"/>
          </p:cNvSpPr>
          <p:nvPr>
            <p:ph type="body" idx="3"/>
          </p:nvPr>
        </p:nvSpPr>
        <p:spPr>
          <a:xfrm>
            <a:off x="2322513" y="767556"/>
            <a:ext cx="2020888" cy="319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b" anchorCtr="0">
            <a:normAutofit/>
          </a:bodyPr>
          <a:lstStyle>
            <a:lvl1pPr marL="457200" lvl="0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1"/>
            </a:lvl2pPr>
            <a:lvl3pPr marL="1371600" lvl="2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3pPr>
            <a:lvl4pPr marL="1828800" lvl="3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4pPr>
            <a:lvl5pPr marL="2286000" lvl="4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5pPr>
            <a:lvl6pPr marL="2743200" lvl="5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6pPr>
            <a:lvl7pPr marL="3200400" lvl="6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7pPr>
            <a:lvl8pPr marL="3657600" lvl="7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8pPr>
            <a:lvl9pPr marL="4114800" lvl="8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9pPr>
          </a:lstStyle>
          <a:p>
            <a:endParaRPr/>
          </a:p>
        </p:txBody>
      </p:sp>
      <p:sp>
        <p:nvSpPr>
          <p:cNvPr id="978" name="Google Shape;978;p127"/>
          <p:cNvSpPr txBox="1">
            <a:spLocks noGrp="1"/>
          </p:cNvSpPr>
          <p:nvPr>
            <p:ph type="body" idx="4"/>
          </p:nvPr>
        </p:nvSpPr>
        <p:spPr>
          <a:xfrm>
            <a:off x="2322513" y="1087438"/>
            <a:ext cx="2020888" cy="1975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marL="457200" lvl="0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1pPr>
            <a:lvl2pPr marL="914400" lvl="1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2pPr>
            <a:lvl3pPr marL="1371600" lvl="2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3pPr>
            <a:lvl4pPr marL="1828800" lvl="3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–"/>
              <a:defRPr sz="800"/>
            </a:lvl4pPr>
            <a:lvl5pPr marL="2286000" lvl="4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»"/>
              <a:defRPr sz="800"/>
            </a:lvl5pPr>
            <a:lvl6pPr marL="2743200" lvl="5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6pPr>
            <a:lvl7pPr marL="3200400" lvl="6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7pPr>
            <a:lvl8pPr marL="3657600" lvl="7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8pPr>
            <a:lvl9pPr marL="4114800" lvl="8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9pPr>
          </a:lstStyle>
          <a:p>
            <a:endParaRPr/>
          </a:p>
        </p:txBody>
      </p:sp>
      <p:sp>
        <p:nvSpPr>
          <p:cNvPr id="979" name="Google Shape;979;p127"/>
          <p:cNvSpPr txBox="1">
            <a:spLocks noGrp="1"/>
          </p:cNvSpPr>
          <p:nvPr>
            <p:ph type="dt" idx="10"/>
          </p:nvPr>
        </p:nvSpPr>
        <p:spPr>
          <a:xfrm>
            <a:off x="228600" y="3178184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0" name="Google Shape;980;p127"/>
          <p:cNvSpPr txBox="1">
            <a:spLocks noGrp="1"/>
          </p:cNvSpPr>
          <p:nvPr>
            <p:ph type="ftr" idx="11"/>
          </p:nvPr>
        </p:nvSpPr>
        <p:spPr>
          <a:xfrm>
            <a:off x="1562100" y="3178184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1" name="Google Shape;981;p127"/>
          <p:cNvSpPr txBox="1">
            <a:spLocks noGrp="1"/>
          </p:cNvSpPr>
          <p:nvPr>
            <p:ph type="sldNum" idx="12"/>
          </p:nvPr>
        </p:nvSpPr>
        <p:spPr>
          <a:xfrm>
            <a:off x="3276600" y="3178184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" name="Google Shape;983;p128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4" name="Google Shape;984;p128"/>
          <p:cNvSpPr txBox="1">
            <a:spLocks noGrp="1"/>
          </p:cNvSpPr>
          <p:nvPr>
            <p:ph type="dt" idx="10"/>
          </p:nvPr>
        </p:nvSpPr>
        <p:spPr>
          <a:xfrm>
            <a:off x="228600" y="3178184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5" name="Google Shape;985;p128"/>
          <p:cNvSpPr txBox="1">
            <a:spLocks noGrp="1"/>
          </p:cNvSpPr>
          <p:nvPr>
            <p:ph type="ftr" idx="11"/>
          </p:nvPr>
        </p:nvSpPr>
        <p:spPr>
          <a:xfrm>
            <a:off x="1562100" y="3178184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6" name="Google Shape;986;p128"/>
          <p:cNvSpPr txBox="1">
            <a:spLocks noGrp="1"/>
          </p:cNvSpPr>
          <p:nvPr>
            <p:ph type="sldNum" idx="12"/>
          </p:nvPr>
        </p:nvSpPr>
        <p:spPr>
          <a:xfrm>
            <a:off x="3276600" y="3178184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9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8" name="Google Shape;988;p129"/>
          <p:cNvSpPr txBox="1">
            <a:spLocks noGrp="1"/>
          </p:cNvSpPr>
          <p:nvPr>
            <p:ph type="title"/>
          </p:nvPr>
        </p:nvSpPr>
        <p:spPr>
          <a:xfrm>
            <a:off x="228609" y="136527"/>
            <a:ext cx="1504157" cy="58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  <a:defRPr sz="1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9" name="Google Shape;989;p129"/>
          <p:cNvSpPr txBox="1">
            <a:spLocks noGrp="1"/>
          </p:cNvSpPr>
          <p:nvPr>
            <p:ph type="body" idx="1"/>
          </p:nvPr>
        </p:nvSpPr>
        <p:spPr>
          <a:xfrm>
            <a:off x="1787534" y="136527"/>
            <a:ext cx="2555875" cy="29265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marL="457200" lvl="0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1pPr>
            <a:lvl2pPr marL="914400" lvl="1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/>
            </a:lvl2pPr>
            <a:lvl3pPr marL="1371600" lvl="2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marL="1828800" lvl="3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4pPr>
            <a:lvl5pPr marL="2286000" lvl="4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»"/>
              <a:defRPr sz="1000"/>
            </a:lvl5pPr>
            <a:lvl6pPr marL="2743200" lvl="5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6pPr>
            <a:lvl7pPr marL="3200400" lvl="6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7pPr>
            <a:lvl8pPr marL="3657600" lvl="7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8pPr>
            <a:lvl9pPr marL="4114800" lvl="8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9pPr>
          </a:lstStyle>
          <a:p>
            <a:endParaRPr/>
          </a:p>
        </p:txBody>
      </p:sp>
      <p:sp>
        <p:nvSpPr>
          <p:cNvPr id="990" name="Google Shape;990;p129"/>
          <p:cNvSpPr txBox="1">
            <a:spLocks noGrp="1"/>
          </p:cNvSpPr>
          <p:nvPr>
            <p:ph type="body" idx="2"/>
          </p:nvPr>
        </p:nvSpPr>
        <p:spPr>
          <a:xfrm>
            <a:off x="228609" y="717550"/>
            <a:ext cx="1504157" cy="2345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marL="457200" lvl="0" indent="-228600" algn="l">
              <a:spcBef>
                <a:spcPts val="14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1pPr>
            <a:lvl2pPr marL="914400" lvl="1" indent="-228600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2pPr>
            <a:lvl3pPr marL="1371600" lvl="2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3pPr>
            <a:lvl4pPr marL="1828800" lvl="3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4pPr>
            <a:lvl5pPr marL="2286000" lvl="4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5pPr>
            <a:lvl6pPr marL="2743200" lvl="5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6pPr>
            <a:lvl7pPr marL="3200400" lvl="6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7pPr>
            <a:lvl8pPr marL="3657600" lvl="7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8pPr>
            <a:lvl9pPr marL="4114800" lvl="8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9pPr>
          </a:lstStyle>
          <a:p>
            <a:endParaRPr/>
          </a:p>
        </p:txBody>
      </p:sp>
      <p:sp>
        <p:nvSpPr>
          <p:cNvPr id="991" name="Google Shape;991;p129"/>
          <p:cNvSpPr txBox="1">
            <a:spLocks noGrp="1"/>
          </p:cNvSpPr>
          <p:nvPr>
            <p:ph type="dt" idx="10"/>
          </p:nvPr>
        </p:nvSpPr>
        <p:spPr>
          <a:xfrm>
            <a:off x="228600" y="3178184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2" name="Google Shape;992;p129"/>
          <p:cNvSpPr txBox="1">
            <a:spLocks noGrp="1"/>
          </p:cNvSpPr>
          <p:nvPr>
            <p:ph type="ftr" idx="11"/>
          </p:nvPr>
        </p:nvSpPr>
        <p:spPr>
          <a:xfrm>
            <a:off x="1562100" y="3178184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3" name="Google Shape;993;p129"/>
          <p:cNvSpPr txBox="1">
            <a:spLocks noGrp="1"/>
          </p:cNvSpPr>
          <p:nvPr>
            <p:ph type="sldNum" idx="12"/>
          </p:nvPr>
        </p:nvSpPr>
        <p:spPr>
          <a:xfrm>
            <a:off x="3276600" y="3178184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9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5" name="Google Shape;995;p130"/>
          <p:cNvSpPr txBox="1">
            <a:spLocks noGrp="1"/>
          </p:cNvSpPr>
          <p:nvPr>
            <p:ph type="title"/>
          </p:nvPr>
        </p:nvSpPr>
        <p:spPr>
          <a:xfrm>
            <a:off x="896144" y="2400309"/>
            <a:ext cx="2743200" cy="283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  <a:defRPr sz="1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6" name="Google Shape;996;p130"/>
          <p:cNvSpPr>
            <a:spLocks noGrp="1"/>
          </p:cNvSpPr>
          <p:nvPr>
            <p:ph type="pic" idx="2"/>
          </p:nvPr>
        </p:nvSpPr>
        <p:spPr>
          <a:xfrm>
            <a:off x="896144" y="306388"/>
            <a:ext cx="2743200" cy="2057400"/>
          </a:xfrm>
          <a:prstGeom prst="rect">
            <a:avLst/>
          </a:prstGeom>
          <a:noFill/>
          <a:ln>
            <a:noFill/>
          </a:ln>
        </p:spPr>
      </p:sp>
      <p:sp>
        <p:nvSpPr>
          <p:cNvPr id="997" name="Google Shape;997;p130"/>
          <p:cNvSpPr txBox="1">
            <a:spLocks noGrp="1"/>
          </p:cNvSpPr>
          <p:nvPr>
            <p:ph type="body" idx="1"/>
          </p:nvPr>
        </p:nvSpPr>
        <p:spPr>
          <a:xfrm>
            <a:off x="896144" y="2683672"/>
            <a:ext cx="2743200" cy="402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marL="457200" lvl="0" indent="-228600" algn="l">
              <a:spcBef>
                <a:spcPts val="14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1pPr>
            <a:lvl2pPr marL="914400" lvl="1" indent="-228600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2pPr>
            <a:lvl3pPr marL="1371600" lvl="2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3pPr>
            <a:lvl4pPr marL="1828800" lvl="3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4pPr>
            <a:lvl5pPr marL="2286000" lvl="4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5pPr>
            <a:lvl6pPr marL="2743200" lvl="5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6pPr>
            <a:lvl7pPr marL="3200400" lvl="6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7pPr>
            <a:lvl8pPr marL="3657600" lvl="7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8pPr>
            <a:lvl9pPr marL="4114800" lvl="8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9pPr>
          </a:lstStyle>
          <a:p>
            <a:endParaRPr/>
          </a:p>
        </p:txBody>
      </p:sp>
      <p:sp>
        <p:nvSpPr>
          <p:cNvPr id="998" name="Google Shape;998;p130"/>
          <p:cNvSpPr txBox="1">
            <a:spLocks noGrp="1"/>
          </p:cNvSpPr>
          <p:nvPr>
            <p:ph type="dt" idx="10"/>
          </p:nvPr>
        </p:nvSpPr>
        <p:spPr>
          <a:xfrm>
            <a:off x="228600" y="3178184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9" name="Google Shape;999;p130"/>
          <p:cNvSpPr txBox="1">
            <a:spLocks noGrp="1"/>
          </p:cNvSpPr>
          <p:nvPr>
            <p:ph type="ftr" idx="11"/>
          </p:nvPr>
        </p:nvSpPr>
        <p:spPr>
          <a:xfrm>
            <a:off x="1562100" y="3178184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0" name="Google Shape;1000;p130"/>
          <p:cNvSpPr txBox="1">
            <a:spLocks noGrp="1"/>
          </p:cNvSpPr>
          <p:nvPr>
            <p:ph type="sldNum" idx="12"/>
          </p:nvPr>
        </p:nvSpPr>
        <p:spPr>
          <a:xfrm>
            <a:off x="3276600" y="3178184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2" name="Google Shape;1002;p131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3" name="Google Shape;1003;p131"/>
          <p:cNvSpPr txBox="1">
            <a:spLocks noGrp="1"/>
          </p:cNvSpPr>
          <p:nvPr>
            <p:ph type="body" idx="1"/>
          </p:nvPr>
        </p:nvSpPr>
        <p:spPr>
          <a:xfrm rot="5400000">
            <a:off x="1154509" y="-125809"/>
            <a:ext cx="2262982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04" name="Google Shape;1004;p131"/>
          <p:cNvSpPr txBox="1">
            <a:spLocks noGrp="1"/>
          </p:cNvSpPr>
          <p:nvPr>
            <p:ph type="dt" idx="10"/>
          </p:nvPr>
        </p:nvSpPr>
        <p:spPr>
          <a:xfrm>
            <a:off x="228600" y="3178184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5" name="Google Shape;1005;p131"/>
          <p:cNvSpPr txBox="1">
            <a:spLocks noGrp="1"/>
          </p:cNvSpPr>
          <p:nvPr>
            <p:ph type="ftr" idx="11"/>
          </p:nvPr>
        </p:nvSpPr>
        <p:spPr>
          <a:xfrm>
            <a:off x="1562100" y="3178184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6" name="Google Shape;1006;p131"/>
          <p:cNvSpPr txBox="1">
            <a:spLocks noGrp="1"/>
          </p:cNvSpPr>
          <p:nvPr>
            <p:ph type="sldNum" idx="12"/>
          </p:nvPr>
        </p:nvSpPr>
        <p:spPr>
          <a:xfrm>
            <a:off x="3276600" y="3178184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8" name="Google Shape;1008;p132"/>
          <p:cNvSpPr txBox="1">
            <a:spLocks noGrp="1"/>
          </p:cNvSpPr>
          <p:nvPr>
            <p:ph type="title"/>
          </p:nvPr>
        </p:nvSpPr>
        <p:spPr>
          <a:xfrm rot="5400000">
            <a:off x="2366168" y="1085857"/>
            <a:ext cx="2925763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9" name="Google Shape;1009;p132"/>
          <p:cNvSpPr txBox="1">
            <a:spLocks noGrp="1"/>
          </p:cNvSpPr>
          <p:nvPr>
            <p:ph type="body" idx="1"/>
          </p:nvPr>
        </p:nvSpPr>
        <p:spPr>
          <a:xfrm rot="5400000">
            <a:off x="270668" y="95256"/>
            <a:ext cx="2925763" cy="30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10" name="Google Shape;1010;p132"/>
          <p:cNvSpPr txBox="1">
            <a:spLocks noGrp="1"/>
          </p:cNvSpPr>
          <p:nvPr>
            <p:ph type="dt" idx="10"/>
          </p:nvPr>
        </p:nvSpPr>
        <p:spPr>
          <a:xfrm>
            <a:off x="228600" y="3178184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1" name="Google Shape;1011;p132"/>
          <p:cNvSpPr txBox="1">
            <a:spLocks noGrp="1"/>
          </p:cNvSpPr>
          <p:nvPr>
            <p:ph type="ftr" idx="11"/>
          </p:nvPr>
        </p:nvSpPr>
        <p:spPr>
          <a:xfrm>
            <a:off x="1562100" y="3178184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2" name="Google Shape;1012;p132"/>
          <p:cNvSpPr txBox="1">
            <a:spLocks noGrp="1"/>
          </p:cNvSpPr>
          <p:nvPr>
            <p:ph type="sldNum" idx="12"/>
          </p:nvPr>
        </p:nvSpPr>
        <p:spPr>
          <a:xfrm>
            <a:off x="3276600" y="3178184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2"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59"/>
          <p:cNvSpPr txBox="1">
            <a:spLocks noGrp="1"/>
          </p:cNvSpPr>
          <p:nvPr>
            <p:ph type="title"/>
          </p:nvPr>
        </p:nvSpPr>
        <p:spPr>
          <a:xfrm>
            <a:off x="1018650" y="1753411"/>
            <a:ext cx="3018300" cy="4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387" name="Google Shape;387;p59"/>
          <p:cNvSpPr txBox="1">
            <a:spLocks noGrp="1"/>
          </p:cNvSpPr>
          <p:nvPr>
            <p:ph type="subTitle" idx="1"/>
          </p:nvPr>
        </p:nvSpPr>
        <p:spPr>
          <a:xfrm>
            <a:off x="1018650" y="2117186"/>
            <a:ext cx="3018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rgbClr val="754C2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88" name="Google Shape;388;p59"/>
          <p:cNvSpPr txBox="1">
            <a:spLocks noGrp="1"/>
          </p:cNvSpPr>
          <p:nvPr>
            <p:ph type="title" idx="2"/>
          </p:nvPr>
        </p:nvSpPr>
        <p:spPr>
          <a:xfrm>
            <a:off x="5411700" y="3422225"/>
            <a:ext cx="3018300" cy="4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89" name="Google Shape;389;p59"/>
          <p:cNvSpPr txBox="1">
            <a:spLocks noGrp="1"/>
          </p:cNvSpPr>
          <p:nvPr>
            <p:ph type="subTitle" idx="3"/>
          </p:nvPr>
        </p:nvSpPr>
        <p:spPr>
          <a:xfrm>
            <a:off x="5411700" y="3786000"/>
            <a:ext cx="3018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rgbClr val="754C2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0" name="Google Shape;390;p59"/>
          <p:cNvSpPr txBox="1">
            <a:spLocks noGrp="1"/>
          </p:cNvSpPr>
          <p:nvPr>
            <p:ph type="title" idx="4"/>
          </p:nvPr>
        </p:nvSpPr>
        <p:spPr>
          <a:xfrm>
            <a:off x="5411700" y="1754811"/>
            <a:ext cx="3018300" cy="4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391" name="Google Shape;391;p59"/>
          <p:cNvSpPr txBox="1">
            <a:spLocks noGrp="1"/>
          </p:cNvSpPr>
          <p:nvPr>
            <p:ph type="subTitle" idx="5"/>
          </p:nvPr>
        </p:nvSpPr>
        <p:spPr>
          <a:xfrm>
            <a:off x="5411700" y="2118586"/>
            <a:ext cx="3018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rgbClr val="754C2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2" name="Google Shape;392;p59"/>
          <p:cNvSpPr txBox="1">
            <a:spLocks noGrp="1"/>
          </p:cNvSpPr>
          <p:nvPr>
            <p:ph type="title" idx="6"/>
          </p:nvPr>
        </p:nvSpPr>
        <p:spPr>
          <a:xfrm>
            <a:off x="713225" y="368825"/>
            <a:ext cx="7698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93" name="Google Shape;393;p59"/>
          <p:cNvSpPr/>
          <p:nvPr/>
        </p:nvSpPr>
        <p:spPr>
          <a:xfrm>
            <a:off x="-712980" y="4102300"/>
            <a:ext cx="10199540" cy="1256350"/>
          </a:xfrm>
          <a:custGeom>
            <a:avLst/>
            <a:gdLst/>
            <a:ahLst/>
            <a:cxnLst/>
            <a:rect l="l" t="t" r="r" b="b"/>
            <a:pathLst>
              <a:path w="279019" h="50254" extrusionOk="0">
                <a:moveTo>
                  <a:pt x="18613" y="24122"/>
                </a:moveTo>
                <a:cubicBezTo>
                  <a:pt x="23058" y="18217"/>
                  <a:pt x="37346" y="15613"/>
                  <a:pt x="45283" y="12311"/>
                </a:cubicBezTo>
                <a:cubicBezTo>
                  <a:pt x="53221" y="9009"/>
                  <a:pt x="60269" y="6279"/>
                  <a:pt x="66238" y="4310"/>
                </a:cubicBezTo>
                <a:cubicBezTo>
                  <a:pt x="72207" y="2342"/>
                  <a:pt x="75700" y="1072"/>
                  <a:pt x="81097" y="500"/>
                </a:cubicBezTo>
                <a:cubicBezTo>
                  <a:pt x="86495" y="-71"/>
                  <a:pt x="93162" y="-389"/>
                  <a:pt x="98623" y="881"/>
                </a:cubicBezTo>
                <a:cubicBezTo>
                  <a:pt x="104084" y="2151"/>
                  <a:pt x="108021" y="4437"/>
                  <a:pt x="113863" y="8120"/>
                </a:cubicBezTo>
                <a:cubicBezTo>
                  <a:pt x="119705" y="11803"/>
                  <a:pt x="129230" y="19614"/>
                  <a:pt x="133675" y="22979"/>
                </a:cubicBezTo>
                <a:cubicBezTo>
                  <a:pt x="138120" y="26345"/>
                  <a:pt x="137422" y="27170"/>
                  <a:pt x="140533" y="28313"/>
                </a:cubicBezTo>
                <a:cubicBezTo>
                  <a:pt x="143645" y="29456"/>
                  <a:pt x="147201" y="30536"/>
                  <a:pt x="152344" y="29837"/>
                </a:cubicBezTo>
                <a:cubicBezTo>
                  <a:pt x="157488" y="29139"/>
                  <a:pt x="165489" y="25710"/>
                  <a:pt x="171394" y="24122"/>
                </a:cubicBezTo>
                <a:cubicBezTo>
                  <a:pt x="177300" y="22535"/>
                  <a:pt x="181491" y="20566"/>
                  <a:pt x="187777" y="20312"/>
                </a:cubicBezTo>
                <a:cubicBezTo>
                  <a:pt x="194064" y="20058"/>
                  <a:pt x="202382" y="20947"/>
                  <a:pt x="209113" y="22598"/>
                </a:cubicBezTo>
                <a:cubicBezTo>
                  <a:pt x="215844" y="24249"/>
                  <a:pt x="222448" y="27869"/>
                  <a:pt x="228163" y="30218"/>
                </a:cubicBezTo>
                <a:cubicBezTo>
                  <a:pt x="233878" y="32568"/>
                  <a:pt x="238450" y="34854"/>
                  <a:pt x="243403" y="36695"/>
                </a:cubicBezTo>
                <a:cubicBezTo>
                  <a:pt x="248356" y="38537"/>
                  <a:pt x="253436" y="39870"/>
                  <a:pt x="257881" y="41267"/>
                </a:cubicBezTo>
                <a:cubicBezTo>
                  <a:pt x="262326" y="42664"/>
                  <a:pt x="270391" y="43744"/>
                  <a:pt x="270073" y="45077"/>
                </a:cubicBezTo>
                <a:cubicBezTo>
                  <a:pt x="269756" y="46411"/>
                  <a:pt x="297886" y="48824"/>
                  <a:pt x="255976" y="49268"/>
                </a:cubicBezTo>
                <a:cubicBezTo>
                  <a:pt x="214066" y="49713"/>
                  <a:pt x="58174" y="51935"/>
                  <a:pt x="18613" y="47744"/>
                </a:cubicBezTo>
                <a:cubicBezTo>
                  <a:pt x="-20947" y="43553"/>
                  <a:pt x="14168" y="30028"/>
                  <a:pt x="18613" y="24122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59"/>
          <p:cNvSpPr/>
          <p:nvPr/>
        </p:nvSpPr>
        <p:spPr>
          <a:xfrm flipH="1">
            <a:off x="7485958" y="1050890"/>
            <a:ext cx="1723799" cy="440544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5" name="Google Shape;395;p59"/>
          <p:cNvSpPr/>
          <p:nvPr/>
        </p:nvSpPr>
        <p:spPr>
          <a:xfrm>
            <a:off x="-303189" y="781065"/>
            <a:ext cx="1723799" cy="440544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0" name="Google Shape;1020;p48"/>
          <p:cNvSpPr txBox="1">
            <a:spLocks noGrp="1"/>
          </p:cNvSpPr>
          <p:nvPr>
            <p:ph type="dt" idx="10"/>
          </p:nvPr>
        </p:nvSpPr>
        <p:spPr>
          <a:xfrm>
            <a:off x="228600" y="3178184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1" name="Google Shape;1021;p48"/>
          <p:cNvSpPr txBox="1">
            <a:spLocks noGrp="1"/>
          </p:cNvSpPr>
          <p:nvPr>
            <p:ph type="ftr" idx="11"/>
          </p:nvPr>
        </p:nvSpPr>
        <p:spPr>
          <a:xfrm>
            <a:off x="1562100" y="3178184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2" name="Google Shape;1022;p48"/>
          <p:cNvSpPr txBox="1">
            <a:spLocks noGrp="1"/>
          </p:cNvSpPr>
          <p:nvPr>
            <p:ph type="sldNum" idx="12"/>
          </p:nvPr>
        </p:nvSpPr>
        <p:spPr>
          <a:xfrm>
            <a:off x="3276600" y="3178184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" name="Google Shape;1024;p133"/>
          <p:cNvSpPr txBox="1">
            <a:spLocks noGrp="1"/>
          </p:cNvSpPr>
          <p:nvPr>
            <p:ph type="ctrTitle"/>
          </p:nvPr>
        </p:nvSpPr>
        <p:spPr>
          <a:xfrm>
            <a:off x="342900" y="1065212"/>
            <a:ext cx="3886200" cy="735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5" name="Google Shape;1025;p133"/>
          <p:cNvSpPr txBox="1">
            <a:spLocks noGrp="1"/>
          </p:cNvSpPr>
          <p:nvPr>
            <p:ph type="subTitle" idx="1"/>
          </p:nvPr>
        </p:nvSpPr>
        <p:spPr>
          <a:xfrm>
            <a:off x="685800" y="1943100"/>
            <a:ext cx="3200400" cy="8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lvl="0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24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26" name="Google Shape;1026;p133"/>
          <p:cNvSpPr txBox="1">
            <a:spLocks noGrp="1"/>
          </p:cNvSpPr>
          <p:nvPr>
            <p:ph type="dt" idx="10"/>
          </p:nvPr>
        </p:nvSpPr>
        <p:spPr>
          <a:xfrm>
            <a:off x="228600" y="3178184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7" name="Google Shape;1027;p133"/>
          <p:cNvSpPr txBox="1">
            <a:spLocks noGrp="1"/>
          </p:cNvSpPr>
          <p:nvPr>
            <p:ph type="ftr" idx="11"/>
          </p:nvPr>
        </p:nvSpPr>
        <p:spPr>
          <a:xfrm>
            <a:off x="1562100" y="3178184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8" name="Google Shape;1028;p133"/>
          <p:cNvSpPr txBox="1">
            <a:spLocks noGrp="1"/>
          </p:cNvSpPr>
          <p:nvPr>
            <p:ph type="sldNum" idx="12"/>
          </p:nvPr>
        </p:nvSpPr>
        <p:spPr>
          <a:xfrm>
            <a:off x="3276600" y="3178184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Google Shape;1030;p134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1" name="Google Shape;1031;p134"/>
          <p:cNvSpPr txBox="1">
            <a:spLocks noGrp="1"/>
          </p:cNvSpPr>
          <p:nvPr>
            <p:ph type="body" idx="1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32" name="Google Shape;1032;p134"/>
          <p:cNvSpPr txBox="1">
            <a:spLocks noGrp="1"/>
          </p:cNvSpPr>
          <p:nvPr>
            <p:ph type="dt" idx="10"/>
          </p:nvPr>
        </p:nvSpPr>
        <p:spPr>
          <a:xfrm>
            <a:off x="228600" y="3178184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3" name="Google Shape;1033;p134"/>
          <p:cNvSpPr txBox="1">
            <a:spLocks noGrp="1"/>
          </p:cNvSpPr>
          <p:nvPr>
            <p:ph type="ftr" idx="11"/>
          </p:nvPr>
        </p:nvSpPr>
        <p:spPr>
          <a:xfrm>
            <a:off x="1562100" y="3178184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4" name="Google Shape;1034;p134"/>
          <p:cNvSpPr txBox="1">
            <a:spLocks noGrp="1"/>
          </p:cNvSpPr>
          <p:nvPr>
            <p:ph type="sldNum" idx="12"/>
          </p:nvPr>
        </p:nvSpPr>
        <p:spPr>
          <a:xfrm>
            <a:off x="3276600" y="3178184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Google Shape;1036;p135"/>
          <p:cNvSpPr txBox="1">
            <a:spLocks noGrp="1"/>
          </p:cNvSpPr>
          <p:nvPr>
            <p:ph type="title"/>
          </p:nvPr>
        </p:nvSpPr>
        <p:spPr>
          <a:xfrm>
            <a:off x="361157" y="2203450"/>
            <a:ext cx="3886200" cy="681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7" name="Google Shape;1037;p135"/>
          <p:cNvSpPr txBox="1">
            <a:spLocks noGrp="1"/>
          </p:cNvSpPr>
          <p:nvPr>
            <p:ph type="body" idx="1"/>
          </p:nvPr>
        </p:nvSpPr>
        <p:spPr>
          <a:xfrm>
            <a:off x="361157" y="1453357"/>
            <a:ext cx="3886200" cy="750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b" anchorCtr="0">
            <a:normAutofit/>
          </a:bodyPr>
          <a:lstStyle>
            <a:lvl1pPr marL="457200" lvl="0" indent="-22860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 sz="1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180"/>
              </a:spcBef>
              <a:spcAft>
                <a:spcPts val="0"/>
              </a:spcAft>
              <a:buClr>
                <a:srgbClr val="888888"/>
              </a:buClr>
              <a:buSzPts val="900"/>
              <a:buNone/>
              <a:defRPr sz="9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60"/>
              </a:spcBef>
              <a:spcAft>
                <a:spcPts val="0"/>
              </a:spcAft>
              <a:buClr>
                <a:srgbClr val="888888"/>
              </a:buClr>
              <a:buSzPts val="800"/>
              <a:buNone/>
              <a:defRPr sz="8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38" name="Google Shape;1038;p135"/>
          <p:cNvSpPr txBox="1">
            <a:spLocks noGrp="1"/>
          </p:cNvSpPr>
          <p:nvPr>
            <p:ph type="dt" idx="10"/>
          </p:nvPr>
        </p:nvSpPr>
        <p:spPr>
          <a:xfrm>
            <a:off x="228600" y="3178184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9" name="Google Shape;1039;p135"/>
          <p:cNvSpPr txBox="1">
            <a:spLocks noGrp="1"/>
          </p:cNvSpPr>
          <p:nvPr>
            <p:ph type="ftr" idx="11"/>
          </p:nvPr>
        </p:nvSpPr>
        <p:spPr>
          <a:xfrm>
            <a:off x="1562100" y="3178184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0" name="Google Shape;1040;p135"/>
          <p:cNvSpPr txBox="1">
            <a:spLocks noGrp="1"/>
          </p:cNvSpPr>
          <p:nvPr>
            <p:ph type="sldNum" idx="12"/>
          </p:nvPr>
        </p:nvSpPr>
        <p:spPr>
          <a:xfrm>
            <a:off x="3276600" y="3178184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" name="Google Shape;1042;p136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3" name="Google Shape;1043;p136"/>
          <p:cNvSpPr txBox="1">
            <a:spLocks noGrp="1"/>
          </p:cNvSpPr>
          <p:nvPr>
            <p:ph type="body" idx="1"/>
          </p:nvPr>
        </p:nvSpPr>
        <p:spPr>
          <a:xfrm>
            <a:off x="228600" y="800100"/>
            <a:ext cx="2019300" cy="2262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marL="457200" lvl="0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1pPr>
            <a:lvl2pPr marL="914400" lvl="1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2pPr>
            <a:lvl3pPr marL="1371600" lvl="2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3pPr>
            <a:lvl4pPr marL="1828800" lvl="3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 sz="900"/>
            </a:lvl4pPr>
            <a:lvl5pPr marL="2286000" lvl="4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 sz="900"/>
            </a:lvl5pPr>
            <a:lvl6pPr marL="2743200" lvl="5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6pPr>
            <a:lvl7pPr marL="3200400" lvl="6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7pPr>
            <a:lvl8pPr marL="3657600" lvl="7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8pPr>
            <a:lvl9pPr marL="4114800" lvl="8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9pPr>
          </a:lstStyle>
          <a:p>
            <a:endParaRPr/>
          </a:p>
        </p:txBody>
      </p:sp>
      <p:sp>
        <p:nvSpPr>
          <p:cNvPr id="1044" name="Google Shape;1044;p136"/>
          <p:cNvSpPr txBox="1">
            <a:spLocks noGrp="1"/>
          </p:cNvSpPr>
          <p:nvPr>
            <p:ph type="body" idx="2"/>
          </p:nvPr>
        </p:nvSpPr>
        <p:spPr>
          <a:xfrm>
            <a:off x="2324100" y="800100"/>
            <a:ext cx="2019300" cy="2262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marL="457200" lvl="0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1pPr>
            <a:lvl2pPr marL="914400" lvl="1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2pPr>
            <a:lvl3pPr marL="1371600" lvl="2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3pPr>
            <a:lvl4pPr marL="1828800" lvl="3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 sz="900"/>
            </a:lvl4pPr>
            <a:lvl5pPr marL="2286000" lvl="4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 sz="900"/>
            </a:lvl5pPr>
            <a:lvl6pPr marL="2743200" lvl="5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6pPr>
            <a:lvl7pPr marL="3200400" lvl="6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7pPr>
            <a:lvl8pPr marL="3657600" lvl="7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8pPr>
            <a:lvl9pPr marL="4114800" lvl="8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9pPr>
          </a:lstStyle>
          <a:p>
            <a:endParaRPr/>
          </a:p>
        </p:txBody>
      </p:sp>
      <p:sp>
        <p:nvSpPr>
          <p:cNvPr id="1045" name="Google Shape;1045;p136"/>
          <p:cNvSpPr txBox="1">
            <a:spLocks noGrp="1"/>
          </p:cNvSpPr>
          <p:nvPr>
            <p:ph type="dt" idx="10"/>
          </p:nvPr>
        </p:nvSpPr>
        <p:spPr>
          <a:xfrm>
            <a:off x="228600" y="3178184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6" name="Google Shape;1046;p136"/>
          <p:cNvSpPr txBox="1">
            <a:spLocks noGrp="1"/>
          </p:cNvSpPr>
          <p:nvPr>
            <p:ph type="ftr" idx="11"/>
          </p:nvPr>
        </p:nvSpPr>
        <p:spPr>
          <a:xfrm>
            <a:off x="1562100" y="3178184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7" name="Google Shape;1047;p136"/>
          <p:cNvSpPr txBox="1">
            <a:spLocks noGrp="1"/>
          </p:cNvSpPr>
          <p:nvPr>
            <p:ph type="sldNum" idx="12"/>
          </p:nvPr>
        </p:nvSpPr>
        <p:spPr>
          <a:xfrm>
            <a:off x="3276600" y="3178184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Google Shape;1049;p137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0" name="Google Shape;1050;p137"/>
          <p:cNvSpPr txBox="1">
            <a:spLocks noGrp="1"/>
          </p:cNvSpPr>
          <p:nvPr>
            <p:ph type="body" idx="1"/>
          </p:nvPr>
        </p:nvSpPr>
        <p:spPr>
          <a:xfrm>
            <a:off x="228600" y="767556"/>
            <a:ext cx="2020094" cy="319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b" anchorCtr="0">
            <a:normAutofit/>
          </a:bodyPr>
          <a:lstStyle>
            <a:lvl1pPr marL="457200" lvl="0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1"/>
            </a:lvl2pPr>
            <a:lvl3pPr marL="1371600" lvl="2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3pPr>
            <a:lvl4pPr marL="1828800" lvl="3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4pPr>
            <a:lvl5pPr marL="2286000" lvl="4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5pPr>
            <a:lvl6pPr marL="2743200" lvl="5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6pPr>
            <a:lvl7pPr marL="3200400" lvl="6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7pPr>
            <a:lvl8pPr marL="3657600" lvl="7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8pPr>
            <a:lvl9pPr marL="4114800" lvl="8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9pPr>
          </a:lstStyle>
          <a:p>
            <a:endParaRPr/>
          </a:p>
        </p:txBody>
      </p:sp>
      <p:sp>
        <p:nvSpPr>
          <p:cNvPr id="1051" name="Google Shape;1051;p137"/>
          <p:cNvSpPr txBox="1">
            <a:spLocks noGrp="1"/>
          </p:cNvSpPr>
          <p:nvPr>
            <p:ph type="body" idx="2"/>
          </p:nvPr>
        </p:nvSpPr>
        <p:spPr>
          <a:xfrm>
            <a:off x="228600" y="1087438"/>
            <a:ext cx="2020094" cy="1975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marL="457200" lvl="0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1pPr>
            <a:lvl2pPr marL="914400" lvl="1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2pPr>
            <a:lvl3pPr marL="1371600" lvl="2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3pPr>
            <a:lvl4pPr marL="1828800" lvl="3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–"/>
              <a:defRPr sz="800"/>
            </a:lvl4pPr>
            <a:lvl5pPr marL="2286000" lvl="4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»"/>
              <a:defRPr sz="800"/>
            </a:lvl5pPr>
            <a:lvl6pPr marL="2743200" lvl="5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6pPr>
            <a:lvl7pPr marL="3200400" lvl="6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7pPr>
            <a:lvl8pPr marL="3657600" lvl="7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8pPr>
            <a:lvl9pPr marL="4114800" lvl="8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9pPr>
          </a:lstStyle>
          <a:p>
            <a:endParaRPr/>
          </a:p>
        </p:txBody>
      </p:sp>
      <p:sp>
        <p:nvSpPr>
          <p:cNvPr id="1052" name="Google Shape;1052;p137"/>
          <p:cNvSpPr txBox="1">
            <a:spLocks noGrp="1"/>
          </p:cNvSpPr>
          <p:nvPr>
            <p:ph type="body" idx="3"/>
          </p:nvPr>
        </p:nvSpPr>
        <p:spPr>
          <a:xfrm>
            <a:off x="2322513" y="767556"/>
            <a:ext cx="2020888" cy="319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b" anchorCtr="0">
            <a:normAutofit/>
          </a:bodyPr>
          <a:lstStyle>
            <a:lvl1pPr marL="457200" lvl="0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1"/>
            </a:lvl2pPr>
            <a:lvl3pPr marL="1371600" lvl="2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3pPr>
            <a:lvl4pPr marL="1828800" lvl="3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4pPr>
            <a:lvl5pPr marL="2286000" lvl="4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5pPr>
            <a:lvl6pPr marL="2743200" lvl="5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6pPr>
            <a:lvl7pPr marL="3200400" lvl="6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7pPr>
            <a:lvl8pPr marL="3657600" lvl="7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8pPr>
            <a:lvl9pPr marL="4114800" lvl="8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9pPr>
          </a:lstStyle>
          <a:p>
            <a:endParaRPr/>
          </a:p>
        </p:txBody>
      </p:sp>
      <p:sp>
        <p:nvSpPr>
          <p:cNvPr id="1053" name="Google Shape;1053;p137"/>
          <p:cNvSpPr txBox="1">
            <a:spLocks noGrp="1"/>
          </p:cNvSpPr>
          <p:nvPr>
            <p:ph type="body" idx="4"/>
          </p:nvPr>
        </p:nvSpPr>
        <p:spPr>
          <a:xfrm>
            <a:off x="2322513" y="1087438"/>
            <a:ext cx="2020888" cy="1975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marL="457200" lvl="0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1pPr>
            <a:lvl2pPr marL="914400" lvl="1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2pPr>
            <a:lvl3pPr marL="1371600" lvl="2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3pPr>
            <a:lvl4pPr marL="1828800" lvl="3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–"/>
              <a:defRPr sz="800"/>
            </a:lvl4pPr>
            <a:lvl5pPr marL="2286000" lvl="4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»"/>
              <a:defRPr sz="800"/>
            </a:lvl5pPr>
            <a:lvl6pPr marL="2743200" lvl="5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6pPr>
            <a:lvl7pPr marL="3200400" lvl="6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7pPr>
            <a:lvl8pPr marL="3657600" lvl="7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8pPr>
            <a:lvl9pPr marL="4114800" lvl="8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9pPr>
          </a:lstStyle>
          <a:p>
            <a:endParaRPr/>
          </a:p>
        </p:txBody>
      </p:sp>
      <p:sp>
        <p:nvSpPr>
          <p:cNvPr id="1054" name="Google Shape;1054;p137"/>
          <p:cNvSpPr txBox="1">
            <a:spLocks noGrp="1"/>
          </p:cNvSpPr>
          <p:nvPr>
            <p:ph type="dt" idx="10"/>
          </p:nvPr>
        </p:nvSpPr>
        <p:spPr>
          <a:xfrm>
            <a:off x="228600" y="3178184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5" name="Google Shape;1055;p137"/>
          <p:cNvSpPr txBox="1">
            <a:spLocks noGrp="1"/>
          </p:cNvSpPr>
          <p:nvPr>
            <p:ph type="ftr" idx="11"/>
          </p:nvPr>
        </p:nvSpPr>
        <p:spPr>
          <a:xfrm>
            <a:off x="1562100" y="3178184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6" name="Google Shape;1056;p137"/>
          <p:cNvSpPr txBox="1">
            <a:spLocks noGrp="1"/>
          </p:cNvSpPr>
          <p:nvPr>
            <p:ph type="sldNum" idx="12"/>
          </p:nvPr>
        </p:nvSpPr>
        <p:spPr>
          <a:xfrm>
            <a:off x="3276600" y="3178184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0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" name="Google Shape;1058;p138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9" name="Google Shape;1059;p138"/>
          <p:cNvSpPr txBox="1">
            <a:spLocks noGrp="1"/>
          </p:cNvSpPr>
          <p:nvPr>
            <p:ph type="dt" idx="10"/>
          </p:nvPr>
        </p:nvSpPr>
        <p:spPr>
          <a:xfrm>
            <a:off x="228600" y="3178184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0" name="Google Shape;1060;p138"/>
          <p:cNvSpPr txBox="1">
            <a:spLocks noGrp="1"/>
          </p:cNvSpPr>
          <p:nvPr>
            <p:ph type="ftr" idx="11"/>
          </p:nvPr>
        </p:nvSpPr>
        <p:spPr>
          <a:xfrm>
            <a:off x="1562100" y="3178184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1" name="Google Shape;1061;p138"/>
          <p:cNvSpPr txBox="1">
            <a:spLocks noGrp="1"/>
          </p:cNvSpPr>
          <p:nvPr>
            <p:ph type="sldNum" idx="12"/>
          </p:nvPr>
        </p:nvSpPr>
        <p:spPr>
          <a:xfrm>
            <a:off x="3276600" y="3178184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0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3" name="Google Shape;1063;p139"/>
          <p:cNvSpPr txBox="1">
            <a:spLocks noGrp="1"/>
          </p:cNvSpPr>
          <p:nvPr>
            <p:ph type="title"/>
          </p:nvPr>
        </p:nvSpPr>
        <p:spPr>
          <a:xfrm>
            <a:off x="228609" y="136527"/>
            <a:ext cx="1504157" cy="58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  <a:defRPr sz="1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4" name="Google Shape;1064;p139"/>
          <p:cNvSpPr txBox="1">
            <a:spLocks noGrp="1"/>
          </p:cNvSpPr>
          <p:nvPr>
            <p:ph type="body" idx="1"/>
          </p:nvPr>
        </p:nvSpPr>
        <p:spPr>
          <a:xfrm>
            <a:off x="1787534" y="136527"/>
            <a:ext cx="2555875" cy="29265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marL="457200" lvl="0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1pPr>
            <a:lvl2pPr marL="914400" lvl="1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/>
            </a:lvl2pPr>
            <a:lvl3pPr marL="1371600" lvl="2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marL="1828800" lvl="3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4pPr>
            <a:lvl5pPr marL="2286000" lvl="4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»"/>
              <a:defRPr sz="1000"/>
            </a:lvl5pPr>
            <a:lvl6pPr marL="2743200" lvl="5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6pPr>
            <a:lvl7pPr marL="3200400" lvl="6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7pPr>
            <a:lvl8pPr marL="3657600" lvl="7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8pPr>
            <a:lvl9pPr marL="4114800" lvl="8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9pPr>
          </a:lstStyle>
          <a:p>
            <a:endParaRPr/>
          </a:p>
        </p:txBody>
      </p:sp>
      <p:sp>
        <p:nvSpPr>
          <p:cNvPr id="1065" name="Google Shape;1065;p139"/>
          <p:cNvSpPr txBox="1">
            <a:spLocks noGrp="1"/>
          </p:cNvSpPr>
          <p:nvPr>
            <p:ph type="body" idx="2"/>
          </p:nvPr>
        </p:nvSpPr>
        <p:spPr>
          <a:xfrm>
            <a:off x="228609" y="717550"/>
            <a:ext cx="1504157" cy="2345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marL="457200" lvl="0" indent="-228600" algn="l">
              <a:spcBef>
                <a:spcPts val="14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1pPr>
            <a:lvl2pPr marL="914400" lvl="1" indent="-228600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2pPr>
            <a:lvl3pPr marL="1371600" lvl="2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3pPr>
            <a:lvl4pPr marL="1828800" lvl="3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4pPr>
            <a:lvl5pPr marL="2286000" lvl="4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5pPr>
            <a:lvl6pPr marL="2743200" lvl="5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6pPr>
            <a:lvl7pPr marL="3200400" lvl="6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7pPr>
            <a:lvl8pPr marL="3657600" lvl="7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8pPr>
            <a:lvl9pPr marL="4114800" lvl="8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9pPr>
          </a:lstStyle>
          <a:p>
            <a:endParaRPr/>
          </a:p>
        </p:txBody>
      </p:sp>
      <p:sp>
        <p:nvSpPr>
          <p:cNvPr id="1066" name="Google Shape;1066;p139"/>
          <p:cNvSpPr txBox="1">
            <a:spLocks noGrp="1"/>
          </p:cNvSpPr>
          <p:nvPr>
            <p:ph type="dt" idx="10"/>
          </p:nvPr>
        </p:nvSpPr>
        <p:spPr>
          <a:xfrm>
            <a:off x="228600" y="3178184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7" name="Google Shape;1067;p139"/>
          <p:cNvSpPr txBox="1">
            <a:spLocks noGrp="1"/>
          </p:cNvSpPr>
          <p:nvPr>
            <p:ph type="ftr" idx="11"/>
          </p:nvPr>
        </p:nvSpPr>
        <p:spPr>
          <a:xfrm>
            <a:off x="1562100" y="3178184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8" name="Google Shape;1068;p139"/>
          <p:cNvSpPr txBox="1">
            <a:spLocks noGrp="1"/>
          </p:cNvSpPr>
          <p:nvPr>
            <p:ph type="sldNum" idx="12"/>
          </p:nvPr>
        </p:nvSpPr>
        <p:spPr>
          <a:xfrm>
            <a:off x="3276600" y="3178184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Google Shape;1070;p140"/>
          <p:cNvSpPr txBox="1">
            <a:spLocks noGrp="1"/>
          </p:cNvSpPr>
          <p:nvPr>
            <p:ph type="title"/>
          </p:nvPr>
        </p:nvSpPr>
        <p:spPr>
          <a:xfrm>
            <a:off x="896144" y="2400309"/>
            <a:ext cx="2743200" cy="283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  <a:defRPr sz="1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1" name="Google Shape;1071;p140"/>
          <p:cNvSpPr>
            <a:spLocks noGrp="1"/>
          </p:cNvSpPr>
          <p:nvPr>
            <p:ph type="pic" idx="2"/>
          </p:nvPr>
        </p:nvSpPr>
        <p:spPr>
          <a:xfrm>
            <a:off x="896144" y="306388"/>
            <a:ext cx="2743200" cy="2057400"/>
          </a:xfrm>
          <a:prstGeom prst="rect">
            <a:avLst/>
          </a:prstGeom>
          <a:noFill/>
          <a:ln>
            <a:noFill/>
          </a:ln>
        </p:spPr>
      </p:sp>
      <p:sp>
        <p:nvSpPr>
          <p:cNvPr id="1072" name="Google Shape;1072;p140"/>
          <p:cNvSpPr txBox="1">
            <a:spLocks noGrp="1"/>
          </p:cNvSpPr>
          <p:nvPr>
            <p:ph type="body" idx="1"/>
          </p:nvPr>
        </p:nvSpPr>
        <p:spPr>
          <a:xfrm>
            <a:off x="896144" y="2683672"/>
            <a:ext cx="2743200" cy="402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marL="457200" lvl="0" indent="-228600" algn="l">
              <a:spcBef>
                <a:spcPts val="14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1pPr>
            <a:lvl2pPr marL="914400" lvl="1" indent="-228600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2pPr>
            <a:lvl3pPr marL="1371600" lvl="2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3pPr>
            <a:lvl4pPr marL="1828800" lvl="3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4pPr>
            <a:lvl5pPr marL="2286000" lvl="4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5pPr>
            <a:lvl6pPr marL="2743200" lvl="5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6pPr>
            <a:lvl7pPr marL="3200400" lvl="6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7pPr>
            <a:lvl8pPr marL="3657600" lvl="7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8pPr>
            <a:lvl9pPr marL="4114800" lvl="8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9pPr>
          </a:lstStyle>
          <a:p>
            <a:endParaRPr/>
          </a:p>
        </p:txBody>
      </p:sp>
      <p:sp>
        <p:nvSpPr>
          <p:cNvPr id="1073" name="Google Shape;1073;p140"/>
          <p:cNvSpPr txBox="1">
            <a:spLocks noGrp="1"/>
          </p:cNvSpPr>
          <p:nvPr>
            <p:ph type="dt" idx="10"/>
          </p:nvPr>
        </p:nvSpPr>
        <p:spPr>
          <a:xfrm>
            <a:off x="228600" y="3178184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4" name="Google Shape;1074;p140"/>
          <p:cNvSpPr txBox="1">
            <a:spLocks noGrp="1"/>
          </p:cNvSpPr>
          <p:nvPr>
            <p:ph type="ftr" idx="11"/>
          </p:nvPr>
        </p:nvSpPr>
        <p:spPr>
          <a:xfrm>
            <a:off x="1562100" y="3178184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5" name="Google Shape;1075;p140"/>
          <p:cNvSpPr txBox="1">
            <a:spLocks noGrp="1"/>
          </p:cNvSpPr>
          <p:nvPr>
            <p:ph type="sldNum" idx="12"/>
          </p:nvPr>
        </p:nvSpPr>
        <p:spPr>
          <a:xfrm>
            <a:off x="3276600" y="3178184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7" name="Google Shape;1077;p141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8" name="Google Shape;1078;p141"/>
          <p:cNvSpPr txBox="1">
            <a:spLocks noGrp="1"/>
          </p:cNvSpPr>
          <p:nvPr>
            <p:ph type="body" idx="1"/>
          </p:nvPr>
        </p:nvSpPr>
        <p:spPr>
          <a:xfrm rot="5400000">
            <a:off x="1154509" y="-125809"/>
            <a:ext cx="2262982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79" name="Google Shape;1079;p141"/>
          <p:cNvSpPr txBox="1">
            <a:spLocks noGrp="1"/>
          </p:cNvSpPr>
          <p:nvPr>
            <p:ph type="dt" idx="10"/>
          </p:nvPr>
        </p:nvSpPr>
        <p:spPr>
          <a:xfrm>
            <a:off x="228600" y="3178184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0" name="Google Shape;1080;p141"/>
          <p:cNvSpPr txBox="1">
            <a:spLocks noGrp="1"/>
          </p:cNvSpPr>
          <p:nvPr>
            <p:ph type="ftr" idx="11"/>
          </p:nvPr>
        </p:nvSpPr>
        <p:spPr>
          <a:xfrm>
            <a:off x="1562100" y="3178184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1" name="Google Shape;1081;p141"/>
          <p:cNvSpPr txBox="1">
            <a:spLocks noGrp="1"/>
          </p:cNvSpPr>
          <p:nvPr>
            <p:ph type="sldNum" idx="12"/>
          </p:nvPr>
        </p:nvSpPr>
        <p:spPr>
          <a:xfrm>
            <a:off x="3276600" y="3178184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0.xml"/><Relationship Id="rId3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129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4.xml"/><Relationship Id="rId1" Type="http://schemas.openxmlformats.org/officeDocument/2006/relationships/slideLayout" Target="../slideLayouts/slideLayout123.xml"/><Relationship Id="rId6" Type="http://schemas.openxmlformats.org/officeDocument/2006/relationships/slideLayout" Target="../slideLayouts/slideLayout128.xml"/><Relationship Id="rId11" Type="http://schemas.openxmlformats.org/officeDocument/2006/relationships/slideLayout" Target="../slideLayouts/slideLayout133.xml"/><Relationship Id="rId5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32.xml"/><Relationship Id="rId4" Type="http://schemas.openxmlformats.org/officeDocument/2006/relationships/slideLayout" Target="../slideLayouts/slideLayout126.xml"/><Relationship Id="rId9" Type="http://schemas.openxmlformats.org/officeDocument/2006/relationships/slideLayout" Target="../slideLayouts/slideLayout13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4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870"/>
              </a:buClr>
              <a:buSzPts val="3500"/>
              <a:buFont typeface="Satisfy"/>
              <a:buNone/>
              <a:defRPr sz="3500" b="0" i="0" u="none" strike="noStrike" cap="none">
                <a:solidFill>
                  <a:srgbClr val="005870"/>
                </a:solidFill>
                <a:latin typeface="Satisfy"/>
                <a:ea typeface="Satisfy"/>
                <a:cs typeface="Satisfy"/>
                <a:sym typeface="Satisf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800"/>
              <a:buFont typeface="Public Sans"/>
              <a:buChar char="●"/>
              <a:defRPr sz="1800" b="0" i="0" u="none" strike="noStrike" cap="none"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○"/>
              <a:defRPr sz="1400" b="0" i="0" u="none" strike="noStrike" cap="none"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■"/>
              <a:defRPr sz="1400" b="0" i="0" u="none" strike="noStrike" cap="none"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●"/>
              <a:defRPr sz="1400" b="0" i="0" u="none" strike="noStrike" cap="none"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○"/>
              <a:defRPr sz="1400" b="0" i="0" u="none" strike="noStrike" cap="none"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■"/>
              <a:defRPr sz="1400" b="0" i="0" u="none" strike="noStrike" cap="none"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●"/>
              <a:defRPr sz="1400" b="0" i="0" u="none" strike="noStrike" cap="none"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○"/>
              <a:defRPr sz="1400" b="0" i="0" u="none" strike="noStrike" cap="none"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■"/>
              <a:defRPr sz="1400" b="0" i="0" u="none" strike="noStrike" cap="none"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9" name="Google Shape;1089;p49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90" name="Google Shape;1090;p49"/>
          <p:cNvSpPr txBox="1">
            <a:spLocks noGrp="1"/>
          </p:cNvSpPr>
          <p:nvPr>
            <p:ph type="body" idx="1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marL="457200" marR="0" lvl="0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5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048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–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»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91" name="Google Shape;1091;p49"/>
          <p:cNvSpPr txBox="1">
            <a:spLocks noGrp="1"/>
          </p:cNvSpPr>
          <p:nvPr>
            <p:ph type="dt" idx="10"/>
          </p:nvPr>
        </p:nvSpPr>
        <p:spPr>
          <a:xfrm>
            <a:off x="228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92" name="Google Shape;1092;p49"/>
          <p:cNvSpPr txBox="1">
            <a:spLocks noGrp="1"/>
          </p:cNvSpPr>
          <p:nvPr>
            <p:ph type="ftr" idx="11"/>
          </p:nvPr>
        </p:nvSpPr>
        <p:spPr>
          <a:xfrm>
            <a:off x="1562100" y="317818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93" name="Google Shape;1093;p49"/>
          <p:cNvSpPr txBox="1">
            <a:spLocks noGrp="1"/>
          </p:cNvSpPr>
          <p:nvPr>
            <p:ph type="sldNum" idx="12"/>
          </p:nvPr>
        </p:nvSpPr>
        <p:spPr>
          <a:xfrm>
            <a:off x="3276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4" name="Google Shape;1164;p51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65" name="Google Shape;1165;p51"/>
          <p:cNvSpPr txBox="1">
            <a:spLocks noGrp="1"/>
          </p:cNvSpPr>
          <p:nvPr>
            <p:ph type="body" idx="1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marL="457200" marR="0" lvl="0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5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048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–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»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66" name="Google Shape;1166;p51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67" name="Google Shape;1167;p51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68" name="Google Shape;1168;p51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" name="Google Shape;1239;p53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40" name="Google Shape;1240;p53"/>
          <p:cNvSpPr txBox="1">
            <a:spLocks noGrp="1"/>
          </p:cNvSpPr>
          <p:nvPr>
            <p:ph type="body" idx="1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marL="457200" marR="0" lvl="0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5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048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–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»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41" name="Google Shape;1241;p53"/>
          <p:cNvSpPr txBox="1">
            <a:spLocks noGrp="1"/>
          </p:cNvSpPr>
          <p:nvPr>
            <p:ph type="dt" idx="10"/>
          </p:nvPr>
        </p:nvSpPr>
        <p:spPr>
          <a:xfrm>
            <a:off x="228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42" name="Google Shape;1242;p53"/>
          <p:cNvSpPr txBox="1">
            <a:spLocks noGrp="1"/>
          </p:cNvSpPr>
          <p:nvPr>
            <p:ph type="ftr" idx="11"/>
          </p:nvPr>
        </p:nvSpPr>
        <p:spPr>
          <a:xfrm>
            <a:off x="1562100" y="317818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43" name="Google Shape;1243;p53"/>
          <p:cNvSpPr txBox="1">
            <a:spLocks noGrp="1"/>
          </p:cNvSpPr>
          <p:nvPr>
            <p:ph type="sldNum" idx="12"/>
          </p:nvPr>
        </p:nvSpPr>
        <p:spPr>
          <a:xfrm>
            <a:off x="3276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30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90" name="Google Shape;490;p30"/>
          <p:cNvSpPr txBox="1">
            <a:spLocks noGrp="1"/>
          </p:cNvSpPr>
          <p:nvPr>
            <p:ph type="body" idx="1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marL="457200" marR="0" lvl="0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5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048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–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»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1" name="Google Shape;491;p30"/>
          <p:cNvSpPr txBox="1">
            <a:spLocks noGrp="1"/>
          </p:cNvSpPr>
          <p:nvPr>
            <p:ph type="dt" idx="10"/>
          </p:nvPr>
        </p:nvSpPr>
        <p:spPr>
          <a:xfrm>
            <a:off x="228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2" name="Google Shape;492;p30"/>
          <p:cNvSpPr txBox="1">
            <a:spLocks noGrp="1"/>
          </p:cNvSpPr>
          <p:nvPr>
            <p:ph type="ftr" idx="11"/>
          </p:nvPr>
        </p:nvSpPr>
        <p:spPr>
          <a:xfrm>
            <a:off x="1562100" y="317818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3" name="Google Shape;493;p30"/>
          <p:cNvSpPr txBox="1">
            <a:spLocks noGrp="1"/>
          </p:cNvSpPr>
          <p:nvPr>
            <p:ph type="sldNum" idx="12"/>
          </p:nvPr>
        </p:nvSpPr>
        <p:spPr>
          <a:xfrm>
            <a:off x="3276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34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65" name="Google Shape;565;p34"/>
          <p:cNvSpPr txBox="1">
            <a:spLocks noGrp="1"/>
          </p:cNvSpPr>
          <p:nvPr>
            <p:ph type="body" idx="1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marL="457200" marR="0" lvl="0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5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048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–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»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6" name="Google Shape;566;p34"/>
          <p:cNvSpPr txBox="1">
            <a:spLocks noGrp="1"/>
          </p:cNvSpPr>
          <p:nvPr>
            <p:ph type="dt" idx="10"/>
          </p:nvPr>
        </p:nvSpPr>
        <p:spPr>
          <a:xfrm>
            <a:off x="228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7" name="Google Shape;567;p34"/>
          <p:cNvSpPr txBox="1">
            <a:spLocks noGrp="1"/>
          </p:cNvSpPr>
          <p:nvPr>
            <p:ph type="ftr" idx="11"/>
          </p:nvPr>
        </p:nvSpPr>
        <p:spPr>
          <a:xfrm>
            <a:off x="1562100" y="317818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8" name="Google Shape;568;p34"/>
          <p:cNvSpPr txBox="1">
            <a:spLocks noGrp="1"/>
          </p:cNvSpPr>
          <p:nvPr>
            <p:ph type="sldNum" idx="12"/>
          </p:nvPr>
        </p:nvSpPr>
        <p:spPr>
          <a:xfrm>
            <a:off x="3276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p36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40" name="Google Shape;640;p36"/>
          <p:cNvSpPr txBox="1">
            <a:spLocks noGrp="1"/>
          </p:cNvSpPr>
          <p:nvPr>
            <p:ph type="body" idx="1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marL="457200" marR="0" lvl="0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5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048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–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»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1" name="Google Shape;641;p36"/>
          <p:cNvSpPr txBox="1">
            <a:spLocks noGrp="1"/>
          </p:cNvSpPr>
          <p:nvPr>
            <p:ph type="dt" idx="10"/>
          </p:nvPr>
        </p:nvSpPr>
        <p:spPr>
          <a:xfrm>
            <a:off x="228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2" name="Google Shape;642;p36"/>
          <p:cNvSpPr txBox="1">
            <a:spLocks noGrp="1"/>
          </p:cNvSpPr>
          <p:nvPr>
            <p:ph type="ftr" idx="11"/>
          </p:nvPr>
        </p:nvSpPr>
        <p:spPr>
          <a:xfrm>
            <a:off x="1562100" y="317818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3" name="Google Shape;643;p36"/>
          <p:cNvSpPr txBox="1">
            <a:spLocks noGrp="1"/>
          </p:cNvSpPr>
          <p:nvPr>
            <p:ph type="sldNum" idx="12"/>
          </p:nvPr>
        </p:nvSpPr>
        <p:spPr>
          <a:xfrm>
            <a:off x="3276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Google Shape;714;p39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15" name="Google Shape;715;p39"/>
          <p:cNvSpPr txBox="1">
            <a:spLocks noGrp="1"/>
          </p:cNvSpPr>
          <p:nvPr>
            <p:ph type="body" idx="1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marL="457200" marR="0" lvl="0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5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048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–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»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6" name="Google Shape;716;p39"/>
          <p:cNvSpPr txBox="1">
            <a:spLocks noGrp="1"/>
          </p:cNvSpPr>
          <p:nvPr>
            <p:ph type="dt" idx="10"/>
          </p:nvPr>
        </p:nvSpPr>
        <p:spPr>
          <a:xfrm>
            <a:off x="228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7" name="Google Shape;717;p39"/>
          <p:cNvSpPr txBox="1">
            <a:spLocks noGrp="1"/>
          </p:cNvSpPr>
          <p:nvPr>
            <p:ph type="ftr" idx="11"/>
          </p:nvPr>
        </p:nvSpPr>
        <p:spPr>
          <a:xfrm>
            <a:off x="1562100" y="317818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8" name="Google Shape;718;p39"/>
          <p:cNvSpPr txBox="1">
            <a:spLocks noGrp="1"/>
          </p:cNvSpPr>
          <p:nvPr>
            <p:ph type="sldNum" idx="12"/>
          </p:nvPr>
        </p:nvSpPr>
        <p:spPr>
          <a:xfrm>
            <a:off x="3276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" name="Google Shape;789;p41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90" name="Google Shape;790;p41"/>
          <p:cNvSpPr txBox="1">
            <a:spLocks noGrp="1"/>
          </p:cNvSpPr>
          <p:nvPr>
            <p:ph type="body" idx="1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marL="457200" marR="0" lvl="0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5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048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–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»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1" name="Google Shape;791;p41"/>
          <p:cNvSpPr txBox="1">
            <a:spLocks noGrp="1"/>
          </p:cNvSpPr>
          <p:nvPr>
            <p:ph type="dt" idx="10"/>
          </p:nvPr>
        </p:nvSpPr>
        <p:spPr>
          <a:xfrm>
            <a:off x="228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92" name="Google Shape;792;p41"/>
          <p:cNvSpPr txBox="1">
            <a:spLocks noGrp="1"/>
          </p:cNvSpPr>
          <p:nvPr>
            <p:ph type="ftr" idx="11"/>
          </p:nvPr>
        </p:nvSpPr>
        <p:spPr>
          <a:xfrm>
            <a:off x="1562100" y="317818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93" name="Google Shape;793;p41"/>
          <p:cNvSpPr txBox="1">
            <a:spLocks noGrp="1"/>
          </p:cNvSpPr>
          <p:nvPr>
            <p:ph type="sldNum" idx="12"/>
          </p:nvPr>
        </p:nvSpPr>
        <p:spPr>
          <a:xfrm>
            <a:off x="3276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" name="Google Shape;864;p43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65" name="Google Shape;865;p43"/>
          <p:cNvSpPr txBox="1">
            <a:spLocks noGrp="1"/>
          </p:cNvSpPr>
          <p:nvPr>
            <p:ph type="body" idx="1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marL="457200" marR="0" lvl="0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5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048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–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»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6" name="Google Shape;866;p43"/>
          <p:cNvSpPr txBox="1">
            <a:spLocks noGrp="1"/>
          </p:cNvSpPr>
          <p:nvPr>
            <p:ph type="dt" idx="10"/>
          </p:nvPr>
        </p:nvSpPr>
        <p:spPr>
          <a:xfrm>
            <a:off x="228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67" name="Google Shape;867;p43"/>
          <p:cNvSpPr txBox="1">
            <a:spLocks noGrp="1"/>
          </p:cNvSpPr>
          <p:nvPr>
            <p:ph type="ftr" idx="11"/>
          </p:nvPr>
        </p:nvSpPr>
        <p:spPr>
          <a:xfrm>
            <a:off x="1562100" y="317818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68" name="Google Shape;868;p43"/>
          <p:cNvSpPr txBox="1">
            <a:spLocks noGrp="1"/>
          </p:cNvSpPr>
          <p:nvPr>
            <p:ph type="sldNum" idx="12"/>
          </p:nvPr>
        </p:nvSpPr>
        <p:spPr>
          <a:xfrm>
            <a:off x="3276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9" name="Google Shape;939;p45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40" name="Google Shape;940;p45"/>
          <p:cNvSpPr txBox="1">
            <a:spLocks noGrp="1"/>
          </p:cNvSpPr>
          <p:nvPr>
            <p:ph type="body" idx="1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marL="457200" marR="0" lvl="0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5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048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–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»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1" name="Google Shape;941;p45"/>
          <p:cNvSpPr txBox="1">
            <a:spLocks noGrp="1"/>
          </p:cNvSpPr>
          <p:nvPr>
            <p:ph type="dt" idx="10"/>
          </p:nvPr>
        </p:nvSpPr>
        <p:spPr>
          <a:xfrm>
            <a:off x="228600" y="3178184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42" name="Google Shape;942;p45"/>
          <p:cNvSpPr txBox="1">
            <a:spLocks noGrp="1"/>
          </p:cNvSpPr>
          <p:nvPr>
            <p:ph type="ftr" idx="11"/>
          </p:nvPr>
        </p:nvSpPr>
        <p:spPr>
          <a:xfrm>
            <a:off x="1562100" y="3178184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43" name="Google Shape;943;p45"/>
          <p:cNvSpPr txBox="1">
            <a:spLocks noGrp="1"/>
          </p:cNvSpPr>
          <p:nvPr>
            <p:ph type="sldNum" idx="12"/>
          </p:nvPr>
        </p:nvSpPr>
        <p:spPr>
          <a:xfrm>
            <a:off x="3276600" y="3178184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4" name="Google Shape;1014;p47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15" name="Google Shape;1015;p47"/>
          <p:cNvSpPr txBox="1">
            <a:spLocks noGrp="1"/>
          </p:cNvSpPr>
          <p:nvPr>
            <p:ph type="body" idx="1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marL="457200" marR="0" lvl="0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5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048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–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»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6" name="Google Shape;1016;p47"/>
          <p:cNvSpPr txBox="1">
            <a:spLocks noGrp="1"/>
          </p:cNvSpPr>
          <p:nvPr>
            <p:ph type="dt" idx="10"/>
          </p:nvPr>
        </p:nvSpPr>
        <p:spPr>
          <a:xfrm>
            <a:off x="228600" y="3178184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17" name="Google Shape;1017;p47"/>
          <p:cNvSpPr txBox="1">
            <a:spLocks noGrp="1"/>
          </p:cNvSpPr>
          <p:nvPr>
            <p:ph type="ftr" idx="11"/>
          </p:nvPr>
        </p:nvSpPr>
        <p:spPr>
          <a:xfrm>
            <a:off x="1562100" y="3178184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18" name="Google Shape;1018;p47"/>
          <p:cNvSpPr txBox="1">
            <a:spLocks noGrp="1"/>
          </p:cNvSpPr>
          <p:nvPr>
            <p:ph type="sldNum" idx="12"/>
          </p:nvPr>
        </p:nvSpPr>
        <p:spPr>
          <a:xfrm>
            <a:off x="3276600" y="3178184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16.jp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17.jp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18.jp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9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0.xml"/><Relationship Id="rId6" Type="http://schemas.openxmlformats.org/officeDocument/2006/relationships/image" Target="../media/image4.png"/><Relationship Id="rId5" Type="http://schemas.openxmlformats.org/officeDocument/2006/relationships/image" Target="../media/image22.jpg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9.xml"/><Relationship Id="rId6" Type="http://schemas.openxmlformats.org/officeDocument/2006/relationships/image" Target="../media/image25.jpg"/><Relationship Id="rId5" Type="http://schemas.openxmlformats.org/officeDocument/2006/relationships/image" Target="../media/image24.png"/><Relationship Id="rId4" Type="http://schemas.openxmlformats.org/officeDocument/2006/relationships/image" Target="../media/image2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9.xml"/><Relationship Id="rId4" Type="http://schemas.openxmlformats.org/officeDocument/2006/relationships/image" Target="../media/image27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1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3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8.png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7" name="Google Shape;1317;p1"/>
          <p:cNvSpPr/>
          <p:nvPr/>
        </p:nvSpPr>
        <p:spPr>
          <a:xfrm>
            <a:off x="1540345" y="2157423"/>
            <a:ext cx="6311905" cy="117036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FF0000"/>
                </a:solidFill>
                <a:latin typeface="Times New Roman"/>
              </a:rPr>
              <a:t>CHÀO MỪNG CÁC EM </a:t>
            </a:r>
            <a:br>
              <a:rPr b="1" i="0">
                <a:ln>
                  <a:noFill/>
                </a:ln>
                <a:solidFill>
                  <a:srgbClr val="FF0000"/>
                </a:solidFill>
                <a:latin typeface="Times New Roman"/>
              </a:rPr>
            </a:br>
            <a:r>
              <a:rPr b="1" i="0">
                <a:ln>
                  <a:noFill/>
                </a:ln>
                <a:solidFill>
                  <a:srgbClr val="FF0000"/>
                </a:solidFill>
                <a:latin typeface="Times New Roman"/>
              </a:rPr>
              <a:t>ĐẾN VỚI TIẾT TIẾNG VIỆT!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D5BB"/>
        </a:solidFill>
        <a:effectLst/>
      </p:bgPr>
    </p:bg>
    <p:spTree>
      <p:nvGrpSpPr>
        <p:cNvPr id="1" name="Shape 1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5" name="Google Shape;1455;p11"/>
          <p:cNvSpPr/>
          <p:nvPr/>
        </p:nvSpPr>
        <p:spPr>
          <a:xfrm>
            <a:off x="1307807" y="648550"/>
            <a:ext cx="3491931" cy="3460312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6" name="Google Shape;1456;p11"/>
          <p:cNvSpPr/>
          <p:nvPr/>
        </p:nvSpPr>
        <p:spPr>
          <a:xfrm>
            <a:off x="5153900" y="695489"/>
            <a:ext cx="3883231" cy="3113634"/>
          </a:xfrm>
          <a:prstGeom prst="wedgeRoundRectCallout">
            <a:avLst>
              <a:gd name="adj1" fmla="val -96980"/>
              <a:gd name="adj2" fmla="val 43049"/>
              <a:gd name="adj3" fmla="val 16667"/>
            </a:avLst>
          </a:prstGeom>
          <a:solidFill>
            <a:srgbClr val="FDE9D8"/>
          </a:solidFill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57" name="Google Shape;1457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530944" y="3681272"/>
            <a:ext cx="3657600" cy="1677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8" name="Google Shape;1458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67904" y="3581720"/>
            <a:ext cx="3657600" cy="1677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9" name="Google Shape;1459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86400" y="3465576"/>
            <a:ext cx="3657600" cy="1677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0" name="Google Shape;1460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34476" y="3893387"/>
            <a:ext cx="1633999" cy="12537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1" name="Google Shape;1461;p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23268" y="3202244"/>
            <a:ext cx="1174589" cy="2057400"/>
          </a:xfrm>
          <a:prstGeom prst="rect">
            <a:avLst/>
          </a:prstGeom>
          <a:noFill/>
          <a:ln>
            <a:noFill/>
          </a:ln>
        </p:spPr>
      </p:pic>
      <p:sp>
        <p:nvSpPr>
          <p:cNvPr id="1462" name="Google Shape;1462;p11"/>
          <p:cNvSpPr txBox="1"/>
          <p:nvPr/>
        </p:nvSpPr>
        <p:spPr>
          <a:xfrm>
            <a:off x="1280544" y="552534"/>
            <a:ext cx="3519653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Bây giờ sắp Tết rồi</a:t>
            </a:r>
            <a:endParaRPr sz="2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 viết thư gửi bố (…)</a:t>
            </a:r>
            <a:endParaRPr/>
          </a:p>
        </p:txBody>
      </p:sp>
      <p:sp>
        <p:nvSpPr>
          <p:cNvPr id="1463" name="Google Shape;1463;p11"/>
          <p:cNvSpPr txBox="1"/>
          <p:nvPr/>
        </p:nvSpPr>
        <p:spPr>
          <a:xfrm>
            <a:off x="1280079" y="1805237"/>
            <a:ext cx="3519653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Tết con muốn gửi bố</a:t>
            </a:r>
            <a:endParaRPr sz="2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Cái bánh chưng cho vui</a:t>
            </a:r>
            <a:endParaRPr sz="2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Nhưng bánh thì to quá</a:t>
            </a:r>
            <a:endParaRPr sz="2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Mà hòm thư nhỏ thôi.</a:t>
            </a:r>
            <a:endParaRPr sz="2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64" name="Google Shape;1464;p11"/>
          <p:cNvSpPr/>
          <p:nvPr/>
        </p:nvSpPr>
        <p:spPr>
          <a:xfrm>
            <a:off x="508702" y="648557"/>
            <a:ext cx="837633" cy="573493"/>
          </a:xfrm>
          <a:custGeom>
            <a:avLst/>
            <a:gdLst/>
            <a:ahLst/>
            <a:cxnLst/>
            <a:rect l="l" t="t" r="r" b="b"/>
            <a:pathLst>
              <a:path w="20861" h="9053" extrusionOk="0">
                <a:moveTo>
                  <a:pt x="11543" y="1"/>
                </a:moveTo>
                <a:cubicBezTo>
                  <a:pt x="9833" y="1"/>
                  <a:pt x="8060" y="166"/>
                  <a:pt x="6388" y="478"/>
                </a:cubicBezTo>
                <a:cubicBezTo>
                  <a:pt x="0" y="1670"/>
                  <a:pt x="2412" y="9052"/>
                  <a:pt x="10960" y="9052"/>
                </a:cubicBezTo>
                <a:cubicBezTo>
                  <a:pt x="11058" y="9052"/>
                  <a:pt x="11156" y="9051"/>
                  <a:pt x="11255" y="9049"/>
                </a:cubicBezTo>
                <a:cubicBezTo>
                  <a:pt x="20042" y="8877"/>
                  <a:pt x="20861" y="6680"/>
                  <a:pt x="20861" y="4483"/>
                </a:cubicBezTo>
                <a:cubicBezTo>
                  <a:pt x="20829" y="1355"/>
                  <a:pt x="16442" y="1"/>
                  <a:pt x="11543" y="1"/>
                </a:cubicBezTo>
                <a:close/>
              </a:path>
            </a:pathLst>
          </a:custGeom>
          <a:solidFill>
            <a:srgbClr val="36609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1</a:t>
            </a:r>
            <a:endParaRPr sz="3200" b="1" i="0" u="none" strike="noStrike" cap="non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465" name="Google Shape;1465;p11"/>
          <p:cNvCxnSpPr/>
          <p:nvPr/>
        </p:nvCxnSpPr>
        <p:spPr>
          <a:xfrm flipH="1">
            <a:off x="3728857" y="695489"/>
            <a:ext cx="152216" cy="4572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66" name="Google Shape;1466;p11"/>
          <p:cNvCxnSpPr/>
          <p:nvPr/>
        </p:nvCxnSpPr>
        <p:spPr>
          <a:xfrm flipH="1">
            <a:off x="4320644" y="1222050"/>
            <a:ext cx="152216" cy="4572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67" name="Google Shape;1467;p11"/>
          <p:cNvCxnSpPr/>
          <p:nvPr/>
        </p:nvCxnSpPr>
        <p:spPr>
          <a:xfrm flipH="1">
            <a:off x="4387753" y="1222050"/>
            <a:ext cx="152216" cy="4572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68" name="Google Shape;1468;p11"/>
          <p:cNvCxnSpPr/>
          <p:nvPr/>
        </p:nvCxnSpPr>
        <p:spPr>
          <a:xfrm flipH="1">
            <a:off x="4235537" y="2479231"/>
            <a:ext cx="152216" cy="4572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69" name="Google Shape;1469;p11"/>
          <p:cNvCxnSpPr/>
          <p:nvPr/>
        </p:nvCxnSpPr>
        <p:spPr>
          <a:xfrm flipH="1">
            <a:off x="1765470" y="1921506"/>
            <a:ext cx="152216" cy="4572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70" name="Google Shape;1470;p11"/>
          <p:cNvCxnSpPr/>
          <p:nvPr/>
        </p:nvCxnSpPr>
        <p:spPr>
          <a:xfrm flipH="1">
            <a:off x="3929656" y="1921506"/>
            <a:ext cx="152216" cy="4572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71" name="Google Shape;1471;p11"/>
          <p:cNvCxnSpPr/>
          <p:nvPr/>
        </p:nvCxnSpPr>
        <p:spPr>
          <a:xfrm flipH="1">
            <a:off x="4070364" y="3021034"/>
            <a:ext cx="152216" cy="4572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72" name="Google Shape;1472;p11"/>
          <p:cNvCxnSpPr/>
          <p:nvPr/>
        </p:nvCxnSpPr>
        <p:spPr>
          <a:xfrm flipH="1">
            <a:off x="2189921" y="3008376"/>
            <a:ext cx="152216" cy="4572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73" name="Google Shape;1473;p11"/>
          <p:cNvCxnSpPr/>
          <p:nvPr/>
        </p:nvCxnSpPr>
        <p:spPr>
          <a:xfrm flipH="1">
            <a:off x="4060099" y="3581720"/>
            <a:ext cx="152216" cy="4572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74" name="Google Shape;1474;p11"/>
          <p:cNvCxnSpPr/>
          <p:nvPr/>
        </p:nvCxnSpPr>
        <p:spPr>
          <a:xfrm flipH="1">
            <a:off x="4005764" y="3580523"/>
            <a:ext cx="152216" cy="4572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475" name="Google Shape;1475;p11"/>
          <p:cNvSpPr/>
          <p:nvPr/>
        </p:nvSpPr>
        <p:spPr>
          <a:xfrm>
            <a:off x="5321303" y="829532"/>
            <a:ext cx="363572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hòm thư: thùng để bỏ thư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76" name="Google Shape;1476;p11" descr="Khu đô thị, dân cư phải lắp thùng thư công cộng | Đô thị | PLO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241216" y="1567622"/>
            <a:ext cx="3795909" cy="1897954"/>
          </a:xfrm>
          <a:prstGeom prst="rect">
            <a:avLst/>
          </a:prstGeom>
          <a:noFill/>
          <a:ln>
            <a:noFill/>
          </a:ln>
        </p:spPr>
      </p:pic>
      <p:sp>
        <p:nvSpPr>
          <p:cNvPr id="1477" name="Google Shape;1477;p11"/>
          <p:cNvSpPr/>
          <p:nvPr/>
        </p:nvSpPr>
        <p:spPr>
          <a:xfrm>
            <a:off x="1800544" y="3546749"/>
            <a:ext cx="1083203" cy="527142"/>
          </a:xfrm>
          <a:prstGeom prst="ellipse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4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4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4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4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4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4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4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4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4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4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822"/>
                                        <p:tgtEl>
                                          <p:spTgt spid="1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822"/>
                                        <p:tgtEl>
                                          <p:spTgt spid="1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822"/>
                                        <p:tgtEl>
                                          <p:spTgt spid="1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D5BB"/>
        </a:solidFill>
        <a:effectLst/>
      </p:bgPr>
    </p:bg>
    <p:spTree>
      <p:nvGrpSpPr>
        <p:cNvPr id="1" name="Shape 1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2" name="Google Shape;1482;p12"/>
          <p:cNvSpPr/>
          <p:nvPr/>
        </p:nvSpPr>
        <p:spPr>
          <a:xfrm>
            <a:off x="1108307" y="846546"/>
            <a:ext cx="3249959" cy="2355698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83" name="Google Shape;1483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530944" y="3681272"/>
            <a:ext cx="3657600" cy="1677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4" name="Google Shape;1484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67904" y="3581720"/>
            <a:ext cx="3657600" cy="1677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5" name="Google Shape;1485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86400" y="3465576"/>
            <a:ext cx="3657600" cy="1677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6" name="Google Shape;1486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34476" y="3893387"/>
            <a:ext cx="1633999" cy="12537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7" name="Google Shape;1487;p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23268" y="3202244"/>
            <a:ext cx="1174589" cy="2057400"/>
          </a:xfrm>
          <a:prstGeom prst="rect">
            <a:avLst/>
          </a:prstGeom>
          <a:noFill/>
          <a:ln>
            <a:noFill/>
          </a:ln>
        </p:spPr>
      </p:pic>
      <p:sp>
        <p:nvSpPr>
          <p:cNvPr id="1488" name="Google Shape;1488;p12"/>
          <p:cNvSpPr txBox="1"/>
          <p:nvPr/>
        </p:nvSpPr>
        <p:spPr>
          <a:xfrm>
            <a:off x="1043474" y="846546"/>
            <a:ext cx="3519653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Gửi hoa lại sợ héo</a:t>
            </a:r>
            <a:endParaRPr sz="2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Đường ra đảo xa xôi</a:t>
            </a:r>
            <a:endParaRPr sz="2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 viết thư gửi vậy</a:t>
            </a:r>
            <a:endParaRPr sz="2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Hẳn bố bằng lòng thôi.</a:t>
            </a:r>
            <a:endParaRPr sz="2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89" name="Google Shape;1489;p12"/>
          <p:cNvSpPr/>
          <p:nvPr/>
        </p:nvSpPr>
        <p:spPr>
          <a:xfrm>
            <a:off x="288234" y="858436"/>
            <a:ext cx="837633" cy="573493"/>
          </a:xfrm>
          <a:custGeom>
            <a:avLst/>
            <a:gdLst/>
            <a:ahLst/>
            <a:cxnLst/>
            <a:rect l="l" t="t" r="r" b="b"/>
            <a:pathLst>
              <a:path w="20861" h="9053" extrusionOk="0">
                <a:moveTo>
                  <a:pt x="11543" y="1"/>
                </a:moveTo>
                <a:cubicBezTo>
                  <a:pt x="9833" y="1"/>
                  <a:pt x="8060" y="166"/>
                  <a:pt x="6388" y="478"/>
                </a:cubicBezTo>
                <a:cubicBezTo>
                  <a:pt x="0" y="1670"/>
                  <a:pt x="2412" y="9052"/>
                  <a:pt x="10960" y="9052"/>
                </a:cubicBezTo>
                <a:cubicBezTo>
                  <a:pt x="11058" y="9052"/>
                  <a:pt x="11156" y="9051"/>
                  <a:pt x="11255" y="9049"/>
                </a:cubicBezTo>
                <a:cubicBezTo>
                  <a:pt x="20042" y="8877"/>
                  <a:pt x="20861" y="6680"/>
                  <a:pt x="20861" y="4483"/>
                </a:cubicBezTo>
                <a:cubicBezTo>
                  <a:pt x="20829" y="1355"/>
                  <a:pt x="16442" y="1"/>
                  <a:pt x="11543" y="1"/>
                </a:cubicBezTo>
                <a:close/>
              </a:path>
            </a:pathLst>
          </a:custGeom>
          <a:solidFill>
            <a:srgbClr val="FF33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2</a:t>
            </a:r>
            <a:endParaRPr sz="3200" b="1" i="0" u="none" strike="noStrike" cap="non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490" name="Google Shape;1490;p12"/>
          <p:cNvCxnSpPr/>
          <p:nvPr/>
        </p:nvCxnSpPr>
        <p:spPr>
          <a:xfrm flipH="1">
            <a:off x="1603176" y="2636107"/>
            <a:ext cx="152216" cy="4572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91" name="Google Shape;1491;p12"/>
          <p:cNvCxnSpPr/>
          <p:nvPr/>
        </p:nvCxnSpPr>
        <p:spPr>
          <a:xfrm flipH="1">
            <a:off x="3633855" y="1481945"/>
            <a:ext cx="152216" cy="4572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92" name="Google Shape;1492;p12"/>
          <p:cNvCxnSpPr/>
          <p:nvPr/>
        </p:nvCxnSpPr>
        <p:spPr>
          <a:xfrm flipH="1">
            <a:off x="3560623" y="2041412"/>
            <a:ext cx="152216" cy="4572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93" name="Google Shape;1493;p12"/>
          <p:cNvCxnSpPr/>
          <p:nvPr/>
        </p:nvCxnSpPr>
        <p:spPr>
          <a:xfrm flipH="1">
            <a:off x="3356765" y="924089"/>
            <a:ext cx="152216" cy="4572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94" name="Google Shape;1494;p12"/>
          <p:cNvCxnSpPr/>
          <p:nvPr/>
        </p:nvCxnSpPr>
        <p:spPr>
          <a:xfrm flipH="1">
            <a:off x="3971221" y="2636107"/>
            <a:ext cx="152216" cy="4572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95" name="Google Shape;1495;p12"/>
          <p:cNvCxnSpPr/>
          <p:nvPr/>
        </p:nvCxnSpPr>
        <p:spPr>
          <a:xfrm flipH="1">
            <a:off x="3909865" y="2636107"/>
            <a:ext cx="152216" cy="4572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496" name="Google Shape;1496;p12"/>
          <p:cNvSpPr/>
          <p:nvPr/>
        </p:nvSpPr>
        <p:spPr>
          <a:xfrm>
            <a:off x="2335680" y="1497253"/>
            <a:ext cx="541602" cy="527142"/>
          </a:xfrm>
          <a:prstGeom prst="ellipse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7" name="Google Shape;1497;p12"/>
          <p:cNvSpPr/>
          <p:nvPr/>
        </p:nvSpPr>
        <p:spPr>
          <a:xfrm>
            <a:off x="4821390" y="475013"/>
            <a:ext cx="4215741" cy="3334110"/>
          </a:xfrm>
          <a:prstGeom prst="wedgeRoundRectCallout">
            <a:avLst>
              <a:gd name="adj1" fmla="val -87572"/>
              <a:gd name="adj2" fmla="val -16040"/>
              <a:gd name="adj3" fmla="val 16667"/>
            </a:avLst>
          </a:prstGeom>
          <a:solidFill>
            <a:srgbClr val="FDE9D8"/>
          </a:solidFill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8" name="Google Shape;1498;p12"/>
          <p:cNvSpPr/>
          <p:nvPr/>
        </p:nvSpPr>
        <p:spPr>
          <a:xfrm>
            <a:off x="5118098" y="600932"/>
            <a:ext cx="3635728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đảo: phần đất rộng, chồi lên ở giữa biển.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99" name="Google Shape;1499;p12" descr="20 Hòn đảo đẹp Việt Nam đẹp &quot;làn nước trong xanh&quot; nhất định đi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003460" y="1431929"/>
            <a:ext cx="3865023" cy="21497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822"/>
                                        <p:tgtEl>
                                          <p:spTgt spid="1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822"/>
                                        <p:tgtEl>
                                          <p:spTgt spid="1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822"/>
                                        <p:tgtEl>
                                          <p:spTgt spid="1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4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4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4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4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4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4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D5BB"/>
        </a:solidFill>
        <a:effectLst/>
      </p:bgPr>
    </p:bg>
    <p:spTree>
      <p:nvGrpSpPr>
        <p:cNvPr id="1" name="Shape 1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4" name="Google Shape;1504;p13"/>
          <p:cNvSpPr/>
          <p:nvPr/>
        </p:nvSpPr>
        <p:spPr>
          <a:xfrm>
            <a:off x="2446106" y="812980"/>
            <a:ext cx="3581632" cy="2376738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05" name="Google Shape;1505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530944" y="3681272"/>
            <a:ext cx="3657600" cy="1677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6" name="Google Shape;1506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67904" y="3581720"/>
            <a:ext cx="3657600" cy="1677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7" name="Google Shape;1507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86400" y="3465576"/>
            <a:ext cx="3657600" cy="1677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8" name="Google Shape;1508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34476" y="3893387"/>
            <a:ext cx="1633999" cy="12537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9" name="Google Shape;1509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23268" y="3202244"/>
            <a:ext cx="1174589" cy="2057400"/>
          </a:xfrm>
          <a:prstGeom prst="rect">
            <a:avLst/>
          </a:prstGeom>
          <a:noFill/>
          <a:ln>
            <a:noFill/>
          </a:ln>
        </p:spPr>
      </p:pic>
      <p:sp>
        <p:nvSpPr>
          <p:cNvPr id="1510" name="Google Shape;1510;p13"/>
          <p:cNvSpPr txBox="1"/>
          <p:nvPr/>
        </p:nvSpPr>
        <p:spPr>
          <a:xfrm>
            <a:off x="2508649" y="825506"/>
            <a:ext cx="3728325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Ngoài ấy chắc nhiều gió</a:t>
            </a:r>
            <a:endParaRPr sz="2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Đảo không có gì che</a:t>
            </a:r>
            <a:endParaRPr sz="2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Ngoài ấy chắc nhiều sóng</a:t>
            </a:r>
            <a:endParaRPr sz="2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Bố lúc nào cũng nghe.</a:t>
            </a:r>
            <a:endParaRPr sz="2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11" name="Google Shape;1511;p13"/>
          <p:cNvSpPr/>
          <p:nvPr/>
        </p:nvSpPr>
        <p:spPr>
          <a:xfrm>
            <a:off x="1671016" y="726546"/>
            <a:ext cx="837633" cy="573493"/>
          </a:xfrm>
          <a:custGeom>
            <a:avLst/>
            <a:gdLst/>
            <a:ahLst/>
            <a:cxnLst/>
            <a:rect l="l" t="t" r="r" b="b"/>
            <a:pathLst>
              <a:path w="20861" h="9053" extrusionOk="0">
                <a:moveTo>
                  <a:pt x="11543" y="1"/>
                </a:moveTo>
                <a:cubicBezTo>
                  <a:pt x="9833" y="1"/>
                  <a:pt x="8060" y="166"/>
                  <a:pt x="6388" y="478"/>
                </a:cubicBezTo>
                <a:cubicBezTo>
                  <a:pt x="0" y="1670"/>
                  <a:pt x="2412" y="9052"/>
                  <a:pt x="10960" y="9052"/>
                </a:cubicBezTo>
                <a:cubicBezTo>
                  <a:pt x="11058" y="9052"/>
                  <a:pt x="11156" y="9051"/>
                  <a:pt x="11255" y="9049"/>
                </a:cubicBezTo>
                <a:cubicBezTo>
                  <a:pt x="20042" y="8877"/>
                  <a:pt x="20861" y="6680"/>
                  <a:pt x="20861" y="4483"/>
                </a:cubicBezTo>
                <a:cubicBezTo>
                  <a:pt x="20829" y="1355"/>
                  <a:pt x="16442" y="1"/>
                  <a:pt x="1154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3</a:t>
            </a:r>
            <a:endParaRPr sz="2400" b="1" i="0" u="none" strike="noStrike" cap="non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512" name="Google Shape;1512;p13"/>
          <p:cNvCxnSpPr/>
          <p:nvPr/>
        </p:nvCxnSpPr>
        <p:spPr>
          <a:xfrm flipH="1">
            <a:off x="3672465" y="936096"/>
            <a:ext cx="152216" cy="4572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513" name="Google Shape;1513;p13"/>
          <p:cNvCxnSpPr/>
          <p:nvPr/>
        </p:nvCxnSpPr>
        <p:spPr>
          <a:xfrm flipH="1">
            <a:off x="5489390" y="936096"/>
            <a:ext cx="152216" cy="4572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514" name="Google Shape;1514;p13"/>
          <p:cNvCxnSpPr/>
          <p:nvPr/>
        </p:nvCxnSpPr>
        <p:spPr>
          <a:xfrm flipH="1">
            <a:off x="5097504" y="1544149"/>
            <a:ext cx="152216" cy="4572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515" name="Google Shape;1515;p13"/>
          <p:cNvCxnSpPr/>
          <p:nvPr/>
        </p:nvCxnSpPr>
        <p:spPr>
          <a:xfrm flipH="1">
            <a:off x="5289674" y="2606944"/>
            <a:ext cx="152216" cy="4572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516" name="Google Shape;1516;p13"/>
          <p:cNvCxnSpPr/>
          <p:nvPr/>
        </p:nvCxnSpPr>
        <p:spPr>
          <a:xfrm flipH="1">
            <a:off x="5711960" y="2005883"/>
            <a:ext cx="152216" cy="4572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517" name="Google Shape;1517;p13"/>
          <p:cNvCxnSpPr/>
          <p:nvPr/>
        </p:nvCxnSpPr>
        <p:spPr>
          <a:xfrm flipH="1">
            <a:off x="3672465" y="2005883"/>
            <a:ext cx="152216" cy="4572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518" name="Google Shape;1518;p13"/>
          <p:cNvCxnSpPr/>
          <p:nvPr/>
        </p:nvCxnSpPr>
        <p:spPr>
          <a:xfrm flipH="1">
            <a:off x="5365782" y="2607727"/>
            <a:ext cx="152216" cy="4572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D5BB"/>
        </a:solidFill>
        <a:effectLst/>
      </p:bgPr>
    </p:bg>
    <p:spTree>
      <p:nvGrpSpPr>
        <p:cNvPr id="1" name="Shape 1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3" name="Google Shape;1523;p14"/>
          <p:cNvSpPr/>
          <p:nvPr/>
        </p:nvSpPr>
        <p:spPr>
          <a:xfrm>
            <a:off x="851818" y="920186"/>
            <a:ext cx="3159407" cy="231253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24" name="Google Shape;1524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530944" y="3681272"/>
            <a:ext cx="3657600" cy="1677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5" name="Google Shape;1525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67904" y="3581720"/>
            <a:ext cx="3657600" cy="1677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6" name="Google Shape;1526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86400" y="3465576"/>
            <a:ext cx="3657600" cy="1677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7" name="Google Shape;1527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34476" y="3893387"/>
            <a:ext cx="1633999" cy="12537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8" name="Google Shape;1528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23268" y="3202244"/>
            <a:ext cx="1174589" cy="2057400"/>
          </a:xfrm>
          <a:prstGeom prst="rect">
            <a:avLst/>
          </a:prstGeom>
          <a:noFill/>
          <a:ln>
            <a:noFill/>
          </a:ln>
        </p:spPr>
      </p:pic>
      <p:sp>
        <p:nvSpPr>
          <p:cNvPr id="1529" name="Google Shape;1529;p14"/>
          <p:cNvSpPr txBox="1"/>
          <p:nvPr/>
        </p:nvSpPr>
        <p:spPr>
          <a:xfrm>
            <a:off x="824754" y="924391"/>
            <a:ext cx="3519653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 bảo: hàng rào biển</a:t>
            </a:r>
            <a:endParaRPr sz="2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Là bố đấy, bố ơi</a:t>
            </a:r>
            <a:endParaRPr sz="2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Cùng các chú bạn bố</a:t>
            </a:r>
            <a:endParaRPr sz="2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Giữ đảo và giữ trời.</a:t>
            </a:r>
            <a:endParaRPr/>
          </a:p>
        </p:txBody>
      </p:sp>
      <p:sp>
        <p:nvSpPr>
          <p:cNvPr id="1530" name="Google Shape;1530;p14"/>
          <p:cNvSpPr/>
          <p:nvPr/>
        </p:nvSpPr>
        <p:spPr>
          <a:xfrm>
            <a:off x="39794" y="960643"/>
            <a:ext cx="837633" cy="476653"/>
          </a:xfrm>
          <a:custGeom>
            <a:avLst/>
            <a:gdLst/>
            <a:ahLst/>
            <a:cxnLst/>
            <a:rect l="l" t="t" r="r" b="b"/>
            <a:pathLst>
              <a:path w="20861" h="9053" extrusionOk="0">
                <a:moveTo>
                  <a:pt x="11543" y="1"/>
                </a:moveTo>
                <a:cubicBezTo>
                  <a:pt x="9833" y="1"/>
                  <a:pt x="8060" y="166"/>
                  <a:pt x="6388" y="478"/>
                </a:cubicBezTo>
                <a:cubicBezTo>
                  <a:pt x="0" y="1670"/>
                  <a:pt x="2412" y="9052"/>
                  <a:pt x="10960" y="9052"/>
                </a:cubicBezTo>
                <a:cubicBezTo>
                  <a:pt x="11058" y="9052"/>
                  <a:pt x="11156" y="9051"/>
                  <a:pt x="11255" y="9049"/>
                </a:cubicBezTo>
                <a:cubicBezTo>
                  <a:pt x="20042" y="8877"/>
                  <a:pt x="20861" y="6680"/>
                  <a:pt x="20861" y="4483"/>
                </a:cubicBezTo>
                <a:cubicBezTo>
                  <a:pt x="20829" y="1355"/>
                  <a:pt x="16442" y="1"/>
                  <a:pt x="11543" y="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4</a:t>
            </a:r>
            <a:endParaRPr sz="2400" b="1" i="0" u="none" strike="noStrike" cap="non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531" name="Google Shape;1531;p14"/>
          <p:cNvCxnSpPr/>
          <p:nvPr/>
        </p:nvCxnSpPr>
        <p:spPr>
          <a:xfrm flipH="1">
            <a:off x="1776854" y="1028371"/>
            <a:ext cx="152216" cy="4572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532" name="Google Shape;1532;p14"/>
          <p:cNvCxnSpPr/>
          <p:nvPr/>
        </p:nvCxnSpPr>
        <p:spPr>
          <a:xfrm flipH="1">
            <a:off x="2182411" y="1621353"/>
            <a:ext cx="152216" cy="4572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533" name="Google Shape;1533;p14"/>
          <p:cNvCxnSpPr/>
          <p:nvPr/>
        </p:nvCxnSpPr>
        <p:spPr>
          <a:xfrm flipH="1">
            <a:off x="3269187" y="2715070"/>
            <a:ext cx="152216" cy="4572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534" name="Google Shape;1534;p14"/>
          <p:cNvCxnSpPr/>
          <p:nvPr/>
        </p:nvCxnSpPr>
        <p:spPr>
          <a:xfrm flipH="1">
            <a:off x="3579922" y="1046515"/>
            <a:ext cx="152216" cy="4572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535" name="Google Shape;1535;p14"/>
          <p:cNvCxnSpPr/>
          <p:nvPr/>
        </p:nvCxnSpPr>
        <p:spPr>
          <a:xfrm flipH="1">
            <a:off x="2849977" y="1587376"/>
            <a:ext cx="152216" cy="4572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536" name="Google Shape;1536;p14"/>
          <p:cNvCxnSpPr/>
          <p:nvPr/>
        </p:nvCxnSpPr>
        <p:spPr>
          <a:xfrm flipH="1">
            <a:off x="3472863" y="2109024"/>
            <a:ext cx="152216" cy="4572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537" name="Google Shape;1537;p14"/>
          <p:cNvCxnSpPr/>
          <p:nvPr/>
        </p:nvCxnSpPr>
        <p:spPr>
          <a:xfrm flipH="1">
            <a:off x="3320647" y="2727728"/>
            <a:ext cx="152216" cy="4572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38" name="Google Shape;1538;p14"/>
          <p:cNvSpPr/>
          <p:nvPr/>
        </p:nvSpPr>
        <p:spPr>
          <a:xfrm>
            <a:off x="1878547" y="993400"/>
            <a:ext cx="1123646" cy="527142"/>
          </a:xfrm>
          <a:prstGeom prst="ellipse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9" name="Google Shape;1539;p14"/>
          <p:cNvSpPr/>
          <p:nvPr/>
        </p:nvSpPr>
        <p:spPr>
          <a:xfrm>
            <a:off x="4821390" y="475012"/>
            <a:ext cx="4215741" cy="3829525"/>
          </a:xfrm>
          <a:prstGeom prst="wedgeRoundRectCallout">
            <a:avLst>
              <a:gd name="adj1" fmla="val -89262"/>
              <a:gd name="adj2" fmla="val -20314"/>
              <a:gd name="adj3" fmla="val 16667"/>
            </a:avLst>
          </a:prstGeom>
          <a:solidFill>
            <a:srgbClr val="FDE9D8"/>
          </a:solidFill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40" name="Google Shape;1540;p14" descr="Hàng rào kiểu mới | Vật liệu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024260" y="1933186"/>
            <a:ext cx="3810000" cy="2143125"/>
          </a:xfrm>
          <a:prstGeom prst="rect">
            <a:avLst/>
          </a:prstGeom>
          <a:noFill/>
          <a:ln>
            <a:noFill/>
          </a:ln>
        </p:spPr>
      </p:pic>
      <p:sp>
        <p:nvSpPr>
          <p:cNvPr id="1541" name="Google Shape;1541;p14"/>
          <p:cNvSpPr/>
          <p:nvPr/>
        </p:nvSpPr>
        <p:spPr>
          <a:xfrm rot="7777701">
            <a:off x="6522003" y="2670666"/>
            <a:ext cx="893979" cy="349966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2" name="Google Shape;1542;p14"/>
          <p:cNvSpPr/>
          <p:nvPr/>
        </p:nvSpPr>
        <p:spPr>
          <a:xfrm>
            <a:off x="5046847" y="660307"/>
            <a:ext cx="3919033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hàng rào: một dạng cấu trúc được xây dựng bao quanh, che chắn, bảo vệ một khu vực.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5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5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5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5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5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5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5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822"/>
                                        <p:tgtEl>
                                          <p:spTgt spid="1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822"/>
                                        <p:tgtEl>
                                          <p:spTgt spid="1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822"/>
                                        <p:tgtEl>
                                          <p:spTgt spid="1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7" name="Google Shape;1547;p15"/>
          <p:cNvSpPr txBox="1">
            <a:spLocks noGrp="1"/>
          </p:cNvSpPr>
          <p:nvPr>
            <p:ph type="title" idx="4294967295"/>
          </p:nvPr>
        </p:nvSpPr>
        <p:spPr>
          <a:xfrm>
            <a:off x="1003962" y="202046"/>
            <a:ext cx="7699375" cy="573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Calibri"/>
              <a:buNone/>
            </a:pPr>
            <a:r>
              <a:rPr lang="en-US" sz="3600" b="1">
                <a:solidFill>
                  <a:srgbClr val="002060"/>
                </a:solidFill>
              </a:rPr>
              <a:t>LUYỆN ĐỌC NHÓM</a:t>
            </a:r>
            <a:endParaRPr sz="3600" b="1">
              <a:solidFill>
                <a:srgbClr val="002060"/>
              </a:solidFill>
            </a:endParaRPr>
          </a:p>
        </p:txBody>
      </p:sp>
      <p:pic>
        <p:nvPicPr>
          <p:cNvPr id="1548" name="Google Shape;1548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5631" y="787646"/>
            <a:ext cx="3986418" cy="3159239"/>
          </a:xfrm>
          <a:prstGeom prst="rect">
            <a:avLst/>
          </a:prstGeom>
          <a:noFill/>
          <a:ln>
            <a:noFill/>
          </a:ln>
        </p:spPr>
      </p:pic>
      <p:sp>
        <p:nvSpPr>
          <p:cNvPr id="1549" name="Google Shape;1549;p15"/>
          <p:cNvSpPr txBox="1"/>
          <p:nvPr/>
        </p:nvSpPr>
        <p:spPr>
          <a:xfrm>
            <a:off x="421090" y="1441282"/>
            <a:ext cx="3595529" cy="2062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Yêu cầu</a:t>
            </a:r>
            <a:endParaRPr sz="3200" b="1" i="0" u="none" strike="noStrike" cap="none">
              <a:solidFill>
                <a:srgbClr val="00B05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Phân công đọc theo đoạn</a:t>
            </a:r>
            <a:endParaRPr sz="2400" b="0" i="0" u="none" strike="noStrike" cap="none">
              <a:solidFill>
                <a:srgbClr val="0C0C0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Tất cả thành viên đều đọc</a:t>
            </a:r>
            <a:endParaRPr sz="2400" b="0" i="0" u="none" strike="noStrike" cap="none">
              <a:solidFill>
                <a:srgbClr val="0C0C0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Sửa lỗi cho bạn nếu bạn đọc chưa đúng.</a:t>
            </a:r>
            <a:endParaRPr sz="2400" b="0" i="0" u="none" strike="noStrike" cap="none">
              <a:solidFill>
                <a:srgbClr val="0C0C0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1550" name="Google Shape;1550;p15"/>
          <p:cNvGrpSpPr/>
          <p:nvPr/>
        </p:nvGrpSpPr>
        <p:grpSpPr>
          <a:xfrm>
            <a:off x="2866877" y="3946870"/>
            <a:ext cx="2165556" cy="1070264"/>
            <a:chOff x="9030183" y="5886213"/>
            <a:chExt cx="2650029" cy="1353895"/>
          </a:xfrm>
        </p:grpSpPr>
        <p:sp>
          <p:nvSpPr>
            <p:cNvPr id="1551" name="Google Shape;1551;p15"/>
            <p:cNvSpPr/>
            <p:nvPr/>
          </p:nvSpPr>
          <p:spPr>
            <a:xfrm>
              <a:off x="9069733" y="5886213"/>
              <a:ext cx="2610479" cy="1353895"/>
            </a:xfrm>
            <a:prstGeom prst="wedgeEllipseCallout">
              <a:avLst>
                <a:gd name="adj1" fmla="val 57186"/>
                <a:gd name="adj2" fmla="val -38793"/>
              </a:avLst>
            </a:prstGeom>
            <a:solidFill>
              <a:srgbClr val="B2A0C7"/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2" name="Google Shape;1552;p15"/>
            <p:cNvSpPr txBox="1"/>
            <p:nvPr/>
          </p:nvSpPr>
          <p:spPr>
            <a:xfrm>
              <a:off x="9030183" y="6214347"/>
              <a:ext cx="2610478" cy="7397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Chúng ta </a:t>
              </a:r>
              <a:r>
                <a:rPr lang="en-US" sz="1600" b="1" i="0" u="none" strike="noStrike" cap="none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đọc nối tiếp</a:t>
              </a:r>
              <a:r>
                <a:rPr lang="en-US" sz="1600" b="1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đoạn. Tớ đọc khổ 1.</a:t>
              </a:r>
              <a:endParaRPr/>
            </a:p>
          </p:txBody>
        </p:sp>
      </p:grpSp>
      <p:grpSp>
        <p:nvGrpSpPr>
          <p:cNvPr id="1553" name="Google Shape;1553;p15"/>
          <p:cNvGrpSpPr/>
          <p:nvPr/>
        </p:nvGrpSpPr>
        <p:grpSpPr>
          <a:xfrm>
            <a:off x="5619940" y="1743316"/>
            <a:ext cx="2066087" cy="580348"/>
            <a:chOff x="9004929" y="5090876"/>
            <a:chExt cx="2754783" cy="773797"/>
          </a:xfrm>
        </p:grpSpPr>
        <p:sp>
          <p:nvSpPr>
            <p:cNvPr id="1554" name="Google Shape;1554;p15"/>
            <p:cNvSpPr/>
            <p:nvPr/>
          </p:nvSpPr>
          <p:spPr>
            <a:xfrm>
              <a:off x="9004929" y="5090876"/>
              <a:ext cx="2754783" cy="773797"/>
            </a:xfrm>
            <a:prstGeom prst="wedgeEllipseCallout">
              <a:avLst>
                <a:gd name="adj1" fmla="val 20204"/>
                <a:gd name="adj2" fmla="val 134076"/>
              </a:avLst>
            </a:prstGeom>
            <a:solidFill>
              <a:srgbClr val="C2D59B"/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5" name="Google Shape;1555;p15"/>
            <p:cNvSpPr txBox="1"/>
            <p:nvPr/>
          </p:nvSpPr>
          <p:spPr>
            <a:xfrm>
              <a:off x="9149233" y="5214533"/>
              <a:ext cx="2610479" cy="4514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Tớ đọc </a:t>
              </a:r>
              <a:r>
                <a:rPr lang="en-US" sz="1600" b="1" i="0" u="none" strike="noStrike" cap="none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khổ 3</a:t>
              </a:r>
              <a:r>
                <a:rPr lang="en-US" sz="1600" b="1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.</a:t>
              </a:r>
              <a:endParaRPr sz="16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1556" name="Google Shape;1556;p15"/>
          <p:cNvGrpSpPr/>
          <p:nvPr/>
        </p:nvGrpSpPr>
        <p:grpSpPr>
          <a:xfrm>
            <a:off x="4082870" y="2182144"/>
            <a:ext cx="2066087" cy="580348"/>
            <a:chOff x="9004929" y="5090876"/>
            <a:chExt cx="2754783" cy="773797"/>
          </a:xfrm>
        </p:grpSpPr>
        <p:sp>
          <p:nvSpPr>
            <p:cNvPr id="1557" name="Google Shape;1557;p15"/>
            <p:cNvSpPr/>
            <p:nvPr/>
          </p:nvSpPr>
          <p:spPr>
            <a:xfrm>
              <a:off x="9004929" y="5090876"/>
              <a:ext cx="2754783" cy="773797"/>
            </a:xfrm>
            <a:prstGeom prst="wedgeEllipseCallout">
              <a:avLst>
                <a:gd name="adj1" fmla="val 48559"/>
                <a:gd name="adj2" fmla="val 112476"/>
              </a:avLst>
            </a:prstGeom>
            <a:solidFill>
              <a:srgbClr val="92CCDC"/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8" name="Google Shape;1558;p15"/>
            <p:cNvSpPr txBox="1"/>
            <p:nvPr/>
          </p:nvSpPr>
          <p:spPr>
            <a:xfrm>
              <a:off x="9004929" y="5246001"/>
              <a:ext cx="2610479" cy="4514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Tớ đọc </a:t>
              </a:r>
              <a:r>
                <a:rPr lang="en-US" sz="1600" b="1" i="0" u="none" strike="noStrike" cap="none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khổ 2</a:t>
              </a:r>
              <a:r>
                <a:rPr lang="en-US" sz="1600" b="1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.</a:t>
              </a:r>
              <a:endParaRPr/>
            </a:p>
          </p:txBody>
        </p:sp>
      </p:grpSp>
      <p:grpSp>
        <p:nvGrpSpPr>
          <p:cNvPr id="1559" name="Google Shape;1559;p15"/>
          <p:cNvGrpSpPr/>
          <p:nvPr/>
        </p:nvGrpSpPr>
        <p:grpSpPr>
          <a:xfrm>
            <a:off x="7127879" y="2193043"/>
            <a:ext cx="2066087" cy="580348"/>
            <a:chOff x="9004929" y="5090876"/>
            <a:chExt cx="2754783" cy="773797"/>
          </a:xfrm>
        </p:grpSpPr>
        <p:sp>
          <p:nvSpPr>
            <p:cNvPr id="1560" name="Google Shape;1560;p15"/>
            <p:cNvSpPr/>
            <p:nvPr/>
          </p:nvSpPr>
          <p:spPr>
            <a:xfrm>
              <a:off x="9004929" y="5090876"/>
              <a:ext cx="2754783" cy="773797"/>
            </a:xfrm>
            <a:prstGeom prst="wedgeEllipseCallout">
              <a:avLst>
                <a:gd name="adj1" fmla="val 31699"/>
                <a:gd name="adj2" fmla="val 84966"/>
              </a:avLst>
            </a:prstGeom>
            <a:solidFill>
              <a:schemeClr val="accent6"/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1" name="Google Shape;1561;p15"/>
            <p:cNvSpPr txBox="1"/>
            <p:nvPr/>
          </p:nvSpPr>
          <p:spPr>
            <a:xfrm>
              <a:off x="9149233" y="5214533"/>
              <a:ext cx="2610479" cy="4514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Tớ đọc </a:t>
              </a:r>
              <a:r>
                <a:rPr lang="en-US" sz="1600" b="1" i="0" u="none" strike="noStrike" cap="none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khổ 4</a:t>
              </a:r>
              <a:r>
                <a:rPr lang="en-US" sz="1600" b="1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.</a:t>
              </a:r>
              <a:endParaRPr sz="16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pic>
        <p:nvPicPr>
          <p:cNvPr id="1562" name="Google Shape;1562;p15" descr="Giải GDCD 9: Dân chủ và kỷ luật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88072" y="2914294"/>
            <a:ext cx="4167061" cy="218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90000">
              <a:srgbClr val="FACB79"/>
            </a:gs>
            <a:gs pos="100000">
              <a:srgbClr val="FFEBFA"/>
            </a:gs>
          </a:gsLst>
          <a:lin ang="2700000" scaled="0"/>
        </a:gradFill>
        <a:effectLst/>
      </p:bgPr>
    </p:bg>
    <p:spTree>
      <p:nvGrpSpPr>
        <p:cNvPr id="1" name="Shape 1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7" name="Google Shape;1567;p16"/>
          <p:cNvSpPr/>
          <p:nvPr/>
        </p:nvSpPr>
        <p:spPr>
          <a:xfrm>
            <a:off x="301359" y="1"/>
            <a:ext cx="8603673" cy="5143499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400" cap="flat" cmpd="sng">
            <a:solidFill>
              <a:srgbClr val="00668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D6F4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8" name="Google Shape;1568;p16"/>
          <p:cNvSpPr/>
          <p:nvPr/>
        </p:nvSpPr>
        <p:spPr>
          <a:xfrm>
            <a:off x="6731628" y="10710"/>
            <a:ext cx="2363409" cy="554318"/>
          </a:xfrm>
          <a:prstGeom prst="roundRect">
            <a:avLst>
              <a:gd name="adj" fmla="val 16667"/>
            </a:avLst>
          </a:prstGeom>
          <a:solidFill>
            <a:srgbClr val="C9FF2D"/>
          </a:solidFill>
          <a:ln w="25400" cap="flat" cmpd="sng">
            <a:solidFill>
              <a:srgbClr val="5A7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Đọc toàn bài</a:t>
            </a:r>
            <a:endParaRPr sz="1800" b="1" i="0" u="none" strike="noStrike" cap="none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69" name="Google Shape;1569;p16"/>
          <p:cNvSpPr txBox="1"/>
          <p:nvPr/>
        </p:nvSpPr>
        <p:spPr>
          <a:xfrm>
            <a:off x="5178495" y="749539"/>
            <a:ext cx="3519653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Ngoài ấy chắc nhiều gió</a:t>
            </a: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Đảo không có gì che</a:t>
            </a: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Ngoài ấy chắc nhiều sóng</a:t>
            </a: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Bố lúc nào cũng nghe.</a:t>
            </a: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70" name="Google Shape;1570;p16"/>
          <p:cNvSpPr txBox="1"/>
          <p:nvPr/>
        </p:nvSpPr>
        <p:spPr>
          <a:xfrm>
            <a:off x="1178384" y="47230"/>
            <a:ext cx="6180715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THƯ GỬI BỐ NGOÀI ĐẢO</a:t>
            </a:r>
            <a:endParaRPr/>
          </a:p>
        </p:txBody>
      </p:sp>
      <p:sp>
        <p:nvSpPr>
          <p:cNvPr id="1571" name="Google Shape;1571;p16"/>
          <p:cNvSpPr txBox="1"/>
          <p:nvPr/>
        </p:nvSpPr>
        <p:spPr>
          <a:xfrm>
            <a:off x="1841366" y="700950"/>
            <a:ext cx="3519653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Bây giờ sắp Tết rồi</a:t>
            </a: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 viết thư gửi bố (…)</a:t>
            </a:r>
            <a:endParaRPr/>
          </a:p>
        </p:txBody>
      </p:sp>
      <p:sp>
        <p:nvSpPr>
          <p:cNvPr id="1572" name="Google Shape;1572;p16"/>
          <p:cNvSpPr txBox="1"/>
          <p:nvPr/>
        </p:nvSpPr>
        <p:spPr>
          <a:xfrm>
            <a:off x="1840907" y="1691384"/>
            <a:ext cx="3519653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Tết con muốn gửi bố</a:t>
            </a: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Cái bánh chưng cho vui</a:t>
            </a: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Nhưng bánh thì to quá</a:t>
            </a: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Mà hòm thư nhỏ thôi.</a:t>
            </a: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73" name="Google Shape;1573;p16"/>
          <p:cNvSpPr txBox="1"/>
          <p:nvPr/>
        </p:nvSpPr>
        <p:spPr>
          <a:xfrm>
            <a:off x="1812904" y="3447257"/>
            <a:ext cx="3519653" cy="17543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Gửi hoa lại sợ héo</a:t>
            </a: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Đường ra đảo xa xôi</a:t>
            </a: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 viết thư gửi vậy</a:t>
            </a: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Hẳn bố bằng lòng thôi.</a:t>
            </a: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74" name="Google Shape;1574;p16"/>
          <p:cNvSpPr txBox="1"/>
          <p:nvPr/>
        </p:nvSpPr>
        <p:spPr>
          <a:xfrm>
            <a:off x="5161309" y="2673829"/>
            <a:ext cx="3519653" cy="216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 bảo: hàng rào biển</a:t>
            </a: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Là bố đấy, bố ơi</a:t>
            </a: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Cùng các chú bạn bố</a:t>
            </a: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Giữ đảo và giữ trời.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(Xuân Quỳnh)</a:t>
            </a: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75" name="Google Shape;1575;p16"/>
          <p:cNvSpPr/>
          <p:nvPr/>
        </p:nvSpPr>
        <p:spPr>
          <a:xfrm>
            <a:off x="1868624" y="810560"/>
            <a:ext cx="2369327" cy="2543655"/>
          </a:xfrm>
          <a:prstGeom prst="rect">
            <a:avLst/>
          </a:prstGeom>
          <a:noFill/>
          <a:ln w="25400" cap="flat" cmpd="sng">
            <a:solidFill>
              <a:srgbClr val="00668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D6F4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6" name="Google Shape;1576;p16"/>
          <p:cNvSpPr/>
          <p:nvPr/>
        </p:nvSpPr>
        <p:spPr>
          <a:xfrm>
            <a:off x="1877724" y="3555880"/>
            <a:ext cx="2349907" cy="1551994"/>
          </a:xfrm>
          <a:prstGeom prst="rect">
            <a:avLst/>
          </a:prstGeom>
          <a:noFill/>
          <a:ln w="25400" cap="flat" cmpd="sng">
            <a:solidFill>
              <a:srgbClr val="00668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D6F4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7" name="Google Shape;1577;p16"/>
          <p:cNvSpPr/>
          <p:nvPr/>
        </p:nvSpPr>
        <p:spPr>
          <a:xfrm>
            <a:off x="5213987" y="811537"/>
            <a:ext cx="2635592" cy="1653110"/>
          </a:xfrm>
          <a:prstGeom prst="rect">
            <a:avLst/>
          </a:prstGeom>
          <a:noFill/>
          <a:ln w="25400" cap="flat" cmpd="sng">
            <a:solidFill>
              <a:srgbClr val="00668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D6F4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8" name="Google Shape;1578;p16"/>
          <p:cNvSpPr/>
          <p:nvPr/>
        </p:nvSpPr>
        <p:spPr>
          <a:xfrm>
            <a:off x="5188365" y="2752750"/>
            <a:ext cx="2661214" cy="1664873"/>
          </a:xfrm>
          <a:prstGeom prst="rect">
            <a:avLst/>
          </a:prstGeom>
          <a:noFill/>
          <a:ln w="25400" cap="flat" cmpd="sng">
            <a:solidFill>
              <a:srgbClr val="00668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D6F4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9" name="Google Shape;1579;p16"/>
          <p:cNvSpPr/>
          <p:nvPr/>
        </p:nvSpPr>
        <p:spPr>
          <a:xfrm>
            <a:off x="1069532" y="700953"/>
            <a:ext cx="837633" cy="573493"/>
          </a:xfrm>
          <a:custGeom>
            <a:avLst/>
            <a:gdLst/>
            <a:ahLst/>
            <a:cxnLst/>
            <a:rect l="l" t="t" r="r" b="b"/>
            <a:pathLst>
              <a:path w="20861" h="9053" extrusionOk="0">
                <a:moveTo>
                  <a:pt x="11543" y="1"/>
                </a:moveTo>
                <a:cubicBezTo>
                  <a:pt x="9833" y="1"/>
                  <a:pt x="8060" y="166"/>
                  <a:pt x="6388" y="478"/>
                </a:cubicBezTo>
                <a:cubicBezTo>
                  <a:pt x="0" y="1670"/>
                  <a:pt x="2412" y="9052"/>
                  <a:pt x="10960" y="9052"/>
                </a:cubicBezTo>
                <a:cubicBezTo>
                  <a:pt x="11058" y="9052"/>
                  <a:pt x="11156" y="9051"/>
                  <a:pt x="11255" y="9049"/>
                </a:cubicBezTo>
                <a:cubicBezTo>
                  <a:pt x="20042" y="8877"/>
                  <a:pt x="20861" y="6680"/>
                  <a:pt x="20861" y="4483"/>
                </a:cubicBezTo>
                <a:cubicBezTo>
                  <a:pt x="20829" y="1355"/>
                  <a:pt x="16442" y="1"/>
                  <a:pt x="11543" y="1"/>
                </a:cubicBezTo>
                <a:close/>
              </a:path>
            </a:pathLst>
          </a:custGeom>
          <a:solidFill>
            <a:srgbClr val="0069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1</a:t>
            </a:r>
            <a:endParaRPr sz="2400" b="1" i="0" u="none" strike="noStrike" cap="non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80" name="Google Shape;1580;p16"/>
          <p:cNvSpPr/>
          <p:nvPr/>
        </p:nvSpPr>
        <p:spPr>
          <a:xfrm>
            <a:off x="1057646" y="3459123"/>
            <a:ext cx="837633" cy="573493"/>
          </a:xfrm>
          <a:custGeom>
            <a:avLst/>
            <a:gdLst/>
            <a:ahLst/>
            <a:cxnLst/>
            <a:rect l="l" t="t" r="r" b="b"/>
            <a:pathLst>
              <a:path w="20861" h="9053" extrusionOk="0">
                <a:moveTo>
                  <a:pt x="11543" y="1"/>
                </a:moveTo>
                <a:cubicBezTo>
                  <a:pt x="9833" y="1"/>
                  <a:pt x="8060" y="166"/>
                  <a:pt x="6388" y="478"/>
                </a:cubicBezTo>
                <a:cubicBezTo>
                  <a:pt x="0" y="1670"/>
                  <a:pt x="2412" y="9052"/>
                  <a:pt x="10960" y="9052"/>
                </a:cubicBezTo>
                <a:cubicBezTo>
                  <a:pt x="11058" y="9052"/>
                  <a:pt x="11156" y="9051"/>
                  <a:pt x="11255" y="9049"/>
                </a:cubicBezTo>
                <a:cubicBezTo>
                  <a:pt x="20042" y="8877"/>
                  <a:pt x="20861" y="6680"/>
                  <a:pt x="20861" y="4483"/>
                </a:cubicBezTo>
                <a:cubicBezTo>
                  <a:pt x="20829" y="1355"/>
                  <a:pt x="16442" y="1"/>
                  <a:pt x="11543" y="1"/>
                </a:cubicBezTo>
                <a:close/>
              </a:path>
            </a:pathLst>
          </a:custGeom>
          <a:solidFill>
            <a:srgbClr val="FF33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2</a:t>
            </a:r>
            <a:endParaRPr sz="2400" b="1" i="0" u="none" strike="noStrike" cap="non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81" name="Google Shape;1581;p16"/>
          <p:cNvSpPr/>
          <p:nvPr/>
        </p:nvSpPr>
        <p:spPr>
          <a:xfrm>
            <a:off x="4438887" y="725088"/>
            <a:ext cx="837633" cy="573493"/>
          </a:xfrm>
          <a:custGeom>
            <a:avLst/>
            <a:gdLst/>
            <a:ahLst/>
            <a:cxnLst/>
            <a:rect l="l" t="t" r="r" b="b"/>
            <a:pathLst>
              <a:path w="20861" h="9053" extrusionOk="0">
                <a:moveTo>
                  <a:pt x="11543" y="1"/>
                </a:moveTo>
                <a:cubicBezTo>
                  <a:pt x="9833" y="1"/>
                  <a:pt x="8060" y="166"/>
                  <a:pt x="6388" y="478"/>
                </a:cubicBezTo>
                <a:cubicBezTo>
                  <a:pt x="0" y="1670"/>
                  <a:pt x="2412" y="9052"/>
                  <a:pt x="10960" y="9052"/>
                </a:cubicBezTo>
                <a:cubicBezTo>
                  <a:pt x="11058" y="9052"/>
                  <a:pt x="11156" y="9051"/>
                  <a:pt x="11255" y="9049"/>
                </a:cubicBezTo>
                <a:cubicBezTo>
                  <a:pt x="20042" y="8877"/>
                  <a:pt x="20861" y="6680"/>
                  <a:pt x="20861" y="4483"/>
                </a:cubicBezTo>
                <a:cubicBezTo>
                  <a:pt x="20829" y="1355"/>
                  <a:pt x="16442" y="1"/>
                  <a:pt x="1154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3</a:t>
            </a:r>
            <a:endParaRPr sz="2400" b="1" i="0" u="none" strike="noStrike" cap="non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82" name="Google Shape;1582;p16"/>
          <p:cNvSpPr/>
          <p:nvPr/>
        </p:nvSpPr>
        <p:spPr>
          <a:xfrm>
            <a:off x="4376354" y="2793203"/>
            <a:ext cx="837633" cy="476653"/>
          </a:xfrm>
          <a:custGeom>
            <a:avLst/>
            <a:gdLst/>
            <a:ahLst/>
            <a:cxnLst/>
            <a:rect l="l" t="t" r="r" b="b"/>
            <a:pathLst>
              <a:path w="20861" h="9053" extrusionOk="0">
                <a:moveTo>
                  <a:pt x="11543" y="1"/>
                </a:moveTo>
                <a:cubicBezTo>
                  <a:pt x="9833" y="1"/>
                  <a:pt x="8060" y="166"/>
                  <a:pt x="6388" y="478"/>
                </a:cubicBezTo>
                <a:cubicBezTo>
                  <a:pt x="0" y="1670"/>
                  <a:pt x="2412" y="9052"/>
                  <a:pt x="10960" y="9052"/>
                </a:cubicBezTo>
                <a:cubicBezTo>
                  <a:pt x="11058" y="9052"/>
                  <a:pt x="11156" y="9051"/>
                  <a:pt x="11255" y="9049"/>
                </a:cubicBezTo>
                <a:cubicBezTo>
                  <a:pt x="20042" y="8877"/>
                  <a:pt x="20861" y="6680"/>
                  <a:pt x="20861" y="4483"/>
                </a:cubicBezTo>
                <a:cubicBezTo>
                  <a:pt x="20829" y="1355"/>
                  <a:pt x="16442" y="1"/>
                  <a:pt x="11543" y="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4</a:t>
            </a:r>
            <a:endParaRPr sz="2400" b="1" i="0" u="none" strike="noStrike" cap="non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D5BB"/>
        </a:solidFill>
        <a:effectLst/>
      </p:bgPr>
    </p:bg>
    <p:spTree>
      <p:nvGrpSpPr>
        <p:cNvPr id="1" name="Shape 1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7" name="Google Shape;1587;p17"/>
          <p:cNvGrpSpPr/>
          <p:nvPr/>
        </p:nvGrpSpPr>
        <p:grpSpPr>
          <a:xfrm>
            <a:off x="-127165" y="3957254"/>
            <a:ext cx="9398330" cy="1567642"/>
            <a:chOff x="0" y="162904"/>
            <a:chExt cx="25062212" cy="4180377"/>
          </a:xfrm>
        </p:grpSpPr>
        <p:sp>
          <p:nvSpPr>
            <p:cNvPr id="1588" name="Google Shape;1588;p17"/>
            <p:cNvSpPr/>
            <p:nvPr/>
          </p:nvSpPr>
          <p:spPr>
            <a:xfrm>
              <a:off x="0" y="162904"/>
              <a:ext cx="12531106" cy="4180377"/>
            </a:xfrm>
            <a:custGeom>
              <a:avLst/>
              <a:gdLst/>
              <a:ahLst/>
              <a:cxnLst/>
              <a:rect l="l" t="t" r="r" b="b"/>
              <a:pathLst>
                <a:path w="6350000" h="2118360" extrusionOk="0">
                  <a:moveTo>
                    <a:pt x="5877560" y="149860"/>
                  </a:moveTo>
                  <a:cubicBezTo>
                    <a:pt x="5786120" y="208280"/>
                    <a:pt x="5713730" y="255270"/>
                    <a:pt x="5556250" y="255270"/>
                  </a:cubicBezTo>
                  <a:cubicBezTo>
                    <a:pt x="5398770" y="255270"/>
                    <a:pt x="5326380" y="209550"/>
                    <a:pt x="5234940" y="149860"/>
                  </a:cubicBezTo>
                  <a:cubicBezTo>
                    <a:pt x="5130800" y="82550"/>
                    <a:pt x="5001260" y="0"/>
                    <a:pt x="4762500" y="0"/>
                  </a:cubicBezTo>
                  <a:cubicBezTo>
                    <a:pt x="4523740" y="0"/>
                    <a:pt x="4394200" y="82550"/>
                    <a:pt x="4290060" y="148590"/>
                  </a:cubicBezTo>
                  <a:cubicBezTo>
                    <a:pt x="4198620" y="207010"/>
                    <a:pt x="4126230" y="254000"/>
                    <a:pt x="3968750" y="254000"/>
                  </a:cubicBezTo>
                  <a:cubicBezTo>
                    <a:pt x="3811270" y="254000"/>
                    <a:pt x="3738880" y="208280"/>
                    <a:pt x="3647440" y="148590"/>
                  </a:cubicBezTo>
                  <a:cubicBezTo>
                    <a:pt x="3543300" y="82550"/>
                    <a:pt x="3413760" y="0"/>
                    <a:pt x="3175000" y="0"/>
                  </a:cubicBezTo>
                  <a:cubicBezTo>
                    <a:pt x="2936240" y="0"/>
                    <a:pt x="2806700" y="82550"/>
                    <a:pt x="2702560" y="148590"/>
                  </a:cubicBezTo>
                  <a:cubicBezTo>
                    <a:pt x="2611120" y="207010"/>
                    <a:pt x="2538730" y="254000"/>
                    <a:pt x="2381250" y="254000"/>
                  </a:cubicBezTo>
                  <a:cubicBezTo>
                    <a:pt x="2223770" y="254000"/>
                    <a:pt x="2151380" y="208280"/>
                    <a:pt x="2059940" y="148590"/>
                  </a:cubicBezTo>
                  <a:cubicBezTo>
                    <a:pt x="1955800" y="82550"/>
                    <a:pt x="1826260" y="0"/>
                    <a:pt x="1587500" y="0"/>
                  </a:cubicBezTo>
                  <a:cubicBezTo>
                    <a:pt x="1348740" y="0"/>
                    <a:pt x="1219200" y="82550"/>
                    <a:pt x="1115060" y="148590"/>
                  </a:cubicBezTo>
                  <a:cubicBezTo>
                    <a:pt x="1023620" y="207010"/>
                    <a:pt x="951230" y="254000"/>
                    <a:pt x="793750" y="254000"/>
                  </a:cubicBezTo>
                  <a:cubicBezTo>
                    <a:pt x="636270" y="254000"/>
                    <a:pt x="563880" y="208280"/>
                    <a:pt x="472440" y="148590"/>
                  </a:cubicBezTo>
                  <a:cubicBezTo>
                    <a:pt x="368300" y="82550"/>
                    <a:pt x="238760" y="0"/>
                    <a:pt x="0" y="0"/>
                  </a:cubicBezTo>
                  <a:lnTo>
                    <a:pt x="0" y="2118360"/>
                  </a:lnTo>
                  <a:lnTo>
                    <a:pt x="6350000" y="2118360"/>
                  </a:lnTo>
                  <a:lnTo>
                    <a:pt x="6350000" y="0"/>
                  </a:lnTo>
                  <a:cubicBezTo>
                    <a:pt x="6111240" y="0"/>
                    <a:pt x="5981700" y="82550"/>
                    <a:pt x="5877560" y="149860"/>
                  </a:cubicBezTo>
                  <a:close/>
                </a:path>
              </a:pathLst>
            </a:custGeom>
            <a:solidFill>
              <a:srgbClr val="5AA4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17"/>
            <p:cNvSpPr/>
            <p:nvPr/>
          </p:nvSpPr>
          <p:spPr>
            <a:xfrm>
              <a:off x="12531106" y="162904"/>
              <a:ext cx="12531106" cy="4180377"/>
            </a:xfrm>
            <a:custGeom>
              <a:avLst/>
              <a:gdLst/>
              <a:ahLst/>
              <a:cxnLst/>
              <a:rect l="l" t="t" r="r" b="b"/>
              <a:pathLst>
                <a:path w="6350000" h="2118360" extrusionOk="0">
                  <a:moveTo>
                    <a:pt x="5877560" y="149860"/>
                  </a:moveTo>
                  <a:cubicBezTo>
                    <a:pt x="5786120" y="208280"/>
                    <a:pt x="5713730" y="255270"/>
                    <a:pt x="5556250" y="255270"/>
                  </a:cubicBezTo>
                  <a:cubicBezTo>
                    <a:pt x="5398770" y="255270"/>
                    <a:pt x="5326380" y="209550"/>
                    <a:pt x="5234940" y="149860"/>
                  </a:cubicBezTo>
                  <a:cubicBezTo>
                    <a:pt x="5130800" y="82550"/>
                    <a:pt x="5001260" y="0"/>
                    <a:pt x="4762500" y="0"/>
                  </a:cubicBezTo>
                  <a:cubicBezTo>
                    <a:pt x="4523740" y="0"/>
                    <a:pt x="4394200" y="82550"/>
                    <a:pt x="4290060" y="148590"/>
                  </a:cubicBezTo>
                  <a:cubicBezTo>
                    <a:pt x="4198620" y="207010"/>
                    <a:pt x="4126230" y="254000"/>
                    <a:pt x="3968750" y="254000"/>
                  </a:cubicBezTo>
                  <a:cubicBezTo>
                    <a:pt x="3811270" y="254000"/>
                    <a:pt x="3738880" y="208280"/>
                    <a:pt x="3647440" y="148590"/>
                  </a:cubicBezTo>
                  <a:cubicBezTo>
                    <a:pt x="3543300" y="82550"/>
                    <a:pt x="3413760" y="0"/>
                    <a:pt x="3175000" y="0"/>
                  </a:cubicBezTo>
                  <a:cubicBezTo>
                    <a:pt x="2936240" y="0"/>
                    <a:pt x="2806700" y="82550"/>
                    <a:pt x="2702560" y="148590"/>
                  </a:cubicBezTo>
                  <a:cubicBezTo>
                    <a:pt x="2611120" y="207010"/>
                    <a:pt x="2538730" y="254000"/>
                    <a:pt x="2381250" y="254000"/>
                  </a:cubicBezTo>
                  <a:cubicBezTo>
                    <a:pt x="2223770" y="254000"/>
                    <a:pt x="2151380" y="208280"/>
                    <a:pt x="2059940" y="148590"/>
                  </a:cubicBezTo>
                  <a:cubicBezTo>
                    <a:pt x="1955800" y="82550"/>
                    <a:pt x="1826260" y="0"/>
                    <a:pt x="1587500" y="0"/>
                  </a:cubicBezTo>
                  <a:cubicBezTo>
                    <a:pt x="1348740" y="0"/>
                    <a:pt x="1219200" y="82550"/>
                    <a:pt x="1115060" y="148590"/>
                  </a:cubicBezTo>
                  <a:cubicBezTo>
                    <a:pt x="1023620" y="207010"/>
                    <a:pt x="951230" y="254000"/>
                    <a:pt x="793750" y="254000"/>
                  </a:cubicBezTo>
                  <a:cubicBezTo>
                    <a:pt x="636270" y="254000"/>
                    <a:pt x="563880" y="208280"/>
                    <a:pt x="472440" y="148590"/>
                  </a:cubicBezTo>
                  <a:cubicBezTo>
                    <a:pt x="368300" y="82550"/>
                    <a:pt x="238760" y="0"/>
                    <a:pt x="0" y="0"/>
                  </a:cubicBezTo>
                  <a:lnTo>
                    <a:pt x="0" y="2118360"/>
                  </a:lnTo>
                  <a:lnTo>
                    <a:pt x="6350000" y="2118360"/>
                  </a:lnTo>
                  <a:lnTo>
                    <a:pt x="6350000" y="0"/>
                  </a:lnTo>
                  <a:cubicBezTo>
                    <a:pt x="6111240" y="0"/>
                    <a:pt x="5981700" y="82550"/>
                    <a:pt x="5877560" y="149860"/>
                  </a:cubicBezTo>
                  <a:close/>
                </a:path>
              </a:pathLst>
            </a:custGeom>
            <a:solidFill>
              <a:srgbClr val="5AA4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590" name="Google Shape;1590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31019" y="1007465"/>
            <a:ext cx="5950436" cy="2607591"/>
          </a:xfrm>
          <a:prstGeom prst="rect">
            <a:avLst/>
          </a:prstGeom>
          <a:noFill/>
          <a:ln>
            <a:noFill/>
          </a:ln>
        </p:spPr>
      </p:pic>
      <p:sp>
        <p:nvSpPr>
          <p:cNvPr id="1591" name="Google Shape;1591;p17"/>
          <p:cNvSpPr txBox="1"/>
          <p:nvPr/>
        </p:nvSpPr>
        <p:spPr>
          <a:xfrm>
            <a:off x="1445368" y="1872455"/>
            <a:ext cx="6311905" cy="1170362"/>
          </a:xfrm>
          <a:prstGeom prst="rect">
            <a:avLst/>
          </a:prstGeom>
          <a:noFill/>
          <a:ln>
            <a:noFill/>
          </a:ln>
          <a:effectLst>
            <a:reflection stA="52000" endA="300" endPos="35000" sy="-100000" algn="bl" rotWithShape="0"/>
          </a:effectLst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870"/>
              </a:buClr>
              <a:buSzPts val="990"/>
              <a:buFont typeface="Satisfy"/>
              <a:buNone/>
            </a:pPr>
            <a:r>
              <a:rPr lang="en-US" sz="4400" b="1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TIẾT 2: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870"/>
              </a:buClr>
              <a:buSzPts val="990"/>
              <a:buFont typeface="Satisfy"/>
              <a:buNone/>
            </a:pPr>
            <a:r>
              <a:rPr lang="en-US" sz="4400" b="1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TRẢ LỜI CÂU HỎI</a:t>
            </a:r>
            <a:endParaRPr/>
          </a:p>
        </p:txBody>
      </p:sp>
      <p:pic>
        <p:nvPicPr>
          <p:cNvPr id="1592" name="Google Shape;1592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49106" y="0"/>
            <a:ext cx="2894897" cy="27203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3" name="Google Shape;1593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85574" y="2700179"/>
            <a:ext cx="1911870" cy="24137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9" dur="4250" fill="hold"/>
                                        <p:tgtEl>
                                          <p:spTgt spid="15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D5BB"/>
        </a:solidFill>
        <a:effectLst/>
      </p:bgPr>
    </p:bg>
    <p:spTree>
      <p:nvGrpSpPr>
        <p:cNvPr id="1" name="Shape 1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8" name="Google Shape;1598;p18"/>
          <p:cNvSpPr/>
          <p:nvPr/>
        </p:nvSpPr>
        <p:spPr>
          <a:xfrm>
            <a:off x="914025" y="1061241"/>
            <a:ext cx="3384843" cy="3570137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D6F4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99" name="Google Shape;1599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" y="3666856"/>
            <a:ext cx="2208065" cy="14766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0" name="Google Shape;1600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77245" y="2044848"/>
            <a:ext cx="2866756" cy="3198206"/>
          </a:xfrm>
          <a:prstGeom prst="rect">
            <a:avLst/>
          </a:prstGeom>
          <a:noFill/>
          <a:ln>
            <a:noFill/>
          </a:ln>
        </p:spPr>
      </p:pic>
      <p:sp>
        <p:nvSpPr>
          <p:cNvPr id="1601" name="Google Shape;1601;p18"/>
          <p:cNvSpPr txBox="1"/>
          <p:nvPr/>
        </p:nvSpPr>
        <p:spPr>
          <a:xfrm>
            <a:off x="174171" y="29037"/>
            <a:ext cx="8810172" cy="695367"/>
          </a:xfrm>
          <a:prstGeom prst="rect">
            <a:avLst/>
          </a:prstGeom>
          <a:solidFill>
            <a:srgbClr val="FBFA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</a:t>
            </a:r>
            <a:r>
              <a:rPr lang="en-US" sz="2800" b="1" i="0" u="none" strike="noStrike" cap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Bạn nhỏ viết thư cho bố vào dịp nào?</a:t>
            </a:r>
            <a:endParaRPr sz="2800" b="1" i="0" u="none" strike="noStrike" cap="none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602" name="Google Shape;1602;p18"/>
          <p:cNvCxnSpPr/>
          <p:nvPr/>
        </p:nvCxnSpPr>
        <p:spPr>
          <a:xfrm>
            <a:off x="4922341" y="605645"/>
            <a:ext cx="1205326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603" name="Google Shape;1603;p18"/>
          <p:cNvSpPr txBox="1"/>
          <p:nvPr/>
        </p:nvSpPr>
        <p:spPr>
          <a:xfrm>
            <a:off x="886776" y="941514"/>
            <a:ext cx="3519653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Bây giờ sắp Tết rồi</a:t>
            </a:r>
            <a:endParaRPr sz="2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 viết thư gửi bố (…)</a:t>
            </a:r>
            <a:endParaRPr/>
          </a:p>
        </p:txBody>
      </p:sp>
      <p:sp>
        <p:nvSpPr>
          <p:cNvPr id="1604" name="Google Shape;1604;p18"/>
          <p:cNvSpPr txBox="1"/>
          <p:nvPr/>
        </p:nvSpPr>
        <p:spPr>
          <a:xfrm>
            <a:off x="886317" y="2286440"/>
            <a:ext cx="3519653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Tết con muốn gửi bố</a:t>
            </a:r>
            <a:endParaRPr sz="2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Cái bánh chưng cho vui</a:t>
            </a:r>
            <a:endParaRPr sz="2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Nhưng bánh thì to quá</a:t>
            </a:r>
            <a:endParaRPr sz="2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Mà hòm thư nhỏ thôi.</a:t>
            </a:r>
            <a:endParaRPr sz="2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05" name="Google Shape;1605;p18"/>
          <p:cNvSpPr/>
          <p:nvPr/>
        </p:nvSpPr>
        <p:spPr>
          <a:xfrm>
            <a:off x="114935" y="951643"/>
            <a:ext cx="837633" cy="573493"/>
          </a:xfrm>
          <a:custGeom>
            <a:avLst/>
            <a:gdLst/>
            <a:ahLst/>
            <a:cxnLst/>
            <a:rect l="l" t="t" r="r" b="b"/>
            <a:pathLst>
              <a:path w="20861" h="9053" extrusionOk="0">
                <a:moveTo>
                  <a:pt x="11543" y="1"/>
                </a:moveTo>
                <a:cubicBezTo>
                  <a:pt x="9833" y="1"/>
                  <a:pt x="8060" y="166"/>
                  <a:pt x="6388" y="478"/>
                </a:cubicBezTo>
                <a:cubicBezTo>
                  <a:pt x="0" y="1670"/>
                  <a:pt x="2412" y="9052"/>
                  <a:pt x="10960" y="9052"/>
                </a:cubicBezTo>
                <a:cubicBezTo>
                  <a:pt x="11058" y="9052"/>
                  <a:pt x="11156" y="9051"/>
                  <a:pt x="11255" y="9049"/>
                </a:cubicBezTo>
                <a:cubicBezTo>
                  <a:pt x="20042" y="8877"/>
                  <a:pt x="20861" y="6680"/>
                  <a:pt x="20861" y="4483"/>
                </a:cubicBezTo>
                <a:cubicBezTo>
                  <a:pt x="20829" y="1355"/>
                  <a:pt x="16442" y="1"/>
                  <a:pt x="11543" y="1"/>
                </a:cubicBezTo>
                <a:close/>
              </a:path>
            </a:pathLst>
          </a:custGeom>
          <a:solidFill>
            <a:srgbClr val="36609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1</a:t>
            </a:r>
            <a:endParaRPr sz="2400" b="1" i="0" u="none" strike="noStrike" cap="non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06" name="Google Shape;1606;p18"/>
          <p:cNvSpPr/>
          <p:nvPr/>
        </p:nvSpPr>
        <p:spPr>
          <a:xfrm>
            <a:off x="4922341" y="1120616"/>
            <a:ext cx="3164756" cy="649908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95373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Đọc thầm khổ thơ 1</a:t>
            </a:r>
            <a:endParaRPr/>
          </a:p>
        </p:txBody>
      </p:sp>
      <p:sp>
        <p:nvSpPr>
          <p:cNvPr id="1607" name="Google Shape;1607;p18"/>
          <p:cNvSpPr/>
          <p:nvPr/>
        </p:nvSpPr>
        <p:spPr>
          <a:xfrm>
            <a:off x="6277245" y="1824442"/>
            <a:ext cx="227474" cy="440811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8" name="Google Shape;1608;p18"/>
          <p:cNvSpPr/>
          <p:nvPr/>
        </p:nvSpPr>
        <p:spPr>
          <a:xfrm>
            <a:off x="4579265" y="2303884"/>
            <a:ext cx="4042229" cy="1116205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E36C0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Bạn nhỏ viết thư cho bố vào dịp gần Tết.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6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6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6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6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D5BB"/>
        </a:solidFill>
        <a:effectLst/>
      </p:bgPr>
    </p:bg>
    <p:spTree>
      <p:nvGrpSpPr>
        <p:cNvPr id="1" name="Shape 1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3" name="Google Shape;1613;p19"/>
          <p:cNvSpPr/>
          <p:nvPr/>
        </p:nvSpPr>
        <p:spPr>
          <a:xfrm>
            <a:off x="709496" y="1046170"/>
            <a:ext cx="3043107" cy="2270583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D6F4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14" name="Google Shape;1614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" y="3666856"/>
            <a:ext cx="2208065" cy="14766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5" name="Google Shape;1615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77245" y="2044848"/>
            <a:ext cx="2866756" cy="3198206"/>
          </a:xfrm>
          <a:prstGeom prst="rect">
            <a:avLst/>
          </a:prstGeom>
          <a:noFill/>
          <a:ln>
            <a:noFill/>
          </a:ln>
        </p:spPr>
      </p:pic>
      <p:sp>
        <p:nvSpPr>
          <p:cNvPr id="1616" name="Google Shape;1616;p19"/>
          <p:cNvSpPr txBox="1"/>
          <p:nvPr/>
        </p:nvSpPr>
        <p:spPr>
          <a:xfrm>
            <a:off x="174171" y="29037"/>
            <a:ext cx="8810172" cy="695367"/>
          </a:xfrm>
          <a:prstGeom prst="rect">
            <a:avLst/>
          </a:prstGeom>
          <a:solidFill>
            <a:srgbClr val="FBFA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</a:t>
            </a:r>
            <a:r>
              <a:rPr lang="en-US" sz="2800" b="1" i="0" u="none" strike="noStrike" cap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Bố bạn nhỏ đang làm công việc gì ở đảo?</a:t>
            </a:r>
            <a:endParaRPr sz="2800" b="1" i="0" u="none" strike="noStrike" cap="non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17" name="Google Shape;1617;p19"/>
          <p:cNvCxnSpPr/>
          <p:nvPr/>
        </p:nvCxnSpPr>
        <p:spPr>
          <a:xfrm>
            <a:off x="2476024" y="593773"/>
            <a:ext cx="4124346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618" name="Google Shape;1618;p19"/>
          <p:cNvSpPr/>
          <p:nvPr/>
        </p:nvSpPr>
        <p:spPr>
          <a:xfrm>
            <a:off x="4922341" y="954366"/>
            <a:ext cx="3164756" cy="649908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95373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Đọc thầm khổ thơ 4</a:t>
            </a:r>
            <a:endParaRPr/>
          </a:p>
        </p:txBody>
      </p:sp>
      <p:sp>
        <p:nvSpPr>
          <p:cNvPr id="1619" name="Google Shape;1619;p19"/>
          <p:cNvSpPr/>
          <p:nvPr/>
        </p:nvSpPr>
        <p:spPr>
          <a:xfrm>
            <a:off x="6277245" y="1604274"/>
            <a:ext cx="227474" cy="440811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0" name="Google Shape;1620;p19"/>
          <p:cNvSpPr/>
          <p:nvPr/>
        </p:nvSpPr>
        <p:spPr>
          <a:xfrm>
            <a:off x="4369873" y="2045085"/>
            <a:ext cx="4358491" cy="1116205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E36C0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Bố bạn nhỏ đang làm công việc giữ đảo và giữ trời.</a:t>
            </a:r>
            <a:endParaRPr/>
          </a:p>
        </p:txBody>
      </p:sp>
      <p:sp>
        <p:nvSpPr>
          <p:cNvPr id="1621" name="Google Shape;1621;p19"/>
          <p:cNvSpPr txBox="1"/>
          <p:nvPr/>
        </p:nvSpPr>
        <p:spPr>
          <a:xfrm>
            <a:off x="851995" y="984118"/>
            <a:ext cx="3519653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 bảo: hàng rào biển</a:t>
            </a:r>
            <a:endParaRPr sz="2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Là bố đấy, bố ơi</a:t>
            </a:r>
            <a:endParaRPr sz="2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Cùng các chú bạn bố</a:t>
            </a:r>
            <a:endParaRPr sz="2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Giữ đảo và giữ trời.</a:t>
            </a:r>
            <a:endParaRPr/>
          </a:p>
        </p:txBody>
      </p:sp>
      <p:sp>
        <p:nvSpPr>
          <p:cNvPr id="1622" name="Google Shape;1622;p19"/>
          <p:cNvSpPr/>
          <p:nvPr/>
        </p:nvSpPr>
        <p:spPr>
          <a:xfrm>
            <a:off x="9" y="993502"/>
            <a:ext cx="837633" cy="476653"/>
          </a:xfrm>
          <a:custGeom>
            <a:avLst/>
            <a:gdLst/>
            <a:ahLst/>
            <a:cxnLst/>
            <a:rect l="l" t="t" r="r" b="b"/>
            <a:pathLst>
              <a:path w="20861" h="9053" extrusionOk="0">
                <a:moveTo>
                  <a:pt x="11543" y="1"/>
                </a:moveTo>
                <a:cubicBezTo>
                  <a:pt x="9833" y="1"/>
                  <a:pt x="8060" y="166"/>
                  <a:pt x="6388" y="478"/>
                </a:cubicBezTo>
                <a:cubicBezTo>
                  <a:pt x="0" y="1670"/>
                  <a:pt x="2412" y="9052"/>
                  <a:pt x="10960" y="9052"/>
                </a:cubicBezTo>
                <a:cubicBezTo>
                  <a:pt x="11058" y="9052"/>
                  <a:pt x="11156" y="9051"/>
                  <a:pt x="11255" y="9049"/>
                </a:cubicBezTo>
                <a:cubicBezTo>
                  <a:pt x="20042" y="8877"/>
                  <a:pt x="20861" y="6680"/>
                  <a:pt x="20861" y="4483"/>
                </a:cubicBezTo>
                <a:cubicBezTo>
                  <a:pt x="20829" y="1355"/>
                  <a:pt x="16442" y="1"/>
                  <a:pt x="11543" y="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4</a:t>
            </a:r>
            <a:endParaRPr sz="2400" b="1" i="0" u="none" strike="noStrike" cap="non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623" name="Google Shape;1623;p19" descr="Chọn Lọc 99+ hình ảnh chú bộ đội đứng gác nghiêm trang nhất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90981" y="3259711"/>
            <a:ext cx="2545524" cy="1798610"/>
          </a:xfrm>
          <a:prstGeom prst="round2DiagRect">
            <a:avLst>
              <a:gd name="adj1" fmla="val 16667"/>
              <a:gd name="adj2" fmla="val 0"/>
            </a:avLst>
          </a:prstGeom>
          <a:noFill/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  <p:pic>
        <p:nvPicPr>
          <p:cNvPr id="1624" name="Google Shape;1624;p19"/>
          <p:cNvPicPr preferRelativeResize="0"/>
          <p:nvPr/>
        </p:nvPicPr>
        <p:blipFill rotWithShape="1">
          <a:blip r:embed="rId6">
            <a:alphaModFix/>
          </a:blip>
          <a:srcRect l="47741"/>
          <a:stretch/>
        </p:blipFill>
        <p:spPr>
          <a:xfrm>
            <a:off x="3752596" y="3259711"/>
            <a:ext cx="2406649" cy="1782990"/>
          </a:xfrm>
          <a:prstGeom prst="round2DiagRect">
            <a:avLst>
              <a:gd name="adj1" fmla="val 16667"/>
              <a:gd name="adj2" fmla="val 0"/>
            </a:avLst>
          </a:prstGeom>
          <a:noFill/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6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6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6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6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D5BB"/>
        </a:solidFill>
        <a:effectLst/>
      </p:bgPr>
    </p:bg>
    <p:spTree>
      <p:nvGrpSpPr>
        <p:cNvPr id="1" name="Shape 1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9" name="Google Shape;1629;p20"/>
          <p:cNvSpPr/>
          <p:nvPr/>
        </p:nvSpPr>
        <p:spPr>
          <a:xfrm>
            <a:off x="5686511" y="137660"/>
            <a:ext cx="3089354" cy="228693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D6F4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30" name="Google Shape;1630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" y="3666856"/>
            <a:ext cx="2208065" cy="1476644"/>
          </a:xfrm>
          <a:prstGeom prst="rect">
            <a:avLst/>
          </a:prstGeom>
          <a:noFill/>
          <a:ln>
            <a:noFill/>
          </a:ln>
        </p:spPr>
      </p:pic>
      <p:sp>
        <p:nvSpPr>
          <p:cNvPr id="1631" name="Google Shape;1631;p20"/>
          <p:cNvSpPr txBox="1"/>
          <p:nvPr/>
        </p:nvSpPr>
        <p:spPr>
          <a:xfrm>
            <a:off x="174171" y="29037"/>
            <a:ext cx="4748170" cy="695367"/>
          </a:xfrm>
          <a:prstGeom prst="rect">
            <a:avLst/>
          </a:prstGeom>
          <a:solidFill>
            <a:srgbClr val="FBFA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r>
              <a:rPr lang="en-US" sz="28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Bạn nhỏ đã gửi gì cho bố?</a:t>
            </a:r>
            <a:endParaRPr/>
          </a:p>
        </p:txBody>
      </p:sp>
      <p:sp>
        <p:nvSpPr>
          <p:cNvPr id="1632" name="Google Shape;1632;p20"/>
          <p:cNvSpPr/>
          <p:nvPr/>
        </p:nvSpPr>
        <p:spPr>
          <a:xfrm>
            <a:off x="1372117" y="1281125"/>
            <a:ext cx="3164756" cy="649908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95373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Đọc thầm khổ thơ 2</a:t>
            </a:r>
            <a:endParaRPr/>
          </a:p>
        </p:txBody>
      </p:sp>
      <p:sp>
        <p:nvSpPr>
          <p:cNvPr id="1633" name="Google Shape;1633;p20"/>
          <p:cNvSpPr/>
          <p:nvPr/>
        </p:nvSpPr>
        <p:spPr>
          <a:xfrm>
            <a:off x="2840758" y="2030721"/>
            <a:ext cx="227474" cy="440811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4" name="Google Shape;1634;p20"/>
          <p:cNvSpPr/>
          <p:nvPr/>
        </p:nvSpPr>
        <p:spPr>
          <a:xfrm>
            <a:off x="167252" y="2576946"/>
            <a:ext cx="8739242" cy="2434442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95373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35" name="Google Shape;1635;p20"/>
          <p:cNvSpPr txBox="1"/>
          <p:nvPr/>
        </p:nvSpPr>
        <p:spPr>
          <a:xfrm>
            <a:off x="5621689" y="29028"/>
            <a:ext cx="3519653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Gửi hoa lại sợ héo</a:t>
            </a:r>
            <a:endParaRPr sz="2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Đường ra đảo xa xôi</a:t>
            </a:r>
            <a:endParaRPr sz="2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 viết thư gửi vậy</a:t>
            </a:r>
            <a:endParaRPr sz="2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Hẳn bố bằng lòng thôi.</a:t>
            </a:r>
            <a:endParaRPr sz="2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36" name="Google Shape;1636;p20"/>
          <p:cNvSpPr/>
          <p:nvPr/>
        </p:nvSpPr>
        <p:spPr>
          <a:xfrm>
            <a:off x="4866436" y="40912"/>
            <a:ext cx="837633" cy="573493"/>
          </a:xfrm>
          <a:custGeom>
            <a:avLst/>
            <a:gdLst/>
            <a:ahLst/>
            <a:cxnLst/>
            <a:rect l="l" t="t" r="r" b="b"/>
            <a:pathLst>
              <a:path w="20861" h="9053" extrusionOk="0">
                <a:moveTo>
                  <a:pt x="11543" y="1"/>
                </a:moveTo>
                <a:cubicBezTo>
                  <a:pt x="9833" y="1"/>
                  <a:pt x="8060" y="166"/>
                  <a:pt x="6388" y="478"/>
                </a:cubicBezTo>
                <a:cubicBezTo>
                  <a:pt x="0" y="1670"/>
                  <a:pt x="2412" y="9052"/>
                  <a:pt x="10960" y="9052"/>
                </a:cubicBezTo>
                <a:cubicBezTo>
                  <a:pt x="11058" y="9052"/>
                  <a:pt x="11156" y="9051"/>
                  <a:pt x="11255" y="9049"/>
                </a:cubicBezTo>
                <a:cubicBezTo>
                  <a:pt x="20042" y="8877"/>
                  <a:pt x="20861" y="6680"/>
                  <a:pt x="20861" y="4483"/>
                </a:cubicBezTo>
                <a:cubicBezTo>
                  <a:pt x="20829" y="1355"/>
                  <a:pt x="16442" y="1"/>
                  <a:pt x="11543" y="1"/>
                </a:cubicBezTo>
                <a:close/>
              </a:path>
            </a:pathLst>
          </a:custGeom>
          <a:solidFill>
            <a:srgbClr val="FF33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2</a:t>
            </a:r>
            <a:endParaRPr sz="2400" b="1" i="0" u="none" strike="noStrike" cap="non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637" name="Google Shape;1637;p20" descr="Bánh chưng: Hình ảnh, vector và ảnh có sẵn | Shutterstock"/>
          <p:cNvPicPr preferRelativeResize="0"/>
          <p:nvPr/>
        </p:nvPicPr>
        <p:blipFill rotWithShape="1">
          <a:blip r:embed="rId4">
            <a:alphaModFix/>
          </a:blip>
          <a:srcRect b="9337"/>
          <a:stretch/>
        </p:blipFill>
        <p:spPr>
          <a:xfrm>
            <a:off x="476014" y="2471532"/>
            <a:ext cx="2592227" cy="21160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8" name="Google Shape;1638;p20" descr="Vẽ bó hoa đẹp thế nào nhanh chóng đơn giản và đẹp nhất?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564039" y="2471533"/>
            <a:ext cx="2122472" cy="21160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9" name="Google Shape;1639;p20" descr="Nhân dịp năm mới bạn Linh đã viết thư cho ông bà của mình để thăm"/>
          <p:cNvPicPr preferRelativeResize="0"/>
          <p:nvPr/>
        </p:nvPicPr>
        <p:blipFill rotWithShape="1">
          <a:blip r:embed="rId6">
            <a:alphaModFix/>
          </a:blip>
          <a:srcRect l="15553" t="13871" r="25101" b="9547"/>
          <a:stretch/>
        </p:blipFill>
        <p:spPr>
          <a:xfrm rot="787817">
            <a:off x="6954508" y="2572360"/>
            <a:ext cx="1436415" cy="185629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40" name="Google Shape;1640;p20"/>
          <p:cNvCxnSpPr/>
          <p:nvPr/>
        </p:nvCxnSpPr>
        <p:spPr>
          <a:xfrm>
            <a:off x="1919707" y="593773"/>
            <a:ext cx="2248532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641" name="Google Shape;1641;p20"/>
          <p:cNvSpPr/>
          <p:nvPr/>
        </p:nvSpPr>
        <p:spPr>
          <a:xfrm>
            <a:off x="738774" y="4511170"/>
            <a:ext cx="191430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a. bánh chưng</a:t>
            </a:r>
            <a:endParaRPr/>
          </a:p>
        </p:txBody>
      </p:sp>
      <p:sp>
        <p:nvSpPr>
          <p:cNvPr id="1642" name="Google Shape;1642;p20"/>
          <p:cNvSpPr/>
          <p:nvPr/>
        </p:nvSpPr>
        <p:spPr>
          <a:xfrm>
            <a:off x="4199207" y="4503211"/>
            <a:ext cx="93647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b. hoa</a:t>
            </a:r>
            <a:endParaRPr/>
          </a:p>
        </p:txBody>
      </p:sp>
      <p:sp>
        <p:nvSpPr>
          <p:cNvPr id="1643" name="Google Shape;1643;p20"/>
          <p:cNvSpPr/>
          <p:nvPr/>
        </p:nvSpPr>
        <p:spPr>
          <a:xfrm>
            <a:off x="7232530" y="4503778"/>
            <a:ext cx="88036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c. thư</a:t>
            </a:r>
            <a:endParaRPr/>
          </a:p>
        </p:txBody>
      </p:sp>
      <p:sp>
        <p:nvSpPr>
          <p:cNvPr id="1644" name="Google Shape;1644;p20"/>
          <p:cNvSpPr/>
          <p:nvPr/>
        </p:nvSpPr>
        <p:spPr>
          <a:xfrm>
            <a:off x="7232524" y="4587619"/>
            <a:ext cx="365259" cy="377248"/>
          </a:xfrm>
          <a:prstGeom prst="ellipse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45" name="Google Shape;1645;p2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96040" y="826670"/>
            <a:ext cx="5116907" cy="1750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D5BB"/>
        </a:solidFill>
        <a:effectLst/>
      </p:bgPr>
    </p:bg>
    <p:spTree>
      <p:nvGrpSpPr>
        <p:cNvPr id="1" name="Shape 1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2" name="Google Shape;1322;p2"/>
          <p:cNvGrpSpPr/>
          <p:nvPr/>
        </p:nvGrpSpPr>
        <p:grpSpPr>
          <a:xfrm>
            <a:off x="-127165" y="3957254"/>
            <a:ext cx="9398330" cy="1567642"/>
            <a:chOff x="0" y="162904"/>
            <a:chExt cx="25062212" cy="4180377"/>
          </a:xfrm>
        </p:grpSpPr>
        <p:sp>
          <p:nvSpPr>
            <p:cNvPr id="1323" name="Google Shape;1323;p2"/>
            <p:cNvSpPr/>
            <p:nvPr/>
          </p:nvSpPr>
          <p:spPr>
            <a:xfrm>
              <a:off x="0" y="162904"/>
              <a:ext cx="12531106" cy="4180377"/>
            </a:xfrm>
            <a:custGeom>
              <a:avLst/>
              <a:gdLst/>
              <a:ahLst/>
              <a:cxnLst/>
              <a:rect l="l" t="t" r="r" b="b"/>
              <a:pathLst>
                <a:path w="6350000" h="2118360" extrusionOk="0">
                  <a:moveTo>
                    <a:pt x="5877560" y="149860"/>
                  </a:moveTo>
                  <a:cubicBezTo>
                    <a:pt x="5786120" y="208280"/>
                    <a:pt x="5713730" y="255270"/>
                    <a:pt x="5556250" y="255270"/>
                  </a:cubicBezTo>
                  <a:cubicBezTo>
                    <a:pt x="5398770" y="255270"/>
                    <a:pt x="5326380" y="209550"/>
                    <a:pt x="5234940" y="149860"/>
                  </a:cubicBezTo>
                  <a:cubicBezTo>
                    <a:pt x="5130800" y="82550"/>
                    <a:pt x="5001260" y="0"/>
                    <a:pt x="4762500" y="0"/>
                  </a:cubicBezTo>
                  <a:cubicBezTo>
                    <a:pt x="4523740" y="0"/>
                    <a:pt x="4394200" y="82550"/>
                    <a:pt x="4290060" y="148590"/>
                  </a:cubicBezTo>
                  <a:cubicBezTo>
                    <a:pt x="4198620" y="207010"/>
                    <a:pt x="4126230" y="254000"/>
                    <a:pt x="3968750" y="254000"/>
                  </a:cubicBezTo>
                  <a:cubicBezTo>
                    <a:pt x="3811270" y="254000"/>
                    <a:pt x="3738880" y="208280"/>
                    <a:pt x="3647440" y="148590"/>
                  </a:cubicBezTo>
                  <a:cubicBezTo>
                    <a:pt x="3543300" y="82550"/>
                    <a:pt x="3413760" y="0"/>
                    <a:pt x="3175000" y="0"/>
                  </a:cubicBezTo>
                  <a:cubicBezTo>
                    <a:pt x="2936240" y="0"/>
                    <a:pt x="2806700" y="82550"/>
                    <a:pt x="2702560" y="148590"/>
                  </a:cubicBezTo>
                  <a:cubicBezTo>
                    <a:pt x="2611120" y="207010"/>
                    <a:pt x="2538730" y="254000"/>
                    <a:pt x="2381250" y="254000"/>
                  </a:cubicBezTo>
                  <a:cubicBezTo>
                    <a:pt x="2223770" y="254000"/>
                    <a:pt x="2151380" y="208280"/>
                    <a:pt x="2059940" y="148590"/>
                  </a:cubicBezTo>
                  <a:cubicBezTo>
                    <a:pt x="1955800" y="82550"/>
                    <a:pt x="1826260" y="0"/>
                    <a:pt x="1587500" y="0"/>
                  </a:cubicBezTo>
                  <a:cubicBezTo>
                    <a:pt x="1348740" y="0"/>
                    <a:pt x="1219200" y="82550"/>
                    <a:pt x="1115060" y="148590"/>
                  </a:cubicBezTo>
                  <a:cubicBezTo>
                    <a:pt x="1023620" y="207010"/>
                    <a:pt x="951230" y="254000"/>
                    <a:pt x="793750" y="254000"/>
                  </a:cubicBezTo>
                  <a:cubicBezTo>
                    <a:pt x="636270" y="254000"/>
                    <a:pt x="563880" y="208280"/>
                    <a:pt x="472440" y="148590"/>
                  </a:cubicBezTo>
                  <a:cubicBezTo>
                    <a:pt x="368300" y="82550"/>
                    <a:pt x="238760" y="0"/>
                    <a:pt x="0" y="0"/>
                  </a:cubicBezTo>
                  <a:lnTo>
                    <a:pt x="0" y="2118360"/>
                  </a:lnTo>
                  <a:lnTo>
                    <a:pt x="6350000" y="2118360"/>
                  </a:lnTo>
                  <a:lnTo>
                    <a:pt x="6350000" y="0"/>
                  </a:lnTo>
                  <a:cubicBezTo>
                    <a:pt x="6111240" y="0"/>
                    <a:pt x="5981700" y="82550"/>
                    <a:pt x="5877560" y="149860"/>
                  </a:cubicBezTo>
                  <a:close/>
                </a:path>
              </a:pathLst>
            </a:custGeom>
            <a:solidFill>
              <a:srgbClr val="5AA4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2"/>
            <p:cNvSpPr/>
            <p:nvPr/>
          </p:nvSpPr>
          <p:spPr>
            <a:xfrm>
              <a:off x="12531106" y="162904"/>
              <a:ext cx="12531106" cy="4180377"/>
            </a:xfrm>
            <a:custGeom>
              <a:avLst/>
              <a:gdLst/>
              <a:ahLst/>
              <a:cxnLst/>
              <a:rect l="l" t="t" r="r" b="b"/>
              <a:pathLst>
                <a:path w="6350000" h="2118360" extrusionOk="0">
                  <a:moveTo>
                    <a:pt x="5877560" y="149860"/>
                  </a:moveTo>
                  <a:cubicBezTo>
                    <a:pt x="5786120" y="208280"/>
                    <a:pt x="5713730" y="255270"/>
                    <a:pt x="5556250" y="255270"/>
                  </a:cubicBezTo>
                  <a:cubicBezTo>
                    <a:pt x="5398770" y="255270"/>
                    <a:pt x="5326380" y="209550"/>
                    <a:pt x="5234940" y="149860"/>
                  </a:cubicBezTo>
                  <a:cubicBezTo>
                    <a:pt x="5130800" y="82550"/>
                    <a:pt x="5001260" y="0"/>
                    <a:pt x="4762500" y="0"/>
                  </a:cubicBezTo>
                  <a:cubicBezTo>
                    <a:pt x="4523740" y="0"/>
                    <a:pt x="4394200" y="82550"/>
                    <a:pt x="4290060" y="148590"/>
                  </a:cubicBezTo>
                  <a:cubicBezTo>
                    <a:pt x="4198620" y="207010"/>
                    <a:pt x="4126230" y="254000"/>
                    <a:pt x="3968750" y="254000"/>
                  </a:cubicBezTo>
                  <a:cubicBezTo>
                    <a:pt x="3811270" y="254000"/>
                    <a:pt x="3738880" y="208280"/>
                    <a:pt x="3647440" y="148590"/>
                  </a:cubicBezTo>
                  <a:cubicBezTo>
                    <a:pt x="3543300" y="82550"/>
                    <a:pt x="3413760" y="0"/>
                    <a:pt x="3175000" y="0"/>
                  </a:cubicBezTo>
                  <a:cubicBezTo>
                    <a:pt x="2936240" y="0"/>
                    <a:pt x="2806700" y="82550"/>
                    <a:pt x="2702560" y="148590"/>
                  </a:cubicBezTo>
                  <a:cubicBezTo>
                    <a:pt x="2611120" y="207010"/>
                    <a:pt x="2538730" y="254000"/>
                    <a:pt x="2381250" y="254000"/>
                  </a:cubicBezTo>
                  <a:cubicBezTo>
                    <a:pt x="2223770" y="254000"/>
                    <a:pt x="2151380" y="208280"/>
                    <a:pt x="2059940" y="148590"/>
                  </a:cubicBezTo>
                  <a:cubicBezTo>
                    <a:pt x="1955800" y="82550"/>
                    <a:pt x="1826260" y="0"/>
                    <a:pt x="1587500" y="0"/>
                  </a:cubicBezTo>
                  <a:cubicBezTo>
                    <a:pt x="1348740" y="0"/>
                    <a:pt x="1219200" y="82550"/>
                    <a:pt x="1115060" y="148590"/>
                  </a:cubicBezTo>
                  <a:cubicBezTo>
                    <a:pt x="1023620" y="207010"/>
                    <a:pt x="951230" y="254000"/>
                    <a:pt x="793750" y="254000"/>
                  </a:cubicBezTo>
                  <a:cubicBezTo>
                    <a:pt x="636270" y="254000"/>
                    <a:pt x="563880" y="208280"/>
                    <a:pt x="472440" y="148590"/>
                  </a:cubicBezTo>
                  <a:cubicBezTo>
                    <a:pt x="368300" y="82550"/>
                    <a:pt x="238760" y="0"/>
                    <a:pt x="0" y="0"/>
                  </a:cubicBezTo>
                  <a:lnTo>
                    <a:pt x="0" y="2118360"/>
                  </a:lnTo>
                  <a:lnTo>
                    <a:pt x="6350000" y="2118360"/>
                  </a:lnTo>
                  <a:lnTo>
                    <a:pt x="6350000" y="0"/>
                  </a:lnTo>
                  <a:cubicBezTo>
                    <a:pt x="6111240" y="0"/>
                    <a:pt x="5981700" y="82550"/>
                    <a:pt x="5877560" y="149860"/>
                  </a:cubicBezTo>
                  <a:close/>
                </a:path>
              </a:pathLst>
            </a:custGeom>
            <a:solidFill>
              <a:srgbClr val="5AA4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325" name="Google Shape;1325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31032" y="707903"/>
            <a:ext cx="4990605" cy="2607591"/>
          </a:xfrm>
          <a:prstGeom prst="rect">
            <a:avLst/>
          </a:prstGeom>
          <a:noFill/>
          <a:ln>
            <a:noFill/>
          </a:ln>
        </p:spPr>
      </p:pic>
      <p:sp>
        <p:nvSpPr>
          <p:cNvPr id="1326" name="Google Shape;1326;p2"/>
          <p:cNvSpPr/>
          <p:nvPr/>
        </p:nvSpPr>
        <p:spPr>
          <a:xfrm>
            <a:off x="870382" y="2093171"/>
            <a:ext cx="6311905" cy="117036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FF0000"/>
                </a:solidFill>
                <a:latin typeface="Times New Roman"/>
              </a:rPr>
              <a:t>KHỞI ĐỘNG</a:t>
            </a:r>
          </a:p>
        </p:txBody>
      </p:sp>
      <p:pic>
        <p:nvPicPr>
          <p:cNvPr id="1327" name="Google Shape;1327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49106" y="0"/>
            <a:ext cx="2894897" cy="27203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9" dur="4250" fill="hold"/>
                                        <p:tgtEl>
                                          <p:spTgt spid="13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D5BB"/>
        </a:solidFill>
        <a:effectLst/>
      </p:bgPr>
    </p:bg>
    <p:spTree>
      <p:nvGrpSpPr>
        <p:cNvPr id="1" name="Shape 1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0" name="Google Shape;1650;p21"/>
          <p:cNvSpPr/>
          <p:nvPr/>
        </p:nvSpPr>
        <p:spPr>
          <a:xfrm>
            <a:off x="5792152" y="827281"/>
            <a:ext cx="3043107" cy="1888723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D6F4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51" name="Google Shape;1651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35944" y="3666856"/>
            <a:ext cx="2208065" cy="1476644"/>
          </a:xfrm>
          <a:prstGeom prst="rect">
            <a:avLst/>
          </a:prstGeom>
          <a:noFill/>
          <a:ln>
            <a:noFill/>
          </a:ln>
        </p:spPr>
      </p:pic>
      <p:sp>
        <p:nvSpPr>
          <p:cNvPr id="1652" name="Google Shape;1652;p21"/>
          <p:cNvSpPr txBox="1"/>
          <p:nvPr/>
        </p:nvSpPr>
        <p:spPr>
          <a:xfrm>
            <a:off x="174171" y="29037"/>
            <a:ext cx="8810172" cy="695367"/>
          </a:xfrm>
          <a:prstGeom prst="rect">
            <a:avLst/>
          </a:prstGeom>
          <a:solidFill>
            <a:srgbClr val="FBFA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  <a:r>
              <a:rPr lang="en-US" sz="28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sz="2800" b="1" i="0" u="none" strike="noStrike" cap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Theo em khổ thơ cuối muốn nói điều gì?</a:t>
            </a:r>
            <a:endParaRPr sz="2800" b="1" i="0" u="none" strike="noStrike" cap="non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53" name="Google Shape;1653;p21"/>
          <p:cNvCxnSpPr/>
          <p:nvPr/>
        </p:nvCxnSpPr>
        <p:spPr>
          <a:xfrm>
            <a:off x="1983188" y="593773"/>
            <a:ext cx="4617191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654" name="Google Shape;1654;p21"/>
          <p:cNvSpPr/>
          <p:nvPr/>
        </p:nvSpPr>
        <p:spPr>
          <a:xfrm>
            <a:off x="1789754" y="1545761"/>
            <a:ext cx="3164756" cy="649908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95373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Đọc thầm khổ thơ 4</a:t>
            </a:r>
            <a:endParaRPr/>
          </a:p>
        </p:txBody>
      </p:sp>
      <p:sp>
        <p:nvSpPr>
          <p:cNvPr id="1655" name="Google Shape;1655;p21"/>
          <p:cNvSpPr/>
          <p:nvPr/>
        </p:nvSpPr>
        <p:spPr>
          <a:xfrm>
            <a:off x="3245630" y="2275193"/>
            <a:ext cx="227474" cy="440811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6" name="Google Shape;1656;p21"/>
          <p:cNvSpPr/>
          <p:nvPr/>
        </p:nvSpPr>
        <p:spPr>
          <a:xfrm>
            <a:off x="81615" y="2780698"/>
            <a:ext cx="8212832" cy="2005058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>
              <a:solidFill>
                <a:srgbClr val="E36C0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57" name="Google Shape;1657;p21"/>
          <p:cNvSpPr txBox="1"/>
          <p:nvPr/>
        </p:nvSpPr>
        <p:spPr>
          <a:xfrm>
            <a:off x="5921254" y="832348"/>
            <a:ext cx="3519653" cy="1938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 bảo: hàng rào biển</a:t>
            </a:r>
            <a:endParaRPr sz="20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Là bố đấy, bố ơi</a:t>
            </a:r>
            <a:endParaRPr sz="20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Cùng các chú bạn bố</a:t>
            </a:r>
            <a:endParaRPr sz="20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Giữ đảo và giữ trời.</a:t>
            </a:r>
            <a:endParaRPr/>
          </a:p>
        </p:txBody>
      </p:sp>
      <p:sp>
        <p:nvSpPr>
          <p:cNvPr id="1658" name="Google Shape;1658;p21"/>
          <p:cNvSpPr/>
          <p:nvPr/>
        </p:nvSpPr>
        <p:spPr>
          <a:xfrm>
            <a:off x="4954519" y="764265"/>
            <a:ext cx="837633" cy="476653"/>
          </a:xfrm>
          <a:custGeom>
            <a:avLst/>
            <a:gdLst/>
            <a:ahLst/>
            <a:cxnLst/>
            <a:rect l="l" t="t" r="r" b="b"/>
            <a:pathLst>
              <a:path w="20861" h="9053" extrusionOk="0">
                <a:moveTo>
                  <a:pt x="11543" y="1"/>
                </a:moveTo>
                <a:cubicBezTo>
                  <a:pt x="9833" y="1"/>
                  <a:pt x="8060" y="166"/>
                  <a:pt x="6388" y="478"/>
                </a:cubicBezTo>
                <a:cubicBezTo>
                  <a:pt x="0" y="1670"/>
                  <a:pt x="2412" y="9052"/>
                  <a:pt x="10960" y="9052"/>
                </a:cubicBezTo>
                <a:cubicBezTo>
                  <a:pt x="11058" y="9052"/>
                  <a:pt x="11156" y="9051"/>
                  <a:pt x="11255" y="9049"/>
                </a:cubicBezTo>
                <a:cubicBezTo>
                  <a:pt x="20042" y="8877"/>
                  <a:pt x="20861" y="6680"/>
                  <a:pt x="20861" y="4483"/>
                </a:cubicBezTo>
                <a:cubicBezTo>
                  <a:pt x="20829" y="1355"/>
                  <a:pt x="16442" y="1"/>
                  <a:pt x="11543" y="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4</a:t>
            </a:r>
            <a:endParaRPr sz="2000" b="1" i="0" u="none" strike="noStrike" cap="non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59" name="Google Shape;1659;p21"/>
          <p:cNvSpPr txBox="1"/>
          <p:nvPr/>
        </p:nvSpPr>
        <p:spPr>
          <a:xfrm>
            <a:off x="333619" y="2906064"/>
            <a:ext cx="7347461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AutoNum type="alphaLcPeriod"/>
            </a:pPr>
            <a:r>
              <a:rPr lang="en-US"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Bố và các chú bảo vệ vùng biển, vùng trời quê hương.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b.  Bố và các chú xây hàng rào ở đảo.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c.  Bố và các chú là hàng rào chắn sóng, chắn gió.</a:t>
            </a:r>
            <a:endParaRPr sz="2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60" name="Google Shape;1660;p21"/>
          <p:cNvSpPr/>
          <p:nvPr/>
        </p:nvSpPr>
        <p:spPr>
          <a:xfrm>
            <a:off x="333613" y="3091328"/>
            <a:ext cx="365259" cy="377248"/>
          </a:xfrm>
          <a:prstGeom prst="ellipse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61" name="Google Shape;1661;p21" descr="Thi 'Biển, đảo Tổ quốc và chiến sỹ Hải quân' được ra thăm Trường S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12592" y="593773"/>
            <a:ext cx="3646704" cy="2731367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6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6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6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D5BB"/>
        </a:solidFill>
        <a:effectLst/>
      </p:bgPr>
    </p:bg>
    <p:spTree>
      <p:nvGrpSpPr>
        <p:cNvPr id="1" name="Shape 1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66" name="Google Shape;1666;p22"/>
          <p:cNvGrpSpPr/>
          <p:nvPr/>
        </p:nvGrpSpPr>
        <p:grpSpPr>
          <a:xfrm>
            <a:off x="-127165" y="3957254"/>
            <a:ext cx="9398330" cy="1567642"/>
            <a:chOff x="0" y="162904"/>
            <a:chExt cx="25062212" cy="4180377"/>
          </a:xfrm>
        </p:grpSpPr>
        <p:sp>
          <p:nvSpPr>
            <p:cNvPr id="1667" name="Google Shape;1667;p22"/>
            <p:cNvSpPr/>
            <p:nvPr/>
          </p:nvSpPr>
          <p:spPr>
            <a:xfrm>
              <a:off x="0" y="162904"/>
              <a:ext cx="12531106" cy="4180377"/>
            </a:xfrm>
            <a:custGeom>
              <a:avLst/>
              <a:gdLst/>
              <a:ahLst/>
              <a:cxnLst/>
              <a:rect l="l" t="t" r="r" b="b"/>
              <a:pathLst>
                <a:path w="6350000" h="2118360" extrusionOk="0">
                  <a:moveTo>
                    <a:pt x="5877560" y="149860"/>
                  </a:moveTo>
                  <a:cubicBezTo>
                    <a:pt x="5786120" y="208280"/>
                    <a:pt x="5713730" y="255270"/>
                    <a:pt x="5556250" y="255270"/>
                  </a:cubicBezTo>
                  <a:cubicBezTo>
                    <a:pt x="5398770" y="255270"/>
                    <a:pt x="5326380" y="209550"/>
                    <a:pt x="5234940" y="149860"/>
                  </a:cubicBezTo>
                  <a:cubicBezTo>
                    <a:pt x="5130800" y="82550"/>
                    <a:pt x="5001260" y="0"/>
                    <a:pt x="4762500" y="0"/>
                  </a:cubicBezTo>
                  <a:cubicBezTo>
                    <a:pt x="4523740" y="0"/>
                    <a:pt x="4394200" y="82550"/>
                    <a:pt x="4290060" y="148590"/>
                  </a:cubicBezTo>
                  <a:cubicBezTo>
                    <a:pt x="4198620" y="207010"/>
                    <a:pt x="4126230" y="254000"/>
                    <a:pt x="3968750" y="254000"/>
                  </a:cubicBezTo>
                  <a:cubicBezTo>
                    <a:pt x="3811270" y="254000"/>
                    <a:pt x="3738880" y="208280"/>
                    <a:pt x="3647440" y="148590"/>
                  </a:cubicBezTo>
                  <a:cubicBezTo>
                    <a:pt x="3543300" y="82550"/>
                    <a:pt x="3413760" y="0"/>
                    <a:pt x="3175000" y="0"/>
                  </a:cubicBezTo>
                  <a:cubicBezTo>
                    <a:pt x="2936240" y="0"/>
                    <a:pt x="2806700" y="82550"/>
                    <a:pt x="2702560" y="148590"/>
                  </a:cubicBezTo>
                  <a:cubicBezTo>
                    <a:pt x="2611120" y="207010"/>
                    <a:pt x="2538730" y="254000"/>
                    <a:pt x="2381250" y="254000"/>
                  </a:cubicBezTo>
                  <a:cubicBezTo>
                    <a:pt x="2223770" y="254000"/>
                    <a:pt x="2151380" y="208280"/>
                    <a:pt x="2059940" y="148590"/>
                  </a:cubicBezTo>
                  <a:cubicBezTo>
                    <a:pt x="1955800" y="82550"/>
                    <a:pt x="1826260" y="0"/>
                    <a:pt x="1587500" y="0"/>
                  </a:cubicBezTo>
                  <a:cubicBezTo>
                    <a:pt x="1348740" y="0"/>
                    <a:pt x="1219200" y="82550"/>
                    <a:pt x="1115060" y="148590"/>
                  </a:cubicBezTo>
                  <a:cubicBezTo>
                    <a:pt x="1023620" y="207010"/>
                    <a:pt x="951230" y="254000"/>
                    <a:pt x="793750" y="254000"/>
                  </a:cubicBezTo>
                  <a:cubicBezTo>
                    <a:pt x="636270" y="254000"/>
                    <a:pt x="563880" y="208280"/>
                    <a:pt x="472440" y="148590"/>
                  </a:cubicBezTo>
                  <a:cubicBezTo>
                    <a:pt x="368300" y="82550"/>
                    <a:pt x="238760" y="0"/>
                    <a:pt x="0" y="0"/>
                  </a:cubicBezTo>
                  <a:lnTo>
                    <a:pt x="0" y="2118360"/>
                  </a:lnTo>
                  <a:lnTo>
                    <a:pt x="6350000" y="2118360"/>
                  </a:lnTo>
                  <a:lnTo>
                    <a:pt x="6350000" y="0"/>
                  </a:lnTo>
                  <a:cubicBezTo>
                    <a:pt x="6111240" y="0"/>
                    <a:pt x="5981700" y="82550"/>
                    <a:pt x="5877560" y="149860"/>
                  </a:cubicBezTo>
                  <a:close/>
                </a:path>
              </a:pathLst>
            </a:custGeom>
            <a:solidFill>
              <a:srgbClr val="5AA4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22"/>
            <p:cNvSpPr/>
            <p:nvPr/>
          </p:nvSpPr>
          <p:spPr>
            <a:xfrm>
              <a:off x="12531106" y="162904"/>
              <a:ext cx="12531106" cy="4180377"/>
            </a:xfrm>
            <a:custGeom>
              <a:avLst/>
              <a:gdLst/>
              <a:ahLst/>
              <a:cxnLst/>
              <a:rect l="l" t="t" r="r" b="b"/>
              <a:pathLst>
                <a:path w="6350000" h="2118360" extrusionOk="0">
                  <a:moveTo>
                    <a:pt x="5877560" y="149860"/>
                  </a:moveTo>
                  <a:cubicBezTo>
                    <a:pt x="5786120" y="208280"/>
                    <a:pt x="5713730" y="255270"/>
                    <a:pt x="5556250" y="255270"/>
                  </a:cubicBezTo>
                  <a:cubicBezTo>
                    <a:pt x="5398770" y="255270"/>
                    <a:pt x="5326380" y="209550"/>
                    <a:pt x="5234940" y="149860"/>
                  </a:cubicBezTo>
                  <a:cubicBezTo>
                    <a:pt x="5130800" y="82550"/>
                    <a:pt x="5001260" y="0"/>
                    <a:pt x="4762500" y="0"/>
                  </a:cubicBezTo>
                  <a:cubicBezTo>
                    <a:pt x="4523740" y="0"/>
                    <a:pt x="4394200" y="82550"/>
                    <a:pt x="4290060" y="148590"/>
                  </a:cubicBezTo>
                  <a:cubicBezTo>
                    <a:pt x="4198620" y="207010"/>
                    <a:pt x="4126230" y="254000"/>
                    <a:pt x="3968750" y="254000"/>
                  </a:cubicBezTo>
                  <a:cubicBezTo>
                    <a:pt x="3811270" y="254000"/>
                    <a:pt x="3738880" y="208280"/>
                    <a:pt x="3647440" y="148590"/>
                  </a:cubicBezTo>
                  <a:cubicBezTo>
                    <a:pt x="3543300" y="82550"/>
                    <a:pt x="3413760" y="0"/>
                    <a:pt x="3175000" y="0"/>
                  </a:cubicBezTo>
                  <a:cubicBezTo>
                    <a:pt x="2936240" y="0"/>
                    <a:pt x="2806700" y="82550"/>
                    <a:pt x="2702560" y="148590"/>
                  </a:cubicBezTo>
                  <a:cubicBezTo>
                    <a:pt x="2611120" y="207010"/>
                    <a:pt x="2538730" y="254000"/>
                    <a:pt x="2381250" y="254000"/>
                  </a:cubicBezTo>
                  <a:cubicBezTo>
                    <a:pt x="2223770" y="254000"/>
                    <a:pt x="2151380" y="208280"/>
                    <a:pt x="2059940" y="148590"/>
                  </a:cubicBezTo>
                  <a:cubicBezTo>
                    <a:pt x="1955800" y="82550"/>
                    <a:pt x="1826260" y="0"/>
                    <a:pt x="1587500" y="0"/>
                  </a:cubicBezTo>
                  <a:cubicBezTo>
                    <a:pt x="1348740" y="0"/>
                    <a:pt x="1219200" y="82550"/>
                    <a:pt x="1115060" y="148590"/>
                  </a:cubicBezTo>
                  <a:cubicBezTo>
                    <a:pt x="1023620" y="207010"/>
                    <a:pt x="951230" y="254000"/>
                    <a:pt x="793750" y="254000"/>
                  </a:cubicBezTo>
                  <a:cubicBezTo>
                    <a:pt x="636270" y="254000"/>
                    <a:pt x="563880" y="208280"/>
                    <a:pt x="472440" y="148590"/>
                  </a:cubicBezTo>
                  <a:cubicBezTo>
                    <a:pt x="368300" y="82550"/>
                    <a:pt x="238760" y="0"/>
                    <a:pt x="0" y="0"/>
                  </a:cubicBezTo>
                  <a:lnTo>
                    <a:pt x="0" y="2118360"/>
                  </a:lnTo>
                  <a:lnTo>
                    <a:pt x="6350000" y="2118360"/>
                  </a:lnTo>
                  <a:lnTo>
                    <a:pt x="6350000" y="0"/>
                  </a:lnTo>
                  <a:cubicBezTo>
                    <a:pt x="6111240" y="0"/>
                    <a:pt x="5981700" y="82550"/>
                    <a:pt x="5877560" y="149860"/>
                  </a:cubicBezTo>
                  <a:close/>
                </a:path>
              </a:pathLst>
            </a:custGeom>
            <a:solidFill>
              <a:srgbClr val="5AA4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669" name="Google Shape;1669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31019" y="1007465"/>
            <a:ext cx="5950436" cy="2607591"/>
          </a:xfrm>
          <a:prstGeom prst="rect">
            <a:avLst/>
          </a:prstGeom>
          <a:noFill/>
          <a:ln>
            <a:noFill/>
          </a:ln>
        </p:spPr>
      </p:pic>
      <p:sp>
        <p:nvSpPr>
          <p:cNvPr id="1670" name="Google Shape;1670;p22"/>
          <p:cNvSpPr txBox="1"/>
          <p:nvPr/>
        </p:nvSpPr>
        <p:spPr>
          <a:xfrm>
            <a:off x="1326625" y="1539955"/>
            <a:ext cx="6311905" cy="1170362"/>
          </a:xfrm>
          <a:prstGeom prst="rect">
            <a:avLst/>
          </a:prstGeom>
          <a:noFill/>
          <a:ln>
            <a:noFill/>
          </a:ln>
          <a:effectLst>
            <a:reflection stA="52000" endA="300" endPos="35000" sy="-100000" algn="bl" rotWithShape="0"/>
          </a:effectLst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870"/>
              </a:buClr>
              <a:buSzPts val="990"/>
              <a:buFont typeface="Satisfy"/>
              <a:buNone/>
            </a:pPr>
            <a:r>
              <a:rPr lang="en-US" sz="4400" b="1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LUYỆN ĐỌC LẠI</a:t>
            </a:r>
            <a:endParaRPr/>
          </a:p>
        </p:txBody>
      </p:sp>
      <p:pic>
        <p:nvPicPr>
          <p:cNvPr id="1671" name="Google Shape;1671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49106" y="0"/>
            <a:ext cx="2894897" cy="27203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2" name="Google Shape;1672;p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85574" y="2700179"/>
            <a:ext cx="1911870" cy="24137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9" dur="4250" fill="hold"/>
                                        <p:tgtEl>
                                          <p:spTgt spid="16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90000">
              <a:srgbClr val="FACB79"/>
            </a:gs>
            <a:gs pos="100000">
              <a:srgbClr val="FFEBFA"/>
            </a:gs>
          </a:gsLst>
          <a:lin ang="2700000" scaled="0"/>
        </a:gradFill>
        <a:effectLst/>
      </p:bgPr>
    </p:bg>
    <p:spTree>
      <p:nvGrpSpPr>
        <p:cNvPr id="1" name="Shape 1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7" name="Google Shape;1677;p23"/>
          <p:cNvSpPr/>
          <p:nvPr/>
        </p:nvSpPr>
        <p:spPr>
          <a:xfrm>
            <a:off x="83127" y="1"/>
            <a:ext cx="8988155" cy="5143499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400" cap="flat" cmpd="sng">
            <a:solidFill>
              <a:srgbClr val="00668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D6F4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8" name="Google Shape;1678;p23"/>
          <p:cNvSpPr txBox="1"/>
          <p:nvPr/>
        </p:nvSpPr>
        <p:spPr>
          <a:xfrm>
            <a:off x="5344745" y="749539"/>
            <a:ext cx="3519653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Ngoài ấy chắc nhiều gió</a:t>
            </a: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Đảo không có gì che</a:t>
            </a: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Ngoài ấy chắc nhiều sóng</a:t>
            </a: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Bố lúc nào cũng nghe.</a:t>
            </a: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79" name="Google Shape;1679;p23"/>
          <p:cNvSpPr txBox="1"/>
          <p:nvPr/>
        </p:nvSpPr>
        <p:spPr>
          <a:xfrm>
            <a:off x="1344634" y="47230"/>
            <a:ext cx="6180715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THƯ GỬI BỐ NGOÀI ĐẢO</a:t>
            </a:r>
            <a:endParaRPr/>
          </a:p>
        </p:txBody>
      </p:sp>
      <p:sp>
        <p:nvSpPr>
          <p:cNvPr id="1680" name="Google Shape;1680;p23"/>
          <p:cNvSpPr txBox="1"/>
          <p:nvPr/>
        </p:nvSpPr>
        <p:spPr>
          <a:xfrm>
            <a:off x="2007616" y="700950"/>
            <a:ext cx="3519653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Bây giờ sắp Tết rồi</a:t>
            </a: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 viết thư gửi bố (…)</a:t>
            </a:r>
            <a:endParaRPr/>
          </a:p>
        </p:txBody>
      </p:sp>
      <p:sp>
        <p:nvSpPr>
          <p:cNvPr id="1681" name="Google Shape;1681;p23"/>
          <p:cNvSpPr txBox="1"/>
          <p:nvPr/>
        </p:nvSpPr>
        <p:spPr>
          <a:xfrm>
            <a:off x="2007157" y="1691384"/>
            <a:ext cx="3519653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Tết con muốn gửi bố</a:t>
            </a: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Cái bánh chưng cho vui</a:t>
            </a: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Nhưng bánh thì to quá</a:t>
            </a: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Mà hòm thư nhỏ thôi.</a:t>
            </a: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82" name="Google Shape;1682;p23"/>
          <p:cNvSpPr txBox="1"/>
          <p:nvPr/>
        </p:nvSpPr>
        <p:spPr>
          <a:xfrm>
            <a:off x="1979154" y="3447257"/>
            <a:ext cx="3519653" cy="17543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Gửi hoa lại sợ héo</a:t>
            </a: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Đường ra đảo xa xôi</a:t>
            </a: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 viết thư gửi vậy</a:t>
            </a: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Hẳn bố bằng lòng thôi.</a:t>
            </a: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83" name="Google Shape;1683;p23"/>
          <p:cNvSpPr txBox="1"/>
          <p:nvPr/>
        </p:nvSpPr>
        <p:spPr>
          <a:xfrm>
            <a:off x="5327559" y="2673829"/>
            <a:ext cx="3519653" cy="216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 bảo: hàng rào biển</a:t>
            </a: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Là bố đấy, bố ơi</a:t>
            </a: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Cùng các chú bạn bố</a:t>
            </a: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Giữ đảo và giữ trời.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(Xuân Quỳnh)</a:t>
            </a: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84" name="Google Shape;1684;p23"/>
          <p:cNvSpPr/>
          <p:nvPr/>
        </p:nvSpPr>
        <p:spPr>
          <a:xfrm>
            <a:off x="2034874" y="810560"/>
            <a:ext cx="2369327" cy="2543655"/>
          </a:xfrm>
          <a:prstGeom prst="rect">
            <a:avLst/>
          </a:prstGeom>
          <a:noFill/>
          <a:ln w="25400" cap="flat" cmpd="sng">
            <a:solidFill>
              <a:srgbClr val="00668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D6F4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5" name="Google Shape;1685;p23"/>
          <p:cNvSpPr/>
          <p:nvPr/>
        </p:nvSpPr>
        <p:spPr>
          <a:xfrm>
            <a:off x="2043974" y="3555880"/>
            <a:ext cx="2349907" cy="1551994"/>
          </a:xfrm>
          <a:prstGeom prst="rect">
            <a:avLst/>
          </a:prstGeom>
          <a:noFill/>
          <a:ln w="25400" cap="flat" cmpd="sng">
            <a:solidFill>
              <a:srgbClr val="00668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D6F4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6" name="Google Shape;1686;p23"/>
          <p:cNvSpPr/>
          <p:nvPr/>
        </p:nvSpPr>
        <p:spPr>
          <a:xfrm>
            <a:off x="5380237" y="811537"/>
            <a:ext cx="2635592" cy="1653110"/>
          </a:xfrm>
          <a:prstGeom prst="rect">
            <a:avLst/>
          </a:prstGeom>
          <a:noFill/>
          <a:ln w="25400" cap="flat" cmpd="sng">
            <a:solidFill>
              <a:srgbClr val="00668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D6F4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7" name="Google Shape;1687;p23"/>
          <p:cNvSpPr/>
          <p:nvPr/>
        </p:nvSpPr>
        <p:spPr>
          <a:xfrm>
            <a:off x="5354615" y="2752750"/>
            <a:ext cx="2661214" cy="1664873"/>
          </a:xfrm>
          <a:prstGeom prst="rect">
            <a:avLst/>
          </a:prstGeom>
          <a:noFill/>
          <a:ln w="25400" cap="flat" cmpd="sng">
            <a:solidFill>
              <a:srgbClr val="00668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D6F4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8" name="Google Shape;1688;p23"/>
          <p:cNvSpPr/>
          <p:nvPr/>
        </p:nvSpPr>
        <p:spPr>
          <a:xfrm>
            <a:off x="1235782" y="700953"/>
            <a:ext cx="837633" cy="573493"/>
          </a:xfrm>
          <a:custGeom>
            <a:avLst/>
            <a:gdLst/>
            <a:ahLst/>
            <a:cxnLst/>
            <a:rect l="l" t="t" r="r" b="b"/>
            <a:pathLst>
              <a:path w="20861" h="9053" extrusionOk="0">
                <a:moveTo>
                  <a:pt x="11543" y="1"/>
                </a:moveTo>
                <a:cubicBezTo>
                  <a:pt x="9833" y="1"/>
                  <a:pt x="8060" y="166"/>
                  <a:pt x="6388" y="478"/>
                </a:cubicBezTo>
                <a:cubicBezTo>
                  <a:pt x="0" y="1670"/>
                  <a:pt x="2412" y="9052"/>
                  <a:pt x="10960" y="9052"/>
                </a:cubicBezTo>
                <a:cubicBezTo>
                  <a:pt x="11058" y="9052"/>
                  <a:pt x="11156" y="9051"/>
                  <a:pt x="11255" y="9049"/>
                </a:cubicBezTo>
                <a:cubicBezTo>
                  <a:pt x="20042" y="8877"/>
                  <a:pt x="20861" y="6680"/>
                  <a:pt x="20861" y="4483"/>
                </a:cubicBezTo>
                <a:cubicBezTo>
                  <a:pt x="20829" y="1355"/>
                  <a:pt x="16442" y="1"/>
                  <a:pt x="11543" y="1"/>
                </a:cubicBezTo>
                <a:close/>
              </a:path>
            </a:pathLst>
          </a:custGeom>
          <a:solidFill>
            <a:srgbClr val="0069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1</a:t>
            </a:r>
            <a:endParaRPr sz="2400" b="1" i="0" u="none" strike="noStrike" cap="non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89" name="Google Shape;1689;p23"/>
          <p:cNvSpPr/>
          <p:nvPr/>
        </p:nvSpPr>
        <p:spPr>
          <a:xfrm>
            <a:off x="1223896" y="3459123"/>
            <a:ext cx="837633" cy="573493"/>
          </a:xfrm>
          <a:custGeom>
            <a:avLst/>
            <a:gdLst/>
            <a:ahLst/>
            <a:cxnLst/>
            <a:rect l="l" t="t" r="r" b="b"/>
            <a:pathLst>
              <a:path w="20861" h="9053" extrusionOk="0">
                <a:moveTo>
                  <a:pt x="11543" y="1"/>
                </a:moveTo>
                <a:cubicBezTo>
                  <a:pt x="9833" y="1"/>
                  <a:pt x="8060" y="166"/>
                  <a:pt x="6388" y="478"/>
                </a:cubicBezTo>
                <a:cubicBezTo>
                  <a:pt x="0" y="1670"/>
                  <a:pt x="2412" y="9052"/>
                  <a:pt x="10960" y="9052"/>
                </a:cubicBezTo>
                <a:cubicBezTo>
                  <a:pt x="11058" y="9052"/>
                  <a:pt x="11156" y="9051"/>
                  <a:pt x="11255" y="9049"/>
                </a:cubicBezTo>
                <a:cubicBezTo>
                  <a:pt x="20042" y="8877"/>
                  <a:pt x="20861" y="6680"/>
                  <a:pt x="20861" y="4483"/>
                </a:cubicBezTo>
                <a:cubicBezTo>
                  <a:pt x="20829" y="1355"/>
                  <a:pt x="16442" y="1"/>
                  <a:pt x="11543" y="1"/>
                </a:cubicBezTo>
                <a:close/>
              </a:path>
            </a:pathLst>
          </a:custGeom>
          <a:solidFill>
            <a:srgbClr val="FF33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2</a:t>
            </a:r>
            <a:endParaRPr sz="2400" b="1" i="0" u="none" strike="noStrike" cap="non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90" name="Google Shape;1690;p23"/>
          <p:cNvSpPr/>
          <p:nvPr/>
        </p:nvSpPr>
        <p:spPr>
          <a:xfrm>
            <a:off x="4605137" y="725088"/>
            <a:ext cx="837633" cy="573493"/>
          </a:xfrm>
          <a:custGeom>
            <a:avLst/>
            <a:gdLst/>
            <a:ahLst/>
            <a:cxnLst/>
            <a:rect l="l" t="t" r="r" b="b"/>
            <a:pathLst>
              <a:path w="20861" h="9053" extrusionOk="0">
                <a:moveTo>
                  <a:pt x="11543" y="1"/>
                </a:moveTo>
                <a:cubicBezTo>
                  <a:pt x="9833" y="1"/>
                  <a:pt x="8060" y="166"/>
                  <a:pt x="6388" y="478"/>
                </a:cubicBezTo>
                <a:cubicBezTo>
                  <a:pt x="0" y="1670"/>
                  <a:pt x="2412" y="9052"/>
                  <a:pt x="10960" y="9052"/>
                </a:cubicBezTo>
                <a:cubicBezTo>
                  <a:pt x="11058" y="9052"/>
                  <a:pt x="11156" y="9051"/>
                  <a:pt x="11255" y="9049"/>
                </a:cubicBezTo>
                <a:cubicBezTo>
                  <a:pt x="20042" y="8877"/>
                  <a:pt x="20861" y="6680"/>
                  <a:pt x="20861" y="4483"/>
                </a:cubicBezTo>
                <a:cubicBezTo>
                  <a:pt x="20829" y="1355"/>
                  <a:pt x="16442" y="1"/>
                  <a:pt x="1154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3</a:t>
            </a:r>
            <a:endParaRPr sz="2400" b="1" i="0" u="none" strike="noStrike" cap="non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91" name="Google Shape;1691;p23"/>
          <p:cNvSpPr/>
          <p:nvPr/>
        </p:nvSpPr>
        <p:spPr>
          <a:xfrm>
            <a:off x="4542604" y="2793203"/>
            <a:ext cx="837633" cy="476653"/>
          </a:xfrm>
          <a:custGeom>
            <a:avLst/>
            <a:gdLst/>
            <a:ahLst/>
            <a:cxnLst/>
            <a:rect l="l" t="t" r="r" b="b"/>
            <a:pathLst>
              <a:path w="20861" h="9053" extrusionOk="0">
                <a:moveTo>
                  <a:pt x="11543" y="1"/>
                </a:moveTo>
                <a:cubicBezTo>
                  <a:pt x="9833" y="1"/>
                  <a:pt x="8060" y="166"/>
                  <a:pt x="6388" y="478"/>
                </a:cubicBezTo>
                <a:cubicBezTo>
                  <a:pt x="0" y="1670"/>
                  <a:pt x="2412" y="9052"/>
                  <a:pt x="10960" y="9052"/>
                </a:cubicBezTo>
                <a:cubicBezTo>
                  <a:pt x="11058" y="9052"/>
                  <a:pt x="11156" y="9051"/>
                  <a:pt x="11255" y="9049"/>
                </a:cubicBezTo>
                <a:cubicBezTo>
                  <a:pt x="20042" y="8877"/>
                  <a:pt x="20861" y="6680"/>
                  <a:pt x="20861" y="4483"/>
                </a:cubicBezTo>
                <a:cubicBezTo>
                  <a:pt x="20829" y="1355"/>
                  <a:pt x="16442" y="1"/>
                  <a:pt x="11543" y="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4</a:t>
            </a:r>
            <a:endParaRPr sz="2400" b="1" i="0" u="none" strike="noStrike" cap="non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692" name="Google Shape;1692;p23"/>
          <p:cNvCxnSpPr/>
          <p:nvPr/>
        </p:nvCxnSpPr>
        <p:spPr>
          <a:xfrm>
            <a:off x="2926878" y="1162615"/>
            <a:ext cx="880320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693" name="Google Shape;1693;p23"/>
          <p:cNvCxnSpPr/>
          <p:nvPr/>
        </p:nvCxnSpPr>
        <p:spPr>
          <a:xfrm>
            <a:off x="2559993" y="1544768"/>
            <a:ext cx="659544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694" name="Google Shape;1694;p23"/>
          <p:cNvCxnSpPr/>
          <p:nvPr/>
        </p:nvCxnSpPr>
        <p:spPr>
          <a:xfrm>
            <a:off x="3574549" y="2915521"/>
            <a:ext cx="607110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695" name="Google Shape;1695;p23"/>
          <p:cNvCxnSpPr/>
          <p:nvPr/>
        </p:nvCxnSpPr>
        <p:spPr>
          <a:xfrm>
            <a:off x="3159293" y="3884429"/>
            <a:ext cx="579687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696" name="Google Shape;1696;p23"/>
          <p:cNvCxnSpPr/>
          <p:nvPr/>
        </p:nvCxnSpPr>
        <p:spPr>
          <a:xfrm>
            <a:off x="3390788" y="4265045"/>
            <a:ext cx="519650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697" name="Google Shape;1697;p23"/>
          <p:cNvCxnSpPr/>
          <p:nvPr/>
        </p:nvCxnSpPr>
        <p:spPr>
          <a:xfrm>
            <a:off x="6827560" y="1162615"/>
            <a:ext cx="843895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698" name="Google Shape;1698;p23"/>
          <p:cNvCxnSpPr/>
          <p:nvPr/>
        </p:nvCxnSpPr>
        <p:spPr>
          <a:xfrm>
            <a:off x="6769789" y="1968157"/>
            <a:ext cx="1008544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699" name="Google Shape;1699;p23"/>
          <p:cNvCxnSpPr/>
          <p:nvPr/>
        </p:nvCxnSpPr>
        <p:spPr>
          <a:xfrm>
            <a:off x="5442770" y="4324420"/>
            <a:ext cx="673018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700" name="Google Shape;1700;p23"/>
          <p:cNvCxnSpPr/>
          <p:nvPr/>
        </p:nvCxnSpPr>
        <p:spPr>
          <a:xfrm>
            <a:off x="6498553" y="4324243"/>
            <a:ext cx="673018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701" name="Google Shape;1701;p23"/>
          <p:cNvGrpSpPr/>
          <p:nvPr/>
        </p:nvGrpSpPr>
        <p:grpSpPr>
          <a:xfrm>
            <a:off x="60114" y="1301089"/>
            <a:ext cx="1571471" cy="2541321"/>
            <a:chOff x="7634023" y="4151199"/>
            <a:chExt cx="4066143" cy="3628655"/>
          </a:xfrm>
        </p:grpSpPr>
        <p:sp>
          <p:nvSpPr>
            <p:cNvPr id="1702" name="Google Shape;1702;p23"/>
            <p:cNvSpPr/>
            <p:nvPr/>
          </p:nvSpPr>
          <p:spPr>
            <a:xfrm>
              <a:off x="7634023" y="4151199"/>
              <a:ext cx="4066143" cy="3628655"/>
            </a:xfrm>
            <a:prstGeom prst="wedgeEllipseCallout">
              <a:avLst>
                <a:gd name="adj1" fmla="val 70401"/>
                <a:gd name="adj2" fmla="val -49178"/>
              </a:avLst>
            </a:prstGeom>
            <a:solidFill>
              <a:srgbClr val="EEDBC7"/>
            </a:solidFill>
            <a:ln w="25400" cap="flat" cmpd="sng">
              <a:solidFill>
                <a:srgbClr val="CD92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3" name="Google Shape;1703;p23"/>
            <p:cNvSpPr txBox="1"/>
            <p:nvPr/>
          </p:nvSpPr>
          <p:spPr>
            <a:xfrm>
              <a:off x="7830521" y="4463961"/>
              <a:ext cx="3673142" cy="27686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0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Đọc bài thơ với giọng nhẹ nhàng, trìu mến.</a:t>
              </a:r>
              <a:endPara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D5BB"/>
        </a:solidFill>
        <a:effectLst/>
      </p:bgPr>
    </p:bg>
    <p:spTree>
      <p:nvGrpSpPr>
        <p:cNvPr id="1" name="Shape 1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8" name="Google Shape;1708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83629" y="178128"/>
            <a:ext cx="2215243" cy="16191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9" name="Google Shape;1709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18752" y="3086100"/>
            <a:ext cx="1948919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0" name="Google Shape;1710;p2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388479" y="3235433"/>
            <a:ext cx="1851660" cy="20574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11" name="Google Shape;1711;p24"/>
          <p:cNvGrpSpPr/>
          <p:nvPr/>
        </p:nvGrpSpPr>
        <p:grpSpPr>
          <a:xfrm>
            <a:off x="2505693" y="1128155"/>
            <a:ext cx="3049607" cy="1603168"/>
            <a:chOff x="7693569" y="4972525"/>
            <a:chExt cx="4066143" cy="2137558"/>
          </a:xfrm>
        </p:grpSpPr>
        <p:sp>
          <p:nvSpPr>
            <p:cNvPr id="1712" name="Google Shape;1712;p24"/>
            <p:cNvSpPr/>
            <p:nvPr/>
          </p:nvSpPr>
          <p:spPr>
            <a:xfrm>
              <a:off x="7693569" y="4972525"/>
              <a:ext cx="4066143" cy="2137558"/>
            </a:xfrm>
            <a:prstGeom prst="wedgeEllipseCallout">
              <a:avLst>
                <a:gd name="adj1" fmla="val 70401"/>
                <a:gd name="adj2" fmla="val -49178"/>
              </a:avLst>
            </a:prstGeom>
            <a:solidFill>
              <a:srgbClr val="FDE9D8"/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3" name="Google Shape;1713;p24"/>
            <p:cNvSpPr txBox="1"/>
            <p:nvPr/>
          </p:nvSpPr>
          <p:spPr>
            <a:xfrm>
              <a:off x="7890069" y="5311593"/>
              <a:ext cx="3673142" cy="12721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0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Bài thơ cho em biết điều gì?</a:t>
              </a:r>
              <a:endParaRPr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1714" name="Google Shape;1714;p24"/>
          <p:cNvSpPr/>
          <p:nvPr/>
        </p:nvSpPr>
        <p:spPr>
          <a:xfrm>
            <a:off x="1623499" y="2955471"/>
            <a:ext cx="5764979" cy="1592778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rgbClr val="95373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thơ nói về tình cảm của một bạn nhỏ dành cho bố là bộ đội hải quân đang canh giữ nơi đảo xa.</a:t>
            </a:r>
            <a:endParaRPr sz="2800" b="0" i="0" u="none" strike="noStrike" cap="none">
              <a:solidFill>
                <a:srgbClr val="95373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D5BB"/>
        </a:solidFill>
        <a:effectLst/>
      </p:bgPr>
    </p:bg>
    <p:spTree>
      <p:nvGrpSpPr>
        <p:cNvPr id="1" name="Shape 1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19" name="Google Shape;1719;p25"/>
          <p:cNvGrpSpPr/>
          <p:nvPr/>
        </p:nvGrpSpPr>
        <p:grpSpPr>
          <a:xfrm>
            <a:off x="-127165" y="3957254"/>
            <a:ext cx="9398330" cy="1567642"/>
            <a:chOff x="0" y="162904"/>
            <a:chExt cx="25062212" cy="4180377"/>
          </a:xfrm>
        </p:grpSpPr>
        <p:sp>
          <p:nvSpPr>
            <p:cNvPr id="1720" name="Google Shape;1720;p25"/>
            <p:cNvSpPr/>
            <p:nvPr/>
          </p:nvSpPr>
          <p:spPr>
            <a:xfrm>
              <a:off x="0" y="162904"/>
              <a:ext cx="12531106" cy="4180377"/>
            </a:xfrm>
            <a:custGeom>
              <a:avLst/>
              <a:gdLst/>
              <a:ahLst/>
              <a:cxnLst/>
              <a:rect l="l" t="t" r="r" b="b"/>
              <a:pathLst>
                <a:path w="6350000" h="2118360" extrusionOk="0">
                  <a:moveTo>
                    <a:pt x="5877560" y="149860"/>
                  </a:moveTo>
                  <a:cubicBezTo>
                    <a:pt x="5786120" y="208280"/>
                    <a:pt x="5713730" y="255270"/>
                    <a:pt x="5556250" y="255270"/>
                  </a:cubicBezTo>
                  <a:cubicBezTo>
                    <a:pt x="5398770" y="255270"/>
                    <a:pt x="5326380" y="209550"/>
                    <a:pt x="5234940" y="149860"/>
                  </a:cubicBezTo>
                  <a:cubicBezTo>
                    <a:pt x="5130800" y="82550"/>
                    <a:pt x="5001260" y="0"/>
                    <a:pt x="4762500" y="0"/>
                  </a:cubicBezTo>
                  <a:cubicBezTo>
                    <a:pt x="4523740" y="0"/>
                    <a:pt x="4394200" y="82550"/>
                    <a:pt x="4290060" y="148590"/>
                  </a:cubicBezTo>
                  <a:cubicBezTo>
                    <a:pt x="4198620" y="207010"/>
                    <a:pt x="4126230" y="254000"/>
                    <a:pt x="3968750" y="254000"/>
                  </a:cubicBezTo>
                  <a:cubicBezTo>
                    <a:pt x="3811270" y="254000"/>
                    <a:pt x="3738880" y="208280"/>
                    <a:pt x="3647440" y="148590"/>
                  </a:cubicBezTo>
                  <a:cubicBezTo>
                    <a:pt x="3543300" y="82550"/>
                    <a:pt x="3413760" y="0"/>
                    <a:pt x="3175000" y="0"/>
                  </a:cubicBezTo>
                  <a:cubicBezTo>
                    <a:pt x="2936240" y="0"/>
                    <a:pt x="2806700" y="82550"/>
                    <a:pt x="2702560" y="148590"/>
                  </a:cubicBezTo>
                  <a:cubicBezTo>
                    <a:pt x="2611120" y="207010"/>
                    <a:pt x="2538730" y="254000"/>
                    <a:pt x="2381250" y="254000"/>
                  </a:cubicBezTo>
                  <a:cubicBezTo>
                    <a:pt x="2223770" y="254000"/>
                    <a:pt x="2151380" y="208280"/>
                    <a:pt x="2059940" y="148590"/>
                  </a:cubicBezTo>
                  <a:cubicBezTo>
                    <a:pt x="1955800" y="82550"/>
                    <a:pt x="1826260" y="0"/>
                    <a:pt x="1587500" y="0"/>
                  </a:cubicBezTo>
                  <a:cubicBezTo>
                    <a:pt x="1348740" y="0"/>
                    <a:pt x="1219200" y="82550"/>
                    <a:pt x="1115060" y="148590"/>
                  </a:cubicBezTo>
                  <a:cubicBezTo>
                    <a:pt x="1023620" y="207010"/>
                    <a:pt x="951230" y="254000"/>
                    <a:pt x="793750" y="254000"/>
                  </a:cubicBezTo>
                  <a:cubicBezTo>
                    <a:pt x="636270" y="254000"/>
                    <a:pt x="563880" y="208280"/>
                    <a:pt x="472440" y="148590"/>
                  </a:cubicBezTo>
                  <a:cubicBezTo>
                    <a:pt x="368300" y="82550"/>
                    <a:pt x="238760" y="0"/>
                    <a:pt x="0" y="0"/>
                  </a:cubicBezTo>
                  <a:lnTo>
                    <a:pt x="0" y="2118360"/>
                  </a:lnTo>
                  <a:lnTo>
                    <a:pt x="6350000" y="2118360"/>
                  </a:lnTo>
                  <a:lnTo>
                    <a:pt x="6350000" y="0"/>
                  </a:lnTo>
                  <a:cubicBezTo>
                    <a:pt x="6111240" y="0"/>
                    <a:pt x="5981700" y="82550"/>
                    <a:pt x="5877560" y="149860"/>
                  </a:cubicBezTo>
                  <a:close/>
                </a:path>
              </a:pathLst>
            </a:custGeom>
            <a:solidFill>
              <a:srgbClr val="5AA4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25"/>
            <p:cNvSpPr/>
            <p:nvPr/>
          </p:nvSpPr>
          <p:spPr>
            <a:xfrm>
              <a:off x="12531106" y="162904"/>
              <a:ext cx="12531106" cy="4180377"/>
            </a:xfrm>
            <a:custGeom>
              <a:avLst/>
              <a:gdLst/>
              <a:ahLst/>
              <a:cxnLst/>
              <a:rect l="l" t="t" r="r" b="b"/>
              <a:pathLst>
                <a:path w="6350000" h="2118360" extrusionOk="0">
                  <a:moveTo>
                    <a:pt x="5877560" y="149860"/>
                  </a:moveTo>
                  <a:cubicBezTo>
                    <a:pt x="5786120" y="208280"/>
                    <a:pt x="5713730" y="255270"/>
                    <a:pt x="5556250" y="255270"/>
                  </a:cubicBezTo>
                  <a:cubicBezTo>
                    <a:pt x="5398770" y="255270"/>
                    <a:pt x="5326380" y="209550"/>
                    <a:pt x="5234940" y="149860"/>
                  </a:cubicBezTo>
                  <a:cubicBezTo>
                    <a:pt x="5130800" y="82550"/>
                    <a:pt x="5001260" y="0"/>
                    <a:pt x="4762500" y="0"/>
                  </a:cubicBezTo>
                  <a:cubicBezTo>
                    <a:pt x="4523740" y="0"/>
                    <a:pt x="4394200" y="82550"/>
                    <a:pt x="4290060" y="148590"/>
                  </a:cubicBezTo>
                  <a:cubicBezTo>
                    <a:pt x="4198620" y="207010"/>
                    <a:pt x="4126230" y="254000"/>
                    <a:pt x="3968750" y="254000"/>
                  </a:cubicBezTo>
                  <a:cubicBezTo>
                    <a:pt x="3811270" y="254000"/>
                    <a:pt x="3738880" y="208280"/>
                    <a:pt x="3647440" y="148590"/>
                  </a:cubicBezTo>
                  <a:cubicBezTo>
                    <a:pt x="3543300" y="82550"/>
                    <a:pt x="3413760" y="0"/>
                    <a:pt x="3175000" y="0"/>
                  </a:cubicBezTo>
                  <a:cubicBezTo>
                    <a:pt x="2936240" y="0"/>
                    <a:pt x="2806700" y="82550"/>
                    <a:pt x="2702560" y="148590"/>
                  </a:cubicBezTo>
                  <a:cubicBezTo>
                    <a:pt x="2611120" y="207010"/>
                    <a:pt x="2538730" y="254000"/>
                    <a:pt x="2381250" y="254000"/>
                  </a:cubicBezTo>
                  <a:cubicBezTo>
                    <a:pt x="2223770" y="254000"/>
                    <a:pt x="2151380" y="208280"/>
                    <a:pt x="2059940" y="148590"/>
                  </a:cubicBezTo>
                  <a:cubicBezTo>
                    <a:pt x="1955800" y="82550"/>
                    <a:pt x="1826260" y="0"/>
                    <a:pt x="1587500" y="0"/>
                  </a:cubicBezTo>
                  <a:cubicBezTo>
                    <a:pt x="1348740" y="0"/>
                    <a:pt x="1219200" y="82550"/>
                    <a:pt x="1115060" y="148590"/>
                  </a:cubicBezTo>
                  <a:cubicBezTo>
                    <a:pt x="1023620" y="207010"/>
                    <a:pt x="951230" y="254000"/>
                    <a:pt x="793750" y="254000"/>
                  </a:cubicBezTo>
                  <a:cubicBezTo>
                    <a:pt x="636270" y="254000"/>
                    <a:pt x="563880" y="208280"/>
                    <a:pt x="472440" y="148590"/>
                  </a:cubicBezTo>
                  <a:cubicBezTo>
                    <a:pt x="368300" y="82550"/>
                    <a:pt x="238760" y="0"/>
                    <a:pt x="0" y="0"/>
                  </a:cubicBezTo>
                  <a:lnTo>
                    <a:pt x="0" y="2118360"/>
                  </a:lnTo>
                  <a:lnTo>
                    <a:pt x="6350000" y="2118360"/>
                  </a:lnTo>
                  <a:lnTo>
                    <a:pt x="6350000" y="0"/>
                  </a:lnTo>
                  <a:cubicBezTo>
                    <a:pt x="6111240" y="0"/>
                    <a:pt x="5981700" y="82550"/>
                    <a:pt x="5877560" y="149860"/>
                  </a:cubicBezTo>
                  <a:close/>
                </a:path>
              </a:pathLst>
            </a:custGeom>
            <a:solidFill>
              <a:srgbClr val="5AA4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722" name="Google Shape;1722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97750"/>
            <a:ext cx="7362702" cy="1888977"/>
          </a:xfrm>
          <a:prstGeom prst="rect">
            <a:avLst/>
          </a:prstGeom>
          <a:noFill/>
          <a:ln>
            <a:noFill/>
          </a:ln>
        </p:spPr>
      </p:pic>
      <p:sp>
        <p:nvSpPr>
          <p:cNvPr id="1723" name="Google Shape;1723;p25"/>
          <p:cNvSpPr txBox="1"/>
          <p:nvPr/>
        </p:nvSpPr>
        <p:spPr>
          <a:xfrm>
            <a:off x="-118759" y="428378"/>
            <a:ext cx="6956649" cy="1170362"/>
          </a:xfrm>
          <a:prstGeom prst="rect">
            <a:avLst/>
          </a:prstGeom>
          <a:noFill/>
          <a:ln>
            <a:noFill/>
          </a:ln>
          <a:effectLst>
            <a:reflection stA="52000" endA="300" endPos="35000" sy="-100000" algn="bl" rotWithShape="0"/>
          </a:effectLst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870"/>
              </a:buClr>
              <a:buSzPts val="990"/>
              <a:buFont typeface="Satisfy"/>
              <a:buNone/>
            </a:pPr>
            <a:r>
              <a:rPr lang="en-US" sz="3200" b="1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LUYỆN TẬP SAU VĂN BẢN ĐỌC</a:t>
            </a:r>
            <a:endParaRPr sz="3200" b="1" i="0" u="none" strike="noStrike" cap="non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724" name="Google Shape;1724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49106" y="0"/>
            <a:ext cx="2894897" cy="27203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5" name="Google Shape;1725;p2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85574" y="2700179"/>
            <a:ext cx="1911870" cy="24137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9" dur="4250" fill="hold"/>
                                        <p:tgtEl>
                                          <p:spTgt spid="17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0" name="Google Shape;1730;p26"/>
          <p:cNvGrpSpPr/>
          <p:nvPr/>
        </p:nvGrpSpPr>
        <p:grpSpPr>
          <a:xfrm>
            <a:off x="-127165" y="3957254"/>
            <a:ext cx="9398330" cy="1567642"/>
            <a:chOff x="0" y="162904"/>
            <a:chExt cx="25062212" cy="4180377"/>
          </a:xfrm>
        </p:grpSpPr>
        <p:sp>
          <p:nvSpPr>
            <p:cNvPr id="1731" name="Google Shape;1731;p26"/>
            <p:cNvSpPr/>
            <p:nvPr/>
          </p:nvSpPr>
          <p:spPr>
            <a:xfrm>
              <a:off x="0" y="162904"/>
              <a:ext cx="12531106" cy="4180377"/>
            </a:xfrm>
            <a:custGeom>
              <a:avLst/>
              <a:gdLst/>
              <a:ahLst/>
              <a:cxnLst/>
              <a:rect l="l" t="t" r="r" b="b"/>
              <a:pathLst>
                <a:path w="6350000" h="2118360" extrusionOk="0">
                  <a:moveTo>
                    <a:pt x="5877560" y="149860"/>
                  </a:moveTo>
                  <a:cubicBezTo>
                    <a:pt x="5786120" y="208280"/>
                    <a:pt x="5713730" y="255270"/>
                    <a:pt x="5556250" y="255270"/>
                  </a:cubicBezTo>
                  <a:cubicBezTo>
                    <a:pt x="5398770" y="255270"/>
                    <a:pt x="5326380" y="209550"/>
                    <a:pt x="5234940" y="149860"/>
                  </a:cubicBezTo>
                  <a:cubicBezTo>
                    <a:pt x="5130800" y="82550"/>
                    <a:pt x="5001260" y="0"/>
                    <a:pt x="4762500" y="0"/>
                  </a:cubicBezTo>
                  <a:cubicBezTo>
                    <a:pt x="4523740" y="0"/>
                    <a:pt x="4394200" y="82550"/>
                    <a:pt x="4290060" y="148590"/>
                  </a:cubicBezTo>
                  <a:cubicBezTo>
                    <a:pt x="4198620" y="207010"/>
                    <a:pt x="4126230" y="254000"/>
                    <a:pt x="3968750" y="254000"/>
                  </a:cubicBezTo>
                  <a:cubicBezTo>
                    <a:pt x="3811270" y="254000"/>
                    <a:pt x="3738880" y="208280"/>
                    <a:pt x="3647440" y="148590"/>
                  </a:cubicBezTo>
                  <a:cubicBezTo>
                    <a:pt x="3543300" y="82550"/>
                    <a:pt x="3413760" y="0"/>
                    <a:pt x="3175000" y="0"/>
                  </a:cubicBezTo>
                  <a:cubicBezTo>
                    <a:pt x="2936240" y="0"/>
                    <a:pt x="2806700" y="82550"/>
                    <a:pt x="2702560" y="148590"/>
                  </a:cubicBezTo>
                  <a:cubicBezTo>
                    <a:pt x="2611120" y="207010"/>
                    <a:pt x="2538730" y="254000"/>
                    <a:pt x="2381250" y="254000"/>
                  </a:cubicBezTo>
                  <a:cubicBezTo>
                    <a:pt x="2223770" y="254000"/>
                    <a:pt x="2151380" y="208280"/>
                    <a:pt x="2059940" y="148590"/>
                  </a:cubicBezTo>
                  <a:cubicBezTo>
                    <a:pt x="1955800" y="82550"/>
                    <a:pt x="1826260" y="0"/>
                    <a:pt x="1587500" y="0"/>
                  </a:cubicBezTo>
                  <a:cubicBezTo>
                    <a:pt x="1348740" y="0"/>
                    <a:pt x="1219200" y="82550"/>
                    <a:pt x="1115060" y="148590"/>
                  </a:cubicBezTo>
                  <a:cubicBezTo>
                    <a:pt x="1023620" y="207010"/>
                    <a:pt x="951230" y="254000"/>
                    <a:pt x="793750" y="254000"/>
                  </a:cubicBezTo>
                  <a:cubicBezTo>
                    <a:pt x="636270" y="254000"/>
                    <a:pt x="563880" y="208280"/>
                    <a:pt x="472440" y="148590"/>
                  </a:cubicBezTo>
                  <a:cubicBezTo>
                    <a:pt x="368300" y="82550"/>
                    <a:pt x="238760" y="0"/>
                    <a:pt x="0" y="0"/>
                  </a:cubicBezTo>
                  <a:lnTo>
                    <a:pt x="0" y="2118360"/>
                  </a:lnTo>
                  <a:lnTo>
                    <a:pt x="6350000" y="2118360"/>
                  </a:lnTo>
                  <a:lnTo>
                    <a:pt x="6350000" y="0"/>
                  </a:lnTo>
                  <a:cubicBezTo>
                    <a:pt x="6111240" y="0"/>
                    <a:pt x="5981700" y="82550"/>
                    <a:pt x="5877560" y="149860"/>
                  </a:cubicBezTo>
                  <a:close/>
                </a:path>
              </a:pathLst>
            </a:custGeom>
            <a:solidFill>
              <a:srgbClr val="5AA4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26"/>
            <p:cNvSpPr/>
            <p:nvPr/>
          </p:nvSpPr>
          <p:spPr>
            <a:xfrm>
              <a:off x="12531106" y="162904"/>
              <a:ext cx="12531106" cy="4180377"/>
            </a:xfrm>
            <a:custGeom>
              <a:avLst/>
              <a:gdLst/>
              <a:ahLst/>
              <a:cxnLst/>
              <a:rect l="l" t="t" r="r" b="b"/>
              <a:pathLst>
                <a:path w="6350000" h="2118360" extrusionOk="0">
                  <a:moveTo>
                    <a:pt x="5877560" y="149860"/>
                  </a:moveTo>
                  <a:cubicBezTo>
                    <a:pt x="5786120" y="208280"/>
                    <a:pt x="5713730" y="255270"/>
                    <a:pt x="5556250" y="255270"/>
                  </a:cubicBezTo>
                  <a:cubicBezTo>
                    <a:pt x="5398770" y="255270"/>
                    <a:pt x="5326380" y="209550"/>
                    <a:pt x="5234940" y="149860"/>
                  </a:cubicBezTo>
                  <a:cubicBezTo>
                    <a:pt x="5130800" y="82550"/>
                    <a:pt x="5001260" y="0"/>
                    <a:pt x="4762500" y="0"/>
                  </a:cubicBezTo>
                  <a:cubicBezTo>
                    <a:pt x="4523740" y="0"/>
                    <a:pt x="4394200" y="82550"/>
                    <a:pt x="4290060" y="148590"/>
                  </a:cubicBezTo>
                  <a:cubicBezTo>
                    <a:pt x="4198620" y="207010"/>
                    <a:pt x="4126230" y="254000"/>
                    <a:pt x="3968750" y="254000"/>
                  </a:cubicBezTo>
                  <a:cubicBezTo>
                    <a:pt x="3811270" y="254000"/>
                    <a:pt x="3738880" y="208280"/>
                    <a:pt x="3647440" y="148590"/>
                  </a:cubicBezTo>
                  <a:cubicBezTo>
                    <a:pt x="3543300" y="82550"/>
                    <a:pt x="3413760" y="0"/>
                    <a:pt x="3175000" y="0"/>
                  </a:cubicBezTo>
                  <a:cubicBezTo>
                    <a:pt x="2936240" y="0"/>
                    <a:pt x="2806700" y="82550"/>
                    <a:pt x="2702560" y="148590"/>
                  </a:cubicBezTo>
                  <a:cubicBezTo>
                    <a:pt x="2611120" y="207010"/>
                    <a:pt x="2538730" y="254000"/>
                    <a:pt x="2381250" y="254000"/>
                  </a:cubicBezTo>
                  <a:cubicBezTo>
                    <a:pt x="2223770" y="254000"/>
                    <a:pt x="2151380" y="208280"/>
                    <a:pt x="2059940" y="148590"/>
                  </a:cubicBezTo>
                  <a:cubicBezTo>
                    <a:pt x="1955800" y="82550"/>
                    <a:pt x="1826260" y="0"/>
                    <a:pt x="1587500" y="0"/>
                  </a:cubicBezTo>
                  <a:cubicBezTo>
                    <a:pt x="1348740" y="0"/>
                    <a:pt x="1219200" y="82550"/>
                    <a:pt x="1115060" y="148590"/>
                  </a:cubicBezTo>
                  <a:cubicBezTo>
                    <a:pt x="1023620" y="207010"/>
                    <a:pt x="951230" y="254000"/>
                    <a:pt x="793750" y="254000"/>
                  </a:cubicBezTo>
                  <a:cubicBezTo>
                    <a:pt x="636270" y="254000"/>
                    <a:pt x="563880" y="208280"/>
                    <a:pt x="472440" y="148590"/>
                  </a:cubicBezTo>
                  <a:cubicBezTo>
                    <a:pt x="368300" y="82550"/>
                    <a:pt x="238760" y="0"/>
                    <a:pt x="0" y="0"/>
                  </a:cubicBezTo>
                  <a:lnTo>
                    <a:pt x="0" y="2118360"/>
                  </a:lnTo>
                  <a:lnTo>
                    <a:pt x="6350000" y="2118360"/>
                  </a:lnTo>
                  <a:lnTo>
                    <a:pt x="6350000" y="0"/>
                  </a:lnTo>
                  <a:cubicBezTo>
                    <a:pt x="6111240" y="0"/>
                    <a:pt x="5981700" y="82550"/>
                    <a:pt x="5877560" y="149860"/>
                  </a:cubicBezTo>
                  <a:close/>
                </a:path>
              </a:pathLst>
            </a:custGeom>
            <a:solidFill>
              <a:srgbClr val="5AA4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733" name="Google Shape;1733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49106" y="0"/>
            <a:ext cx="2894897" cy="27203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4" name="Google Shape;1734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85574" y="2628929"/>
            <a:ext cx="1911870" cy="2413779"/>
          </a:xfrm>
          <a:prstGeom prst="rect">
            <a:avLst/>
          </a:prstGeom>
          <a:noFill/>
          <a:ln>
            <a:noFill/>
          </a:ln>
        </p:spPr>
      </p:pic>
      <p:sp>
        <p:nvSpPr>
          <p:cNvPr id="1735" name="Google Shape;1735;p26"/>
          <p:cNvSpPr/>
          <p:nvPr/>
        </p:nvSpPr>
        <p:spPr>
          <a:xfrm>
            <a:off x="273132" y="225633"/>
            <a:ext cx="8645237" cy="484661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6" name="Google Shape;1736;p26"/>
          <p:cNvSpPr txBox="1"/>
          <p:nvPr/>
        </p:nvSpPr>
        <p:spPr>
          <a:xfrm>
            <a:off x="488139" y="363050"/>
            <a:ext cx="8811491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r>
              <a:rPr lang="en-US"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Từ ngữ nào chỉ hành động của bố? Từ ngữ nào chỉ hành động </a:t>
            </a:r>
            <a:endParaRPr sz="2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của con?</a:t>
            </a:r>
            <a:endParaRPr/>
          </a:p>
        </p:txBody>
      </p:sp>
      <p:sp>
        <p:nvSpPr>
          <p:cNvPr id="1737" name="Google Shape;1737;p26"/>
          <p:cNvSpPr txBox="1"/>
          <p:nvPr/>
        </p:nvSpPr>
        <p:spPr>
          <a:xfrm>
            <a:off x="344455" y="2877084"/>
            <a:ext cx="810216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</a:t>
            </a:r>
            <a:r>
              <a:rPr lang="en-US"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Thay lời bạn nhỏ, nói một câu thể hiện tình cảm đối với bố.</a:t>
            </a:r>
            <a:endParaRPr sz="2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1738" name="Google Shape;1738;p26"/>
          <p:cNvGrpSpPr/>
          <p:nvPr/>
        </p:nvGrpSpPr>
        <p:grpSpPr>
          <a:xfrm>
            <a:off x="1932098" y="1335328"/>
            <a:ext cx="5500941" cy="1360373"/>
            <a:chOff x="1282843" y="2048221"/>
            <a:chExt cx="4125706" cy="1360373"/>
          </a:xfrm>
        </p:grpSpPr>
        <p:grpSp>
          <p:nvGrpSpPr>
            <p:cNvPr id="1739" name="Google Shape;1739;p26"/>
            <p:cNvGrpSpPr/>
            <p:nvPr/>
          </p:nvGrpSpPr>
          <p:grpSpPr>
            <a:xfrm>
              <a:off x="2962973" y="2048221"/>
              <a:ext cx="770796" cy="511505"/>
              <a:chOff x="2422730" y="2381604"/>
              <a:chExt cx="770796" cy="511505"/>
            </a:xfrm>
          </p:grpSpPr>
          <p:sp>
            <p:nvSpPr>
              <p:cNvPr id="1740" name="Google Shape;1740;p26"/>
              <p:cNvSpPr/>
              <p:nvPr/>
            </p:nvSpPr>
            <p:spPr>
              <a:xfrm>
                <a:off x="2422730" y="2381604"/>
                <a:ext cx="770796" cy="511505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ffectLst>
                <a:outerShdw blurRad="50800" dist="38100" dir="8100000" algn="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41" name="Google Shape;1741;p26"/>
              <p:cNvSpPr txBox="1"/>
              <p:nvPr/>
            </p:nvSpPr>
            <p:spPr>
              <a:xfrm>
                <a:off x="2623462" y="2405768"/>
                <a:ext cx="369333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bố</a:t>
                </a:r>
                <a:endParaRPr sz="2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42" name="Google Shape;1742;p26"/>
            <p:cNvGrpSpPr/>
            <p:nvPr/>
          </p:nvGrpSpPr>
          <p:grpSpPr>
            <a:xfrm>
              <a:off x="2962973" y="2865309"/>
              <a:ext cx="770796" cy="499295"/>
              <a:chOff x="2422730" y="2381604"/>
              <a:chExt cx="770796" cy="499295"/>
            </a:xfrm>
          </p:grpSpPr>
          <p:sp>
            <p:nvSpPr>
              <p:cNvPr id="1743" name="Google Shape;1743;p26"/>
              <p:cNvSpPr/>
              <p:nvPr/>
            </p:nvSpPr>
            <p:spPr>
              <a:xfrm>
                <a:off x="2422730" y="2381604"/>
                <a:ext cx="770796" cy="499295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ffectLst>
                <a:outerShdw blurRad="50800" dist="38100" dir="8100000" algn="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44" name="Google Shape;1744;p26"/>
              <p:cNvSpPr txBox="1"/>
              <p:nvPr/>
            </p:nvSpPr>
            <p:spPr>
              <a:xfrm>
                <a:off x="2572367" y="2405768"/>
                <a:ext cx="471524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con</a:t>
                </a:r>
                <a:endParaRPr/>
              </a:p>
            </p:txBody>
          </p:sp>
        </p:grpSp>
        <p:grpSp>
          <p:nvGrpSpPr>
            <p:cNvPr id="1745" name="Google Shape;1745;p26"/>
            <p:cNvGrpSpPr/>
            <p:nvPr/>
          </p:nvGrpSpPr>
          <p:grpSpPr>
            <a:xfrm>
              <a:off x="1282843" y="2080113"/>
              <a:ext cx="1118831" cy="593351"/>
              <a:chOff x="619482" y="2057957"/>
              <a:chExt cx="1118831" cy="593351"/>
            </a:xfrm>
          </p:grpSpPr>
          <p:sp>
            <p:nvSpPr>
              <p:cNvPr id="1746" name="Google Shape;1746;p26"/>
              <p:cNvSpPr/>
              <p:nvPr/>
            </p:nvSpPr>
            <p:spPr>
              <a:xfrm>
                <a:off x="619482" y="2057957"/>
                <a:ext cx="1118831" cy="593351"/>
              </a:xfrm>
              <a:prstGeom prst="roundRect">
                <a:avLst>
                  <a:gd name="adj" fmla="val 16667"/>
                </a:avLst>
              </a:prstGeom>
              <a:solidFill>
                <a:srgbClr val="FDE9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47" name="Google Shape;1747;p26"/>
              <p:cNvSpPr txBox="1"/>
              <p:nvPr/>
            </p:nvSpPr>
            <p:spPr>
              <a:xfrm>
                <a:off x="753289" y="2075906"/>
                <a:ext cx="833402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giữ đảo</a:t>
                </a:r>
                <a:endParaRPr sz="2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48" name="Google Shape;1748;p26"/>
            <p:cNvGrpSpPr/>
            <p:nvPr/>
          </p:nvGrpSpPr>
          <p:grpSpPr>
            <a:xfrm>
              <a:off x="1282843" y="2874900"/>
              <a:ext cx="1118831" cy="533694"/>
              <a:chOff x="619482" y="2057957"/>
              <a:chExt cx="1118831" cy="533694"/>
            </a:xfrm>
          </p:grpSpPr>
          <p:sp>
            <p:nvSpPr>
              <p:cNvPr id="1749" name="Google Shape;1749;p26"/>
              <p:cNvSpPr/>
              <p:nvPr/>
            </p:nvSpPr>
            <p:spPr>
              <a:xfrm>
                <a:off x="619482" y="2057957"/>
                <a:ext cx="1118831" cy="533694"/>
              </a:xfrm>
              <a:prstGeom prst="roundRect">
                <a:avLst>
                  <a:gd name="adj" fmla="val 16667"/>
                </a:avLst>
              </a:prstGeom>
              <a:solidFill>
                <a:srgbClr val="FDE9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50" name="Google Shape;1750;p26"/>
              <p:cNvSpPr txBox="1"/>
              <p:nvPr/>
            </p:nvSpPr>
            <p:spPr>
              <a:xfrm>
                <a:off x="756184" y="2087781"/>
                <a:ext cx="845424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viết thư</a:t>
                </a:r>
                <a:endParaRPr sz="2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51" name="Google Shape;1751;p26"/>
            <p:cNvGrpSpPr/>
            <p:nvPr/>
          </p:nvGrpSpPr>
          <p:grpSpPr>
            <a:xfrm>
              <a:off x="4289718" y="2072384"/>
              <a:ext cx="1118831" cy="601079"/>
              <a:chOff x="619482" y="2057957"/>
              <a:chExt cx="1118831" cy="601079"/>
            </a:xfrm>
          </p:grpSpPr>
          <p:sp>
            <p:nvSpPr>
              <p:cNvPr id="1752" name="Google Shape;1752;p26"/>
              <p:cNvSpPr/>
              <p:nvPr/>
            </p:nvSpPr>
            <p:spPr>
              <a:xfrm>
                <a:off x="619482" y="2057957"/>
                <a:ext cx="1118831" cy="601079"/>
              </a:xfrm>
              <a:prstGeom prst="roundRect">
                <a:avLst>
                  <a:gd name="adj" fmla="val 16667"/>
                </a:avLst>
              </a:prstGeom>
              <a:solidFill>
                <a:srgbClr val="FDE9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53" name="Google Shape;1753;p26"/>
              <p:cNvSpPr txBox="1"/>
              <p:nvPr/>
            </p:nvSpPr>
            <p:spPr>
              <a:xfrm>
                <a:off x="776623" y="2087781"/>
                <a:ext cx="804547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gửi thư</a:t>
                </a:r>
                <a:endParaRPr sz="2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54" name="Google Shape;1754;p26"/>
            <p:cNvGrpSpPr/>
            <p:nvPr/>
          </p:nvGrpSpPr>
          <p:grpSpPr>
            <a:xfrm>
              <a:off x="4289716" y="2873116"/>
              <a:ext cx="1118831" cy="535477"/>
              <a:chOff x="619482" y="2057957"/>
              <a:chExt cx="1118831" cy="535477"/>
            </a:xfrm>
          </p:grpSpPr>
          <p:sp>
            <p:nvSpPr>
              <p:cNvPr id="1755" name="Google Shape;1755;p26"/>
              <p:cNvSpPr/>
              <p:nvPr/>
            </p:nvSpPr>
            <p:spPr>
              <a:xfrm>
                <a:off x="619482" y="2057957"/>
                <a:ext cx="1118831" cy="535477"/>
              </a:xfrm>
              <a:prstGeom prst="roundRect">
                <a:avLst>
                  <a:gd name="adj" fmla="val 16667"/>
                </a:avLst>
              </a:prstGeom>
              <a:solidFill>
                <a:srgbClr val="FDE9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56" name="Google Shape;1756;p26"/>
              <p:cNvSpPr txBox="1"/>
              <p:nvPr/>
            </p:nvSpPr>
            <p:spPr>
              <a:xfrm>
                <a:off x="765203" y="2087781"/>
                <a:ext cx="827390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giữ trời</a:t>
                </a:r>
                <a:endParaRPr sz="2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cxnSp>
        <p:nvCxnSpPr>
          <p:cNvPr id="1757" name="Google Shape;1757;p26"/>
          <p:cNvCxnSpPr>
            <a:stCxn id="1740" idx="2"/>
            <a:endCxn id="1746" idx="3"/>
          </p:cNvCxnSpPr>
          <p:nvPr/>
        </p:nvCxnSpPr>
        <p:spPr>
          <a:xfrm flipH="1">
            <a:off x="3423771" y="1591081"/>
            <a:ext cx="748500" cy="729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758" name="Google Shape;1758;p26"/>
          <p:cNvCxnSpPr>
            <a:stCxn id="1740" idx="6"/>
            <a:endCxn id="1755" idx="1"/>
          </p:cNvCxnSpPr>
          <p:nvPr/>
        </p:nvCxnSpPr>
        <p:spPr>
          <a:xfrm>
            <a:off x="5199999" y="1591081"/>
            <a:ext cx="741300" cy="8370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759" name="Google Shape;1759;p26"/>
          <p:cNvCxnSpPr/>
          <p:nvPr/>
        </p:nvCxnSpPr>
        <p:spPr>
          <a:xfrm flipH="1">
            <a:off x="3416737" y="2390804"/>
            <a:ext cx="748399" cy="35278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760" name="Google Shape;1760;p26"/>
          <p:cNvCxnSpPr>
            <a:stCxn id="1743" idx="6"/>
            <a:endCxn id="1752" idx="1"/>
          </p:cNvCxnSpPr>
          <p:nvPr/>
        </p:nvCxnSpPr>
        <p:spPr>
          <a:xfrm rot="10800000" flipH="1">
            <a:off x="5199999" y="1660163"/>
            <a:ext cx="741300" cy="7419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761" name="Google Shape;1761;p26"/>
          <p:cNvSpPr/>
          <p:nvPr/>
        </p:nvSpPr>
        <p:spPr>
          <a:xfrm>
            <a:off x="2423794" y="3532997"/>
            <a:ext cx="6233315" cy="605641"/>
          </a:xfrm>
          <a:prstGeom prst="wedgeRoundRectCallout">
            <a:avLst>
              <a:gd name="adj1" fmla="val -55364"/>
              <a:gd name="adj2" fmla="val 15441"/>
              <a:gd name="adj3" fmla="val 16667"/>
            </a:avLst>
          </a:prstGeom>
          <a:solidFill>
            <a:srgbClr val="DAEEF3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 yêu bố nhiều! Bố nhớ giữ gìn sức khỏe nhé!</a:t>
            </a:r>
            <a:endParaRPr sz="2400" b="0" i="0" u="none" strike="noStrike" cap="non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762" name="Google Shape;1762;p26"/>
          <p:cNvPicPr preferRelativeResize="0"/>
          <p:nvPr/>
        </p:nvPicPr>
        <p:blipFill rotWithShape="1">
          <a:blip r:embed="rId5">
            <a:alphaModFix/>
          </a:blip>
          <a:srcRect l="4173" t="34305" r="74043" b="27209"/>
          <a:stretch/>
        </p:blipFill>
        <p:spPr>
          <a:xfrm>
            <a:off x="460808" y="3578170"/>
            <a:ext cx="1543792" cy="1162905"/>
          </a:xfrm>
          <a:prstGeom prst="rect">
            <a:avLst/>
          </a:prstGeom>
          <a:noFill/>
          <a:ln>
            <a:noFill/>
          </a:ln>
        </p:spPr>
      </p:pic>
      <p:sp>
        <p:nvSpPr>
          <p:cNvPr id="1763" name="Google Shape;1763;p26"/>
          <p:cNvSpPr/>
          <p:nvPr/>
        </p:nvSpPr>
        <p:spPr>
          <a:xfrm>
            <a:off x="2423794" y="4200834"/>
            <a:ext cx="6233315" cy="605641"/>
          </a:xfrm>
          <a:prstGeom prst="wedgeRoundRectCallout">
            <a:avLst>
              <a:gd name="adj1" fmla="val -55364"/>
              <a:gd name="adj2" fmla="val 15441"/>
              <a:gd name="adj3" fmla="val 16667"/>
            </a:avLst>
          </a:prstGeom>
          <a:solidFill>
            <a:srgbClr val="DAEEF3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 mong bố về với con!</a:t>
            </a:r>
            <a:endParaRPr sz="2400" b="0" i="0" u="none" strike="noStrike" cap="non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764" name="Google Shape;1764;p26"/>
          <p:cNvCxnSpPr/>
          <p:nvPr/>
        </p:nvCxnSpPr>
        <p:spPr>
          <a:xfrm>
            <a:off x="2821210" y="754801"/>
            <a:ext cx="2111148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765" name="Google Shape;1765;p26"/>
          <p:cNvCxnSpPr/>
          <p:nvPr/>
        </p:nvCxnSpPr>
        <p:spPr>
          <a:xfrm>
            <a:off x="7152009" y="758045"/>
            <a:ext cx="1205326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766" name="Google Shape;1766;p26"/>
          <p:cNvCxnSpPr/>
          <p:nvPr/>
        </p:nvCxnSpPr>
        <p:spPr>
          <a:xfrm>
            <a:off x="597220" y="1112325"/>
            <a:ext cx="1005949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4250" fill="hold"/>
                                        <p:tgtEl>
                                          <p:spTgt spid="17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25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D5BB"/>
        </a:solidFill>
        <a:effectLst/>
      </p:bgPr>
    </p:bg>
    <p:spTree>
      <p:nvGrpSpPr>
        <p:cNvPr id="1" name="Shape 1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71" name="Google Shape;1771;p27"/>
          <p:cNvGrpSpPr/>
          <p:nvPr/>
        </p:nvGrpSpPr>
        <p:grpSpPr>
          <a:xfrm>
            <a:off x="-127165" y="3957254"/>
            <a:ext cx="9398330" cy="1567642"/>
            <a:chOff x="0" y="162904"/>
            <a:chExt cx="25062212" cy="4180377"/>
          </a:xfrm>
        </p:grpSpPr>
        <p:sp>
          <p:nvSpPr>
            <p:cNvPr id="1772" name="Google Shape;1772;p27"/>
            <p:cNvSpPr/>
            <p:nvPr/>
          </p:nvSpPr>
          <p:spPr>
            <a:xfrm>
              <a:off x="0" y="162904"/>
              <a:ext cx="12531106" cy="4180377"/>
            </a:xfrm>
            <a:custGeom>
              <a:avLst/>
              <a:gdLst/>
              <a:ahLst/>
              <a:cxnLst/>
              <a:rect l="l" t="t" r="r" b="b"/>
              <a:pathLst>
                <a:path w="6350000" h="2118360" extrusionOk="0">
                  <a:moveTo>
                    <a:pt x="5877560" y="149860"/>
                  </a:moveTo>
                  <a:cubicBezTo>
                    <a:pt x="5786120" y="208280"/>
                    <a:pt x="5713730" y="255270"/>
                    <a:pt x="5556250" y="255270"/>
                  </a:cubicBezTo>
                  <a:cubicBezTo>
                    <a:pt x="5398770" y="255270"/>
                    <a:pt x="5326380" y="209550"/>
                    <a:pt x="5234940" y="149860"/>
                  </a:cubicBezTo>
                  <a:cubicBezTo>
                    <a:pt x="5130800" y="82550"/>
                    <a:pt x="5001260" y="0"/>
                    <a:pt x="4762500" y="0"/>
                  </a:cubicBezTo>
                  <a:cubicBezTo>
                    <a:pt x="4523740" y="0"/>
                    <a:pt x="4394200" y="82550"/>
                    <a:pt x="4290060" y="148590"/>
                  </a:cubicBezTo>
                  <a:cubicBezTo>
                    <a:pt x="4198620" y="207010"/>
                    <a:pt x="4126230" y="254000"/>
                    <a:pt x="3968750" y="254000"/>
                  </a:cubicBezTo>
                  <a:cubicBezTo>
                    <a:pt x="3811270" y="254000"/>
                    <a:pt x="3738880" y="208280"/>
                    <a:pt x="3647440" y="148590"/>
                  </a:cubicBezTo>
                  <a:cubicBezTo>
                    <a:pt x="3543300" y="82550"/>
                    <a:pt x="3413760" y="0"/>
                    <a:pt x="3175000" y="0"/>
                  </a:cubicBezTo>
                  <a:cubicBezTo>
                    <a:pt x="2936240" y="0"/>
                    <a:pt x="2806700" y="82550"/>
                    <a:pt x="2702560" y="148590"/>
                  </a:cubicBezTo>
                  <a:cubicBezTo>
                    <a:pt x="2611120" y="207010"/>
                    <a:pt x="2538730" y="254000"/>
                    <a:pt x="2381250" y="254000"/>
                  </a:cubicBezTo>
                  <a:cubicBezTo>
                    <a:pt x="2223770" y="254000"/>
                    <a:pt x="2151380" y="208280"/>
                    <a:pt x="2059940" y="148590"/>
                  </a:cubicBezTo>
                  <a:cubicBezTo>
                    <a:pt x="1955800" y="82550"/>
                    <a:pt x="1826260" y="0"/>
                    <a:pt x="1587500" y="0"/>
                  </a:cubicBezTo>
                  <a:cubicBezTo>
                    <a:pt x="1348740" y="0"/>
                    <a:pt x="1219200" y="82550"/>
                    <a:pt x="1115060" y="148590"/>
                  </a:cubicBezTo>
                  <a:cubicBezTo>
                    <a:pt x="1023620" y="207010"/>
                    <a:pt x="951230" y="254000"/>
                    <a:pt x="793750" y="254000"/>
                  </a:cubicBezTo>
                  <a:cubicBezTo>
                    <a:pt x="636270" y="254000"/>
                    <a:pt x="563880" y="208280"/>
                    <a:pt x="472440" y="148590"/>
                  </a:cubicBezTo>
                  <a:cubicBezTo>
                    <a:pt x="368300" y="82550"/>
                    <a:pt x="238760" y="0"/>
                    <a:pt x="0" y="0"/>
                  </a:cubicBezTo>
                  <a:lnTo>
                    <a:pt x="0" y="2118360"/>
                  </a:lnTo>
                  <a:lnTo>
                    <a:pt x="6350000" y="2118360"/>
                  </a:lnTo>
                  <a:lnTo>
                    <a:pt x="6350000" y="0"/>
                  </a:lnTo>
                  <a:cubicBezTo>
                    <a:pt x="6111240" y="0"/>
                    <a:pt x="5981700" y="82550"/>
                    <a:pt x="5877560" y="149860"/>
                  </a:cubicBezTo>
                  <a:close/>
                </a:path>
              </a:pathLst>
            </a:custGeom>
            <a:solidFill>
              <a:srgbClr val="5AA4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27"/>
            <p:cNvSpPr/>
            <p:nvPr/>
          </p:nvSpPr>
          <p:spPr>
            <a:xfrm>
              <a:off x="12531106" y="162904"/>
              <a:ext cx="12531106" cy="4180377"/>
            </a:xfrm>
            <a:custGeom>
              <a:avLst/>
              <a:gdLst/>
              <a:ahLst/>
              <a:cxnLst/>
              <a:rect l="l" t="t" r="r" b="b"/>
              <a:pathLst>
                <a:path w="6350000" h="2118360" extrusionOk="0">
                  <a:moveTo>
                    <a:pt x="5877560" y="149860"/>
                  </a:moveTo>
                  <a:cubicBezTo>
                    <a:pt x="5786120" y="208280"/>
                    <a:pt x="5713730" y="255270"/>
                    <a:pt x="5556250" y="255270"/>
                  </a:cubicBezTo>
                  <a:cubicBezTo>
                    <a:pt x="5398770" y="255270"/>
                    <a:pt x="5326380" y="209550"/>
                    <a:pt x="5234940" y="149860"/>
                  </a:cubicBezTo>
                  <a:cubicBezTo>
                    <a:pt x="5130800" y="82550"/>
                    <a:pt x="5001260" y="0"/>
                    <a:pt x="4762500" y="0"/>
                  </a:cubicBezTo>
                  <a:cubicBezTo>
                    <a:pt x="4523740" y="0"/>
                    <a:pt x="4394200" y="82550"/>
                    <a:pt x="4290060" y="148590"/>
                  </a:cubicBezTo>
                  <a:cubicBezTo>
                    <a:pt x="4198620" y="207010"/>
                    <a:pt x="4126230" y="254000"/>
                    <a:pt x="3968750" y="254000"/>
                  </a:cubicBezTo>
                  <a:cubicBezTo>
                    <a:pt x="3811270" y="254000"/>
                    <a:pt x="3738880" y="208280"/>
                    <a:pt x="3647440" y="148590"/>
                  </a:cubicBezTo>
                  <a:cubicBezTo>
                    <a:pt x="3543300" y="82550"/>
                    <a:pt x="3413760" y="0"/>
                    <a:pt x="3175000" y="0"/>
                  </a:cubicBezTo>
                  <a:cubicBezTo>
                    <a:pt x="2936240" y="0"/>
                    <a:pt x="2806700" y="82550"/>
                    <a:pt x="2702560" y="148590"/>
                  </a:cubicBezTo>
                  <a:cubicBezTo>
                    <a:pt x="2611120" y="207010"/>
                    <a:pt x="2538730" y="254000"/>
                    <a:pt x="2381250" y="254000"/>
                  </a:cubicBezTo>
                  <a:cubicBezTo>
                    <a:pt x="2223770" y="254000"/>
                    <a:pt x="2151380" y="208280"/>
                    <a:pt x="2059940" y="148590"/>
                  </a:cubicBezTo>
                  <a:cubicBezTo>
                    <a:pt x="1955800" y="82550"/>
                    <a:pt x="1826260" y="0"/>
                    <a:pt x="1587500" y="0"/>
                  </a:cubicBezTo>
                  <a:cubicBezTo>
                    <a:pt x="1348740" y="0"/>
                    <a:pt x="1219200" y="82550"/>
                    <a:pt x="1115060" y="148590"/>
                  </a:cubicBezTo>
                  <a:cubicBezTo>
                    <a:pt x="1023620" y="207010"/>
                    <a:pt x="951230" y="254000"/>
                    <a:pt x="793750" y="254000"/>
                  </a:cubicBezTo>
                  <a:cubicBezTo>
                    <a:pt x="636270" y="254000"/>
                    <a:pt x="563880" y="208280"/>
                    <a:pt x="472440" y="148590"/>
                  </a:cubicBezTo>
                  <a:cubicBezTo>
                    <a:pt x="368300" y="82550"/>
                    <a:pt x="238760" y="0"/>
                    <a:pt x="0" y="0"/>
                  </a:cubicBezTo>
                  <a:lnTo>
                    <a:pt x="0" y="2118360"/>
                  </a:lnTo>
                  <a:lnTo>
                    <a:pt x="6350000" y="2118360"/>
                  </a:lnTo>
                  <a:lnTo>
                    <a:pt x="6350000" y="0"/>
                  </a:lnTo>
                  <a:cubicBezTo>
                    <a:pt x="6111240" y="0"/>
                    <a:pt x="5981700" y="82550"/>
                    <a:pt x="5877560" y="149860"/>
                  </a:cubicBezTo>
                  <a:close/>
                </a:path>
              </a:pathLst>
            </a:custGeom>
            <a:solidFill>
              <a:srgbClr val="5AA4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774" name="Google Shape;1774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2520" y="1357934"/>
            <a:ext cx="7362702" cy="1888977"/>
          </a:xfrm>
          <a:prstGeom prst="rect">
            <a:avLst/>
          </a:prstGeom>
          <a:noFill/>
          <a:ln>
            <a:noFill/>
          </a:ln>
        </p:spPr>
      </p:pic>
      <p:sp>
        <p:nvSpPr>
          <p:cNvPr id="1775" name="Google Shape;1775;p27"/>
          <p:cNvSpPr txBox="1"/>
          <p:nvPr/>
        </p:nvSpPr>
        <p:spPr>
          <a:xfrm>
            <a:off x="593761" y="1488562"/>
            <a:ext cx="6956649" cy="1170362"/>
          </a:xfrm>
          <a:prstGeom prst="rect">
            <a:avLst/>
          </a:prstGeom>
          <a:noFill/>
          <a:ln>
            <a:noFill/>
          </a:ln>
          <a:effectLst>
            <a:reflection stA="52000" endA="300" endPos="35000" sy="-100000" algn="bl" rotWithShape="0"/>
          </a:effectLst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870"/>
              </a:buClr>
              <a:buSzPts val="990"/>
              <a:buFont typeface="Satisfy"/>
              <a:buNone/>
            </a:pPr>
            <a:r>
              <a:rPr lang="en-US" sz="3200" b="1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TẠM BIỆT CÁC CON!</a:t>
            </a:r>
            <a:endParaRPr sz="3200" b="1" i="0" u="none" strike="noStrike" cap="non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776" name="Google Shape;1776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49106" y="0"/>
            <a:ext cx="2894897" cy="27203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7" name="Google Shape;1777;p2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85574" y="2700179"/>
            <a:ext cx="1911870" cy="24137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9" dur="4250" fill="hold"/>
                                        <p:tgtEl>
                                          <p:spTgt spid="17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7" name="Google Shape;1337;p4"/>
          <p:cNvSpPr/>
          <p:nvPr/>
        </p:nvSpPr>
        <p:spPr>
          <a:xfrm>
            <a:off x="301359" y="189435"/>
            <a:ext cx="8603673" cy="4746248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400" cap="flat" cmpd="sng">
            <a:solidFill>
              <a:srgbClr val="00668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8" name="Google Shape;1338;p4"/>
          <p:cNvSpPr txBox="1"/>
          <p:nvPr/>
        </p:nvSpPr>
        <p:spPr>
          <a:xfrm>
            <a:off x="530544" y="314149"/>
            <a:ext cx="820822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</a:t>
            </a:r>
            <a:r>
              <a:rPr lang="en-US" sz="24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 thấy những ai trong 2 bức tranh? Họ đang làm gì?</a:t>
            </a:r>
            <a:endParaRPr/>
          </a:p>
        </p:txBody>
      </p:sp>
      <p:sp>
        <p:nvSpPr>
          <p:cNvPr id="1339" name="Google Shape;1339;p4"/>
          <p:cNvSpPr/>
          <p:nvPr/>
        </p:nvSpPr>
        <p:spPr>
          <a:xfrm>
            <a:off x="1053053" y="3937618"/>
            <a:ext cx="3127069" cy="461665"/>
          </a:xfrm>
          <a:prstGeom prst="roundRect">
            <a:avLst>
              <a:gd name="adj" fmla="val 16667"/>
            </a:avLst>
          </a:prstGeom>
          <a:solidFill>
            <a:srgbClr val="E7FAFE"/>
          </a:solidFill>
          <a:ln w="25400" cap="flat" cmpd="sng">
            <a:solidFill>
              <a:srgbClr val="00668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0" i="0" u="none" strike="noStrike" cap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bạn nhỏ - viết thư</a:t>
            </a:r>
            <a:endParaRPr/>
          </a:p>
        </p:txBody>
      </p:sp>
      <p:sp>
        <p:nvSpPr>
          <p:cNvPr id="1340" name="Google Shape;1340;p4"/>
          <p:cNvSpPr/>
          <p:nvPr/>
        </p:nvSpPr>
        <p:spPr>
          <a:xfrm>
            <a:off x="4777574" y="3825275"/>
            <a:ext cx="3529081" cy="686342"/>
          </a:xfrm>
          <a:prstGeom prst="roundRect">
            <a:avLst>
              <a:gd name="adj" fmla="val 16667"/>
            </a:avLst>
          </a:prstGeom>
          <a:solidFill>
            <a:srgbClr val="E7FAFE"/>
          </a:solidFill>
          <a:ln w="25400" cap="flat" cmpd="sng">
            <a:solidFill>
              <a:srgbClr val="00668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0" i="0" u="none" strike="noStrike" cap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Chú lính hải quân – canh gác biển đảo</a:t>
            </a:r>
            <a:endParaRPr/>
          </a:p>
        </p:txBody>
      </p:sp>
      <p:pic>
        <p:nvPicPr>
          <p:cNvPr id="1341" name="Google Shape;1341;p4"/>
          <p:cNvPicPr preferRelativeResize="0"/>
          <p:nvPr/>
        </p:nvPicPr>
        <p:blipFill rotWithShape="1">
          <a:blip r:embed="rId3">
            <a:alphaModFix/>
          </a:blip>
          <a:srcRect r="52259"/>
          <a:stretch/>
        </p:blipFill>
        <p:spPr>
          <a:xfrm>
            <a:off x="796868" y="879915"/>
            <a:ext cx="3383247" cy="2743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2" name="Google Shape;1342;p4"/>
          <p:cNvPicPr preferRelativeResize="0"/>
          <p:nvPr/>
        </p:nvPicPr>
        <p:blipFill rotWithShape="1">
          <a:blip r:embed="rId3">
            <a:alphaModFix/>
          </a:blip>
          <a:srcRect l="47741"/>
          <a:stretch/>
        </p:blipFill>
        <p:spPr>
          <a:xfrm>
            <a:off x="4603172" y="879915"/>
            <a:ext cx="3703466" cy="2743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7" name="Google Shape;1347;p5"/>
          <p:cNvSpPr txBox="1"/>
          <p:nvPr/>
        </p:nvSpPr>
        <p:spPr>
          <a:xfrm>
            <a:off x="1356620" y="1564524"/>
            <a:ext cx="6311905" cy="1170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870"/>
              </a:buClr>
              <a:buSzPts val="990"/>
              <a:buFont typeface="Satisfy"/>
              <a:buNone/>
            </a:pPr>
            <a:r>
              <a:rPr lang="en-US" sz="3200" b="1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22: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870"/>
              </a:buClr>
              <a:buSzPts val="990"/>
              <a:buFont typeface="Satisfy"/>
              <a:buNone/>
            </a:pPr>
            <a:r>
              <a:rPr lang="en-US" sz="3200" b="1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THƯ GỬI BỐ NGOÀI ĐẢO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2" name="Google Shape;1352;p6"/>
          <p:cNvSpPr/>
          <p:nvPr/>
        </p:nvSpPr>
        <p:spPr>
          <a:xfrm>
            <a:off x="805819" y="653143"/>
            <a:ext cx="7683690" cy="3586898"/>
          </a:xfrm>
          <a:custGeom>
            <a:avLst/>
            <a:gdLst/>
            <a:ahLst/>
            <a:cxnLst/>
            <a:rect l="l" t="t" r="r" b="b"/>
            <a:pathLst>
              <a:path w="17373600" h="9372600" fill="none" extrusionOk="0">
                <a:moveTo>
                  <a:pt x="0" y="0"/>
                </a:moveTo>
                <a:cubicBezTo>
                  <a:pt x="4493757" y="-133017"/>
                  <a:pt x="14176658" y="-123057"/>
                  <a:pt x="17373600" y="0"/>
                </a:cubicBezTo>
                <a:cubicBezTo>
                  <a:pt x="17300919" y="1045718"/>
                  <a:pt x="17342823" y="7581950"/>
                  <a:pt x="17373600" y="9372600"/>
                </a:cubicBezTo>
                <a:cubicBezTo>
                  <a:pt x="12922547" y="9370399"/>
                  <a:pt x="7147504" y="9242829"/>
                  <a:pt x="0" y="9372600"/>
                </a:cubicBezTo>
                <a:cubicBezTo>
                  <a:pt x="62819" y="6061844"/>
                  <a:pt x="-160207" y="2131776"/>
                  <a:pt x="0" y="0"/>
                </a:cubicBezTo>
                <a:close/>
              </a:path>
              <a:path w="17373600" h="9372600" extrusionOk="0">
                <a:moveTo>
                  <a:pt x="0" y="0"/>
                </a:moveTo>
                <a:cubicBezTo>
                  <a:pt x="3262731" y="-157587"/>
                  <a:pt x="14861763" y="-63908"/>
                  <a:pt x="17373600" y="0"/>
                </a:cubicBezTo>
                <a:cubicBezTo>
                  <a:pt x="17204191" y="3003259"/>
                  <a:pt x="17205458" y="7964924"/>
                  <a:pt x="17373600" y="9372600"/>
                </a:cubicBezTo>
                <a:cubicBezTo>
                  <a:pt x="9689780" y="9271602"/>
                  <a:pt x="5837478" y="9493656"/>
                  <a:pt x="0" y="9372600"/>
                </a:cubicBezTo>
                <a:cubicBezTo>
                  <a:pt x="-124967" y="5214421"/>
                  <a:pt x="-10970" y="3935450"/>
                  <a:pt x="0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 w="28575" cap="flat" cmpd="sng">
            <a:solidFill>
              <a:srgbClr val="FEE25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53" name="Google Shape;1353;p6"/>
          <p:cNvGrpSpPr/>
          <p:nvPr/>
        </p:nvGrpSpPr>
        <p:grpSpPr>
          <a:xfrm rot="10800000">
            <a:off x="820315" y="683705"/>
            <a:ext cx="7654698" cy="3573201"/>
            <a:chOff x="351005" y="819152"/>
            <a:chExt cx="8381718" cy="4224586"/>
          </a:xfrm>
        </p:grpSpPr>
        <p:pic>
          <p:nvPicPr>
            <p:cNvPr id="1354" name="Google Shape;1354;p6"/>
            <p:cNvPicPr preferRelativeResize="0"/>
            <p:nvPr/>
          </p:nvPicPr>
          <p:blipFill rotWithShape="1">
            <a:blip r:embed="rId3">
              <a:alphaModFix/>
            </a:blip>
            <a:srcRect t="6710" r="3951"/>
            <a:stretch/>
          </p:blipFill>
          <p:spPr>
            <a:xfrm>
              <a:off x="352499" y="819152"/>
              <a:ext cx="8380224" cy="211875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55" name="Google Shape;1355;p6"/>
            <p:cNvPicPr preferRelativeResize="0"/>
            <p:nvPr/>
          </p:nvPicPr>
          <p:blipFill rotWithShape="1">
            <a:blip r:embed="rId3">
              <a:alphaModFix/>
            </a:blip>
            <a:srcRect t="6710" r="3951"/>
            <a:stretch/>
          </p:blipFill>
          <p:spPr>
            <a:xfrm rot="10800000" flipH="1">
              <a:off x="351005" y="2924983"/>
              <a:ext cx="8380224" cy="211875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56" name="Google Shape;1356;p6"/>
          <p:cNvSpPr/>
          <p:nvPr/>
        </p:nvSpPr>
        <p:spPr>
          <a:xfrm>
            <a:off x="1235906" y="979078"/>
            <a:ext cx="768369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rgbClr val="660066"/>
                </a:solidFill>
                <a:latin typeface="Arial"/>
                <a:ea typeface="Arial"/>
                <a:cs typeface="Arial"/>
                <a:sym typeface="Arial"/>
              </a:rPr>
              <a:t> Thứ tư ngày … tháng … năm 2022</a:t>
            </a:r>
            <a:endParaRPr/>
          </a:p>
        </p:txBody>
      </p:sp>
      <p:sp>
        <p:nvSpPr>
          <p:cNvPr id="1357" name="Google Shape;1357;p6"/>
          <p:cNvSpPr/>
          <p:nvPr/>
        </p:nvSpPr>
        <p:spPr>
          <a:xfrm>
            <a:off x="3293049" y="1577704"/>
            <a:ext cx="275066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rgbClr val="660066"/>
                </a:solidFill>
                <a:latin typeface="Arial"/>
                <a:ea typeface="Arial"/>
                <a:cs typeface="Arial"/>
                <a:sym typeface="Arial"/>
              </a:rPr>
              <a:t>Tiếng Việt</a:t>
            </a:r>
            <a:endParaRPr sz="2800" b="1" i="0" u="none" strike="noStrike" cap="none">
              <a:solidFill>
                <a:srgbClr val="6600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8" name="Google Shape;1358;p6"/>
          <p:cNvSpPr/>
          <p:nvPr/>
        </p:nvSpPr>
        <p:spPr>
          <a:xfrm>
            <a:off x="2038349" y="1821914"/>
            <a:ext cx="4521176" cy="7694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400" b="1" i="0" u="none" strike="noStrike" cap="none">
              <a:solidFill>
                <a:srgbClr val="6600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59" name="Google Shape;1359;p6"/>
          <p:cNvCxnSpPr/>
          <p:nvPr/>
        </p:nvCxnSpPr>
        <p:spPr>
          <a:xfrm>
            <a:off x="834811" y="639465"/>
            <a:ext cx="0" cy="3586901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60" name="Google Shape;1360;p6"/>
          <p:cNvSpPr/>
          <p:nvPr/>
        </p:nvSpPr>
        <p:spPr>
          <a:xfrm>
            <a:off x="7001051" y="3206595"/>
            <a:ext cx="1577835" cy="105873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Trang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95, 96</a:t>
            </a:r>
            <a:endParaRPr sz="2000" b="1" i="0" u="none" strike="noStrike" cap="none">
              <a:solidFill>
                <a:srgbClr val="00B05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61" name="Google Shape;1361;p6"/>
          <p:cNvSpPr/>
          <p:nvPr/>
        </p:nvSpPr>
        <p:spPr>
          <a:xfrm>
            <a:off x="2038349" y="2165037"/>
            <a:ext cx="654051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ĐọΟɖ: Thư gửi bố ngoài đảo</a:t>
            </a:r>
            <a:endParaRPr sz="28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D5BB"/>
        </a:solidFill>
        <a:effectLst/>
      </p:bgPr>
    </p:bg>
    <p:spTree>
      <p:nvGrpSpPr>
        <p:cNvPr id="1" name="Shape 1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6" name="Google Shape;1366;p7"/>
          <p:cNvGrpSpPr/>
          <p:nvPr/>
        </p:nvGrpSpPr>
        <p:grpSpPr>
          <a:xfrm>
            <a:off x="-127165" y="4326662"/>
            <a:ext cx="9398330" cy="1567642"/>
            <a:chOff x="0" y="162904"/>
            <a:chExt cx="25062212" cy="4180377"/>
          </a:xfrm>
        </p:grpSpPr>
        <p:sp>
          <p:nvSpPr>
            <p:cNvPr id="1367" name="Google Shape;1367;p7"/>
            <p:cNvSpPr/>
            <p:nvPr/>
          </p:nvSpPr>
          <p:spPr>
            <a:xfrm>
              <a:off x="0" y="162904"/>
              <a:ext cx="12531106" cy="4180377"/>
            </a:xfrm>
            <a:custGeom>
              <a:avLst/>
              <a:gdLst/>
              <a:ahLst/>
              <a:cxnLst/>
              <a:rect l="l" t="t" r="r" b="b"/>
              <a:pathLst>
                <a:path w="6350000" h="2118360" extrusionOk="0">
                  <a:moveTo>
                    <a:pt x="5877560" y="149860"/>
                  </a:moveTo>
                  <a:cubicBezTo>
                    <a:pt x="5786120" y="208280"/>
                    <a:pt x="5713730" y="255270"/>
                    <a:pt x="5556250" y="255270"/>
                  </a:cubicBezTo>
                  <a:cubicBezTo>
                    <a:pt x="5398770" y="255270"/>
                    <a:pt x="5326380" y="209550"/>
                    <a:pt x="5234940" y="149860"/>
                  </a:cubicBezTo>
                  <a:cubicBezTo>
                    <a:pt x="5130800" y="82550"/>
                    <a:pt x="5001260" y="0"/>
                    <a:pt x="4762500" y="0"/>
                  </a:cubicBezTo>
                  <a:cubicBezTo>
                    <a:pt x="4523740" y="0"/>
                    <a:pt x="4394200" y="82550"/>
                    <a:pt x="4290060" y="148590"/>
                  </a:cubicBezTo>
                  <a:cubicBezTo>
                    <a:pt x="4198620" y="207010"/>
                    <a:pt x="4126230" y="254000"/>
                    <a:pt x="3968750" y="254000"/>
                  </a:cubicBezTo>
                  <a:cubicBezTo>
                    <a:pt x="3811270" y="254000"/>
                    <a:pt x="3738880" y="208280"/>
                    <a:pt x="3647440" y="148590"/>
                  </a:cubicBezTo>
                  <a:cubicBezTo>
                    <a:pt x="3543300" y="82550"/>
                    <a:pt x="3413760" y="0"/>
                    <a:pt x="3175000" y="0"/>
                  </a:cubicBezTo>
                  <a:cubicBezTo>
                    <a:pt x="2936240" y="0"/>
                    <a:pt x="2806700" y="82550"/>
                    <a:pt x="2702560" y="148590"/>
                  </a:cubicBezTo>
                  <a:cubicBezTo>
                    <a:pt x="2611120" y="207010"/>
                    <a:pt x="2538730" y="254000"/>
                    <a:pt x="2381250" y="254000"/>
                  </a:cubicBezTo>
                  <a:cubicBezTo>
                    <a:pt x="2223770" y="254000"/>
                    <a:pt x="2151380" y="208280"/>
                    <a:pt x="2059940" y="148590"/>
                  </a:cubicBezTo>
                  <a:cubicBezTo>
                    <a:pt x="1955800" y="82550"/>
                    <a:pt x="1826260" y="0"/>
                    <a:pt x="1587500" y="0"/>
                  </a:cubicBezTo>
                  <a:cubicBezTo>
                    <a:pt x="1348740" y="0"/>
                    <a:pt x="1219200" y="82550"/>
                    <a:pt x="1115060" y="148590"/>
                  </a:cubicBezTo>
                  <a:cubicBezTo>
                    <a:pt x="1023620" y="207010"/>
                    <a:pt x="951230" y="254000"/>
                    <a:pt x="793750" y="254000"/>
                  </a:cubicBezTo>
                  <a:cubicBezTo>
                    <a:pt x="636270" y="254000"/>
                    <a:pt x="563880" y="208280"/>
                    <a:pt x="472440" y="148590"/>
                  </a:cubicBezTo>
                  <a:cubicBezTo>
                    <a:pt x="368300" y="82550"/>
                    <a:pt x="238760" y="0"/>
                    <a:pt x="0" y="0"/>
                  </a:cubicBezTo>
                  <a:lnTo>
                    <a:pt x="0" y="2118360"/>
                  </a:lnTo>
                  <a:lnTo>
                    <a:pt x="6350000" y="2118360"/>
                  </a:lnTo>
                  <a:lnTo>
                    <a:pt x="6350000" y="0"/>
                  </a:lnTo>
                  <a:cubicBezTo>
                    <a:pt x="6111240" y="0"/>
                    <a:pt x="5981700" y="82550"/>
                    <a:pt x="5877560" y="149860"/>
                  </a:cubicBezTo>
                  <a:close/>
                </a:path>
              </a:pathLst>
            </a:custGeom>
            <a:solidFill>
              <a:srgbClr val="5AA4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7"/>
            <p:cNvSpPr/>
            <p:nvPr/>
          </p:nvSpPr>
          <p:spPr>
            <a:xfrm>
              <a:off x="12531106" y="162904"/>
              <a:ext cx="12531106" cy="4180377"/>
            </a:xfrm>
            <a:custGeom>
              <a:avLst/>
              <a:gdLst/>
              <a:ahLst/>
              <a:cxnLst/>
              <a:rect l="l" t="t" r="r" b="b"/>
              <a:pathLst>
                <a:path w="6350000" h="2118360" extrusionOk="0">
                  <a:moveTo>
                    <a:pt x="5877560" y="149860"/>
                  </a:moveTo>
                  <a:cubicBezTo>
                    <a:pt x="5786120" y="208280"/>
                    <a:pt x="5713730" y="255270"/>
                    <a:pt x="5556250" y="255270"/>
                  </a:cubicBezTo>
                  <a:cubicBezTo>
                    <a:pt x="5398770" y="255270"/>
                    <a:pt x="5326380" y="209550"/>
                    <a:pt x="5234940" y="149860"/>
                  </a:cubicBezTo>
                  <a:cubicBezTo>
                    <a:pt x="5130800" y="82550"/>
                    <a:pt x="5001260" y="0"/>
                    <a:pt x="4762500" y="0"/>
                  </a:cubicBezTo>
                  <a:cubicBezTo>
                    <a:pt x="4523740" y="0"/>
                    <a:pt x="4394200" y="82550"/>
                    <a:pt x="4290060" y="148590"/>
                  </a:cubicBezTo>
                  <a:cubicBezTo>
                    <a:pt x="4198620" y="207010"/>
                    <a:pt x="4126230" y="254000"/>
                    <a:pt x="3968750" y="254000"/>
                  </a:cubicBezTo>
                  <a:cubicBezTo>
                    <a:pt x="3811270" y="254000"/>
                    <a:pt x="3738880" y="208280"/>
                    <a:pt x="3647440" y="148590"/>
                  </a:cubicBezTo>
                  <a:cubicBezTo>
                    <a:pt x="3543300" y="82550"/>
                    <a:pt x="3413760" y="0"/>
                    <a:pt x="3175000" y="0"/>
                  </a:cubicBezTo>
                  <a:cubicBezTo>
                    <a:pt x="2936240" y="0"/>
                    <a:pt x="2806700" y="82550"/>
                    <a:pt x="2702560" y="148590"/>
                  </a:cubicBezTo>
                  <a:cubicBezTo>
                    <a:pt x="2611120" y="207010"/>
                    <a:pt x="2538730" y="254000"/>
                    <a:pt x="2381250" y="254000"/>
                  </a:cubicBezTo>
                  <a:cubicBezTo>
                    <a:pt x="2223770" y="254000"/>
                    <a:pt x="2151380" y="208280"/>
                    <a:pt x="2059940" y="148590"/>
                  </a:cubicBezTo>
                  <a:cubicBezTo>
                    <a:pt x="1955800" y="82550"/>
                    <a:pt x="1826260" y="0"/>
                    <a:pt x="1587500" y="0"/>
                  </a:cubicBezTo>
                  <a:cubicBezTo>
                    <a:pt x="1348740" y="0"/>
                    <a:pt x="1219200" y="82550"/>
                    <a:pt x="1115060" y="148590"/>
                  </a:cubicBezTo>
                  <a:cubicBezTo>
                    <a:pt x="1023620" y="207010"/>
                    <a:pt x="951230" y="254000"/>
                    <a:pt x="793750" y="254000"/>
                  </a:cubicBezTo>
                  <a:cubicBezTo>
                    <a:pt x="636270" y="254000"/>
                    <a:pt x="563880" y="208280"/>
                    <a:pt x="472440" y="148590"/>
                  </a:cubicBezTo>
                  <a:cubicBezTo>
                    <a:pt x="368300" y="82550"/>
                    <a:pt x="238760" y="0"/>
                    <a:pt x="0" y="0"/>
                  </a:cubicBezTo>
                  <a:lnTo>
                    <a:pt x="0" y="2118360"/>
                  </a:lnTo>
                  <a:lnTo>
                    <a:pt x="6350000" y="2118360"/>
                  </a:lnTo>
                  <a:lnTo>
                    <a:pt x="6350000" y="0"/>
                  </a:lnTo>
                  <a:cubicBezTo>
                    <a:pt x="6111240" y="0"/>
                    <a:pt x="5981700" y="82550"/>
                    <a:pt x="5877560" y="149860"/>
                  </a:cubicBezTo>
                  <a:close/>
                </a:path>
              </a:pathLst>
            </a:custGeom>
            <a:solidFill>
              <a:srgbClr val="5AA4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369" name="Google Shape;1369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767" y="1181361"/>
            <a:ext cx="1517891" cy="11094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0" name="Google Shape;1370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66374" y="3682229"/>
            <a:ext cx="1519489" cy="191838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71" name="Google Shape;1371;p7"/>
          <p:cNvGrpSpPr/>
          <p:nvPr/>
        </p:nvGrpSpPr>
        <p:grpSpPr>
          <a:xfrm>
            <a:off x="2519949" y="22"/>
            <a:ext cx="3870460" cy="1181353"/>
            <a:chOff x="265122" y="0"/>
            <a:chExt cx="3870460" cy="1181353"/>
          </a:xfrm>
        </p:grpSpPr>
        <p:pic>
          <p:nvPicPr>
            <p:cNvPr id="1372" name="Google Shape;1372;p7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265122" y="0"/>
              <a:ext cx="3870460" cy="1094034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373" name="Google Shape;1373;p7"/>
            <p:cNvGrpSpPr/>
            <p:nvPr/>
          </p:nvGrpSpPr>
          <p:grpSpPr>
            <a:xfrm flipH="1">
              <a:off x="690624" y="165690"/>
              <a:ext cx="3444957" cy="1015663"/>
              <a:chOff x="591232" y="1178789"/>
              <a:chExt cx="4593273" cy="1354219"/>
            </a:xfrm>
          </p:grpSpPr>
          <p:sp>
            <p:nvSpPr>
              <p:cNvPr id="1374" name="Google Shape;1374;p7"/>
              <p:cNvSpPr/>
              <p:nvPr/>
            </p:nvSpPr>
            <p:spPr>
              <a:xfrm>
                <a:off x="591232" y="1403860"/>
                <a:ext cx="4593273" cy="615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 b="1" i="0" u="none" strike="noStrike" cap="none">
                    <a:solidFill>
                      <a:srgbClr val="FF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YÊU CẦU CẦN ĐẠT</a:t>
                </a:r>
                <a:endParaRPr sz="2400" b="1" i="0" u="none" strike="noStrike" cap="none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375" name="Google Shape;1375;p7"/>
              <p:cNvSpPr/>
              <p:nvPr/>
            </p:nvSpPr>
            <p:spPr>
              <a:xfrm>
                <a:off x="4482669" y="1178789"/>
                <a:ext cx="246308" cy="1354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000" b="0" i="0" u="none" strike="noStrike" cap="none">
                  <a:solidFill>
                    <a:srgbClr val="24406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376" name="Google Shape;1376;p7"/>
          <p:cNvSpPr txBox="1"/>
          <p:nvPr/>
        </p:nvSpPr>
        <p:spPr>
          <a:xfrm>
            <a:off x="1531914" y="1181363"/>
            <a:ext cx="7440636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Đọc đúng các tiếng dễ đọc sai, đọc đúng, rõ ràng, diễn cảm bài thơ Thư gửi bố ngoài đảo, biết ngắt nghỉ theo nhịp thơ.</a:t>
            </a:r>
            <a:endParaRPr sz="2400" b="1" i="0" u="none" strike="noStrike" cap="none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77" name="Google Shape;1377;p7"/>
          <p:cNvSpPr txBox="1"/>
          <p:nvPr/>
        </p:nvSpPr>
        <p:spPr>
          <a:xfrm>
            <a:off x="1944496" y="2800350"/>
            <a:ext cx="7028054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Cảm nhận được tình cảm của bạn nhỏ đối với bố trong bài thơ. Nhận biết được địa điểm, thời gian và các hình ảnh trong bài thơ.</a:t>
            </a:r>
            <a:endParaRPr sz="2400" b="1" i="0" u="none" strike="noStrike" cap="none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378" name="Google Shape;1378;p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1532" y="2548095"/>
            <a:ext cx="1870996" cy="15546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D5BB"/>
        </a:solidFill>
        <a:effectLst/>
      </p:bgPr>
    </p:bg>
    <p:spTree>
      <p:nvGrpSpPr>
        <p:cNvPr id="1" name="Shape 1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3" name="Google Shape;1383;p8"/>
          <p:cNvGrpSpPr/>
          <p:nvPr/>
        </p:nvGrpSpPr>
        <p:grpSpPr>
          <a:xfrm>
            <a:off x="-127165" y="3957254"/>
            <a:ext cx="9398330" cy="1567642"/>
            <a:chOff x="0" y="162904"/>
            <a:chExt cx="25062212" cy="4180377"/>
          </a:xfrm>
        </p:grpSpPr>
        <p:sp>
          <p:nvSpPr>
            <p:cNvPr id="1384" name="Google Shape;1384;p8"/>
            <p:cNvSpPr/>
            <p:nvPr/>
          </p:nvSpPr>
          <p:spPr>
            <a:xfrm>
              <a:off x="0" y="162904"/>
              <a:ext cx="12531106" cy="4180377"/>
            </a:xfrm>
            <a:custGeom>
              <a:avLst/>
              <a:gdLst/>
              <a:ahLst/>
              <a:cxnLst/>
              <a:rect l="l" t="t" r="r" b="b"/>
              <a:pathLst>
                <a:path w="6350000" h="2118360" extrusionOk="0">
                  <a:moveTo>
                    <a:pt x="5877560" y="149860"/>
                  </a:moveTo>
                  <a:cubicBezTo>
                    <a:pt x="5786120" y="208280"/>
                    <a:pt x="5713730" y="255270"/>
                    <a:pt x="5556250" y="255270"/>
                  </a:cubicBezTo>
                  <a:cubicBezTo>
                    <a:pt x="5398770" y="255270"/>
                    <a:pt x="5326380" y="209550"/>
                    <a:pt x="5234940" y="149860"/>
                  </a:cubicBezTo>
                  <a:cubicBezTo>
                    <a:pt x="5130800" y="82550"/>
                    <a:pt x="5001260" y="0"/>
                    <a:pt x="4762500" y="0"/>
                  </a:cubicBezTo>
                  <a:cubicBezTo>
                    <a:pt x="4523740" y="0"/>
                    <a:pt x="4394200" y="82550"/>
                    <a:pt x="4290060" y="148590"/>
                  </a:cubicBezTo>
                  <a:cubicBezTo>
                    <a:pt x="4198620" y="207010"/>
                    <a:pt x="4126230" y="254000"/>
                    <a:pt x="3968750" y="254000"/>
                  </a:cubicBezTo>
                  <a:cubicBezTo>
                    <a:pt x="3811270" y="254000"/>
                    <a:pt x="3738880" y="208280"/>
                    <a:pt x="3647440" y="148590"/>
                  </a:cubicBezTo>
                  <a:cubicBezTo>
                    <a:pt x="3543300" y="82550"/>
                    <a:pt x="3413760" y="0"/>
                    <a:pt x="3175000" y="0"/>
                  </a:cubicBezTo>
                  <a:cubicBezTo>
                    <a:pt x="2936240" y="0"/>
                    <a:pt x="2806700" y="82550"/>
                    <a:pt x="2702560" y="148590"/>
                  </a:cubicBezTo>
                  <a:cubicBezTo>
                    <a:pt x="2611120" y="207010"/>
                    <a:pt x="2538730" y="254000"/>
                    <a:pt x="2381250" y="254000"/>
                  </a:cubicBezTo>
                  <a:cubicBezTo>
                    <a:pt x="2223770" y="254000"/>
                    <a:pt x="2151380" y="208280"/>
                    <a:pt x="2059940" y="148590"/>
                  </a:cubicBezTo>
                  <a:cubicBezTo>
                    <a:pt x="1955800" y="82550"/>
                    <a:pt x="1826260" y="0"/>
                    <a:pt x="1587500" y="0"/>
                  </a:cubicBezTo>
                  <a:cubicBezTo>
                    <a:pt x="1348740" y="0"/>
                    <a:pt x="1219200" y="82550"/>
                    <a:pt x="1115060" y="148590"/>
                  </a:cubicBezTo>
                  <a:cubicBezTo>
                    <a:pt x="1023620" y="207010"/>
                    <a:pt x="951230" y="254000"/>
                    <a:pt x="793750" y="254000"/>
                  </a:cubicBezTo>
                  <a:cubicBezTo>
                    <a:pt x="636270" y="254000"/>
                    <a:pt x="563880" y="208280"/>
                    <a:pt x="472440" y="148590"/>
                  </a:cubicBezTo>
                  <a:cubicBezTo>
                    <a:pt x="368300" y="82550"/>
                    <a:pt x="238760" y="0"/>
                    <a:pt x="0" y="0"/>
                  </a:cubicBezTo>
                  <a:lnTo>
                    <a:pt x="0" y="2118360"/>
                  </a:lnTo>
                  <a:lnTo>
                    <a:pt x="6350000" y="2118360"/>
                  </a:lnTo>
                  <a:lnTo>
                    <a:pt x="6350000" y="0"/>
                  </a:lnTo>
                  <a:cubicBezTo>
                    <a:pt x="6111240" y="0"/>
                    <a:pt x="5981700" y="82550"/>
                    <a:pt x="5877560" y="149860"/>
                  </a:cubicBezTo>
                  <a:close/>
                </a:path>
              </a:pathLst>
            </a:custGeom>
            <a:solidFill>
              <a:srgbClr val="5AA4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8"/>
            <p:cNvSpPr/>
            <p:nvPr/>
          </p:nvSpPr>
          <p:spPr>
            <a:xfrm>
              <a:off x="12531106" y="162904"/>
              <a:ext cx="12531106" cy="4180377"/>
            </a:xfrm>
            <a:custGeom>
              <a:avLst/>
              <a:gdLst/>
              <a:ahLst/>
              <a:cxnLst/>
              <a:rect l="l" t="t" r="r" b="b"/>
              <a:pathLst>
                <a:path w="6350000" h="2118360" extrusionOk="0">
                  <a:moveTo>
                    <a:pt x="5877560" y="149860"/>
                  </a:moveTo>
                  <a:cubicBezTo>
                    <a:pt x="5786120" y="208280"/>
                    <a:pt x="5713730" y="255270"/>
                    <a:pt x="5556250" y="255270"/>
                  </a:cubicBezTo>
                  <a:cubicBezTo>
                    <a:pt x="5398770" y="255270"/>
                    <a:pt x="5326380" y="209550"/>
                    <a:pt x="5234940" y="149860"/>
                  </a:cubicBezTo>
                  <a:cubicBezTo>
                    <a:pt x="5130800" y="82550"/>
                    <a:pt x="5001260" y="0"/>
                    <a:pt x="4762500" y="0"/>
                  </a:cubicBezTo>
                  <a:cubicBezTo>
                    <a:pt x="4523740" y="0"/>
                    <a:pt x="4394200" y="82550"/>
                    <a:pt x="4290060" y="148590"/>
                  </a:cubicBezTo>
                  <a:cubicBezTo>
                    <a:pt x="4198620" y="207010"/>
                    <a:pt x="4126230" y="254000"/>
                    <a:pt x="3968750" y="254000"/>
                  </a:cubicBezTo>
                  <a:cubicBezTo>
                    <a:pt x="3811270" y="254000"/>
                    <a:pt x="3738880" y="208280"/>
                    <a:pt x="3647440" y="148590"/>
                  </a:cubicBezTo>
                  <a:cubicBezTo>
                    <a:pt x="3543300" y="82550"/>
                    <a:pt x="3413760" y="0"/>
                    <a:pt x="3175000" y="0"/>
                  </a:cubicBezTo>
                  <a:cubicBezTo>
                    <a:pt x="2936240" y="0"/>
                    <a:pt x="2806700" y="82550"/>
                    <a:pt x="2702560" y="148590"/>
                  </a:cubicBezTo>
                  <a:cubicBezTo>
                    <a:pt x="2611120" y="207010"/>
                    <a:pt x="2538730" y="254000"/>
                    <a:pt x="2381250" y="254000"/>
                  </a:cubicBezTo>
                  <a:cubicBezTo>
                    <a:pt x="2223770" y="254000"/>
                    <a:pt x="2151380" y="208280"/>
                    <a:pt x="2059940" y="148590"/>
                  </a:cubicBezTo>
                  <a:cubicBezTo>
                    <a:pt x="1955800" y="82550"/>
                    <a:pt x="1826260" y="0"/>
                    <a:pt x="1587500" y="0"/>
                  </a:cubicBezTo>
                  <a:cubicBezTo>
                    <a:pt x="1348740" y="0"/>
                    <a:pt x="1219200" y="82550"/>
                    <a:pt x="1115060" y="148590"/>
                  </a:cubicBezTo>
                  <a:cubicBezTo>
                    <a:pt x="1023620" y="207010"/>
                    <a:pt x="951230" y="254000"/>
                    <a:pt x="793750" y="254000"/>
                  </a:cubicBezTo>
                  <a:cubicBezTo>
                    <a:pt x="636270" y="254000"/>
                    <a:pt x="563880" y="208280"/>
                    <a:pt x="472440" y="148590"/>
                  </a:cubicBezTo>
                  <a:cubicBezTo>
                    <a:pt x="368300" y="82550"/>
                    <a:pt x="238760" y="0"/>
                    <a:pt x="0" y="0"/>
                  </a:cubicBezTo>
                  <a:lnTo>
                    <a:pt x="0" y="2118360"/>
                  </a:lnTo>
                  <a:lnTo>
                    <a:pt x="6350000" y="2118360"/>
                  </a:lnTo>
                  <a:lnTo>
                    <a:pt x="6350000" y="0"/>
                  </a:lnTo>
                  <a:cubicBezTo>
                    <a:pt x="6111240" y="0"/>
                    <a:pt x="5981700" y="82550"/>
                    <a:pt x="5877560" y="149860"/>
                  </a:cubicBezTo>
                  <a:close/>
                </a:path>
              </a:pathLst>
            </a:custGeom>
            <a:solidFill>
              <a:srgbClr val="5AA4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386" name="Google Shape;1386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31032" y="1007465"/>
            <a:ext cx="4990605" cy="2607591"/>
          </a:xfrm>
          <a:prstGeom prst="rect">
            <a:avLst/>
          </a:prstGeom>
          <a:noFill/>
          <a:ln>
            <a:noFill/>
          </a:ln>
        </p:spPr>
      </p:pic>
      <p:sp>
        <p:nvSpPr>
          <p:cNvPr id="1387" name="Google Shape;1387;p8"/>
          <p:cNvSpPr txBox="1"/>
          <p:nvPr/>
        </p:nvSpPr>
        <p:spPr>
          <a:xfrm>
            <a:off x="870382" y="1872455"/>
            <a:ext cx="6311905" cy="1170362"/>
          </a:xfrm>
          <a:prstGeom prst="rect">
            <a:avLst/>
          </a:prstGeom>
          <a:noFill/>
          <a:ln>
            <a:noFill/>
          </a:ln>
          <a:effectLst>
            <a:reflection stA="52000" endA="300" endPos="35000" sy="-100000" algn="bl" rotWithShape="0"/>
          </a:effectLst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870"/>
              </a:buClr>
              <a:buSzPts val="990"/>
              <a:buFont typeface="Satisfy"/>
              <a:buNone/>
            </a:pPr>
            <a:r>
              <a:rPr lang="en-US" sz="4400" b="1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TIẾT 1: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870"/>
              </a:buClr>
              <a:buSzPts val="990"/>
              <a:buFont typeface="Satisfy"/>
              <a:buNone/>
            </a:pPr>
            <a:r>
              <a:rPr lang="en-US" sz="4400" b="1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ĐỌC</a:t>
            </a:r>
            <a:endParaRPr/>
          </a:p>
        </p:txBody>
      </p:sp>
      <p:pic>
        <p:nvPicPr>
          <p:cNvPr id="1388" name="Google Shape;1388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49106" y="0"/>
            <a:ext cx="2894897" cy="27203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9" name="Google Shape;1389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85574" y="2700179"/>
            <a:ext cx="1911870" cy="24137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9" dur="4250" fill="hold"/>
                                        <p:tgtEl>
                                          <p:spTgt spid="13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90000">
              <a:srgbClr val="FACB79"/>
            </a:gs>
            <a:gs pos="100000">
              <a:srgbClr val="FFEBFA"/>
            </a:gs>
          </a:gsLst>
          <a:lin ang="2700000" scaled="0"/>
        </a:gradFill>
        <a:effectLst/>
      </p:bgPr>
    </p:bg>
    <p:spTree>
      <p:nvGrpSpPr>
        <p:cNvPr id="1" name="Shape 1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4" name="Google Shape;1394;p9"/>
          <p:cNvSpPr/>
          <p:nvPr/>
        </p:nvSpPr>
        <p:spPr>
          <a:xfrm>
            <a:off x="301359" y="1"/>
            <a:ext cx="8603673" cy="5143499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400" cap="flat" cmpd="sng">
            <a:solidFill>
              <a:srgbClr val="00668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5" name="Google Shape;1395;p9"/>
          <p:cNvSpPr/>
          <p:nvPr/>
        </p:nvSpPr>
        <p:spPr>
          <a:xfrm>
            <a:off x="7029998" y="11605"/>
            <a:ext cx="2107541" cy="488219"/>
          </a:xfrm>
          <a:prstGeom prst="roundRect">
            <a:avLst>
              <a:gd name="adj" fmla="val 16667"/>
            </a:avLst>
          </a:prstGeom>
          <a:solidFill>
            <a:srgbClr val="DCFF73"/>
          </a:solidFill>
          <a:ln w="25400" cap="flat" cmpd="sng">
            <a:solidFill>
              <a:srgbClr val="5A7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Đọc mẫu</a:t>
            </a:r>
            <a:endParaRPr sz="1800" b="1" i="0" u="none" strike="noStrike" cap="none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96" name="Google Shape;1396;p9"/>
          <p:cNvSpPr/>
          <p:nvPr/>
        </p:nvSpPr>
        <p:spPr>
          <a:xfrm>
            <a:off x="7011597" y="11626"/>
            <a:ext cx="2125920" cy="589943"/>
          </a:xfrm>
          <a:prstGeom prst="roundRect">
            <a:avLst>
              <a:gd name="adj" fmla="val 16667"/>
            </a:avLst>
          </a:prstGeom>
          <a:solidFill>
            <a:srgbClr val="DCFF73"/>
          </a:solidFill>
          <a:ln w="25400" cap="flat" cmpd="sng">
            <a:solidFill>
              <a:srgbClr val="5A7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Chia đoạn</a:t>
            </a:r>
            <a:endParaRPr/>
          </a:p>
        </p:txBody>
      </p:sp>
      <p:sp>
        <p:nvSpPr>
          <p:cNvPr id="1397" name="Google Shape;1397;p9"/>
          <p:cNvSpPr/>
          <p:nvPr/>
        </p:nvSpPr>
        <p:spPr>
          <a:xfrm>
            <a:off x="6780606" y="47229"/>
            <a:ext cx="2363409" cy="554318"/>
          </a:xfrm>
          <a:prstGeom prst="roundRect">
            <a:avLst>
              <a:gd name="adj" fmla="val 16667"/>
            </a:avLst>
          </a:prstGeom>
          <a:solidFill>
            <a:srgbClr val="C9FF2D"/>
          </a:solidFill>
          <a:ln w="25400" cap="flat" cmpd="sng">
            <a:solidFill>
              <a:srgbClr val="5A7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Đọc nối tiếp</a:t>
            </a:r>
            <a:endParaRPr sz="1800" b="1" i="0" u="none" strike="noStrike" cap="none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98" name="Google Shape;1398;p9"/>
          <p:cNvSpPr/>
          <p:nvPr/>
        </p:nvSpPr>
        <p:spPr>
          <a:xfrm>
            <a:off x="6780591" y="11626"/>
            <a:ext cx="2356926" cy="589943"/>
          </a:xfrm>
          <a:prstGeom prst="roundRect">
            <a:avLst>
              <a:gd name="adj" fmla="val 16667"/>
            </a:avLst>
          </a:prstGeom>
          <a:solidFill>
            <a:srgbClr val="C9FF2D"/>
          </a:solidFill>
          <a:ln w="25400" cap="flat" cmpd="sng">
            <a:solidFill>
              <a:srgbClr val="5A7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Từ khó đọc</a:t>
            </a:r>
            <a:endParaRPr sz="1800" b="1" i="0" u="none" strike="noStrike" cap="none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399" name="Google Shape;1399;p9"/>
          <p:cNvCxnSpPr/>
          <p:nvPr/>
        </p:nvCxnSpPr>
        <p:spPr>
          <a:xfrm>
            <a:off x="2344785" y="2503865"/>
            <a:ext cx="980306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00" name="Google Shape;1400;p9"/>
          <p:cNvCxnSpPr/>
          <p:nvPr/>
        </p:nvCxnSpPr>
        <p:spPr>
          <a:xfrm rot="10800000" flipH="1">
            <a:off x="6009996" y="3079930"/>
            <a:ext cx="770615" cy="10556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401" name="Google Shape;1401;p9"/>
          <p:cNvSpPr txBox="1"/>
          <p:nvPr/>
        </p:nvSpPr>
        <p:spPr>
          <a:xfrm>
            <a:off x="5178495" y="749539"/>
            <a:ext cx="3519653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Ngoài ấy chắc nhiều gió</a:t>
            </a: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Đảo không có gì che</a:t>
            </a: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Ngoài ấy chắc nhiều sóng</a:t>
            </a: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Bố lúc nào cũng nghe.</a:t>
            </a: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02" name="Google Shape;1402;p9"/>
          <p:cNvSpPr txBox="1"/>
          <p:nvPr/>
        </p:nvSpPr>
        <p:spPr>
          <a:xfrm>
            <a:off x="1178384" y="47230"/>
            <a:ext cx="6180715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THƯ GỬI BỐ NGOÀI ĐẢO</a:t>
            </a:r>
            <a:endParaRPr/>
          </a:p>
        </p:txBody>
      </p:sp>
      <p:sp>
        <p:nvSpPr>
          <p:cNvPr id="1403" name="Google Shape;1403;p9"/>
          <p:cNvSpPr txBox="1"/>
          <p:nvPr/>
        </p:nvSpPr>
        <p:spPr>
          <a:xfrm>
            <a:off x="1841366" y="700950"/>
            <a:ext cx="3519653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Bây giờ sắp Tết rồi</a:t>
            </a: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 viết thư gửi bố (…)</a:t>
            </a:r>
            <a:endParaRPr/>
          </a:p>
        </p:txBody>
      </p:sp>
      <p:sp>
        <p:nvSpPr>
          <p:cNvPr id="1404" name="Google Shape;1404;p9"/>
          <p:cNvSpPr txBox="1"/>
          <p:nvPr/>
        </p:nvSpPr>
        <p:spPr>
          <a:xfrm>
            <a:off x="1843698" y="1666665"/>
            <a:ext cx="3519653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Tết con muốn gửi bố</a:t>
            </a: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Cái bánh chưng cho vui</a:t>
            </a: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Nhưng bánh thì to quá</a:t>
            </a: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Mà hòm thư nhỏ thôi.</a:t>
            </a: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05" name="Google Shape;1405;p9"/>
          <p:cNvSpPr txBox="1"/>
          <p:nvPr/>
        </p:nvSpPr>
        <p:spPr>
          <a:xfrm>
            <a:off x="1844598" y="3409765"/>
            <a:ext cx="3519653" cy="17543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Gửi hoa lại sợ héo</a:t>
            </a: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Đường ra đảo xa xôi</a:t>
            </a: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 viết thư gửi vậy</a:t>
            </a: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Hẳn bố bằng lòng thôi.</a:t>
            </a: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06" name="Google Shape;1406;p9"/>
          <p:cNvSpPr txBox="1"/>
          <p:nvPr/>
        </p:nvSpPr>
        <p:spPr>
          <a:xfrm>
            <a:off x="5170025" y="2662578"/>
            <a:ext cx="3519653" cy="216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 bảo: hàng rào biển</a:t>
            </a: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Là bố đấy, bố ơi</a:t>
            </a: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Cùng các chú bạn bố</a:t>
            </a: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Giữ đảo và giữ trời.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(Xuân Quỳnh)</a:t>
            </a: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07" name="Google Shape;1407;p9"/>
          <p:cNvSpPr/>
          <p:nvPr/>
        </p:nvSpPr>
        <p:spPr>
          <a:xfrm>
            <a:off x="1868624" y="810560"/>
            <a:ext cx="2369327" cy="2543655"/>
          </a:xfrm>
          <a:prstGeom prst="rect">
            <a:avLst/>
          </a:prstGeom>
          <a:noFill/>
          <a:ln w="25400" cap="flat" cmpd="sng">
            <a:solidFill>
              <a:srgbClr val="00668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8" name="Google Shape;1408;p9"/>
          <p:cNvSpPr/>
          <p:nvPr/>
        </p:nvSpPr>
        <p:spPr>
          <a:xfrm>
            <a:off x="1877724" y="3555880"/>
            <a:ext cx="2349907" cy="1551994"/>
          </a:xfrm>
          <a:prstGeom prst="rect">
            <a:avLst/>
          </a:prstGeom>
          <a:noFill/>
          <a:ln w="25400" cap="flat" cmpd="sng">
            <a:solidFill>
              <a:srgbClr val="00668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9" name="Google Shape;1409;p9"/>
          <p:cNvSpPr/>
          <p:nvPr/>
        </p:nvSpPr>
        <p:spPr>
          <a:xfrm>
            <a:off x="5213987" y="811537"/>
            <a:ext cx="2635592" cy="1653110"/>
          </a:xfrm>
          <a:prstGeom prst="rect">
            <a:avLst/>
          </a:prstGeom>
          <a:noFill/>
          <a:ln w="25400" cap="flat" cmpd="sng">
            <a:solidFill>
              <a:srgbClr val="00668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0" name="Google Shape;1410;p9"/>
          <p:cNvSpPr/>
          <p:nvPr/>
        </p:nvSpPr>
        <p:spPr>
          <a:xfrm>
            <a:off x="5188365" y="2752750"/>
            <a:ext cx="2661214" cy="1664873"/>
          </a:xfrm>
          <a:prstGeom prst="rect">
            <a:avLst/>
          </a:prstGeom>
          <a:noFill/>
          <a:ln w="25400" cap="flat" cmpd="sng">
            <a:solidFill>
              <a:srgbClr val="00668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1" name="Google Shape;1411;p9"/>
          <p:cNvSpPr/>
          <p:nvPr/>
        </p:nvSpPr>
        <p:spPr>
          <a:xfrm>
            <a:off x="1069532" y="700953"/>
            <a:ext cx="837633" cy="573493"/>
          </a:xfrm>
          <a:custGeom>
            <a:avLst/>
            <a:gdLst/>
            <a:ahLst/>
            <a:cxnLst/>
            <a:rect l="l" t="t" r="r" b="b"/>
            <a:pathLst>
              <a:path w="20861" h="9053" extrusionOk="0">
                <a:moveTo>
                  <a:pt x="11543" y="1"/>
                </a:moveTo>
                <a:cubicBezTo>
                  <a:pt x="9833" y="1"/>
                  <a:pt x="8060" y="166"/>
                  <a:pt x="6388" y="478"/>
                </a:cubicBezTo>
                <a:cubicBezTo>
                  <a:pt x="0" y="1670"/>
                  <a:pt x="2412" y="9052"/>
                  <a:pt x="10960" y="9052"/>
                </a:cubicBezTo>
                <a:cubicBezTo>
                  <a:pt x="11058" y="9052"/>
                  <a:pt x="11156" y="9051"/>
                  <a:pt x="11255" y="9049"/>
                </a:cubicBezTo>
                <a:cubicBezTo>
                  <a:pt x="20042" y="8877"/>
                  <a:pt x="20861" y="6680"/>
                  <a:pt x="20861" y="4483"/>
                </a:cubicBezTo>
                <a:cubicBezTo>
                  <a:pt x="20829" y="1355"/>
                  <a:pt x="16442" y="1"/>
                  <a:pt x="11543" y="1"/>
                </a:cubicBezTo>
                <a:close/>
              </a:path>
            </a:pathLst>
          </a:custGeom>
          <a:solidFill>
            <a:srgbClr val="0069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1</a:t>
            </a:r>
            <a:endParaRPr sz="2400" b="1" i="0" u="none" strike="noStrike" cap="non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12" name="Google Shape;1412;p9"/>
          <p:cNvSpPr/>
          <p:nvPr/>
        </p:nvSpPr>
        <p:spPr>
          <a:xfrm>
            <a:off x="1057646" y="3459123"/>
            <a:ext cx="837633" cy="573493"/>
          </a:xfrm>
          <a:custGeom>
            <a:avLst/>
            <a:gdLst/>
            <a:ahLst/>
            <a:cxnLst/>
            <a:rect l="l" t="t" r="r" b="b"/>
            <a:pathLst>
              <a:path w="20861" h="9053" extrusionOk="0">
                <a:moveTo>
                  <a:pt x="11543" y="1"/>
                </a:moveTo>
                <a:cubicBezTo>
                  <a:pt x="9833" y="1"/>
                  <a:pt x="8060" y="166"/>
                  <a:pt x="6388" y="478"/>
                </a:cubicBezTo>
                <a:cubicBezTo>
                  <a:pt x="0" y="1670"/>
                  <a:pt x="2412" y="9052"/>
                  <a:pt x="10960" y="9052"/>
                </a:cubicBezTo>
                <a:cubicBezTo>
                  <a:pt x="11058" y="9052"/>
                  <a:pt x="11156" y="9051"/>
                  <a:pt x="11255" y="9049"/>
                </a:cubicBezTo>
                <a:cubicBezTo>
                  <a:pt x="20042" y="8877"/>
                  <a:pt x="20861" y="6680"/>
                  <a:pt x="20861" y="4483"/>
                </a:cubicBezTo>
                <a:cubicBezTo>
                  <a:pt x="20829" y="1355"/>
                  <a:pt x="16442" y="1"/>
                  <a:pt x="11543" y="1"/>
                </a:cubicBezTo>
                <a:close/>
              </a:path>
            </a:pathLst>
          </a:custGeom>
          <a:solidFill>
            <a:srgbClr val="FF33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2</a:t>
            </a:r>
            <a:endParaRPr sz="2400" b="1" i="0" u="none" strike="noStrike" cap="non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13" name="Google Shape;1413;p9"/>
          <p:cNvSpPr/>
          <p:nvPr/>
        </p:nvSpPr>
        <p:spPr>
          <a:xfrm>
            <a:off x="4438887" y="725088"/>
            <a:ext cx="837633" cy="573493"/>
          </a:xfrm>
          <a:custGeom>
            <a:avLst/>
            <a:gdLst/>
            <a:ahLst/>
            <a:cxnLst/>
            <a:rect l="l" t="t" r="r" b="b"/>
            <a:pathLst>
              <a:path w="20861" h="9053" extrusionOk="0">
                <a:moveTo>
                  <a:pt x="11543" y="1"/>
                </a:moveTo>
                <a:cubicBezTo>
                  <a:pt x="9833" y="1"/>
                  <a:pt x="8060" y="166"/>
                  <a:pt x="6388" y="478"/>
                </a:cubicBezTo>
                <a:cubicBezTo>
                  <a:pt x="0" y="1670"/>
                  <a:pt x="2412" y="9052"/>
                  <a:pt x="10960" y="9052"/>
                </a:cubicBezTo>
                <a:cubicBezTo>
                  <a:pt x="11058" y="9052"/>
                  <a:pt x="11156" y="9051"/>
                  <a:pt x="11255" y="9049"/>
                </a:cubicBezTo>
                <a:cubicBezTo>
                  <a:pt x="20042" y="8877"/>
                  <a:pt x="20861" y="6680"/>
                  <a:pt x="20861" y="4483"/>
                </a:cubicBezTo>
                <a:cubicBezTo>
                  <a:pt x="20829" y="1355"/>
                  <a:pt x="16442" y="1"/>
                  <a:pt x="1154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3</a:t>
            </a:r>
            <a:endParaRPr sz="2400" b="1" i="0" u="none" strike="noStrike" cap="non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14" name="Google Shape;1414;p9"/>
          <p:cNvSpPr/>
          <p:nvPr/>
        </p:nvSpPr>
        <p:spPr>
          <a:xfrm>
            <a:off x="4376354" y="2793203"/>
            <a:ext cx="837633" cy="476653"/>
          </a:xfrm>
          <a:custGeom>
            <a:avLst/>
            <a:gdLst/>
            <a:ahLst/>
            <a:cxnLst/>
            <a:rect l="l" t="t" r="r" b="b"/>
            <a:pathLst>
              <a:path w="20861" h="9053" extrusionOk="0">
                <a:moveTo>
                  <a:pt x="11543" y="1"/>
                </a:moveTo>
                <a:cubicBezTo>
                  <a:pt x="9833" y="1"/>
                  <a:pt x="8060" y="166"/>
                  <a:pt x="6388" y="478"/>
                </a:cubicBezTo>
                <a:cubicBezTo>
                  <a:pt x="0" y="1670"/>
                  <a:pt x="2412" y="9052"/>
                  <a:pt x="10960" y="9052"/>
                </a:cubicBezTo>
                <a:cubicBezTo>
                  <a:pt x="11058" y="9052"/>
                  <a:pt x="11156" y="9051"/>
                  <a:pt x="11255" y="9049"/>
                </a:cubicBezTo>
                <a:cubicBezTo>
                  <a:pt x="20042" y="8877"/>
                  <a:pt x="20861" y="6680"/>
                  <a:pt x="20861" y="4483"/>
                </a:cubicBezTo>
                <a:cubicBezTo>
                  <a:pt x="20829" y="1355"/>
                  <a:pt x="16442" y="1"/>
                  <a:pt x="11543" y="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4</a:t>
            </a:r>
            <a:endParaRPr sz="2400" b="1" i="0" u="none" strike="noStrike" cap="non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415" name="Google Shape;1415;p9"/>
          <p:cNvCxnSpPr/>
          <p:nvPr/>
        </p:nvCxnSpPr>
        <p:spPr>
          <a:xfrm>
            <a:off x="2630527" y="5069092"/>
            <a:ext cx="848945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16" name="Google Shape;1416;p9"/>
          <p:cNvCxnSpPr/>
          <p:nvPr/>
        </p:nvCxnSpPr>
        <p:spPr>
          <a:xfrm>
            <a:off x="7208322" y="1162615"/>
            <a:ext cx="296883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17" name="Google Shape;1417;p9"/>
          <p:cNvCxnSpPr/>
          <p:nvPr/>
        </p:nvCxnSpPr>
        <p:spPr>
          <a:xfrm>
            <a:off x="7200405" y="1980032"/>
            <a:ext cx="435429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3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1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3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1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3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D5BB"/>
        </a:solidFill>
        <a:effectLst/>
      </p:bgPr>
    </p:bg>
    <p:spTree>
      <p:nvGrpSpPr>
        <p:cNvPr id="1" name="Shape 1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2" name="Google Shape;1422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998854"/>
            <a:ext cx="9312154" cy="37974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3" name="Google Shape;1423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52437" y="123024"/>
            <a:ext cx="1483195" cy="9735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4" name="Google Shape;1424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938895" y="4142392"/>
            <a:ext cx="998433" cy="11683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5" name="Google Shape;1425;p1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88693" y="3347046"/>
            <a:ext cx="1407024" cy="175082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26" name="Google Shape;1426;p10"/>
          <p:cNvGrpSpPr/>
          <p:nvPr/>
        </p:nvGrpSpPr>
        <p:grpSpPr>
          <a:xfrm flipH="1">
            <a:off x="2471685" y="317394"/>
            <a:ext cx="5271381" cy="1848853"/>
            <a:chOff x="-33928343" y="-37680"/>
            <a:chExt cx="37789000" cy="3252555"/>
          </a:xfrm>
        </p:grpSpPr>
        <p:grpSp>
          <p:nvGrpSpPr>
            <p:cNvPr id="1427" name="Google Shape;1427;p10"/>
            <p:cNvGrpSpPr/>
            <p:nvPr/>
          </p:nvGrpSpPr>
          <p:grpSpPr>
            <a:xfrm>
              <a:off x="-33928343" y="-37680"/>
              <a:ext cx="34627157" cy="1028754"/>
              <a:chOff x="-32761488" y="113858"/>
              <a:chExt cx="34627157" cy="1028754"/>
            </a:xfrm>
          </p:grpSpPr>
          <p:sp>
            <p:nvSpPr>
              <p:cNvPr id="1428" name="Google Shape;1428;p10"/>
              <p:cNvSpPr/>
              <p:nvPr/>
            </p:nvSpPr>
            <p:spPr>
              <a:xfrm>
                <a:off x="-32761488" y="113858"/>
                <a:ext cx="34627157" cy="10287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200" b="0" i="0" u="none" strike="noStrike" cap="none">
                    <a:solidFill>
                      <a:srgbClr val="FFFFFF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Luyện đọc từ khó</a:t>
                </a:r>
                <a:endParaRPr sz="3200" b="0" i="0" u="none" strike="noStrike" cap="none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429" name="Google Shape;1429;p10"/>
              <p:cNvSpPr/>
              <p:nvPr/>
            </p:nvSpPr>
            <p:spPr>
              <a:xfrm>
                <a:off x="-20177262" y="126192"/>
                <a:ext cx="22042931" cy="97460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000" b="1" i="0" u="none" strike="noStrike" cap="none">
                    <a:solidFill>
                      <a:srgbClr val="974806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Luyện đọc từ khó</a:t>
                </a:r>
                <a:endParaRPr sz="3000" b="1" i="0" u="none" strike="noStrike" cap="none">
                  <a:solidFill>
                    <a:srgbClr val="974806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grpSp>
          <p:nvGrpSpPr>
            <p:cNvPr id="1430" name="Google Shape;1430;p10"/>
            <p:cNvGrpSpPr/>
            <p:nvPr/>
          </p:nvGrpSpPr>
          <p:grpSpPr>
            <a:xfrm>
              <a:off x="2536368" y="873043"/>
              <a:ext cx="1324289" cy="2341832"/>
              <a:chOff x="2723815" y="1083236"/>
              <a:chExt cx="1324289" cy="2341832"/>
            </a:xfrm>
          </p:grpSpPr>
          <p:sp>
            <p:nvSpPr>
              <p:cNvPr id="1431" name="Google Shape;1431;p10"/>
              <p:cNvSpPr/>
              <p:nvPr/>
            </p:nvSpPr>
            <p:spPr>
              <a:xfrm>
                <a:off x="2723815" y="1083236"/>
                <a:ext cx="1324289" cy="23282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8000" b="0" i="0" u="none" strike="noStrike" cap="none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432" name="Google Shape;1432;p10"/>
              <p:cNvSpPr/>
              <p:nvPr/>
            </p:nvSpPr>
            <p:spPr>
              <a:xfrm>
                <a:off x="2723822" y="1096837"/>
                <a:ext cx="1324282" cy="23282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8000" b="0" i="0" u="none" strike="noStrike" cap="none">
                  <a:solidFill>
                    <a:srgbClr val="5997D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</p:grpSp>
      <p:grpSp>
        <p:nvGrpSpPr>
          <p:cNvPr id="1433" name="Google Shape;1433;p10"/>
          <p:cNvGrpSpPr/>
          <p:nvPr/>
        </p:nvGrpSpPr>
        <p:grpSpPr>
          <a:xfrm>
            <a:off x="276619" y="1096539"/>
            <a:ext cx="2718010" cy="1340532"/>
            <a:chOff x="124219" y="1290578"/>
            <a:chExt cx="2718010" cy="1340532"/>
          </a:xfrm>
        </p:grpSpPr>
        <p:pic>
          <p:nvPicPr>
            <p:cNvPr id="1434" name="Google Shape;1434;p10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24219" y="1290578"/>
              <a:ext cx="2565610" cy="134053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35" name="Google Shape;1435;p10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276619" y="1442990"/>
              <a:ext cx="2565610" cy="118812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36" name="Google Shape;1436;p10"/>
            <p:cNvSpPr txBox="1"/>
            <p:nvPr/>
          </p:nvSpPr>
          <p:spPr>
            <a:xfrm>
              <a:off x="462419" y="1746040"/>
              <a:ext cx="2008883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 i="0" u="none" strike="noStrike" cap="none">
                  <a:solidFill>
                    <a:srgbClr val="00206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bánh chưng</a:t>
              </a:r>
              <a:endParaRPr sz="2800" b="1" i="0" u="none" strike="noStrike" cap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1437" name="Google Shape;1437;p10"/>
          <p:cNvGrpSpPr/>
          <p:nvPr/>
        </p:nvGrpSpPr>
        <p:grpSpPr>
          <a:xfrm>
            <a:off x="3422018" y="1240365"/>
            <a:ext cx="2565610" cy="1146493"/>
            <a:chOff x="3373272" y="1290578"/>
            <a:chExt cx="2565610" cy="1146493"/>
          </a:xfrm>
        </p:grpSpPr>
        <p:pic>
          <p:nvPicPr>
            <p:cNvPr id="1438" name="Google Shape;1438;p10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3373272" y="1290578"/>
              <a:ext cx="2565610" cy="114649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39" name="Google Shape;1439;p10"/>
            <p:cNvSpPr txBox="1"/>
            <p:nvPr/>
          </p:nvSpPr>
          <p:spPr>
            <a:xfrm>
              <a:off x="3809531" y="1643027"/>
              <a:ext cx="1693092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 i="0" u="none" strike="noStrike" cap="none">
                  <a:solidFill>
                    <a:srgbClr val="00206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bằng lòng</a:t>
              </a:r>
              <a:endParaRPr sz="2800" b="1" i="0" u="none" strike="noStrike" cap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1440" name="Google Shape;1440;p10"/>
          <p:cNvGrpSpPr/>
          <p:nvPr/>
        </p:nvGrpSpPr>
        <p:grpSpPr>
          <a:xfrm>
            <a:off x="6460255" y="1240365"/>
            <a:ext cx="1853022" cy="1146492"/>
            <a:chOff x="6352827" y="1290579"/>
            <a:chExt cx="1853022" cy="1146492"/>
          </a:xfrm>
        </p:grpSpPr>
        <p:pic>
          <p:nvPicPr>
            <p:cNvPr id="1441" name="Google Shape;1441;p10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6352827" y="1290579"/>
              <a:ext cx="1853022" cy="114649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42" name="Google Shape;1442;p10"/>
            <p:cNvSpPr txBox="1"/>
            <p:nvPr/>
          </p:nvSpPr>
          <p:spPr>
            <a:xfrm>
              <a:off x="6937328" y="1643027"/>
              <a:ext cx="643125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 i="0" u="none" strike="noStrike" cap="none">
                  <a:solidFill>
                    <a:srgbClr val="00206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gió</a:t>
              </a:r>
              <a:endParaRPr sz="2800" b="1" i="0" u="none" strike="noStrike" cap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1443" name="Google Shape;1443;p10"/>
          <p:cNvGrpSpPr/>
          <p:nvPr/>
        </p:nvGrpSpPr>
        <p:grpSpPr>
          <a:xfrm>
            <a:off x="2006800" y="2691542"/>
            <a:ext cx="2565610" cy="1056090"/>
            <a:chOff x="124219" y="1440102"/>
            <a:chExt cx="2565610" cy="1056090"/>
          </a:xfrm>
        </p:grpSpPr>
        <p:pic>
          <p:nvPicPr>
            <p:cNvPr id="1444" name="Google Shape;1444;p10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24219" y="1440102"/>
              <a:ext cx="2565610" cy="10560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45" name="Google Shape;1445;p10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342995" y="1440102"/>
              <a:ext cx="2210653" cy="9956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46" name="Google Shape;1446;p10"/>
            <p:cNvSpPr txBox="1"/>
            <p:nvPr/>
          </p:nvSpPr>
          <p:spPr>
            <a:xfrm>
              <a:off x="1006535" y="1676295"/>
              <a:ext cx="883575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 i="0" u="none" strike="noStrike" cap="none">
                  <a:solidFill>
                    <a:srgbClr val="00206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sóng</a:t>
              </a:r>
              <a:endParaRPr sz="2800" b="1" i="0" u="none" strike="noStrike" cap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1447" name="Google Shape;1447;p10"/>
          <p:cNvGrpSpPr/>
          <p:nvPr/>
        </p:nvGrpSpPr>
        <p:grpSpPr>
          <a:xfrm>
            <a:off x="5101250" y="2437070"/>
            <a:ext cx="2718010" cy="1340532"/>
            <a:chOff x="124219" y="1290578"/>
            <a:chExt cx="2718010" cy="1340532"/>
          </a:xfrm>
        </p:grpSpPr>
        <p:pic>
          <p:nvPicPr>
            <p:cNvPr id="1448" name="Google Shape;1448;p10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24219" y="1290578"/>
              <a:ext cx="2565610" cy="134053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49" name="Google Shape;1449;p10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276619" y="1442990"/>
              <a:ext cx="2565610" cy="118812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50" name="Google Shape;1450;p10"/>
            <p:cNvSpPr txBox="1"/>
            <p:nvPr/>
          </p:nvSpPr>
          <p:spPr>
            <a:xfrm>
              <a:off x="652419" y="1746040"/>
              <a:ext cx="1552028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 i="0" u="none" strike="noStrike" cap="none">
                  <a:solidFill>
                    <a:srgbClr val="00206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hàng rào</a:t>
              </a:r>
              <a:endParaRPr sz="2800" b="1" i="0" u="none" strike="noStrike" cap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Castaway in a Desert Island by Slidesgo">
  <a:themeElements>
    <a:clrScheme name="Simple Light">
      <a:dk1>
        <a:srgbClr val="FBE5BB"/>
      </a:dk1>
      <a:lt1>
        <a:srgbClr val="D6F4FF"/>
      </a:lt1>
      <a:dk2>
        <a:srgbClr val="94E9FB"/>
      </a:dk2>
      <a:lt2>
        <a:srgbClr val="00A5CA"/>
      </a:lt2>
      <a:accent1>
        <a:srgbClr val="008DB4"/>
      </a:accent1>
      <a:accent2>
        <a:srgbClr val="005870"/>
      </a:accent2>
      <a:accent3>
        <a:srgbClr val="78A201"/>
      </a:accent3>
      <a:accent4>
        <a:srgbClr val="027024"/>
      </a:accent4>
      <a:accent5>
        <a:srgbClr val="F7A923"/>
      </a:accent5>
      <a:accent6>
        <a:srgbClr val="754C24"/>
      </a:accent6>
      <a:hlink>
        <a:srgbClr val="754C2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8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9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0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7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1107</Words>
  <Application>Microsoft Office PowerPoint</Application>
  <PresentationFormat>On-screen Show (16:9)</PresentationFormat>
  <Paragraphs>192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12</vt:i4>
      </vt:variant>
      <vt:variant>
        <vt:lpstr>Slide Titles</vt:lpstr>
      </vt:variant>
      <vt:variant>
        <vt:i4>26</vt:i4>
      </vt:variant>
    </vt:vector>
  </HeadingPairs>
  <TitlesOfParts>
    <vt:vector size="43" baseType="lpstr">
      <vt:lpstr>Times New Roman</vt:lpstr>
      <vt:lpstr>Arial</vt:lpstr>
      <vt:lpstr>Calibri</vt:lpstr>
      <vt:lpstr>Satisfy</vt:lpstr>
      <vt:lpstr>Public Sans</vt:lpstr>
      <vt:lpstr>Castaway in a Desert Island by Slidesgo</vt:lpstr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10_Office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LUYỆN ĐỌC NHÓM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Win10Pro</dc:creator>
  <cp:lastModifiedBy>Quý Tài Trịnh</cp:lastModifiedBy>
  <cp:revision>1</cp:revision>
  <dcterms:modified xsi:type="dcterms:W3CDTF">2023-07-18T13:08:03Z</dcterms:modified>
</cp:coreProperties>
</file>