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0" r:id="rId3"/>
    <p:sldId id="256" r:id="rId4"/>
    <p:sldId id="258" r:id="rId5"/>
    <p:sldId id="311" r:id="rId6"/>
    <p:sldId id="312" r:id="rId7"/>
    <p:sldId id="265" r:id="rId8"/>
    <p:sldId id="264" r:id="rId9"/>
    <p:sldId id="313" r:id="rId10"/>
    <p:sldId id="314" r:id="rId11"/>
    <p:sldId id="315" r:id="rId12"/>
    <p:sldId id="316" r:id="rId13"/>
    <p:sldId id="266" r:id="rId14"/>
    <p:sldId id="285" r:id="rId15"/>
  </p:sldIdLst>
  <p:sldSz cx="12192000" cy="6858000"/>
  <p:notesSz cx="6858000" cy="9144000"/>
  <p:embeddedFontLst>
    <p:embeddedFont>
      <p:font typeface="UTM Bell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Magnesium" panose="02040603050506020204" pitchFamily="18" charset="0"/>
      <p:regular r:id="rId22"/>
    </p:embeddedFont>
    <p:embeddedFont>
      <p:font typeface="等线" panose="020B0604020202020204" charset="-122"/>
      <p:regular r:id="rId23"/>
      <p:bold r:id="rId24"/>
    </p:embeddedFont>
    <p:embeddedFont>
      <p:font typeface="UVN Thoi Dai" panose="04030205020802020502" pitchFamily="82" charset="0"/>
      <p:regular r:id="rId25"/>
    </p:embeddedFont>
    <p:embeddedFont>
      <p:font typeface="等线 Light" panose="020B0604020202020204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9B9B9"/>
    <a:srgbClr val="00A0E9"/>
    <a:srgbClr val="DA6946"/>
    <a:srgbClr val="88FFF3"/>
    <a:srgbClr val="1EA364"/>
    <a:srgbClr val="FFE36E"/>
    <a:srgbClr val="FFC000"/>
    <a:srgbClr val="3B3838"/>
    <a:srgbClr val="D45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9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00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8493-BB61-419E-AE46-ED68863AC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9" b="29968"/>
          <a:stretch/>
        </p:blipFill>
        <p:spPr>
          <a:xfrm>
            <a:off x="105902" y="843379"/>
            <a:ext cx="12086098" cy="52999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6C828F-A349-4042-9AE5-5E1B36BB0AEF}"/>
              </a:ext>
            </a:extLst>
          </p:cNvPr>
          <p:cNvGrpSpPr/>
          <p:nvPr/>
        </p:nvGrpSpPr>
        <p:grpSpPr>
          <a:xfrm>
            <a:off x="1429304" y="1722267"/>
            <a:ext cx="9021192" cy="2585323"/>
            <a:chOff x="1429304" y="1722267"/>
            <a:chExt cx="9021192" cy="25853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596F1-7392-41E8-9501-C1FC89B1561A}"/>
                </a:ext>
              </a:extLst>
            </p:cNvPr>
            <p:cNvSpPr txBox="1"/>
            <p:nvPr/>
          </p:nvSpPr>
          <p:spPr>
            <a:xfrm>
              <a:off x="1429304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93F29-B32A-4C00-90F4-78E69D882C00}"/>
                </a:ext>
              </a:extLst>
            </p:cNvPr>
            <p:cNvSpPr txBox="1"/>
            <p:nvPr/>
          </p:nvSpPr>
          <p:spPr>
            <a:xfrm>
              <a:off x="1484049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60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0DE7D6A-9C8E-4282-BB55-5DB5B042A16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C682BD-872D-4C3C-9ECC-3412FF8B7BC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4EBEF27-121F-4330-97CC-3A5CB275E550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0" name="矩形: 圆角 1">
              <a:extLst>
                <a:ext uri="{FF2B5EF4-FFF2-40B4-BE49-F238E27FC236}">
                  <a16:creationId xmlns:a16="http://schemas.microsoft.com/office/drawing/2014/main" id="{D0F2DA72-08C4-476A-8E8A-C89F6FC50275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Google Shape;1762;p54">
              <a:extLst>
                <a:ext uri="{FF2B5EF4-FFF2-40B4-BE49-F238E27FC236}">
                  <a16:creationId xmlns:a16="http://schemas.microsoft.com/office/drawing/2014/main" id="{948E46D9-1928-4051-9B79-48D1914EF785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52" name="Google Shape;1763;p54">
              <a:extLst>
                <a:ext uri="{FF2B5EF4-FFF2-40B4-BE49-F238E27FC236}">
                  <a16:creationId xmlns:a16="http://schemas.microsoft.com/office/drawing/2014/main" id="{A93CBD55-0CB2-45B7-A826-6D96ECFEE172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4</a:t>
              </a:r>
            </a:p>
          </p:txBody>
        </p:sp>
        <p:pic>
          <p:nvPicPr>
            <p:cNvPr id="53" name="图片 90" descr="58c26e956f2d9">
              <a:extLst>
                <a:ext uri="{FF2B5EF4-FFF2-40B4-BE49-F238E27FC236}">
                  <a16:creationId xmlns:a16="http://schemas.microsoft.com/office/drawing/2014/main" id="{AAA6B569-C1FC-47E1-BCDA-6C54211E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/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20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blipFill>
                <a:blip r:embed="rId6"/>
                <a:stretch>
                  <a:fillRect l="-1447" b="-13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F4FFFA0-2603-4B40-9FCA-5EB09FD254A9}"/>
              </a:ext>
            </a:extLst>
          </p:cNvPr>
          <p:cNvSpPr txBox="1"/>
          <p:nvPr/>
        </p:nvSpPr>
        <p:spPr>
          <a:xfrm>
            <a:off x="750219" y="2967278"/>
            <a:ext cx="23044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i="1" dirty="0" err="1">
                <a:latin typeface="UTM Avo" panose="02040603050506020204" pitchFamily="18" charset="0"/>
              </a:rPr>
              <a:t>Tóm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tắt</a:t>
            </a:r>
            <a:endParaRPr lang="en-US" sz="2800" b="1" i="1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bò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FCA261-FC14-42C3-905E-3A65934E6BFB}"/>
              </a:ext>
            </a:extLst>
          </p:cNvPr>
          <p:cNvGrpSpPr/>
          <p:nvPr/>
        </p:nvGrpSpPr>
        <p:grpSpPr>
          <a:xfrm>
            <a:off x="3316345" y="4143624"/>
            <a:ext cx="994612" cy="224840"/>
            <a:chOff x="3204839" y="3075323"/>
            <a:chExt cx="994612" cy="22484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629D6F8-62C8-4677-8065-92F64E804DC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62D9C-A746-4E68-9348-5DB14C4DEA1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779EAC5-A8B3-4B12-8BC2-087B1B3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F8B664-A689-4130-AAD8-8669EA0FE1D6}"/>
              </a:ext>
            </a:extLst>
          </p:cNvPr>
          <p:cNvGrpSpPr/>
          <p:nvPr/>
        </p:nvGrpSpPr>
        <p:grpSpPr>
          <a:xfrm>
            <a:off x="3316345" y="3743743"/>
            <a:ext cx="994612" cy="224840"/>
            <a:chOff x="3204839" y="3075323"/>
            <a:chExt cx="994612" cy="22484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EB6142-B436-4CBE-A753-6C458B60955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C112CA8-D617-4FC0-9F84-A15990737D83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D744E1-D284-4F3E-9143-EA8A1B6219A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D6EC81-F414-4346-AF41-91AAD090796E}"/>
              </a:ext>
            </a:extLst>
          </p:cNvPr>
          <p:cNvGrpSpPr/>
          <p:nvPr/>
        </p:nvGrpSpPr>
        <p:grpSpPr>
          <a:xfrm>
            <a:off x="4310956" y="3743743"/>
            <a:ext cx="994612" cy="224840"/>
            <a:chOff x="3204839" y="3075323"/>
            <a:chExt cx="994612" cy="22484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6F5D53-9F35-4699-B222-30093F084AF2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8E0569-202E-4759-8829-0767201AF12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81967FA-5718-4418-A14E-B13F0FB49A51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993DF4-886F-44CD-9BC4-13890766581B}"/>
              </a:ext>
            </a:extLst>
          </p:cNvPr>
          <p:cNvGrpSpPr/>
          <p:nvPr/>
        </p:nvGrpSpPr>
        <p:grpSpPr>
          <a:xfrm>
            <a:off x="5305567" y="3743743"/>
            <a:ext cx="994612" cy="224840"/>
            <a:chOff x="3204839" y="3075323"/>
            <a:chExt cx="994612" cy="22484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210CCC-5350-4C3D-90A4-AC05C460CC0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EE1385-0010-4975-8F2F-E3C34A1500F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87E2229-190F-4866-877C-1E284845E94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829BDE6-40E1-45A4-B018-3E81CBFB96AC}"/>
              </a:ext>
            </a:extLst>
          </p:cNvPr>
          <p:cNvGrpSpPr/>
          <p:nvPr/>
        </p:nvGrpSpPr>
        <p:grpSpPr>
          <a:xfrm>
            <a:off x="6300178" y="3743743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11083D4-1B6A-4DF4-A1AB-116D55BCCA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7E1F5F-D9A6-44D5-BF88-7CB9710390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656C86A-A232-444C-A47C-8999C57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Arc 87">
            <a:extLst>
              <a:ext uri="{FF2B5EF4-FFF2-40B4-BE49-F238E27FC236}">
                <a16:creationId xmlns:a16="http://schemas.microsoft.com/office/drawing/2014/main" id="{1D695732-647B-4C51-8221-EFD15A30E329}"/>
              </a:ext>
            </a:extLst>
          </p:cNvPr>
          <p:cNvSpPr/>
          <p:nvPr/>
        </p:nvSpPr>
        <p:spPr>
          <a:xfrm>
            <a:off x="3316345" y="3500238"/>
            <a:ext cx="3978443" cy="461665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056889B-3875-4C88-8404-5E7EC3C641CD}"/>
              </a:ext>
            </a:extLst>
          </p:cNvPr>
          <p:cNvSpPr txBox="1"/>
          <p:nvPr/>
        </p:nvSpPr>
        <p:spPr>
          <a:xfrm>
            <a:off x="4808262" y="3004349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20 con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7AFF3B2F-3AF6-49CD-98DD-796D1CAFA0AF}"/>
              </a:ext>
            </a:extLst>
          </p:cNvPr>
          <p:cNvSpPr/>
          <p:nvPr/>
        </p:nvSpPr>
        <p:spPr>
          <a:xfrm rot="10800000">
            <a:off x="3316344" y="4283385"/>
            <a:ext cx="994603" cy="258801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F9205C5-200A-4FA7-97B0-2DF4B5406197}"/>
              </a:ext>
            </a:extLst>
          </p:cNvPr>
          <p:cNvSpPr txBox="1"/>
          <p:nvPr/>
        </p:nvSpPr>
        <p:spPr>
          <a:xfrm>
            <a:off x="3316343" y="4542186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? con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042CC1CD-52E8-4F60-A221-79EE2AADDD8E}"/>
              </a:ext>
            </a:extLst>
          </p:cNvPr>
          <p:cNvSpPr txBox="1">
            <a:spLocks noChangeArrowheads="1"/>
          </p:cNvSpPr>
          <p:nvPr/>
        </p:nvSpPr>
        <p:spPr>
          <a:xfrm>
            <a:off x="5978715" y="4143624"/>
            <a:ext cx="4665606" cy="912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 err="1">
                <a:latin typeface="UTM Avo" panose="02040603050506020204" pitchFamily="18" charset="0"/>
              </a:rPr>
              <a:t>Bài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giải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93" name="Rectangle 4">
            <a:extLst>
              <a:ext uri="{FF2B5EF4-FFF2-40B4-BE49-F238E27FC236}">
                <a16:creationId xmlns:a16="http://schemas.microsoft.com/office/drawing/2014/main" id="{0FF6EC19-201B-49F1-AF7B-56C30A2C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108" y="4609057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Trên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bãi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cỏ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có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trâu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là</a:t>
            </a:r>
            <a:r>
              <a:rPr lang="en-US" sz="2800" dirty="0">
                <a:effectLst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4" name="Rectangle 5">
            <a:extLst>
              <a:ext uri="{FF2B5EF4-FFF2-40B4-BE49-F238E27FC236}">
                <a16:creationId xmlns:a16="http://schemas.microsoft.com/office/drawing/2014/main" id="{905AC904-8913-44B0-B0F9-52038F7B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367" y="5117260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>
                <a:effectLst/>
                <a:latin typeface="UTM Avo" panose="02040603050506020204" pitchFamily="18" charset="0"/>
              </a:rPr>
              <a:t>20  :  4  =   5 ( con )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7105B513-39C8-4250-89A7-A676BA786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940" y="5667925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Đáp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:   5  con </a:t>
            </a:r>
            <a:endParaRPr lang="en-US" altLang="en-US" sz="2800" dirty="0">
              <a:solidFill>
                <a:srgbClr val="FF33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3" name="bo">
            <a:hlinkClick r:id="" action="ppaction://media"/>
            <a:extLst>
              <a:ext uri="{FF2B5EF4-FFF2-40B4-BE49-F238E27FC236}">
                <a16:creationId xmlns:a16="http://schemas.microsoft.com/office/drawing/2014/main" id="{C9D7BACD-009E-49A9-AB26-BC432C613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4" grpId="0"/>
      <p:bldP spid="55" grpId="0"/>
      <p:bldP spid="88" grpId="0" animBg="1"/>
      <p:bldP spid="89" grpId="0"/>
      <p:bldP spid="90" grpId="0" animBg="1"/>
      <p:bldP spid="91" grpId="0"/>
      <p:bldP spid="92" grpId="0" build="p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包图网_763696卡通清新手绘学生上课教育矢量元素"/>
          <p:cNvPicPr>
            <a:picLocks noChangeAspect="1"/>
          </p:cNvPicPr>
          <p:nvPr/>
        </p:nvPicPr>
        <p:blipFill>
          <a:blip r:embed="rId2"/>
          <a:srcRect t="2935" b="24648"/>
          <a:stretch>
            <a:fillRect/>
          </a:stretch>
        </p:blipFill>
        <p:spPr>
          <a:xfrm>
            <a:off x="810138" y="869937"/>
            <a:ext cx="10437869" cy="5317520"/>
          </a:xfrm>
          <a:prstGeom prst="rect">
            <a:avLst/>
          </a:prstGeom>
        </p:spPr>
      </p:pic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9402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52686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16200000">
            <a:off x="37704" y="2820572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16200000">
            <a:off x="70685" y="3768846"/>
            <a:ext cx="900001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215804" y="4720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10700-E584-4319-9A12-A494C3AD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2" y="3678609"/>
            <a:ext cx="7639050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3425" y="1445378"/>
            <a:ext cx="4680000" cy="1920121"/>
            <a:chOff x="733425" y="1445378"/>
            <a:chExt cx="4680000" cy="19201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733425" y="1445378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33425" y="3365499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542296" y="3312231"/>
            <a:ext cx="5041760" cy="6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146</a:t>
            </a:r>
            <a:endParaRPr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B41063-0A39-46B7-9B3F-44C6CB39D128}"/>
              </a:ext>
            </a:extLst>
          </p:cNvPr>
          <p:cNvGrpSpPr/>
          <p:nvPr/>
        </p:nvGrpSpPr>
        <p:grpSpPr>
          <a:xfrm>
            <a:off x="370490" y="1506299"/>
            <a:ext cx="5551041" cy="1943989"/>
            <a:chOff x="370490" y="1506299"/>
            <a:chExt cx="5551041" cy="19439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E065E3-C1E7-425C-9766-6BA63EA71D12}"/>
                </a:ext>
              </a:extLst>
            </p:cNvPr>
            <p:cNvSpPr txBox="1"/>
            <p:nvPr/>
          </p:nvSpPr>
          <p:spPr>
            <a:xfrm>
              <a:off x="370490" y="1511296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785BF-BCEE-43B7-A093-457D5B6A05BF}"/>
                </a:ext>
              </a:extLst>
            </p:cNvPr>
            <p:cNvSpPr txBox="1"/>
            <p:nvPr/>
          </p:nvSpPr>
          <p:spPr>
            <a:xfrm>
              <a:off x="435760" y="1506299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624CAC-BC5B-4259-8800-0EEF6A078717}"/>
                </a:ext>
              </a:extLst>
            </p:cNvPr>
            <p:cNvSpPr txBox="1"/>
            <p:nvPr/>
          </p:nvSpPr>
          <p:spPr>
            <a:xfrm>
              <a:off x="515662" y="1510180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</p:grpSp>
      <p:sp>
        <p:nvSpPr>
          <p:cNvPr id="11" name="Google Shape;947;p36">
            <a:extLst>
              <a:ext uri="{FF2B5EF4-FFF2-40B4-BE49-F238E27FC236}">
                <a16:creationId xmlns:a16="http://schemas.microsoft.com/office/drawing/2014/main" id="{408FB728-6460-4852-8DEF-EA2C3FA70EAC}"/>
              </a:ext>
            </a:extLst>
          </p:cNvPr>
          <p:cNvSpPr txBox="1">
            <a:spLocks/>
          </p:cNvSpPr>
          <p:nvPr/>
        </p:nvSpPr>
        <p:spPr>
          <a:xfrm>
            <a:off x="4033841" y="836109"/>
            <a:ext cx="1659304" cy="68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TOÁN</a:t>
            </a:r>
          </a:p>
        </p:txBody>
      </p:sp>
      <p:pic>
        <p:nvPicPr>
          <p:cNvPr id="12" name="图片 1" descr="6076cff3a745f">
            <a:extLst>
              <a:ext uri="{FF2B5EF4-FFF2-40B4-BE49-F238E27FC236}">
                <a16:creationId xmlns:a16="http://schemas.microsoft.com/office/drawing/2014/main" id="{62071E77-6412-4F61-B730-C8B177F6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52" y="3121324"/>
            <a:ext cx="4371235" cy="3342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>
                    <a:latin typeface="UTM Avo" panose="02040603050506020204" pitchFamily="18" charset="0"/>
                  </a:rPr>
                  <a:t>5 : 7 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blipFill>
                <a:blip r:embed="rId5"/>
                <a:stretch>
                  <a:fillRect l="-1583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.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blipFill>
                <a:blip r:embed="rId6"/>
                <a:stretch>
                  <a:fillRect l="-1565" r="-9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tai">
            <a:hlinkClick r:id="" action="ppaction://media"/>
            <a:extLst>
              <a:ext uri="{FF2B5EF4-FFF2-40B4-BE49-F238E27FC236}">
                <a16:creationId xmlns:a16="http://schemas.microsoft.com/office/drawing/2014/main" id="{B3C85A05-F5A2-4081-A660-EF9956984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2" grpId="0"/>
      <p:bldP spid="42" grpId="0"/>
      <p:bldP spid="50" grpId="0"/>
      <p:bldP spid="29" grpId="0" animBg="1"/>
      <p:bldP spid="108" grpId="0"/>
      <p:bldP spid="109" grpId="0" animBg="1"/>
      <p:bldP spid="110" grpId="0"/>
      <p:bldP spid="111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latin typeface="UTM Avo" panose="02040603050506020204" pitchFamily="18" charset="0"/>
                  </a:rPr>
                  <a:t>7 : 5</a:t>
                </a:r>
                <a:r>
                  <a:rPr lang="en-US" sz="3200" dirty="0">
                    <a:latin typeface="UTM Avo" panose="02040603050506020204" pitchFamily="18" charset="0"/>
                  </a:rPr>
                  <a:t> 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blipFill>
                <a:blip r:embed="rId3"/>
                <a:stretch>
                  <a:fillRect l="-1481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blipFill>
                <a:blip r:embed="rId4"/>
                <a:stretch>
                  <a:fillRect l="-1565" r="-102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3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DB0E19-A1EB-450F-AC3F-A026029552FF}"/>
              </a:ext>
            </a:extLst>
          </p:cNvPr>
          <p:cNvGrpSpPr/>
          <p:nvPr/>
        </p:nvGrpSpPr>
        <p:grpSpPr>
          <a:xfrm>
            <a:off x="863817" y="785188"/>
            <a:ext cx="3335634" cy="646430"/>
            <a:chOff x="863817" y="785188"/>
            <a:chExt cx="3335634" cy="646430"/>
          </a:xfrm>
        </p:grpSpPr>
        <p:sp>
          <p:nvSpPr>
            <p:cNvPr id="40" name="矩形: 圆角 39"/>
            <p:cNvSpPr/>
            <p:nvPr/>
          </p:nvSpPr>
          <p:spPr>
            <a:xfrm>
              <a:off x="1717871" y="860436"/>
              <a:ext cx="2481580" cy="467995"/>
            </a:xfrm>
            <a:prstGeom prst="roundRect">
              <a:avLst>
                <a:gd name="adj" fmla="val 4582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2086171" y="982356"/>
              <a:ext cx="1800225" cy="252095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2: </a:t>
              </a:r>
              <a:endParaRPr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11421" y="1216036"/>
              <a:ext cx="640080" cy="122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3817" y="785188"/>
              <a:ext cx="878205" cy="646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5 : 7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3 : 6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a : b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b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100667" r="-199" b="-2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202013" r="-199" b="-102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3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/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100" b="1" dirty="0">
                    <a:latin typeface="UTM Avo" panose="02040603050506020204" pitchFamily="18" charset="0"/>
                  </a:rPr>
                  <a:t>Ta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nói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rằng</a:t>
                </a:r>
                <a:r>
                  <a:rPr lang="en-US" sz="3100" b="1" dirty="0">
                    <a:latin typeface="UTM Avo" panose="02040603050506020204" pitchFamily="18" charset="0"/>
                  </a:rPr>
                  <a:t>: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Tỉ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100" b="1" dirty="0">
                    <a:latin typeface="UTM Avo" panose="02040603050506020204" pitchFamily="18" charset="0"/>
                  </a:rPr>
                  <a:t> 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và</a:t>
                </a:r>
                <a:r>
                  <a:rPr lang="en-US" sz="3100" b="1" dirty="0">
                    <a:latin typeface="UTM Avo" panose="02040603050506020204" pitchFamily="18" charset="0"/>
                  </a:rPr>
                  <a:t> b </a:t>
                </a:r>
                <a:r>
                  <a:rPr lang="en-US" sz="3100" i="1" dirty="0">
                    <a:latin typeface="UTM Avo" panose="02040603050506020204" pitchFamily="18" charset="0"/>
                  </a:rPr>
                  <a:t>(</a:t>
                </a:r>
                <a:r>
                  <a:rPr lang="en-US" sz="3100" i="1" dirty="0" err="1">
                    <a:latin typeface="UTM Avo" panose="02040603050506020204" pitchFamily="18" charset="0"/>
                  </a:rPr>
                  <a:t>khác</a:t>
                </a:r>
                <a:r>
                  <a:rPr lang="en-US" sz="3100" i="1" dirty="0">
                    <a:latin typeface="UTM Avo" panose="02040603050506020204" pitchFamily="18" charset="0"/>
                  </a:rPr>
                  <a:t> 0)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100" b="1" dirty="0">
                    <a:latin typeface="UTM Avo" panose="020406030505060202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1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blipFill>
                <a:blip r:embed="rId4"/>
                <a:stretch>
                  <a:fillRect l="-1357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5943171-3B33-4154-B03A-7DDA281A1B8B}"/>
              </a:ext>
            </a:extLst>
          </p:cNvPr>
          <p:cNvSpPr/>
          <p:nvPr/>
        </p:nvSpPr>
        <p:spPr>
          <a:xfrm>
            <a:off x="6773233" y="2531534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106B2A3-EAEB-4B2E-99E0-6DCCFB4CCC72}"/>
              </a:ext>
            </a:extLst>
          </p:cNvPr>
          <p:cNvSpPr/>
          <p:nvPr/>
        </p:nvSpPr>
        <p:spPr>
          <a:xfrm>
            <a:off x="6842506" y="3429000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655B83-4990-4C17-A28C-C24878566323}"/>
              </a:ext>
            </a:extLst>
          </p:cNvPr>
          <p:cNvSpPr/>
          <p:nvPr/>
        </p:nvSpPr>
        <p:spPr>
          <a:xfrm>
            <a:off x="6911779" y="432646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14" name="图片 5" descr="包图网_19523464教师节人民教师老师">
            <a:extLst>
              <a:ext uri="{FF2B5EF4-FFF2-40B4-BE49-F238E27FC236}">
                <a16:creationId xmlns:a16="http://schemas.microsoft.com/office/drawing/2014/main" id="{4D26C295-69D5-4520-A478-192623DA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5" y="3161"/>
            <a:ext cx="7355962" cy="71055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49F36D-A4E3-4765-B6FE-1E3BF79FBD96}"/>
              </a:ext>
            </a:extLst>
          </p:cNvPr>
          <p:cNvGrpSpPr/>
          <p:nvPr/>
        </p:nvGrpSpPr>
        <p:grpSpPr>
          <a:xfrm>
            <a:off x="5995236" y="1980180"/>
            <a:ext cx="5618319" cy="1832884"/>
            <a:chOff x="5986358" y="1955249"/>
            <a:chExt cx="5618319" cy="1832884"/>
          </a:xfrm>
        </p:grpSpPr>
        <p:sp>
          <p:nvSpPr>
            <p:cNvPr id="72" name="Google Shape;1040;p39"/>
            <p:cNvSpPr txBox="1"/>
            <p:nvPr/>
          </p:nvSpPr>
          <p:spPr>
            <a:xfrm>
              <a:off x="5986358" y="2092512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8" name="Google Shape;1040;p39">
              <a:extLst>
                <a:ext uri="{FF2B5EF4-FFF2-40B4-BE49-F238E27FC236}">
                  <a16:creationId xmlns:a16="http://schemas.microsoft.com/office/drawing/2014/main" id="{7CB82690-4C5D-42F2-8D23-1DA5BCB2F720}"/>
                </a:ext>
              </a:extLst>
            </p:cNvPr>
            <p:cNvSpPr txBox="1"/>
            <p:nvPr/>
          </p:nvSpPr>
          <p:spPr>
            <a:xfrm>
              <a:off x="6050475" y="2033497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9" name="Google Shape;1040;p39">
              <a:extLst>
                <a:ext uri="{FF2B5EF4-FFF2-40B4-BE49-F238E27FC236}">
                  <a16:creationId xmlns:a16="http://schemas.microsoft.com/office/drawing/2014/main" id="{30DCDA72-344E-4567-8619-AF19298BDF58}"/>
                </a:ext>
              </a:extLst>
            </p:cNvPr>
            <p:cNvSpPr txBox="1"/>
            <p:nvPr/>
          </p:nvSpPr>
          <p:spPr>
            <a:xfrm>
              <a:off x="6103480" y="1955249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1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2 : 3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7 : 4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6 : 2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4 : 10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100667" r="-199" b="-3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202013" r="-199" b="-2026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300000" r="-199" b="-1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4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572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a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b,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biết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E46C50-4EF5-4A64-B5D8-C126E1D9D4D4}"/>
              </a:ext>
            </a:extLst>
          </p:cNvPr>
          <p:cNvSpPr/>
          <p:nvPr/>
        </p:nvSpPr>
        <p:spPr>
          <a:xfrm>
            <a:off x="6828651" y="2635442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8F5E50-C55E-40BE-9131-4956E59942C3}"/>
              </a:ext>
            </a:extLst>
          </p:cNvPr>
          <p:cNvSpPr/>
          <p:nvPr/>
        </p:nvSpPr>
        <p:spPr>
          <a:xfrm>
            <a:off x="6925633" y="3548189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B1C999-E593-46AD-B6F9-52722F33E8D8}"/>
              </a:ext>
            </a:extLst>
          </p:cNvPr>
          <p:cNvSpPr/>
          <p:nvPr/>
        </p:nvSpPr>
        <p:spPr>
          <a:xfrm>
            <a:off x="7022615" y="446093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92E476-333B-45DE-B019-E262033281BC}"/>
              </a:ext>
            </a:extLst>
          </p:cNvPr>
          <p:cNvSpPr/>
          <p:nvPr/>
        </p:nvSpPr>
        <p:spPr>
          <a:xfrm>
            <a:off x="6677891" y="5373683"/>
            <a:ext cx="3083306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 animBg="1"/>
      <p:bldP spid="69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7D71D24-74BB-4268-B68A-5D0925FEDD0C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5B4F8-5379-4347-BAE1-084E4A2E2D73}"/>
              </a:ext>
            </a:extLst>
          </p:cNvPr>
          <p:cNvSpPr/>
          <p:nvPr/>
        </p:nvSpPr>
        <p:spPr>
          <a:xfrm>
            <a:off x="7975705" y="2605031"/>
            <a:ext cx="2852011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5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 = 4</m:t>
                      </m:r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A798D3-2167-451E-A865-CFA0466C5DD6}"/>
              </a:ext>
            </a:extLst>
          </p:cNvPr>
          <p:cNvSpPr txBox="1"/>
          <p:nvPr/>
        </p:nvSpPr>
        <p:spPr>
          <a:xfrm>
            <a:off x="902508" y="4990413"/>
            <a:ext cx="539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=&gt;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gấp</a:t>
            </a:r>
            <a:r>
              <a:rPr lang="en-US" sz="3200" dirty="0">
                <a:latin typeface="UTM Avo" panose="02040603050506020204" pitchFamily="18" charset="0"/>
              </a:rPr>
              <a:t> 4 </a:t>
            </a:r>
            <a:r>
              <a:rPr lang="en-US" sz="3200" dirty="0" err="1">
                <a:latin typeface="UTM Avo" panose="02040603050506020204" pitchFamily="18" charset="0"/>
              </a:rPr>
              <a:t>lần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E429B4-BED0-4F84-8AD6-BAD1EE789C80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355267-64A3-4D72-B5A3-008BCFEC5D11}"/>
              </a:ext>
            </a:extLst>
          </p:cNvPr>
          <p:cNvSpPr/>
          <p:nvPr/>
        </p:nvSpPr>
        <p:spPr>
          <a:xfrm>
            <a:off x="8191889" y="3722255"/>
            <a:ext cx="2488711" cy="18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498</Words>
  <Application>Microsoft Office PowerPoint</Application>
  <PresentationFormat>Widescreen</PresentationFormat>
  <Paragraphs>162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UTM Bell</vt:lpstr>
      <vt:lpstr>Times New Roman</vt:lpstr>
      <vt:lpstr>Wingdings</vt:lpstr>
      <vt:lpstr>思源黑体 Normal</vt:lpstr>
      <vt:lpstr>思源黑体 Heavy</vt:lpstr>
      <vt:lpstr>UTM Avo</vt:lpstr>
      <vt:lpstr>Cambria Math</vt:lpstr>
      <vt:lpstr>UTM Magnesium</vt:lpstr>
      <vt:lpstr>等线</vt:lpstr>
      <vt:lpstr>Arial</vt:lpstr>
      <vt:lpstr>UVN Thoi Dai</vt:lpstr>
      <vt:lpstr>等线 Light</vt:lpstr>
      <vt:lpstr>Catamaran</vt:lpstr>
      <vt:lpstr>思源黑体 Light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 BAO</cp:keywords>
  <cp:lastModifiedBy>User</cp:lastModifiedBy>
  <cp:revision>D28</cp:revision>
  <dcterms:created xsi:type="dcterms:W3CDTF">2021-06-03T21:14:00Z</dcterms:created>
  <dcterms:modified xsi:type="dcterms:W3CDTF">2022-03-11T14:56:47Z</dcterms:modified>
  <cp:version>D03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9B99D3FDDC244095964FD91E87753BB7</vt:lpwstr>
  </property>
  <property fmtid="{D5CDD505-2E9C-101B-9397-08002B2CF9AE}" pid="3" name="KSOProductBuildVer">
    <vt:lpwstr>2052-11.1.0.10577</vt:lpwstr>
  </property>
</Properties>
</file>