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304" r:id="rId3"/>
    <p:sldId id="305" r:id="rId4"/>
    <p:sldId id="323" r:id="rId5"/>
    <p:sldId id="324" r:id="rId6"/>
    <p:sldId id="300" r:id="rId7"/>
    <p:sldId id="307" r:id="rId8"/>
    <p:sldId id="308" r:id="rId9"/>
    <p:sldId id="326" r:id="rId10"/>
    <p:sldId id="327" r:id="rId11"/>
    <p:sldId id="328" r:id="rId12"/>
    <p:sldId id="329" r:id="rId13"/>
    <p:sldId id="311" r:id="rId14"/>
    <p:sldId id="312" r:id="rId15"/>
    <p:sldId id="314" r:id="rId16"/>
    <p:sldId id="313" r:id="rId17"/>
    <p:sldId id="315" r:id="rId18"/>
    <p:sldId id="302" r:id="rId19"/>
    <p:sldId id="317" r:id="rId20"/>
    <p:sldId id="325" r:id="rId21"/>
    <p:sldId id="322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 Math" panose="02040503050406030204" pitchFamily="18" charset="0"/>
      <p:regular r:id="rId30"/>
    </p:embeddedFont>
    <p:embeddedFont>
      <p:font typeface="Coiny" panose="020B0604020202020204" charset="0"/>
      <p:regular r:id="rId31"/>
    </p:embeddedFont>
    <p:embeddedFont>
      <p:font typeface="DengXian" panose="02010600030101010101" pitchFamily="2" charset="-122"/>
      <p:regular r:id="rId32"/>
      <p:bold r:id="rId33"/>
    </p:embeddedFont>
    <p:embeddedFont>
      <p:font typeface="UTM Cooper Black" panose="02040603050506020204" pitchFamily="18" charset="0"/>
      <p:regular r:id="rId34"/>
      <p:italic r:id="rId35"/>
    </p:embeddedFont>
    <p:embeddedFont>
      <p:font typeface="UTM Flamenco" panose="02040603050506020204" pitchFamily="18" charset="0"/>
      <p:regular r:id="rId36"/>
    </p:embeddedFont>
    <p:embeddedFont>
      <p:font typeface="UTM God's Word" panose="02040603050506020204" pitchFamily="18" charset="0"/>
      <p:regular r:id="rId37"/>
      <p:bold r:id="rId38"/>
      <p:italic r:id="rId39"/>
      <p:boldItalic r:id="rId40"/>
    </p:embeddedFont>
    <p:embeddedFont>
      <p:font typeface="UVN Bai Sau Nang" panose="04030905020802020C03" pitchFamily="82" charset="0"/>
      <p:regular r:id="rId41"/>
    </p:embeddedFont>
    <p:embeddedFont>
      <p:font typeface="UVN Dung Dan" panose="03060902040502020204" pitchFamily="66" charset="0"/>
      <p:regular r:id="rId42"/>
    </p:embeddedFont>
    <p:embeddedFont>
      <p:font typeface="思源黑体 CN Bold" panose="020B0604020202020204" charset="0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CFD6"/>
    <a:srgbClr val="E76F6E"/>
    <a:srgbClr val="66C430"/>
    <a:srgbClr val="FBC359"/>
    <a:srgbClr val="5D942F"/>
    <a:srgbClr val="D8D9DB"/>
    <a:srgbClr val="9AD9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EE907-5861-4425-AADA-5F1EB15AAC9F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CB060-EFF9-4A04-9E75-1D122C016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50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592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271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chữ Bài 1 để ra slide bài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chữ Bài 2 để ra slide bài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chữ Vận dụng để ra slide bài Vận dụng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CB060-EFF9-4A04-9E75-1D122C016A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44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049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838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231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ngôi</a:t>
            </a:r>
            <a:r>
              <a:rPr lang="en-US" altLang="zh-CN" dirty="0"/>
              <a:t> </a:t>
            </a:r>
            <a:r>
              <a:rPr lang="en-US" altLang="zh-CN" dirty="0" err="1"/>
              <a:t>nhà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quay </a:t>
            </a:r>
            <a:r>
              <a:rPr lang="en-US" altLang="zh-CN" dirty="0" err="1"/>
              <a:t>về</a:t>
            </a:r>
            <a:r>
              <a:rPr lang="en-US" altLang="zh-CN" dirty="0"/>
              <a:t> slide </a:t>
            </a:r>
            <a:r>
              <a:rPr lang="en-US" altLang="zh-CN" dirty="0" err="1"/>
              <a:t>số</a:t>
            </a:r>
            <a:r>
              <a:rPr lang="en-US" altLang="zh-CN" dirty="0"/>
              <a:t> 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294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ngôi</a:t>
            </a:r>
            <a:r>
              <a:rPr lang="en-US" altLang="zh-CN" dirty="0"/>
              <a:t> </a:t>
            </a:r>
            <a:r>
              <a:rPr lang="en-US" altLang="zh-CN" dirty="0" err="1"/>
              <a:t>nhà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quay </a:t>
            </a:r>
            <a:r>
              <a:rPr lang="en-US" altLang="zh-CN" dirty="0" err="1"/>
              <a:t>về</a:t>
            </a:r>
            <a:r>
              <a:rPr lang="en-US" altLang="zh-CN" dirty="0"/>
              <a:t> slide </a:t>
            </a:r>
            <a:r>
              <a:rPr lang="en-US" altLang="zh-CN" dirty="0" err="1"/>
              <a:t>số</a:t>
            </a:r>
            <a:r>
              <a:rPr lang="en-US" altLang="zh-CN" dirty="0"/>
              <a:t> 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1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chọn đáp án đúng (câu B)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CB060-EFF9-4A04-9E75-1D122C016A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68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chọn đáp án đúng (câu 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CB060-EFF9-4A04-9E75-1D122C016A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76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82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970F0-CDCE-4ACE-83BF-8743400D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09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29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25E274-49C6-4CCD-BF2E-E7F15C8CE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029DA-C495-43A1-9212-FBE48082B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9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F6EEC-7A9D-4F42-99DB-00F52C5C2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9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8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F8CABAF-2F2F-41DF-8087-B7C1839D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/>
        </p:blipFill>
        <p:spPr>
          <a:xfrm>
            <a:off x="-47297" y="0"/>
            <a:ext cx="12239297" cy="685800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B95F07-B588-4FCE-AC5E-9443BD33578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7E24EA-DBF9-4131-92CB-519BC17465A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249392-26A9-4E06-AD2F-CF10750DCFA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CBBCD1-906F-4115-B199-B7A593DF35A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4E8681-40DD-42C3-8CF9-627818F69052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90DDF0-5086-41E6-A35D-A5E2467D595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5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43.png"/><Relationship Id="rId5" Type="http://schemas.openxmlformats.org/officeDocument/2006/relationships/image" Target="../media/image37.emf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0.png"/><Relationship Id="rId7" Type="http://schemas.openxmlformats.org/officeDocument/2006/relationships/image" Target="../media/image50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6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3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emf"/><Relationship Id="rId11" Type="http://schemas.openxmlformats.org/officeDocument/2006/relationships/slide" Target="slide3.xml"/><Relationship Id="rId5" Type="http://schemas.openxmlformats.org/officeDocument/2006/relationships/image" Target="../media/image46.jpg"/><Relationship Id="rId15" Type="http://schemas.openxmlformats.org/officeDocument/2006/relationships/image" Target="../media/image27.png"/><Relationship Id="rId10" Type="http://schemas.openxmlformats.org/officeDocument/2006/relationships/image" Target="../media/image21.sv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0.png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60.png"/><Relationship Id="rId10" Type="http://schemas.openxmlformats.org/officeDocument/2006/relationships/image" Target="../media/image59.png"/><Relationship Id="rId4" Type="http://schemas.openxmlformats.org/officeDocument/2006/relationships/image" Target="../media/image47.jp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0.png"/><Relationship Id="rId5" Type="http://schemas.openxmlformats.org/officeDocument/2006/relationships/image" Target="../media/image65.png"/><Relationship Id="rId10" Type="http://schemas.openxmlformats.org/officeDocument/2006/relationships/image" Target="../media/image61.png"/><Relationship Id="rId4" Type="http://schemas.openxmlformats.org/officeDocument/2006/relationships/image" Target="../media/image47.jpg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38.GIF"/><Relationship Id="rId5" Type="http://schemas.openxmlformats.org/officeDocument/2006/relationships/image" Target="../media/image37.emf"/><Relationship Id="rId10" Type="http://schemas.openxmlformats.org/officeDocument/2006/relationships/slide" Target="slide3.xml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3.sv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1.svg"/><Relationship Id="rId3" Type="http://schemas.openxmlformats.org/officeDocument/2006/relationships/audio" Target="../media/audio1.wav"/><Relationship Id="rId7" Type="http://schemas.openxmlformats.org/officeDocument/2006/relationships/image" Target="../media/image12.svg"/><Relationship Id="rId12" Type="http://schemas.openxmlformats.org/officeDocument/2006/relationships/image" Target="../media/image20.png"/><Relationship Id="rId17" Type="http://schemas.openxmlformats.org/officeDocument/2006/relationships/image" Target="../media/image25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5" Type="http://schemas.openxmlformats.org/officeDocument/2006/relationships/image" Target="../media/image23.svg"/><Relationship Id="rId10" Type="http://schemas.openxmlformats.org/officeDocument/2006/relationships/slide" Target="slide19.xml"/><Relationship Id="rId4" Type="http://schemas.openxmlformats.org/officeDocument/2006/relationships/image" Target="../media/image17.jpg"/><Relationship Id="rId9" Type="http://schemas.openxmlformats.org/officeDocument/2006/relationships/slide" Target="slide13.xml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7.png"/><Relationship Id="rId5" Type="http://schemas.openxmlformats.org/officeDocument/2006/relationships/image" Target="../media/image14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8.em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image" Target="../media/image3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300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E8BF1B-81BD-474C-8A32-A48D5824B62E}"/>
              </a:ext>
            </a:extLst>
          </p:cNvPr>
          <p:cNvSpPr txBox="1"/>
          <p:nvPr/>
        </p:nvSpPr>
        <p:spPr>
          <a:xfrm>
            <a:off x="5372902" y="546143"/>
            <a:ext cx="2281927" cy="1120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6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endParaRPr lang="en-US" sz="6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FF940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AD57D0FD-2B75-411B-8ADD-71F19CE41F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3157115"/>
            <a:ext cx="3224974" cy="322497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7FF19DB-25E3-4600-9F3E-B11246126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90151" y="4885185"/>
            <a:ext cx="2539413" cy="169845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6CCD609-F7A9-4871-AAE5-36F24BC4F397}"/>
              </a:ext>
            </a:extLst>
          </p:cNvPr>
          <p:cNvGrpSpPr/>
          <p:nvPr/>
        </p:nvGrpSpPr>
        <p:grpSpPr>
          <a:xfrm>
            <a:off x="1990833" y="1126271"/>
            <a:ext cx="9123154" cy="2654910"/>
            <a:chOff x="1990833" y="1126271"/>
            <a:chExt cx="9123154" cy="26549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E34B41-4A6E-451A-A3C8-4B6CFBAF6406}"/>
                </a:ext>
              </a:extLst>
            </p:cNvPr>
            <p:cNvSpPr txBox="1"/>
            <p:nvPr/>
          </p:nvSpPr>
          <p:spPr>
            <a:xfrm>
              <a:off x="1990833" y="1126271"/>
              <a:ext cx="9046066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600" dirty="0" err="1">
                  <a:ln w="285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Luyện</a:t>
              </a:r>
              <a:r>
                <a:rPr lang="en-US" sz="16600" dirty="0">
                  <a:ln w="285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  <a:r>
                <a:rPr lang="en-US" sz="16600" err="1">
                  <a:ln w="285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tập</a:t>
              </a:r>
              <a:r>
                <a:rPr lang="en-US" sz="16600">
                  <a:ln w="285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CD274E-A0B9-4809-A6FB-C48E3DA399DB}"/>
                </a:ext>
              </a:extLst>
            </p:cNvPr>
            <p:cNvSpPr txBox="1"/>
            <p:nvPr/>
          </p:nvSpPr>
          <p:spPr>
            <a:xfrm>
              <a:off x="2067921" y="1134303"/>
              <a:ext cx="9046066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600" dirty="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Luyện</a:t>
              </a:r>
              <a:r>
                <a:rPr lang="en-US" sz="16600" dirty="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  <a:r>
                <a:rPr lang="en-US" sz="1660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tập</a:t>
              </a:r>
              <a:r>
                <a:rPr lang="en-US" sz="1660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3BA2507-A01C-40F0-A880-5C36B5A94C94}"/>
              </a:ext>
            </a:extLst>
          </p:cNvPr>
          <p:cNvSpPr txBox="1"/>
          <p:nvPr/>
        </p:nvSpPr>
        <p:spPr>
          <a:xfrm>
            <a:off x="4677461" y="3589043"/>
            <a:ext cx="34467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ln w="0">
                  <a:solidFill>
                    <a:schemeClr val="bg1"/>
                  </a:solidFill>
                </a:ln>
                <a:solidFill>
                  <a:srgbClr val="55301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lamenco" panose="02040603050506020204" pitchFamily="18" charset="0"/>
              </a:rPr>
              <a:t>trang 137</a:t>
            </a:r>
            <a:endParaRPr lang="en-US" sz="4400" dirty="0">
              <a:ln w="0">
                <a:solidFill>
                  <a:schemeClr val="bg1"/>
                </a:solidFill>
              </a:ln>
              <a:solidFill>
                <a:srgbClr val="55301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Flamenc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0EA200-90F2-4653-8736-A2F27A520F7B}"/>
              </a:ext>
            </a:extLst>
          </p:cNvPr>
          <p:cNvSpPr txBox="1"/>
          <p:nvPr/>
        </p:nvSpPr>
        <p:spPr>
          <a:xfrm>
            <a:off x="145185" y="29463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  <a:latin typeface="UTM God's Wor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6342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0586DB-D08B-4CC5-85CF-C72820AAB5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290" y="-7170585"/>
            <a:ext cx="12419720" cy="231161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50B33F1-FD1B-4011-B24E-9F74FED025EF}"/>
              </a:ext>
            </a:extLst>
          </p:cNvPr>
          <p:cNvSpPr/>
          <p:nvPr/>
        </p:nvSpPr>
        <p:spPr>
          <a:xfrm>
            <a:off x="2296160" y="2018436"/>
            <a:ext cx="9438640" cy="1620773"/>
          </a:xfrm>
          <a:custGeom>
            <a:avLst/>
            <a:gdLst>
              <a:gd name="connsiteX0" fmla="*/ 0 w 9438640"/>
              <a:gd name="connsiteY0" fmla="*/ 270134 h 1620773"/>
              <a:gd name="connsiteX1" fmla="*/ 270134 w 9438640"/>
              <a:gd name="connsiteY1" fmla="*/ 0 h 1620773"/>
              <a:gd name="connsiteX2" fmla="*/ 774375 w 9438640"/>
              <a:gd name="connsiteY2" fmla="*/ 0 h 1620773"/>
              <a:gd name="connsiteX3" fmla="*/ 1278616 w 9438640"/>
              <a:gd name="connsiteY3" fmla="*/ 0 h 1620773"/>
              <a:gd name="connsiteX4" fmla="*/ 2049808 w 9438640"/>
              <a:gd name="connsiteY4" fmla="*/ 0 h 1620773"/>
              <a:gd name="connsiteX5" fmla="*/ 2554049 w 9438640"/>
              <a:gd name="connsiteY5" fmla="*/ 0 h 1620773"/>
              <a:gd name="connsiteX6" fmla="*/ 2880323 w 9438640"/>
              <a:gd name="connsiteY6" fmla="*/ 0 h 1620773"/>
              <a:gd name="connsiteX7" fmla="*/ 3384564 w 9438640"/>
              <a:gd name="connsiteY7" fmla="*/ 0 h 1620773"/>
              <a:gd name="connsiteX8" fmla="*/ 3710838 w 9438640"/>
              <a:gd name="connsiteY8" fmla="*/ 0 h 1620773"/>
              <a:gd name="connsiteX9" fmla="*/ 4126095 w 9438640"/>
              <a:gd name="connsiteY9" fmla="*/ 0 h 1620773"/>
              <a:gd name="connsiteX10" fmla="*/ 4808304 w 9438640"/>
              <a:gd name="connsiteY10" fmla="*/ 0 h 1620773"/>
              <a:gd name="connsiteX11" fmla="*/ 5579496 w 9438640"/>
              <a:gd name="connsiteY11" fmla="*/ 0 h 1620773"/>
              <a:gd name="connsiteX12" fmla="*/ 6083737 w 9438640"/>
              <a:gd name="connsiteY12" fmla="*/ 0 h 1620773"/>
              <a:gd name="connsiteX13" fmla="*/ 6676962 w 9438640"/>
              <a:gd name="connsiteY13" fmla="*/ 0 h 1620773"/>
              <a:gd name="connsiteX14" fmla="*/ 7270187 w 9438640"/>
              <a:gd name="connsiteY14" fmla="*/ 0 h 1620773"/>
              <a:gd name="connsiteX15" fmla="*/ 7952395 w 9438640"/>
              <a:gd name="connsiteY15" fmla="*/ 0 h 1620773"/>
              <a:gd name="connsiteX16" fmla="*/ 8278669 w 9438640"/>
              <a:gd name="connsiteY16" fmla="*/ 0 h 1620773"/>
              <a:gd name="connsiteX17" fmla="*/ 9168506 w 9438640"/>
              <a:gd name="connsiteY17" fmla="*/ 0 h 1620773"/>
              <a:gd name="connsiteX18" fmla="*/ 9438640 w 9438640"/>
              <a:gd name="connsiteY18" fmla="*/ 270134 h 1620773"/>
              <a:gd name="connsiteX19" fmla="*/ 9438640 w 9438640"/>
              <a:gd name="connsiteY19" fmla="*/ 831997 h 1620773"/>
              <a:gd name="connsiteX20" fmla="*/ 9438640 w 9438640"/>
              <a:gd name="connsiteY20" fmla="*/ 1350639 h 1620773"/>
              <a:gd name="connsiteX21" fmla="*/ 9168506 w 9438640"/>
              <a:gd name="connsiteY21" fmla="*/ 1620773 h 1620773"/>
              <a:gd name="connsiteX22" fmla="*/ 8664265 w 9438640"/>
              <a:gd name="connsiteY22" fmla="*/ 1620773 h 1620773"/>
              <a:gd name="connsiteX23" fmla="*/ 8160024 w 9438640"/>
              <a:gd name="connsiteY23" fmla="*/ 1620773 h 1620773"/>
              <a:gd name="connsiteX24" fmla="*/ 7388832 w 9438640"/>
              <a:gd name="connsiteY24" fmla="*/ 1620773 h 1620773"/>
              <a:gd name="connsiteX25" fmla="*/ 6706623 w 9438640"/>
              <a:gd name="connsiteY25" fmla="*/ 1620773 h 1620773"/>
              <a:gd name="connsiteX26" fmla="*/ 6113398 w 9438640"/>
              <a:gd name="connsiteY26" fmla="*/ 1620773 h 1620773"/>
              <a:gd name="connsiteX27" fmla="*/ 5787125 w 9438640"/>
              <a:gd name="connsiteY27" fmla="*/ 1620773 h 1620773"/>
              <a:gd name="connsiteX28" fmla="*/ 5282884 w 9438640"/>
              <a:gd name="connsiteY28" fmla="*/ 1620773 h 1620773"/>
              <a:gd name="connsiteX29" fmla="*/ 4511691 w 9438640"/>
              <a:gd name="connsiteY29" fmla="*/ 1620773 h 1620773"/>
              <a:gd name="connsiteX30" fmla="*/ 4096434 w 9438640"/>
              <a:gd name="connsiteY30" fmla="*/ 1620773 h 1620773"/>
              <a:gd name="connsiteX31" fmla="*/ 3770160 w 9438640"/>
              <a:gd name="connsiteY31" fmla="*/ 1620773 h 1620773"/>
              <a:gd name="connsiteX32" fmla="*/ 3354903 w 9438640"/>
              <a:gd name="connsiteY32" fmla="*/ 1620773 h 1620773"/>
              <a:gd name="connsiteX33" fmla="*/ 2761678 w 9438640"/>
              <a:gd name="connsiteY33" fmla="*/ 1620773 h 1620773"/>
              <a:gd name="connsiteX34" fmla="*/ 2346421 w 9438640"/>
              <a:gd name="connsiteY34" fmla="*/ 1620773 h 1620773"/>
              <a:gd name="connsiteX35" fmla="*/ 1753196 w 9438640"/>
              <a:gd name="connsiteY35" fmla="*/ 1620773 h 1620773"/>
              <a:gd name="connsiteX36" fmla="*/ 1337939 w 9438640"/>
              <a:gd name="connsiteY36" fmla="*/ 1620773 h 1620773"/>
              <a:gd name="connsiteX37" fmla="*/ 270134 w 9438640"/>
              <a:gd name="connsiteY37" fmla="*/ 1620773 h 1620773"/>
              <a:gd name="connsiteX38" fmla="*/ 0 w 9438640"/>
              <a:gd name="connsiteY38" fmla="*/ 1350639 h 1620773"/>
              <a:gd name="connsiteX39" fmla="*/ 0 w 9438640"/>
              <a:gd name="connsiteY39" fmla="*/ 810387 h 1620773"/>
              <a:gd name="connsiteX40" fmla="*/ 0 w 9438640"/>
              <a:gd name="connsiteY40" fmla="*/ 270134 h 162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438640" h="1620773" fill="none" extrusionOk="0">
                <a:moveTo>
                  <a:pt x="0" y="270134"/>
                </a:moveTo>
                <a:cubicBezTo>
                  <a:pt x="12448" y="135457"/>
                  <a:pt x="82092" y="20926"/>
                  <a:pt x="270134" y="0"/>
                </a:cubicBezTo>
                <a:cubicBezTo>
                  <a:pt x="432604" y="-52668"/>
                  <a:pt x="548765" y="54055"/>
                  <a:pt x="774375" y="0"/>
                </a:cubicBezTo>
                <a:cubicBezTo>
                  <a:pt x="999985" y="-54055"/>
                  <a:pt x="1175044" y="40151"/>
                  <a:pt x="1278616" y="0"/>
                </a:cubicBezTo>
                <a:cubicBezTo>
                  <a:pt x="1382188" y="-40151"/>
                  <a:pt x="1860668" y="5470"/>
                  <a:pt x="2049808" y="0"/>
                </a:cubicBezTo>
                <a:cubicBezTo>
                  <a:pt x="2238948" y="-5470"/>
                  <a:pt x="2307661" y="27102"/>
                  <a:pt x="2554049" y="0"/>
                </a:cubicBezTo>
                <a:cubicBezTo>
                  <a:pt x="2800437" y="-27102"/>
                  <a:pt x="2741461" y="6736"/>
                  <a:pt x="2880323" y="0"/>
                </a:cubicBezTo>
                <a:cubicBezTo>
                  <a:pt x="3019185" y="-6736"/>
                  <a:pt x="3204504" y="36111"/>
                  <a:pt x="3384564" y="0"/>
                </a:cubicBezTo>
                <a:cubicBezTo>
                  <a:pt x="3564624" y="-36111"/>
                  <a:pt x="3640857" y="32910"/>
                  <a:pt x="3710838" y="0"/>
                </a:cubicBezTo>
                <a:cubicBezTo>
                  <a:pt x="3780819" y="-32910"/>
                  <a:pt x="3982402" y="5244"/>
                  <a:pt x="4126095" y="0"/>
                </a:cubicBezTo>
                <a:cubicBezTo>
                  <a:pt x="4269788" y="-5244"/>
                  <a:pt x="4526454" y="81372"/>
                  <a:pt x="4808304" y="0"/>
                </a:cubicBezTo>
                <a:cubicBezTo>
                  <a:pt x="5090154" y="-81372"/>
                  <a:pt x="5327518" y="75298"/>
                  <a:pt x="5579496" y="0"/>
                </a:cubicBezTo>
                <a:cubicBezTo>
                  <a:pt x="5831474" y="-75298"/>
                  <a:pt x="5956049" y="40959"/>
                  <a:pt x="6083737" y="0"/>
                </a:cubicBezTo>
                <a:cubicBezTo>
                  <a:pt x="6211425" y="-40959"/>
                  <a:pt x="6548208" y="45549"/>
                  <a:pt x="6676962" y="0"/>
                </a:cubicBezTo>
                <a:cubicBezTo>
                  <a:pt x="6805716" y="-45549"/>
                  <a:pt x="7078833" y="20873"/>
                  <a:pt x="7270187" y="0"/>
                </a:cubicBezTo>
                <a:cubicBezTo>
                  <a:pt x="7461542" y="-20873"/>
                  <a:pt x="7642999" y="16349"/>
                  <a:pt x="7952395" y="0"/>
                </a:cubicBezTo>
                <a:cubicBezTo>
                  <a:pt x="8261791" y="-16349"/>
                  <a:pt x="8144103" y="10424"/>
                  <a:pt x="8278669" y="0"/>
                </a:cubicBezTo>
                <a:cubicBezTo>
                  <a:pt x="8413235" y="-10424"/>
                  <a:pt x="8774040" y="91890"/>
                  <a:pt x="9168506" y="0"/>
                </a:cubicBezTo>
                <a:cubicBezTo>
                  <a:pt x="9326402" y="-4813"/>
                  <a:pt x="9440031" y="111405"/>
                  <a:pt x="9438640" y="270134"/>
                </a:cubicBezTo>
                <a:cubicBezTo>
                  <a:pt x="9447350" y="446918"/>
                  <a:pt x="9436224" y="576423"/>
                  <a:pt x="9438640" y="831997"/>
                </a:cubicBezTo>
                <a:cubicBezTo>
                  <a:pt x="9441056" y="1087571"/>
                  <a:pt x="9390692" y="1228568"/>
                  <a:pt x="9438640" y="1350639"/>
                </a:cubicBezTo>
                <a:cubicBezTo>
                  <a:pt x="9437848" y="1495315"/>
                  <a:pt x="9315187" y="1636327"/>
                  <a:pt x="9168506" y="1620773"/>
                </a:cubicBezTo>
                <a:cubicBezTo>
                  <a:pt x="8995199" y="1627697"/>
                  <a:pt x="8847335" y="1600780"/>
                  <a:pt x="8664265" y="1620773"/>
                </a:cubicBezTo>
                <a:cubicBezTo>
                  <a:pt x="8481195" y="1640766"/>
                  <a:pt x="8285420" y="1614684"/>
                  <a:pt x="8160024" y="1620773"/>
                </a:cubicBezTo>
                <a:cubicBezTo>
                  <a:pt x="8034628" y="1626862"/>
                  <a:pt x="7705418" y="1579195"/>
                  <a:pt x="7388832" y="1620773"/>
                </a:cubicBezTo>
                <a:cubicBezTo>
                  <a:pt x="7072246" y="1662351"/>
                  <a:pt x="6930549" y="1553362"/>
                  <a:pt x="6706623" y="1620773"/>
                </a:cubicBezTo>
                <a:cubicBezTo>
                  <a:pt x="6482697" y="1688184"/>
                  <a:pt x="6409304" y="1570678"/>
                  <a:pt x="6113398" y="1620773"/>
                </a:cubicBezTo>
                <a:cubicBezTo>
                  <a:pt x="5817492" y="1670868"/>
                  <a:pt x="5855579" y="1599283"/>
                  <a:pt x="5787125" y="1620773"/>
                </a:cubicBezTo>
                <a:cubicBezTo>
                  <a:pt x="5718671" y="1642263"/>
                  <a:pt x="5459375" y="1608603"/>
                  <a:pt x="5282884" y="1620773"/>
                </a:cubicBezTo>
                <a:cubicBezTo>
                  <a:pt x="5106393" y="1632943"/>
                  <a:pt x="4687340" y="1608241"/>
                  <a:pt x="4511691" y="1620773"/>
                </a:cubicBezTo>
                <a:cubicBezTo>
                  <a:pt x="4336042" y="1633305"/>
                  <a:pt x="4290911" y="1577300"/>
                  <a:pt x="4096434" y="1620773"/>
                </a:cubicBezTo>
                <a:cubicBezTo>
                  <a:pt x="3901957" y="1664246"/>
                  <a:pt x="3926397" y="1601933"/>
                  <a:pt x="3770160" y="1620773"/>
                </a:cubicBezTo>
                <a:cubicBezTo>
                  <a:pt x="3613923" y="1639613"/>
                  <a:pt x="3480875" y="1584058"/>
                  <a:pt x="3354903" y="1620773"/>
                </a:cubicBezTo>
                <a:cubicBezTo>
                  <a:pt x="3228931" y="1657488"/>
                  <a:pt x="3025414" y="1559229"/>
                  <a:pt x="2761678" y="1620773"/>
                </a:cubicBezTo>
                <a:cubicBezTo>
                  <a:pt x="2497942" y="1682317"/>
                  <a:pt x="2430753" y="1580162"/>
                  <a:pt x="2346421" y="1620773"/>
                </a:cubicBezTo>
                <a:cubicBezTo>
                  <a:pt x="2262089" y="1661384"/>
                  <a:pt x="1884992" y="1572780"/>
                  <a:pt x="1753196" y="1620773"/>
                </a:cubicBezTo>
                <a:cubicBezTo>
                  <a:pt x="1621401" y="1668766"/>
                  <a:pt x="1434384" y="1618843"/>
                  <a:pt x="1337939" y="1620773"/>
                </a:cubicBezTo>
                <a:cubicBezTo>
                  <a:pt x="1241494" y="1622703"/>
                  <a:pt x="673001" y="1606814"/>
                  <a:pt x="270134" y="1620773"/>
                </a:cubicBezTo>
                <a:cubicBezTo>
                  <a:pt x="102499" y="1645563"/>
                  <a:pt x="-5062" y="1486727"/>
                  <a:pt x="0" y="1350639"/>
                </a:cubicBezTo>
                <a:cubicBezTo>
                  <a:pt x="-52994" y="1106145"/>
                  <a:pt x="40020" y="931620"/>
                  <a:pt x="0" y="810387"/>
                </a:cubicBezTo>
                <a:cubicBezTo>
                  <a:pt x="-40020" y="689154"/>
                  <a:pt x="40684" y="489368"/>
                  <a:pt x="0" y="270134"/>
                </a:cubicBezTo>
                <a:close/>
              </a:path>
              <a:path w="9438640" h="1620773" stroke="0" extrusionOk="0">
                <a:moveTo>
                  <a:pt x="0" y="270134"/>
                </a:moveTo>
                <a:cubicBezTo>
                  <a:pt x="-36649" y="106844"/>
                  <a:pt x="96052" y="6064"/>
                  <a:pt x="270134" y="0"/>
                </a:cubicBezTo>
                <a:cubicBezTo>
                  <a:pt x="391889" y="-20828"/>
                  <a:pt x="659438" y="8456"/>
                  <a:pt x="774375" y="0"/>
                </a:cubicBezTo>
                <a:cubicBezTo>
                  <a:pt x="889312" y="-8456"/>
                  <a:pt x="1211953" y="106"/>
                  <a:pt x="1367600" y="0"/>
                </a:cubicBezTo>
                <a:cubicBezTo>
                  <a:pt x="1523247" y="-106"/>
                  <a:pt x="1748879" y="40220"/>
                  <a:pt x="2049808" y="0"/>
                </a:cubicBezTo>
                <a:cubicBezTo>
                  <a:pt x="2350737" y="-40220"/>
                  <a:pt x="2581648" y="20702"/>
                  <a:pt x="2821001" y="0"/>
                </a:cubicBezTo>
                <a:cubicBezTo>
                  <a:pt x="3060354" y="-20702"/>
                  <a:pt x="3309043" y="27354"/>
                  <a:pt x="3592193" y="0"/>
                </a:cubicBezTo>
                <a:cubicBezTo>
                  <a:pt x="3875343" y="-27354"/>
                  <a:pt x="3916798" y="50019"/>
                  <a:pt x="4096434" y="0"/>
                </a:cubicBezTo>
                <a:cubicBezTo>
                  <a:pt x="4276070" y="-50019"/>
                  <a:pt x="4263910" y="25194"/>
                  <a:pt x="4422708" y="0"/>
                </a:cubicBezTo>
                <a:cubicBezTo>
                  <a:pt x="4581506" y="-25194"/>
                  <a:pt x="4810365" y="46666"/>
                  <a:pt x="5104916" y="0"/>
                </a:cubicBezTo>
                <a:cubicBezTo>
                  <a:pt x="5399467" y="-46666"/>
                  <a:pt x="5465674" y="30084"/>
                  <a:pt x="5609157" y="0"/>
                </a:cubicBezTo>
                <a:cubicBezTo>
                  <a:pt x="5752640" y="-30084"/>
                  <a:pt x="5821917" y="614"/>
                  <a:pt x="6024415" y="0"/>
                </a:cubicBezTo>
                <a:cubicBezTo>
                  <a:pt x="6226913" y="-614"/>
                  <a:pt x="6283135" y="47728"/>
                  <a:pt x="6528656" y="0"/>
                </a:cubicBezTo>
                <a:cubicBezTo>
                  <a:pt x="6774177" y="-47728"/>
                  <a:pt x="6719933" y="4314"/>
                  <a:pt x="6854929" y="0"/>
                </a:cubicBezTo>
                <a:cubicBezTo>
                  <a:pt x="6989925" y="-4314"/>
                  <a:pt x="7385255" y="36771"/>
                  <a:pt x="7626122" y="0"/>
                </a:cubicBezTo>
                <a:cubicBezTo>
                  <a:pt x="7866989" y="-36771"/>
                  <a:pt x="8003463" y="5328"/>
                  <a:pt x="8308330" y="0"/>
                </a:cubicBezTo>
                <a:cubicBezTo>
                  <a:pt x="8613197" y="-5328"/>
                  <a:pt x="8966160" y="103024"/>
                  <a:pt x="9168506" y="0"/>
                </a:cubicBezTo>
                <a:cubicBezTo>
                  <a:pt x="9312993" y="-16616"/>
                  <a:pt x="9439035" y="116097"/>
                  <a:pt x="9438640" y="270134"/>
                </a:cubicBezTo>
                <a:cubicBezTo>
                  <a:pt x="9499390" y="465154"/>
                  <a:pt x="9407741" y="630498"/>
                  <a:pt x="9438640" y="810387"/>
                </a:cubicBezTo>
                <a:cubicBezTo>
                  <a:pt x="9469539" y="990276"/>
                  <a:pt x="9417213" y="1132777"/>
                  <a:pt x="9438640" y="1350639"/>
                </a:cubicBezTo>
                <a:cubicBezTo>
                  <a:pt x="9428185" y="1530942"/>
                  <a:pt x="9299632" y="1629219"/>
                  <a:pt x="9168506" y="1620773"/>
                </a:cubicBezTo>
                <a:cubicBezTo>
                  <a:pt x="8889064" y="1677077"/>
                  <a:pt x="8805641" y="1619776"/>
                  <a:pt x="8575281" y="1620773"/>
                </a:cubicBezTo>
                <a:cubicBezTo>
                  <a:pt x="8344922" y="1621770"/>
                  <a:pt x="8003272" y="1562921"/>
                  <a:pt x="7804089" y="1620773"/>
                </a:cubicBezTo>
                <a:cubicBezTo>
                  <a:pt x="7604906" y="1678625"/>
                  <a:pt x="7550480" y="1582279"/>
                  <a:pt x="7477815" y="1620773"/>
                </a:cubicBezTo>
                <a:cubicBezTo>
                  <a:pt x="7405150" y="1659267"/>
                  <a:pt x="6912483" y="1618590"/>
                  <a:pt x="6706623" y="1620773"/>
                </a:cubicBezTo>
                <a:cubicBezTo>
                  <a:pt x="6500763" y="1622956"/>
                  <a:pt x="6148607" y="1561563"/>
                  <a:pt x="5935431" y="1620773"/>
                </a:cubicBezTo>
                <a:cubicBezTo>
                  <a:pt x="5722255" y="1679983"/>
                  <a:pt x="5417185" y="1587941"/>
                  <a:pt x="5164239" y="1620773"/>
                </a:cubicBezTo>
                <a:cubicBezTo>
                  <a:pt x="4911293" y="1653605"/>
                  <a:pt x="4834166" y="1587716"/>
                  <a:pt x="4748981" y="1620773"/>
                </a:cubicBezTo>
                <a:cubicBezTo>
                  <a:pt x="4663796" y="1653830"/>
                  <a:pt x="4318352" y="1589943"/>
                  <a:pt x="4155756" y="1620773"/>
                </a:cubicBezTo>
                <a:cubicBezTo>
                  <a:pt x="3993160" y="1651603"/>
                  <a:pt x="3900725" y="1595119"/>
                  <a:pt x="3829483" y="1620773"/>
                </a:cubicBezTo>
                <a:cubicBezTo>
                  <a:pt x="3758241" y="1646427"/>
                  <a:pt x="3517135" y="1600305"/>
                  <a:pt x="3325242" y="1620773"/>
                </a:cubicBezTo>
                <a:cubicBezTo>
                  <a:pt x="3133349" y="1641241"/>
                  <a:pt x="3066428" y="1571880"/>
                  <a:pt x="2909984" y="1620773"/>
                </a:cubicBezTo>
                <a:cubicBezTo>
                  <a:pt x="2753540" y="1669666"/>
                  <a:pt x="2591659" y="1589386"/>
                  <a:pt x="2405743" y="1620773"/>
                </a:cubicBezTo>
                <a:cubicBezTo>
                  <a:pt x="2219827" y="1652160"/>
                  <a:pt x="2139873" y="1560326"/>
                  <a:pt x="1901502" y="1620773"/>
                </a:cubicBezTo>
                <a:cubicBezTo>
                  <a:pt x="1663131" y="1681220"/>
                  <a:pt x="1529697" y="1576407"/>
                  <a:pt x="1219294" y="1620773"/>
                </a:cubicBezTo>
                <a:cubicBezTo>
                  <a:pt x="908891" y="1665139"/>
                  <a:pt x="1019967" y="1598204"/>
                  <a:pt x="893020" y="1620773"/>
                </a:cubicBezTo>
                <a:cubicBezTo>
                  <a:pt x="766073" y="1643342"/>
                  <a:pt x="575754" y="1576211"/>
                  <a:pt x="270134" y="1620773"/>
                </a:cubicBezTo>
                <a:cubicBezTo>
                  <a:pt x="155712" y="1638401"/>
                  <a:pt x="12430" y="1457642"/>
                  <a:pt x="0" y="1350639"/>
                </a:cubicBezTo>
                <a:cubicBezTo>
                  <a:pt x="-7193" y="1218221"/>
                  <a:pt x="24122" y="933104"/>
                  <a:pt x="0" y="821192"/>
                </a:cubicBezTo>
                <a:cubicBezTo>
                  <a:pt x="-24122" y="709280"/>
                  <a:pt x="11773" y="465345"/>
                  <a:pt x="0" y="270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E36E1E"/>
            </a:solidFill>
            <a:extLst>
              <a:ext uri="{C807C97D-BFC1-408E-A445-0C87EB9F89A2}">
                <ask:lineSketchStyleProps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/>
              <p:nvPr/>
            </p:nvSpPr>
            <p:spPr>
              <a:xfrm>
                <a:off x="4704542" y="2148175"/>
                <a:ext cx="7120172" cy="1215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𝟐𝟏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𝟓𝟔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𝟖𝟒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=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50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542" y="2148175"/>
                <a:ext cx="7120172" cy="1215333"/>
              </a:xfrm>
              <a:prstGeom prst="rect">
                <a:avLst/>
              </a:prstGeom>
              <a:blipFill>
                <a:blip r:embed="rId5"/>
                <a:stretch>
                  <a:fillRect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820C2EA-4AC1-48FA-A2B3-D75679628ED4}"/>
                  </a:ext>
                </a:extLst>
              </p:cNvPr>
              <p:cNvSpPr txBox="1"/>
              <p:nvPr/>
            </p:nvSpPr>
            <p:spPr>
              <a:xfrm>
                <a:off x="2339688" y="2101495"/>
                <a:ext cx="2733320" cy="1289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/>
                  <a:t>c</a:t>
                </a:r>
                <a:r>
                  <a:rPr lang="en-US" sz="5400" b="1"/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 : 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820C2EA-4AC1-48FA-A2B3-D75679628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688" y="2101495"/>
                <a:ext cx="2733320" cy="1289392"/>
              </a:xfrm>
              <a:prstGeom prst="rect">
                <a:avLst/>
              </a:prstGeom>
              <a:blipFill>
                <a:blip r:embed="rId6"/>
                <a:stretch>
                  <a:fillRect l="-9152" b="-156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1453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0586DB-D08B-4CC5-85CF-C72820AAB5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290" y="-7170585"/>
            <a:ext cx="12419720" cy="231161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50B33F1-FD1B-4011-B24E-9F74FED025EF}"/>
              </a:ext>
            </a:extLst>
          </p:cNvPr>
          <p:cNvSpPr/>
          <p:nvPr/>
        </p:nvSpPr>
        <p:spPr>
          <a:xfrm>
            <a:off x="2255520" y="2018436"/>
            <a:ext cx="9458959" cy="1620773"/>
          </a:xfrm>
          <a:custGeom>
            <a:avLst/>
            <a:gdLst>
              <a:gd name="connsiteX0" fmla="*/ 0 w 9458959"/>
              <a:gd name="connsiteY0" fmla="*/ 270134 h 1620773"/>
              <a:gd name="connsiteX1" fmla="*/ 270134 w 9458959"/>
              <a:gd name="connsiteY1" fmla="*/ 0 h 1620773"/>
              <a:gd name="connsiteX2" fmla="*/ 775526 w 9458959"/>
              <a:gd name="connsiteY2" fmla="*/ 0 h 1620773"/>
              <a:gd name="connsiteX3" fmla="*/ 1280919 w 9458959"/>
              <a:gd name="connsiteY3" fmla="*/ 0 h 1620773"/>
              <a:gd name="connsiteX4" fmla="*/ 2053872 w 9458959"/>
              <a:gd name="connsiteY4" fmla="*/ 0 h 1620773"/>
              <a:gd name="connsiteX5" fmla="*/ 2559265 w 9458959"/>
              <a:gd name="connsiteY5" fmla="*/ 0 h 1620773"/>
              <a:gd name="connsiteX6" fmla="*/ 2886283 w 9458959"/>
              <a:gd name="connsiteY6" fmla="*/ 0 h 1620773"/>
              <a:gd name="connsiteX7" fmla="*/ 3391676 w 9458959"/>
              <a:gd name="connsiteY7" fmla="*/ 0 h 1620773"/>
              <a:gd name="connsiteX8" fmla="*/ 3718695 w 9458959"/>
              <a:gd name="connsiteY8" fmla="*/ 0 h 1620773"/>
              <a:gd name="connsiteX9" fmla="*/ 4134900 w 9458959"/>
              <a:gd name="connsiteY9" fmla="*/ 0 h 1620773"/>
              <a:gd name="connsiteX10" fmla="*/ 4818666 w 9458959"/>
              <a:gd name="connsiteY10" fmla="*/ 0 h 1620773"/>
              <a:gd name="connsiteX11" fmla="*/ 5591620 w 9458959"/>
              <a:gd name="connsiteY11" fmla="*/ 0 h 1620773"/>
              <a:gd name="connsiteX12" fmla="*/ 6097012 w 9458959"/>
              <a:gd name="connsiteY12" fmla="*/ 0 h 1620773"/>
              <a:gd name="connsiteX13" fmla="*/ 6691592 w 9458959"/>
              <a:gd name="connsiteY13" fmla="*/ 0 h 1620773"/>
              <a:gd name="connsiteX14" fmla="*/ 7286171 w 9458959"/>
              <a:gd name="connsiteY14" fmla="*/ 0 h 1620773"/>
              <a:gd name="connsiteX15" fmla="*/ 7969937 w 9458959"/>
              <a:gd name="connsiteY15" fmla="*/ 0 h 1620773"/>
              <a:gd name="connsiteX16" fmla="*/ 8296956 w 9458959"/>
              <a:gd name="connsiteY16" fmla="*/ 0 h 1620773"/>
              <a:gd name="connsiteX17" fmla="*/ 9188825 w 9458959"/>
              <a:gd name="connsiteY17" fmla="*/ 0 h 1620773"/>
              <a:gd name="connsiteX18" fmla="*/ 9458959 w 9458959"/>
              <a:gd name="connsiteY18" fmla="*/ 270134 h 1620773"/>
              <a:gd name="connsiteX19" fmla="*/ 9458959 w 9458959"/>
              <a:gd name="connsiteY19" fmla="*/ 831997 h 1620773"/>
              <a:gd name="connsiteX20" fmla="*/ 9458959 w 9458959"/>
              <a:gd name="connsiteY20" fmla="*/ 1350639 h 1620773"/>
              <a:gd name="connsiteX21" fmla="*/ 9188825 w 9458959"/>
              <a:gd name="connsiteY21" fmla="*/ 1620773 h 1620773"/>
              <a:gd name="connsiteX22" fmla="*/ 8683433 w 9458959"/>
              <a:gd name="connsiteY22" fmla="*/ 1620773 h 1620773"/>
              <a:gd name="connsiteX23" fmla="*/ 8178040 w 9458959"/>
              <a:gd name="connsiteY23" fmla="*/ 1620773 h 1620773"/>
              <a:gd name="connsiteX24" fmla="*/ 7405087 w 9458959"/>
              <a:gd name="connsiteY24" fmla="*/ 1620773 h 1620773"/>
              <a:gd name="connsiteX25" fmla="*/ 6721320 w 9458959"/>
              <a:gd name="connsiteY25" fmla="*/ 1620773 h 1620773"/>
              <a:gd name="connsiteX26" fmla="*/ 6126741 w 9458959"/>
              <a:gd name="connsiteY26" fmla="*/ 1620773 h 1620773"/>
              <a:gd name="connsiteX27" fmla="*/ 5799722 w 9458959"/>
              <a:gd name="connsiteY27" fmla="*/ 1620773 h 1620773"/>
              <a:gd name="connsiteX28" fmla="*/ 5294330 w 9458959"/>
              <a:gd name="connsiteY28" fmla="*/ 1620773 h 1620773"/>
              <a:gd name="connsiteX29" fmla="*/ 4521377 w 9458959"/>
              <a:gd name="connsiteY29" fmla="*/ 1620773 h 1620773"/>
              <a:gd name="connsiteX30" fmla="*/ 4105171 w 9458959"/>
              <a:gd name="connsiteY30" fmla="*/ 1620773 h 1620773"/>
              <a:gd name="connsiteX31" fmla="*/ 3778152 w 9458959"/>
              <a:gd name="connsiteY31" fmla="*/ 1620773 h 1620773"/>
              <a:gd name="connsiteX32" fmla="*/ 3361947 w 9458959"/>
              <a:gd name="connsiteY32" fmla="*/ 1620773 h 1620773"/>
              <a:gd name="connsiteX33" fmla="*/ 2767367 w 9458959"/>
              <a:gd name="connsiteY33" fmla="*/ 1620773 h 1620773"/>
              <a:gd name="connsiteX34" fmla="*/ 2351162 w 9458959"/>
              <a:gd name="connsiteY34" fmla="*/ 1620773 h 1620773"/>
              <a:gd name="connsiteX35" fmla="*/ 1756583 w 9458959"/>
              <a:gd name="connsiteY35" fmla="*/ 1620773 h 1620773"/>
              <a:gd name="connsiteX36" fmla="*/ 1340377 w 9458959"/>
              <a:gd name="connsiteY36" fmla="*/ 1620773 h 1620773"/>
              <a:gd name="connsiteX37" fmla="*/ 270134 w 9458959"/>
              <a:gd name="connsiteY37" fmla="*/ 1620773 h 1620773"/>
              <a:gd name="connsiteX38" fmla="*/ 0 w 9458959"/>
              <a:gd name="connsiteY38" fmla="*/ 1350639 h 1620773"/>
              <a:gd name="connsiteX39" fmla="*/ 0 w 9458959"/>
              <a:gd name="connsiteY39" fmla="*/ 810387 h 1620773"/>
              <a:gd name="connsiteX40" fmla="*/ 0 w 9458959"/>
              <a:gd name="connsiteY40" fmla="*/ 270134 h 162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458959" h="1620773" fill="none" extrusionOk="0">
                <a:moveTo>
                  <a:pt x="0" y="270134"/>
                </a:moveTo>
                <a:cubicBezTo>
                  <a:pt x="12448" y="135457"/>
                  <a:pt x="82092" y="20926"/>
                  <a:pt x="270134" y="0"/>
                </a:cubicBezTo>
                <a:cubicBezTo>
                  <a:pt x="441127" y="-35315"/>
                  <a:pt x="561342" y="46484"/>
                  <a:pt x="775526" y="0"/>
                </a:cubicBezTo>
                <a:cubicBezTo>
                  <a:pt x="989710" y="-46484"/>
                  <a:pt x="1147961" y="8350"/>
                  <a:pt x="1280919" y="0"/>
                </a:cubicBezTo>
                <a:cubicBezTo>
                  <a:pt x="1413877" y="-8350"/>
                  <a:pt x="1785248" y="9273"/>
                  <a:pt x="2053872" y="0"/>
                </a:cubicBezTo>
                <a:cubicBezTo>
                  <a:pt x="2322496" y="-9273"/>
                  <a:pt x="2389343" y="43656"/>
                  <a:pt x="2559265" y="0"/>
                </a:cubicBezTo>
                <a:cubicBezTo>
                  <a:pt x="2729187" y="-43656"/>
                  <a:pt x="2756391" y="37230"/>
                  <a:pt x="2886283" y="0"/>
                </a:cubicBezTo>
                <a:cubicBezTo>
                  <a:pt x="3016175" y="-37230"/>
                  <a:pt x="3263566" y="58068"/>
                  <a:pt x="3391676" y="0"/>
                </a:cubicBezTo>
                <a:cubicBezTo>
                  <a:pt x="3519786" y="-58068"/>
                  <a:pt x="3625509" y="3940"/>
                  <a:pt x="3718695" y="0"/>
                </a:cubicBezTo>
                <a:cubicBezTo>
                  <a:pt x="3811881" y="-3940"/>
                  <a:pt x="3933950" y="21011"/>
                  <a:pt x="4134900" y="0"/>
                </a:cubicBezTo>
                <a:cubicBezTo>
                  <a:pt x="4335850" y="-21011"/>
                  <a:pt x="4483926" y="7306"/>
                  <a:pt x="4818666" y="0"/>
                </a:cubicBezTo>
                <a:cubicBezTo>
                  <a:pt x="5153406" y="-7306"/>
                  <a:pt x="5234819" y="28822"/>
                  <a:pt x="5591620" y="0"/>
                </a:cubicBezTo>
                <a:cubicBezTo>
                  <a:pt x="5948421" y="-28822"/>
                  <a:pt x="5884905" y="60409"/>
                  <a:pt x="6097012" y="0"/>
                </a:cubicBezTo>
                <a:cubicBezTo>
                  <a:pt x="6309119" y="-60409"/>
                  <a:pt x="6537291" y="4490"/>
                  <a:pt x="6691592" y="0"/>
                </a:cubicBezTo>
                <a:cubicBezTo>
                  <a:pt x="6845893" y="-4490"/>
                  <a:pt x="7093182" y="14519"/>
                  <a:pt x="7286171" y="0"/>
                </a:cubicBezTo>
                <a:cubicBezTo>
                  <a:pt x="7479160" y="-14519"/>
                  <a:pt x="7669892" y="70044"/>
                  <a:pt x="7969937" y="0"/>
                </a:cubicBezTo>
                <a:cubicBezTo>
                  <a:pt x="8269982" y="-70044"/>
                  <a:pt x="8145869" y="1100"/>
                  <a:pt x="8296956" y="0"/>
                </a:cubicBezTo>
                <a:cubicBezTo>
                  <a:pt x="8448043" y="-1100"/>
                  <a:pt x="8752130" y="88951"/>
                  <a:pt x="9188825" y="0"/>
                </a:cubicBezTo>
                <a:cubicBezTo>
                  <a:pt x="9346721" y="-4813"/>
                  <a:pt x="9460350" y="111405"/>
                  <a:pt x="9458959" y="270134"/>
                </a:cubicBezTo>
                <a:cubicBezTo>
                  <a:pt x="9467669" y="446918"/>
                  <a:pt x="9456543" y="576423"/>
                  <a:pt x="9458959" y="831997"/>
                </a:cubicBezTo>
                <a:cubicBezTo>
                  <a:pt x="9461375" y="1087571"/>
                  <a:pt x="9411011" y="1228568"/>
                  <a:pt x="9458959" y="1350639"/>
                </a:cubicBezTo>
                <a:cubicBezTo>
                  <a:pt x="9458167" y="1495315"/>
                  <a:pt x="9335506" y="1636327"/>
                  <a:pt x="9188825" y="1620773"/>
                </a:cubicBezTo>
                <a:cubicBezTo>
                  <a:pt x="9060427" y="1628706"/>
                  <a:pt x="8839177" y="1601123"/>
                  <a:pt x="8683433" y="1620773"/>
                </a:cubicBezTo>
                <a:cubicBezTo>
                  <a:pt x="8527689" y="1640423"/>
                  <a:pt x="8415228" y="1572722"/>
                  <a:pt x="8178040" y="1620773"/>
                </a:cubicBezTo>
                <a:cubicBezTo>
                  <a:pt x="7940852" y="1668824"/>
                  <a:pt x="7562121" y="1559860"/>
                  <a:pt x="7405087" y="1620773"/>
                </a:cubicBezTo>
                <a:cubicBezTo>
                  <a:pt x="7248053" y="1681686"/>
                  <a:pt x="6866358" y="1545207"/>
                  <a:pt x="6721320" y="1620773"/>
                </a:cubicBezTo>
                <a:cubicBezTo>
                  <a:pt x="6576282" y="1696339"/>
                  <a:pt x="6351039" y="1611211"/>
                  <a:pt x="6126741" y="1620773"/>
                </a:cubicBezTo>
                <a:cubicBezTo>
                  <a:pt x="5902443" y="1630335"/>
                  <a:pt x="5944891" y="1610581"/>
                  <a:pt x="5799722" y="1620773"/>
                </a:cubicBezTo>
                <a:cubicBezTo>
                  <a:pt x="5654553" y="1630965"/>
                  <a:pt x="5521066" y="1605111"/>
                  <a:pt x="5294330" y="1620773"/>
                </a:cubicBezTo>
                <a:cubicBezTo>
                  <a:pt x="5067594" y="1636435"/>
                  <a:pt x="4727255" y="1567032"/>
                  <a:pt x="4521377" y="1620773"/>
                </a:cubicBezTo>
                <a:cubicBezTo>
                  <a:pt x="4315499" y="1674514"/>
                  <a:pt x="4193613" y="1602966"/>
                  <a:pt x="4105171" y="1620773"/>
                </a:cubicBezTo>
                <a:cubicBezTo>
                  <a:pt x="4016729" y="1638580"/>
                  <a:pt x="3879911" y="1584237"/>
                  <a:pt x="3778152" y="1620773"/>
                </a:cubicBezTo>
                <a:cubicBezTo>
                  <a:pt x="3676393" y="1657309"/>
                  <a:pt x="3506127" y="1618309"/>
                  <a:pt x="3361947" y="1620773"/>
                </a:cubicBezTo>
                <a:cubicBezTo>
                  <a:pt x="3217767" y="1623237"/>
                  <a:pt x="2995403" y="1579140"/>
                  <a:pt x="2767367" y="1620773"/>
                </a:cubicBezTo>
                <a:cubicBezTo>
                  <a:pt x="2539331" y="1662406"/>
                  <a:pt x="2470449" y="1582798"/>
                  <a:pt x="2351162" y="1620773"/>
                </a:cubicBezTo>
                <a:cubicBezTo>
                  <a:pt x="2231876" y="1658748"/>
                  <a:pt x="1915901" y="1585137"/>
                  <a:pt x="1756583" y="1620773"/>
                </a:cubicBezTo>
                <a:cubicBezTo>
                  <a:pt x="1597265" y="1656409"/>
                  <a:pt x="1511638" y="1608494"/>
                  <a:pt x="1340377" y="1620773"/>
                </a:cubicBezTo>
                <a:cubicBezTo>
                  <a:pt x="1169116" y="1633052"/>
                  <a:pt x="594540" y="1567143"/>
                  <a:pt x="270134" y="1620773"/>
                </a:cubicBezTo>
                <a:cubicBezTo>
                  <a:pt x="102499" y="1645563"/>
                  <a:pt x="-5062" y="1486727"/>
                  <a:pt x="0" y="1350639"/>
                </a:cubicBezTo>
                <a:cubicBezTo>
                  <a:pt x="-52994" y="1106145"/>
                  <a:pt x="40020" y="931620"/>
                  <a:pt x="0" y="810387"/>
                </a:cubicBezTo>
                <a:cubicBezTo>
                  <a:pt x="-40020" y="689154"/>
                  <a:pt x="40684" y="489368"/>
                  <a:pt x="0" y="270134"/>
                </a:cubicBezTo>
                <a:close/>
              </a:path>
              <a:path w="9458959" h="1620773" stroke="0" extrusionOk="0">
                <a:moveTo>
                  <a:pt x="0" y="270134"/>
                </a:moveTo>
                <a:cubicBezTo>
                  <a:pt x="-36649" y="106844"/>
                  <a:pt x="96052" y="6064"/>
                  <a:pt x="270134" y="0"/>
                </a:cubicBezTo>
                <a:cubicBezTo>
                  <a:pt x="406813" y="-54630"/>
                  <a:pt x="577524" y="22814"/>
                  <a:pt x="775526" y="0"/>
                </a:cubicBezTo>
                <a:cubicBezTo>
                  <a:pt x="973528" y="-22814"/>
                  <a:pt x="1092465" y="50726"/>
                  <a:pt x="1370106" y="0"/>
                </a:cubicBezTo>
                <a:cubicBezTo>
                  <a:pt x="1647747" y="-50726"/>
                  <a:pt x="1909389" y="30373"/>
                  <a:pt x="2053872" y="0"/>
                </a:cubicBezTo>
                <a:cubicBezTo>
                  <a:pt x="2198355" y="-30373"/>
                  <a:pt x="2449424" y="65632"/>
                  <a:pt x="2826825" y="0"/>
                </a:cubicBezTo>
                <a:cubicBezTo>
                  <a:pt x="3204226" y="-65632"/>
                  <a:pt x="3439705" y="120"/>
                  <a:pt x="3599779" y="0"/>
                </a:cubicBezTo>
                <a:cubicBezTo>
                  <a:pt x="3759853" y="-120"/>
                  <a:pt x="3928333" y="6585"/>
                  <a:pt x="4105171" y="0"/>
                </a:cubicBezTo>
                <a:cubicBezTo>
                  <a:pt x="4282009" y="-6585"/>
                  <a:pt x="4336269" y="28376"/>
                  <a:pt x="4432190" y="0"/>
                </a:cubicBezTo>
                <a:cubicBezTo>
                  <a:pt x="4528111" y="-28376"/>
                  <a:pt x="4970046" y="32183"/>
                  <a:pt x="5115956" y="0"/>
                </a:cubicBezTo>
                <a:cubicBezTo>
                  <a:pt x="5261866" y="-32183"/>
                  <a:pt x="5503828" y="33253"/>
                  <a:pt x="5621349" y="0"/>
                </a:cubicBezTo>
                <a:cubicBezTo>
                  <a:pt x="5738870" y="-33253"/>
                  <a:pt x="5869244" y="1324"/>
                  <a:pt x="6037554" y="0"/>
                </a:cubicBezTo>
                <a:cubicBezTo>
                  <a:pt x="6205864" y="-1324"/>
                  <a:pt x="6423612" y="28158"/>
                  <a:pt x="6542947" y="0"/>
                </a:cubicBezTo>
                <a:cubicBezTo>
                  <a:pt x="6662282" y="-28158"/>
                  <a:pt x="6766953" y="26588"/>
                  <a:pt x="6869965" y="0"/>
                </a:cubicBezTo>
                <a:cubicBezTo>
                  <a:pt x="6972977" y="-26588"/>
                  <a:pt x="7340670" y="46104"/>
                  <a:pt x="7642919" y="0"/>
                </a:cubicBezTo>
                <a:cubicBezTo>
                  <a:pt x="7945168" y="-46104"/>
                  <a:pt x="8102502" y="11110"/>
                  <a:pt x="8326685" y="0"/>
                </a:cubicBezTo>
                <a:cubicBezTo>
                  <a:pt x="8550868" y="-11110"/>
                  <a:pt x="8931817" y="55155"/>
                  <a:pt x="9188825" y="0"/>
                </a:cubicBezTo>
                <a:cubicBezTo>
                  <a:pt x="9333312" y="-16616"/>
                  <a:pt x="9459354" y="116097"/>
                  <a:pt x="9458959" y="270134"/>
                </a:cubicBezTo>
                <a:cubicBezTo>
                  <a:pt x="9519709" y="465154"/>
                  <a:pt x="9428060" y="630498"/>
                  <a:pt x="9458959" y="810387"/>
                </a:cubicBezTo>
                <a:cubicBezTo>
                  <a:pt x="9489858" y="990276"/>
                  <a:pt x="9437532" y="1132777"/>
                  <a:pt x="9458959" y="1350639"/>
                </a:cubicBezTo>
                <a:cubicBezTo>
                  <a:pt x="9448504" y="1530942"/>
                  <a:pt x="9319951" y="1629219"/>
                  <a:pt x="9188825" y="1620773"/>
                </a:cubicBezTo>
                <a:cubicBezTo>
                  <a:pt x="8971053" y="1625237"/>
                  <a:pt x="8716459" y="1580552"/>
                  <a:pt x="8594246" y="1620773"/>
                </a:cubicBezTo>
                <a:cubicBezTo>
                  <a:pt x="8472033" y="1660994"/>
                  <a:pt x="7984739" y="1583939"/>
                  <a:pt x="7821292" y="1620773"/>
                </a:cubicBezTo>
                <a:cubicBezTo>
                  <a:pt x="7657845" y="1657607"/>
                  <a:pt x="7580343" y="1590548"/>
                  <a:pt x="7494274" y="1620773"/>
                </a:cubicBezTo>
                <a:cubicBezTo>
                  <a:pt x="7408205" y="1650998"/>
                  <a:pt x="7048822" y="1591704"/>
                  <a:pt x="6721320" y="1620773"/>
                </a:cubicBezTo>
                <a:cubicBezTo>
                  <a:pt x="6393818" y="1649842"/>
                  <a:pt x="6262356" y="1576192"/>
                  <a:pt x="5948367" y="1620773"/>
                </a:cubicBezTo>
                <a:cubicBezTo>
                  <a:pt x="5634378" y="1665354"/>
                  <a:pt x="5338333" y="1570750"/>
                  <a:pt x="5175414" y="1620773"/>
                </a:cubicBezTo>
                <a:cubicBezTo>
                  <a:pt x="5012495" y="1670796"/>
                  <a:pt x="4928631" y="1616919"/>
                  <a:pt x="4759208" y="1620773"/>
                </a:cubicBezTo>
                <a:cubicBezTo>
                  <a:pt x="4589785" y="1624627"/>
                  <a:pt x="4374864" y="1611767"/>
                  <a:pt x="4164629" y="1620773"/>
                </a:cubicBezTo>
                <a:cubicBezTo>
                  <a:pt x="3954394" y="1629779"/>
                  <a:pt x="3937824" y="1603092"/>
                  <a:pt x="3837610" y="1620773"/>
                </a:cubicBezTo>
                <a:cubicBezTo>
                  <a:pt x="3737396" y="1638454"/>
                  <a:pt x="3553053" y="1601959"/>
                  <a:pt x="3332218" y="1620773"/>
                </a:cubicBezTo>
                <a:cubicBezTo>
                  <a:pt x="3111383" y="1639587"/>
                  <a:pt x="3120640" y="1608113"/>
                  <a:pt x="2916012" y="1620773"/>
                </a:cubicBezTo>
                <a:cubicBezTo>
                  <a:pt x="2711384" y="1633433"/>
                  <a:pt x="2515546" y="1569306"/>
                  <a:pt x="2410620" y="1620773"/>
                </a:cubicBezTo>
                <a:cubicBezTo>
                  <a:pt x="2305694" y="1672240"/>
                  <a:pt x="2085553" y="1567175"/>
                  <a:pt x="1905227" y="1620773"/>
                </a:cubicBezTo>
                <a:cubicBezTo>
                  <a:pt x="1724901" y="1674371"/>
                  <a:pt x="1406068" y="1550339"/>
                  <a:pt x="1221461" y="1620773"/>
                </a:cubicBezTo>
                <a:cubicBezTo>
                  <a:pt x="1036854" y="1691207"/>
                  <a:pt x="1014205" y="1593093"/>
                  <a:pt x="894442" y="1620773"/>
                </a:cubicBezTo>
                <a:cubicBezTo>
                  <a:pt x="774679" y="1648453"/>
                  <a:pt x="408028" y="1561370"/>
                  <a:pt x="270134" y="1620773"/>
                </a:cubicBezTo>
                <a:cubicBezTo>
                  <a:pt x="155712" y="1638401"/>
                  <a:pt x="12430" y="1457642"/>
                  <a:pt x="0" y="1350639"/>
                </a:cubicBezTo>
                <a:cubicBezTo>
                  <a:pt x="-7193" y="1218221"/>
                  <a:pt x="24122" y="933104"/>
                  <a:pt x="0" y="821192"/>
                </a:cubicBezTo>
                <a:cubicBezTo>
                  <a:pt x="-24122" y="709280"/>
                  <a:pt x="11773" y="465345"/>
                  <a:pt x="0" y="270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E36E1E"/>
            </a:solidFill>
            <a:extLst>
              <a:ext uri="{C807C97D-BFC1-408E-A445-0C87EB9F89A2}">
                <ask:lineSketchStyleProps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/>
              <p:nvPr/>
            </p:nvSpPr>
            <p:spPr>
              <a:xfrm>
                <a:off x="4636582" y="2156901"/>
                <a:ext cx="7459221" cy="1215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𝟏𝟐𝟎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=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50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6582" y="2156901"/>
                <a:ext cx="7459221" cy="1215333"/>
              </a:xfrm>
              <a:prstGeom prst="rect">
                <a:avLst/>
              </a:prstGeom>
              <a:blipFill>
                <a:blip r:embed="rId5"/>
                <a:stretch>
                  <a:fillRect b="-14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70B27CC-10FC-495C-B7AF-B6534D4174A9}"/>
                  </a:ext>
                </a:extLst>
              </p:cNvPr>
              <p:cNvSpPr txBox="1"/>
              <p:nvPr/>
            </p:nvSpPr>
            <p:spPr>
              <a:xfrm>
                <a:off x="2273628" y="2070018"/>
                <a:ext cx="2831322" cy="13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/>
                  <a:t>d</a:t>
                </a:r>
                <a:r>
                  <a:rPr lang="en-US" sz="5400" b="1"/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 : 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70B27CC-10FC-495C-B7AF-B6534D417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628" y="2070018"/>
                <a:ext cx="2831322" cy="1305294"/>
              </a:xfrm>
              <a:prstGeom prst="rect">
                <a:avLst/>
              </a:prstGeom>
              <a:blipFill>
                <a:blip r:embed="rId6"/>
                <a:stretch>
                  <a:fillRect l="-8836" b="-14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9793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660" y="900577"/>
            <a:ext cx="7652476" cy="42313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B97AA8-1840-48F8-9295-3CA6048AE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A33F613-6FB5-48AF-873B-659D79F67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0" name="Picture 9" descr="Arrow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0B72E2F-08DD-49F8-9D3D-B9FA222ED3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937" y="5812997"/>
            <a:ext cx="1105600" cy="1105600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DC461B6E-764A-4FB2-BF76-D28B9F2A6F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849" y="1939842"/>
            <a:ext cx="4088582" cy="4317206"/>
          </a:xfrm>
          <a:prstGeom prst="rect">
            <a:avLst/>
          </a:prstGeom>
        </p:spPr>
      </p:pic>
      <p:pic>
        <p:nvPicPr>
          <p:cNvPr id="14" name="Picture 13" descr="Text, logo&#10;&#10;Description automatically generated">
            <a:extLst>
              <a:ext uri="{FF2B5EF4-FFF2-40B4-BE49-F238E27FC236}">
                <a16:creationId xmlns:a16="http://schemas.microsoft.com/office/drawing/2014/main" id="{8F44DE68-CB9E-492C-95AD-7F673A6DBD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24" y="1025428"/>
            <a:ext cx="2088874" cy="1023548"/>
          </a:xfrm>
          <a:prstGeom prst="rect">
            <a:avLst/>
          </a:prstGeom>
        </p:spPr>
      </p:pic>
      <p:pic>
        <p:nvPicPr>
          <p:cNvPr id="15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D83003BC-4BDF-4380-A2B1-8EF8518F9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65527" y="7414104"/>
            <a:ext cx="487363" cy="487363"/>
          </a:xfrm>
          <a:prstGeom prst="rect">
            <a:avLst/>
          </a:prstGeom>
        </p:spPr>
      </p:pic>
      <p:sp>
        <p:nvSpPr>
          <p:cNvPr id="16" name="文本框 10">
            <a:extLst>
              <a:ext uri="{FF2B5EF4-FFF2-40B4-BE49-F238E27FC236}">
                <a16:creationId xmlns:a16="http://schemas.microsoft.com/office/drawing/2014/main" id="{B71228F7-FC16-47D5-9A01-1C5B38AB2320}"/>
              </a:ext>
            </a:extLst>
          </p:cNvPr>
          <p:cNvSpPr txBox="1"/>
          <p:nvPr/>
        </p:nvSpPr>
        <p:spPr>
          <a:xfrm>
            <a:off x="2761624" y="1358075"/>
            <a:ext cx="65283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defRPr>
            </a:lvl1pPr>
          </a:lstStyle>
          <a:p>
            <a:r>
              <a:rPr lang="en-US" altLang="zh-CN" sz="6400" dirty="0" err="1">
                <a:solidFill>
                  <a:srgbClr val="E76F6E"/>
                </a:solidFill>
              </a:rPr>
              <a:t>Chúc</a:t>
            </a:r>
            <a:r>
              <a:rPr lang="en-US" altLang="zh-CN" sz="6400" dirty="0">
                <a:solidFill>
                  <a:srgbClr val="E76F6E"/>
                </a:solidFill>
              </a:rPr>
              <a:t> </a:t>
            </a:r>
            <a:r>
              <a:rPr lang="en-US" altLang="zh-CN" sz="6400" dirty="0" err="1">
                <a:solidFill>
                  <a:srgbClr val="E76F6E"/>
                </a:solidFill>
              </a:rPr>
              <a:t>mừng</a:t>
            </a:r>
            <a:r>
              <a:rPr lang="en-US" altLang="zh-CN" sz="6400" dirty="0">
                <a:solidFill>
                  <a:srgbClr val="E76F6E"/>
                </a:solidFill>
              </a:rPr>
              <a:t> </a:t>
            </a:r>
            <a:r>
              <a:rPr lang="en-US" altLang="zh-CN" sz="6400" dirty="0" err="1">
                <a:solidFill>
                  <a:srgbClr val="E76F6E"/>
                </a:solidFill>
              </a:rPr>
              <a:t>bạn</a:t>
            </a:r>
            <a:r>
              <a:rPr lang="en-US" altLang="zh-CN" sz="6400" dirty="0">
                <a:solidFill>
                  <a:srgbClr val="E76F6E"/>
                </a:solidFill>
              </a:rPr>
              <a:t> </a:t>
            </a:r>
            <a:r>
              <a:rPr lang="en-US" altLang="zh-CN" sz="6400" dirty="0" err="1">
                <a:solidFill>
                  <a:srgbClr val="E76F6E"/>
                </a:solidFill>
              </a:rPr>
              <a:t>đã</a:t>
            </a:r>
            <a:r>
              <a:rPr lang="en-US" altLang="zh-CN" sz="6400" dirty="0">
                <a:solidFill>
                  <a:srgbClr val="E76F6E"/>
                </a:solidFill>
              </a:rPr>
              <a:t> </a:t>
            </a:r>
            <a:r>
              <a:rPr lang="en-US" altLang="zh-CN" sz="6400" dirty="0" err="1">
                <a:solidFill>
                  <a:srgbClr val="E76F6E"/>
                </a:solidFill>
              </a:rPr>
              <a:t>vượt</a:t>
            </a:r>
            <a:r>
              <a:rPr lang="en-US" altLang="zh-CN" sz="6400" dirty="0">
                <a:solidFill>
                  <a:srgbClr val="E76F6E"/>
                </a:solidFill>
              </a:rPr>
              <a:t> qua </a:t>
            </a:r>
            <a:r>
              <a:rPr lang="en-US" altLang="zh-CN" sz="6400" err="1">
                <a:solidFill>
                  <a:srgbClr val="E76F6E"/>
                </a:solidFill>
              </a:rPr>
              <a:t>thử</a:t>
            </a:r>
            <a:r>
              <a:rPr lang="en-US" altLang="zh-CN" sz="6400">
                <a:solidFill>
                  <a:srgbClr val="E76F6E"/>
                </a:solidFill>
              </a:rPr>
              <a:t> thách</a:t>
            </a:r>
            <a:endParaRPr lang="zh-CN" altLang="en-US" sz="6400" dirty="0">
              <a:solidFill>
                <a:srgbClr val="E76F6E"/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65A32B08-EC7A-4CDB-AEC6-D17AB6A9E80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96358" y="2315754"/>
            <a:ext cx="2733321" cy="462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80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7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35"/>
                            </p:stCondLst>
                            <p:childTnLst>
                              <p:par>
                                <p:cTn id="3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  <p:bldP spid="1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72B61D-7C1F-4147-B07D-FB2531C091BD}"/>
              </a:ext>
            </a:extLst>
          </p:cNvPr>
          <p:cNvGrpSpPr/>
          <p:nvPr/>
        </p:nvGrpSpPr>
        <p:grpSpPr>
          <a:xfrm>
            <a:off x="4917631" y="609486"/>
            <a:ext cx="6854869" cy="731210"/>
            <a:chOff x="4202014" y="177539"/>
            <a:chExt cx="6854869" cy="73121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54F4F22-76DF-4EF8-97D3-B9E488168AFA}"/>
                </a:ext>
              </a:extLst>
            </p:cNvPr>
            <p:cNvSpPr txBox="1"/>
            <p:nvPr/>
          </p:nvSpPr>
          <p:spPr>
            <a:xfrm>
              <a:off x="4283981" y="281534"/>
              <a:ext cx="677290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THỬ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THÁCH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CỦA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CHIM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NHỎ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Coiny" panose="02000903060500060000" pitchFamily="2" charset="0"/>
              </a:endParaRPr>
            </a:p>
          </p:txBody>
        </p:sp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1151B8E9-B887-4C8A-8FE9-EEE2533C10F2}"/>
                </a:ext>
              </a:extLst>
            </p:cNvPr>
            <p:cNvSpPr/>
            <p:nvPr/>
          </p:nvSpPr>
          <p:spPr>
            <a:xfrm>
              <a:off x="4202014" y="177539"/>
              <a:ext cx="5624625" cy="731210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cs typeface="+mn-ea"/>
                <a:sym typeface="+mn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215147" y="1403073"/>
            <a:ext cx="3958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/>
              <a:t>Bài</a:t>
            </a:r>
            <a:r>
              <a:rPr lang="en-US" sz="3200" b="1" u="sng" dirty="0"/>
              <a:t> 2</a:t>
            </a:r>
            <a:r>
              <a:rPr lang="en-US" sz="3200" b="1" dirty="0"/>
              <a:t>: </a:t>
            </a:r>
            <a:r>
              <a:rPr lang="en-US" sz="3200" b="1" dirty="0" err="1"/>
              <a:t>Tính</a:t>
            </a:r>
            <a:r>
              <a:rPr lang="en-US" sz="3200" b="1" dirty="0"/>
              <a:t> (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mẫu</a:t>
            </a:r>
            <a:r>
              <a:rPr lang="en-US" sz="3200" b="1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E887B2-E753-47D0-A5C2-5F6371290884}"/>
                  </a:ext>
                </a:extLst>
              </p:cNvPr>
              <p:cNvSpPr txBox="1"/>
              <p:nvPr/>
            </p:nvSpPr>
            <p:spPr>
              <a:xfrm>
                <a:off x="4127333" y="1907905"/>
                <a:ext cx="7060380" cy="346748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accent1">
                      <a:lumMod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b="1">
                    <a:solidFill>
                      <a:srgbClr val="C00000"/>
                    </a:solidFill>
                  </a:rPr>
                  <a:t>         Viết gọn: 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4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C00000"/>
                    </a:solidFill>
                  </a:rPr>
                  <a:t> </a:t>
                </a:r>
                <a:endParaRPr lang="en-US" sz="40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E887B2-E753-47D0-A5C2-5F6371290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7333" y="1907905"/>
                <a:ext cx="7060380" cy="3467488"/>
              </a:xfrm>
              <a:prstGeom prst="rect">
                <a:avLst/>
              </a:prstGeom>
              <a:blipFill>
                <a:blip r:embed="rId3"/>
                <a:stretch>
                  <a:fillRect b="-4042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5">
            <a:extLst>
              <a:ext uri="{FF2B5EF4-FFF2-40B4-BE49-F238E27FC236}">
                <a16:creationId xmlns:a16="http://schemas.microsoft.com/office/drawing/2014/main" id="{0E1C1EFF-4C05-4298-9929-66A6E5865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8957" y="2625595"/>
            <a:ext cx="3806190" cy="411480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7ADDC8-4C38-45CC-A27F-33A84576A4D5}"/>
              </a:ext>
            </a:extLst>
          </p:cNvPr>
          <p:cNvSpPr txBox="1"/>
          <p:nvPr/>
        </p:nvSpPr>
        <p:spPr>
          <a:xfrm>
            <a:off x="4127333" y="1849591"/>
            <a:ext cx="6196692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Mẫu: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360247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B299524-91B7-44DE-8AFA-A0048463216A}"/>
              </a:ext>
            </a:extLst>
          </p:cNvPr>
          <p:cNvGrpSpPr/>
          <p:nvPr/>
        </p:nvGrpSpPr>
        <p:grpSpPr>
          <a:xfrm>
            <a:off x="4886981" y="602528"/>
            <a:ext cx="6892202" cy="731210"/>
            <a:chOff x="4165621" y="370482"/>
            <a:chExt cx="6892202" cy="73121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54F4F22-76DF-4EF8-97D3-B9E488168AFA}"/>
                </a:ext>
              </a:extLst>
            </p:cNvPr>
            <p:cNvSpPr txBox="1"/>
            <p:nvPr/>
          </p:nvSpPr>
          <p:spPr>
            <a:xfrm>
              <a:off x="4284921" y="531177"/>
              <a:ext cx="677290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CHIM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NHỎ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1151B8E9-B887-4C8A-8FE9-EEE2533C10F2}"/>
                </a:ext>
              </a:extLst>
            </p:cNvPr>
            <p:cNvSpPr/>
            <p:nvPr/>
          </p:nvSpPr>
          <p:spPr>
            <a:xfrm>
              <a:off x="4165621" y="370482"/>
              <a:ext cx="5624625" cy="731210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118535" y="1483444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0E1C1EFF-4C05-4298-9929-66A6E5865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9359" y="2383915"/>
            <a:ext cx="3806190" cy="411480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99D3083-2E19-4C43-997E-1528FC6C9329}"/>
              </a:ext>
            </a:extLst>
          </p:cNvPr>
          <p:cNvGrpSpPr/>
          <p:nvPr/>
        </p:nvGrpSpPr>
        <p:grpSpPr>
          <a:xfrm>
            <a:off x="4226286" y="2131478"/>
            <a:ext cx="3253799" cy="1197028"/>
            <a:chOff x="4226286" y="2131478"/>
            <a:chExt cx="3253799" cy="119702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3C6B9BC-6F87-455D-B75C-DEBD67BA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6286" y="2157274"/>
              <a:ext cx="3253799" cy="11712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1D9DBF4-8C89-47A3-82F9-FAF51C1EFF83}"/>
                    </a:ext>
                  </a:extLst>
                </p:cNvPr>
                <p:cNvSpPr txBox="1"/>
                <p:nvPr/>
              </p:nvSpPr>
              <p:spPr>
                <a:xfrm>
                  <a:off x="4730343" y="2131478"/>
                  <a:ext cx="1961371" cy="11673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b="1" dirty="0"/>
                    <a:t>a. </a:t>
                  </a:r>
                  <a14:m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1D9DBF4-8C89-47A3-82F9-FAF51C1EFF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0343" y="2131478"/>
                  <a:ext cx="1961371" cy="1167371"/>
                </a:xfrm>
                <a:prstGeom prst="rect">
                  <a:avLst/>
                </a:prstGeom>
                <a:blipFill>
                  <a:blip r:embed="rId6"/>
                  <a:stretch>
                    <a:fillRect l="-14286" b="-14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927FE0-F532-42FB-9603-656DF35C54FB}"/>
              </a:ext>
            </a:extLst>
          </p:cNvPr>
          <p:cNvGrpSpPr/>
          <p:nvPr/>
        </p:nvGrpSpPr>
        <p:grpSpPr>
          <a:xfrm>
            <a:off x="7802606" y="2115864"/>
            <a:ext cx="3253799" cy="1197028"/>
            <a:chOff x="4226286" y="2131478"/>
            <a:chExt cx="3253799" cy="1197028"/>
          </a:xfrm>
        </p:grpSpPr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F2989D0F-B5A4-4D91-BFD2-E5FD9B4B1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6286" y="2157274"/>
              <a:ext cx="3253799" cy="11712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084F46-A8AD-4F9C-A838-E957B7D57B68}"/>
                    </a:ext>
                  </a:extLst>
                </p:cNvPr>
                <p:cNvSpPr txBox="1"/>
                <p:nvPr/>
              </p:nvSpPr>
              <p:spPr>
                <a:xfrm>
                  <a:off x="4730343" y="2131478"/>
                  <a:ext cx="1987019" cy="11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b="1" dirty="0"/>
                    <a:t>b</a:t>
                  </a:r>
                  <a:r>
                    <a:rPr lang="en-US" sz="4800" b="1"/>
                    <a:t>. </a:t>
                  </a:r>
                  <a14:m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084F46-A8AD-4F9C-A838-E957B7D57B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0343" y="2131478"/>
                  <a:ext cx="1987019" cy="1159228"/>
                </a:xfrm>
                <a:prstGeom prst="rect">
                  <a:avLst/>
                </a:prstGeom>
                <a:blipFill>
                  <a:blip r:embed="rId7"/>
                  <a:stretch>
                    <a:fillRect l="-14110" b="-14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6A0342-98D7-443D-A2F2-7FAE5871A3C3}"/>
              </a:ext>
            </a:extLst>
          </p:cNvPr>
          <p:cNvGrpSpPr/>
          <p:nvPr/>
        </p:nvGrpSpPr>
        <p:grpSpPr>
          <a:xfrm>
            <a:off x="6175706" y="3562089"/>
            <a:ext cx="3253799" cy="1197028"/>
            <a:chOff x="4226286" y="2131478"/>
            <a:chExt cx="3253799" cy="1197028"/>
          </a:xfrm>
        </p:grpSpPr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id="{F9566D4A-688A-4730-8931-B0F75960C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6286" y="2157274"/>
              <a:ext cx="3253799" cy="11712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79CD384-4672-4312-B70B-4D182BEA548F}"/>
                    </a:ext>
                  </a:extLst>
                </p:cNvPr>
                <p:cNvSpPr txBox="1"/>
                <p:nvPr/>
              </p:nvSpPr>
              <p:spPr>
                <a:xfrm>
                  <a:off x="4730343" y="2131478"/>
                  <a:ext cx="1914883" cy="11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b="1" dirty="0"/>
                    <a:t>c</a:t>
                  </a:r>
                  <a:r>
                    <a:rPr lang="en-US" sz="4800" b="1"/>
                    <a:t>. </a:t>
                  </a:r>
                  <a14:m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79CD384-4672-4312-B70B-4D182BEA54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0343" y="2131478"/>
                  <a:ext cx="1914883" cy="1159228"/>
                </a:xfrm>
                <a:prstGeom prst="rect">
                  <a:avLst/>
                </a:prstGeom>
                <a:blipFill>
                  <a:blip r:embed="rId8"/>
                  <a:stretch>
                    <a:fillRect l="-14650" b="-14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3067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284921" y="1657561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3C6B9BC-6F87-455D-B75C-DEBD67BA6E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973" y="2462310"/>
            <a:ext cx="5624625" cy="2024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D9DBF4-8C89-47A3-82F9-FAF51C1EFF83}"/>
                  </a:ext>
                </a:extLst>
              </p:cNvPr>
              <p:cNvSpPr txBox="1"/>
              <p:nvPr/>
            </p:nvSpPr>
            <p:spPr>
              <a:xfrm>
                <a:off x="5358186" y="3046622"/>
                <a:ext cx="1561261" cy="9882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𝟑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D9DBF4-8C89-47A3-82F9-FAF51C1EF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186" y="3046622"/>
                <a:ext cx="1561261" cy="988284"/>
              </a:xfrm>
              <a:prstGeom prst="rect">
                <a:avLst/>
              </a:prstGeom>
              <a:blipFill>
                <a:blip r:embed="rId4"/>
                <a:stretch>
                  <a:fillRect l="-10156"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F897DE-88C8-4001-B5BD-F49FD867C064}"/>
                  </a:ext>
                </a:extLst>
              </p:cNvPr>
              <p:cNvSpPr txBox="1"/>
              <p:nvPr/>
            </p:nvSpPr>
            <p:spPr>
              <a:xfrm>
                <a:off x="6586265" y="2965863"/>
                <a:ext cx="3307170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2D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2D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F897DE-88C8-4001-B5BD-F49FD867C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6265" y="2965863"/>
                <a:ext cx="3307170" cy="10175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F366024C-46AB-4D02-891C-52D0E8D21E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5" y="2540794"/>
            <a:ext cx="4088582" cy="43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284921" y="1657561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3C6B9BC-6F87-455D-B75C-DEBD67BA6E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973" y="2462310"/>
            <a:ext cx="5624625" cy="2024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D9DBF4-8C89-47A3-82F9-FAF51C1EFF83}"/>
                  </a:ext>
                </a:extLst>
              </p:cNvPr>
              <p:cNvSpPr txBox="1"/>
              <p:nvPr/>
            </p:nvSpPr>
            <p:spPr>
              <a:xfrm>
                <a:off x="5050225" y="2848492"/>
                <a:ext cx="1836593" cy="10703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b="1" dirty="0">
                    <a:solidFill>
                      <a:prstClr val="black"/>
                    </a:solidFill>
                    <a:latin typeface="Calibri" panose="020F0502020204030204"/>
                  </a:rPr>
                  <a:t>b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D9DBF4-8C89-47A3-82F9-FAF51C1EF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225" y="2848492"/>
                <a:ext cx="1836593" cy="1070358"/>
              </a:xfrm>
              <a:prstGeom prst="rect">
                <a:avLst/>
              </a:prstGeom>
              <a:blipFill>
                <a:blip r:embed="rId4"/>
                <a:stretch>
                  <a:fillRect l="-13245" b="-13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76A813-E1FC-4C89-BDBD-DE95D74BA303}"/>
                  </a:ext>
                </a:extLst>
              </p:cNvPr>
              <p:cNvSpPr txBox="1"/>
              <p:nvPr/>
            </p:nvSpPr>
            <p:spPr>
              <a:xfrm>
                <a:off x="6219317" y="2789374"/>
                <a:ext cx="4474803" cy="1129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 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76A813-E1FC-4C89-BDBD-DE95D74BA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317" y="2789374"/>
                <a:ext cx="4474803" cy="11294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22B3DE43-00C5-4798-B08A-D11C8512F6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5" y="2540794"/>
            <a:ext cx="4088582" cy="43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47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284921" y="1657561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3C6B9BC-6F87-455D-B75C-DEBD67BA6E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973" y="2462310"/>
            <a:ext cx="5624625" cy="2024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6B5963-3C60-41FA-9583-386D636950BE}"/>
                  </a:ext>
                </a:extLst>
              </p:cNvPr>
              <p:cNvSpPr txBox="1"/>
              <p:nvPr/>
            </p:nvSpPr>
            <p:spPr>
              <a:xfrm>
                <a:off x="5011080" y="2791440"/>
                <a:ext cx="1914883" cy="115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/>
                  <a:t>c</a:t>
                </a:r>
                <a:r>
                  <a:rPr lang="en-US" sz="4800" b="1"/>
                  <a:t>.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6B5963-3C60-41FA-9583-386D63695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080" y="2791440"/>
                <a:ext cx="1914883" cy="1159228"/>
              </a:xfrm>
              <a:prstGeom prst="rect">
                <a:avLst/>
              </a:prstGeom>
              <a:blipFill>
                <a:blip r:embed="rId4"/>
                <a:stretch>
                  <a:fillRect l="-14331"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1848309-48F3-43E2-B894-66364393246F}"/>
                  </a:ext>
                </a:extLst>
              </p:cNvPr>
              <p:cNvSpPr txBox="1"/>
              <p:nvPr/>
            </p:nvSpPr>
            <p:spPr>
              <a:xfrm>
                <a:off x="6219317" y="2789374"/>
                <a:ext cx="4474803" cy="1140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𝟑𝟎</m:t>
                      </m:r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1848309-48F3-43E2-B894-663643932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317" y="2789374"/>
                <a:ext cx="4474803" cy="11407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4">
            <a:extLst>
              <a:ext uri="{FF2B5EF4-FFF2-40B4-BE49-F238E27FC236}">
                <a16:creationId xmlns:a16="http://schemas.microsoft.com/office/drawing/2014/main" id="{C6185986-4168-43BC-BCC7-D157D7F759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38" y="2540794"/>
            <a:ext cx="4088582" cy="43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93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700" y="900577"/>
            <a:ext cx="7652476" cy="42313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B97AA8-1840-48F8-9295-3CA6048AE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A33F613-6FB5-48AF-873B-659D79F673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58217F23-5CD0-4C5A-AC41-F314220B45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487309" y="2105247"/>
            <a:ext cx="4508401" cy="4873947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Picture 9" descr="Arrow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00B72E2F-08DD-49F8-9D3D-B9FA222ED3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937" y="5812997"/>
            <a:ext cx="1105600" cy="1105600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DC461B6E-764A-4FB2-BF76-D28B9F2A6F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428" y="1973169"/>
            <a:ext cx="4088582" cy="4317206"/>
          </a:xfrm>
          <a:prstGeom prst="rect">
            <a:avLst/>
          </a:prstGeom>
        </p:spPr>
      </p:pic>
      <p:pic>
        <p:nvPicPr>
          <p:cNvPr id="14" name="Picture 13" descr="Text, logo&#10;&#10;Description automatically generated">
            <a:extLst>
              <a:ext uri="{FF2B5EF4-FFF2-40B4-BE49-F238E27FC236}">
                <a16:creationId xmlns:a16="http://schemas.microsoft.com/office/drawing/2014/main" id="{8F44DE68-CB9E-492C-95AD-7F673A6DBD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24" y="1025428"/>
            <a:ext cx="2088874" cy="1023548"/>
          </a:xfrm>
          <a:prstGeom prst="rect">
            <a:avLst/>
          </a:prstGeom>
        </p:spPr>
      </p:pic>
      <p:pic>
        <p:nvPicPr>
          <p:cNvPr id="15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D83003BC-4BDF-4380-A2B1-8EF8518F9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65527" y="7414104"/>
            <a:ext cx="487363" cy="487363"/>
          </a:xfrm>
          <a:prstGeom prst="rect">
            <a:avLst/>
          </a:prstGeom>
        </p:spPr>
      </p:pic>
      <p:sp>
        <p:nvSpPr>
          <p:cNvPr id="16" name="文本框 10">
            <a:extLst>
              <a:ext uri="{FF2B5EF4-FFF2-40B4-BE49-F238E27FC236}">
                <a16:creationId xmlns:a16="http://schemas.microsoft.com/office/drawing/2014/main" id="{B71228F7-FC16-47D5-9A01-1C5B38AB2320}"/>
              </a:ext>
            </a:extLst>
          </p:cNvPr>
          <p:cNvSpPr txBox="1"/>
          <p:nvPr/>
        </p:nvSpPr>
        <p:spPr>
          <a:xfrm>
            <a:off x="3208664" y="1358075"/>
            <a:ext cx="65283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defRPr>
            </a:lvl1pPr>
          </a:lstStyle>
          <a:p>
            <a:r>
              <a:rPr lang="en-US" altLang="zh-CN" sz="6400" dirty="0" err="1">
                <a:solidFill>
                  <a:srgbClr val="66C430"/>
                </a:solidFill>
              </a:rPr>
              <a:t>Chúc</a:t>
            </a:r>
            <a:r>
              <a:rPr lang="en-US" altLang="zh-CN" sz="6400" dirty="0">
                <a:solidFill>
                  <a:srgbClr val="66C430"/>
                </a:solidFill>
              </a:rPr>
              <a:t> </a:t>
            </a:r>
            <a:r>
              <a:rPr lang="en-US" altLang="zh-CN" sz="6400" dirty="0" err="1">
                <a:solidFill>
                  <a:srgbClr val="66C430"/>
                </a:solidFill>
              </a:rPr>
              <a:t>mừng</a:t>
            </a:r>
            <a:r>
              <a:rPr lang="en-US" altLang="zh-CN" sz="6400" dirty="0">
                <a:solidFill>
                  <a:srgbClr val="66C430"/>
                </a:solidFill>
              </a:rPr>
              <a:t> </a:t>
            </a:r>
            <a:r>
              <a:rPr lang="en-US" altLang="zh-CN" sz="6400" dirty="0" err="1">
                <a:solidFill>
                  <a:srgbClr val="66C430"/>
                </a:solidFill>
              </a:rPr>
              <a:t>bạn</a:t>
            </a:r>
            <a:r>
              <a:rPr lang="en-US" altLang="zh-CN" sz="6400" dirty="0">
                <a:solidFill>
                  <a:srgbClr val="66C430"/>
                </a:solidFill>
              </a:rPr>
              <a:t> </a:t>
            </a:r>
            <a:r>
              <a:rPr lang="en-US" altLang="zh-CN" sz="6400" dirty="0" err="1">
                <a:solidFill>
                  <a:srgbClr val="66C430"/>
                </a:solidFill>
              </a:rPr>
              <a:t>đã</a:t>
            </a:r>
            <a:r>
              <a:rPr lang="en-US" altLang="zh-CN" sz="6400" dirty="0">
                <a:solidFill>
                  <a:srgbClr val="66C430"/>
                </a:solidFill>
              </a:rPr>
              <a:t> </a:t>
            </a:r>
            <a:r>
              <a:rPr lang="en-US" altLang="zh-CN" sz="6400" dirty="0" err="1">
                <a:solidFill>
                  <a:srgbClr val="66C430"/>
                </a:solidFill>
              </a:rPr>
              <a:t>vượt</a:t>
            </a:r>
            <a:r>
              <a:rPr lang="en-US" altLang="zh-CN" sz="6400" dirty="0">
                <a:solidFill>
                  <a:srgbClr val="66C430"/>
                </a:solidFill>
              </a:rPr>
              <a:t> qua </a:t>
            </a:r>
            <a:r>
              <a:rPr lang="en-US" altLang="zh-CN" sz="6400" err="1">
                <a:solidFill>
                  <a:srgbClr val="66C430"/>
                </a:solidFill>
              </a:rPr>
              <a:t>thử</a:t>
            </a:r>
            <a:r>
              <a:rPr lang="en-US" altLang="zh-CN" sz="6400">
                <a:solidFill>
                  <a:srgbClr val="66C430"/>
                </a:solidFill>
              </a:rPr>
              <a:t> thách</a:t>
            </a:r>
            <a:endParaRPr lang="zh-CN" altLang="en-US" sz="6400" dirty="0">
              <a:solidFill>
                <a:srgbClr val="66C4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05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7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35"/>
                            </p:stCondLst>
                            <p:childTnLst>
                              <p:par>
                                <p:cTn id="4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  <p:bldP spid="1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53378F7-6FBB-445B-AA16-EF0D0C601FF7}"/>
              </a:ext>
            </a:extLst>
          </p:cNvPr>
          <p:cNvGrpSpPr/>
          <p:nvPr/>
        </p:nvGrpSpPr>
        <p:grpSpPr>
          <a:xfrm>
            <a:off x="275439" y="176664"/>
            <a:ext cx="6929658" cy="1138751"/>
            <a:chOff x="2418872" y="1012406"/>
            <a:chExt cx="6929658" cy="11387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5E32009-CAA1-4126-AA24-74E11766C413}"/>
                </a:ext>
              </a:extLst>
            </p:cNvPr>
            <p:cNvGrpSpPr/>
            <p:nvPr/>
          </p:nvGrpSpPr>
          <p:grpSpPr>
            <a:xfrm>
              <a:off x="2418872" y="1012406"/>
              <a:ext cx="6929658" cy="113875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Rectangle: Diagonal Corners Rounded 4">
                <a:extLst>
                  <a:ext uri="{FF2B5EF4-FFF2-40B4-BE49-F238E27FC236}">
                    <a16:creationId xmlns:a16="http://schemas.microsoft.com/office/drawing/2014/main" id="{097B6584-8437-49A4-83C2-62246AAB2097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: Diagonal Corners Rounded 39">
                <a:extLst>
                  <a:ext uri="{FF2B5EF4-FFF2-40B4-BE49-F238E27FC236}">
                    <a16:creationId xmlns:a16="http://schemas.microsoft.com/office/drawing/2014/main" id="{52ABF950-8198-4590-92C3-51829733C265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2F05712-F06C-4C39-821A-0E067B9DD2C9}"/>
                </a:ext>
              </a:extLst>
            </p:cNvPr>
            <p:cNvSpPr txBox="1"/>
            <p:nvPr/>
          </p:nvSpPr>
          <p:spPr>
            <a:xfrm>
              <a:off x="2923304" y="1301747"/>
              <a:ext cx="60372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THỬ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THÁCH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CỦA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GÀ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MẸ</a:t>
              </a:r>
              <a:endParaRPr lang="en-US" sz="3600" dirty="0">
                <a:solidFill>
                  <a:schemeClr val="accent2">
                    <a:lumMod val="50000"/>
                  </a:schemeClr>
                </a:solidFill>
                <a:latin typeface="Coiny" panose="02000903060500060000" pitchFamily="2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A95F43B-B10D-4D1E-8221-622777079F0A}"/>
              </a:ext>
            </a:extLst>
          </p:cNvPr>
          <p:cNvSpPr txBox="1"/>
          <p:nvPr/>
        </p:nvSpPr>
        <p:spPr>
          <a:xfrm>
            <a:off x="-123702" y="1491786"/>
            <a:ext cx="63263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>
                <a:solidFill>
                  <a:schemeClr val="accent4">
                    <a:lumMod val="50000"/>
                  </a:schemeClr>
                </a:solidFill>
                <a:effectLst/>
              </a:rPr>
              <a:t>Vận dụng:</a:t>
            </a:r>
            <a:endParaRPr 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C66C8-6156-44A6-84AA-B32ABC2C5952}"/>
                  </a:ext>
                </a:extLst>
              </p:cNvPr>
              <p:cNvSpPr txBox="1"/>
              <p:nvPr/>
            </p:nvSpPr>
            <p:spPr>
              <a:xfrm>
                <a:off x="4006797" y="1336420"/>
                <a:ext cx="6096000" cy="9816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400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gấp</a:t>
                </a:r>
                <a:r>
                  <a:rPr kumimoji="0" lang="en-US" sz="4000" b="1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mấy </a:t>
                </a:r>
                <a:r>
                  <a:rPr kumimoji="0" lang="en-US" sz="40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lần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4000"/>
                  <a:t> 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C66C8-6156-44A6-84AA-B32ABC2C5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797" y="1336420"/>
                <a:ext cx="6096000" cy="981615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4715D07-D264-4A8E-8D56-889037770D28}"/>
              </a:ext>
            </a:extLst>
          </p:cNvPr>
          <p:cNvGrpSpPr/>
          <p:nvPr/>
        </p:nvGrpSpPr>
        <p:grpSpPr>
          <a:xfrm>
            <a:off x="5655019" y="3717663"/>
            <a:ext cx="2431897" cy="1481559"/>
            <a:chOff x="5801196" y="4384417"/>
            <a:chExt cx="2431897" cy="14815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ound Diagonal Corner Rectangle 7">
                  <a:extLst>
                    <a:ext uri="{FF2B5EF4-FFF2-40B4-BE49-F238E27FC236}">
                      <a16:creationId xmlns:a16="http://schemas.microsoft.com/office/drawing/2014/main" id="{F2E081A6-1839-42D9-BC75-D9579B13D58C}"/>
                    </a:ext>
                  </a:extLst>
                </p:cNvPr>
                <p:cNvSpPr/>
                <p:nvPr/>
              </p:nvSpPr>
              <p:spPr>
                <a:xfrm>
                  <a:off x="6376795" y="4515392"/>
                  <a:ext cx="1856298" cy="1284789"/>
                </a:xfrm>
                <a:prstGeom prst="round2DiagRect">
                  <a:avLst>
                    <a:gd name="adj1" fmla="val 0"/>
                    <a:gd name="adj2" fmla="val 37121"/>
                  </a:avLst>
                </a:prstGeom>
                <a:solidFill>
                  <a:schemeClr val="accent4">
                    <a:lumMod val="20000"/>
                    <a:lumOff val="80000"/>
                    <a:alpha val="75000"/>
                  </a:schemeClr>
                </a:solidFill>
                <a:ln w="57150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ound Diagonal Corner Rectangle 7">
                  <a:extLst>
                    <a:ext uri="{FF2B5EF4-FFF2-40B4-BE49-F238E27FC236}">
                      <a16:creationId xmlns:a16="http://schemas.microsoft.com/office/drawing/2014/main" id="{F2E081A6-1839-42D9-BC75-D9579B13D5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6795" y="4515392"/>
                  <a:ext cx="1856298" cy="1284789"/>
                </a:xfrm>
                <a:prstGeom prst="round2DiagRect">
                  <a:avLst>
                    <a:gd name="adj1" fmla="val 0"/>
                    <a:gd name="adj2" fmla="val 37121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57150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AAA4A7-30CF-4539-9698-FA908AE4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11" r="53399" b="78397"/>
            <a:stretch/>
          </p:blipFill>
          <p:spPr>
            <a:xfrm rot="20900521">
              <a:off x="5801196" y="4384417"/>
              <a:ext cx="1095192" cy="148155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692348-72B8-4B89-AB15-61E98D72921C}"/>
              </a:ext>
            </a:extLst>
          </p:cNvPr>
          <p:cNvGrpSpPr/>
          <p:nvPr/>
        </p:nvGrpSpPr>
        <p:grpSpPr>
          <a:xfrm>
            <a:off x="4742495" y="2356823"/>
            <a:ext cx="2510970" cy="1373355"/>
            <a:chOff x="5073085" y="2928413"/>
            <a:chExt cx="5048259" cy="1373355"/>
          </a:xfrm>
        </p:grpSpPr>
        <p:sp>
          <p:nvSpPr>
            <p:cNvPr id="14" name="Round Diagonal Corner Rectangle 5">
              <a:extLst>
                <a:ext uri="{FF2B5EF4-FFF2-40B4-BE49-F238E27FC236}">
                  <a16:creationId xmlns:a16="http://schemas.microsoft.com/office/drawing/2014/main" id="{95601B59-158B-4AA1-915A-EA23E617E681}"/>
                </a:ext>
              </a:extLst>
            </p:cNvPr>
            <p:cNvSpPr/>
            <p:nvPr/>
          </p:nvSpPr>
          <p:spPr>
            <a:xfrm>
              <a:off x="6169302" y="2935147"/>
              <a:ext cx="3952042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83BC61-330E-4DFE-A3C4-DC64D7271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91" t="3446" r="66008" b="78397"/>
            <a:stretch/>
          </p:blipFill>
          <p:spPr>
            <a:xfrm>
              <a:off x="5073085" y="2928413"/>
              <a:ext cx="2218965" cy="137335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B623A1-50CE-4830-B40F-3E61ECA676D7}"/>
              </a:ext>
            </a:extLst>
          </p:cNvPr>
          <p:cNvGrpSpPr/>
          <p:nvPr/>
        </p:nvGrpSpPr>
        <p:grpSpPr>
          <a:xfrm>
            <a:off x="3132374" y="3770888"/>
            <a:ext cx="2182801" cy="1481559"/>
            <a:chOff x="2118966" y="4344182"/>
            <a:chExt cx="2182801" cy="1481559"/>
          </a:xfrm>
        </p:grpSpPr>
        <p:sp>
          <p:nvSpPr>
            <p:cNvPr id="17" name="Round Diagonal Corner Rectangle 6">
              <a:extLst>
                <a:ext uri="{FF2B5EF4-FFF2-40B4-BE49-F238E27FC236}">
                  <a16:creationId xmlns:a16="http://schemas.microsoft.com/office/drawing/2014/main" id="{B78B3015-719C-4E52-B172-5989F4CE72C4}"/>
                </a:ext>
              </a:extLst>
            </p:cNvPr>
            <p:cNvSpPr/>
            <p:nvPr/>
          </p:nvSpPr>
          <p:spPr>
            <a:xfrm>
              <a:off x="2486813" y="4448821"/>
              <a:ext cx="1814954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EEF0B82-DA40-4E7D-B8D0-9C594EA37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  <a14:backgroundMark x1="9700" y1="12573" x2="9700" y2="170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4" r="77666" b="78397"/>
            <a:stretch/>
          </p:blipFill>
          <p:spPr>
            <a:xfrm>
              <a:off x="2118966" y="4344182"/>
              <a:ext cx="1053297" cy="148155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FA2CD55-789A-4467-9FB5-F33E001542A9}"/>
              </a:ext>
            </a:extLst>
          </p:cNvPr>
          <p:cNvGrpSpPr/>
          <p:nvPr/>
        </p:nvGrpSpPr>
        <p:grpSpPr>
          <a:xfrm>
            <a:off x="2089203" y="2203918"/>
            <a:ext cx="2285445" cy="1481559"/>
            <a:chOff x="-19427" y="2780323"/>
            <a:chExt cx="4147862" cy="1481559"/>
          </a:xfrm>
        </p:grpSpPr>
        <p:sp>
          <p:nvSpPr>
            <p:cNvPr id="20" name="Round Diagonal Corner Rectangle 3">
              <a:extLst>
                <a:ext uri="{FF2B5EF4-FFF2-40B4-BE49-F238E27FC236}">
                  <a16:creationId xmlns:a16="http://schemas.microsoft.com/office/drawing/2014/main" id="{D01937AC-15CD-474D-A2E2-1F7775F6A290}"/>
                </a:ext>
              </a:extLst>
            </p:cNvPr>
            <p:cNvSpPr/>
            <p:nvPr/>
          </p:nvSpPr>
          <p:spPr>
            <a:xfrm>
              <a:off x="648180" y="2935147"/>
              <a:ext cx="3480255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971A1A5-4016-4E33-831D-9530296AF8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  <a14:backgroundMark x1="11300" y1="4583" x2="12300" y2="8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846" b="78397"/>
            <a:stretch/>
          </p:blipFill>
          <p:spPr>
            <a:xfrm>
              <a:off x="-19427" y="2780323"/>
              <a:ext cx="2299392" cy="1481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2943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98C973-2F3A-4E9B-B136-FE74AA33E02B}"/>
              </a:ext>
            </a:extLst>
          </p:cNvPr>
          <p:cNvSpPr txBox="1"/>
          <p:nvPr/>
        </p:nvSpPr>
        <p:spPr>
          <a:xfrm>
            <a:off x="3184030" y="989068"/>
            <a:ext cx="4662798" cy="330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Cùng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vượt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qua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những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thử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thách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để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tìm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ra 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người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bạn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thất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lạc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của</a:t>
            </a:r>
            <a:r>
              <a:rPr lang="en-US" sz="360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mình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nhé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22377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53378F7-6FBB-445B-AA16-EF0D0C601FF7}"/>
              </a:ext>
            </a:extLst>
          </p:cNvPr>
          <p:cNvGrpSpPr/>
          <p:nvPr/>
        </p:nvGrpSpPr>
        <p:grpSpPr>
          <a:xfrm>
            <a:off x="275439" y="176664"/>
            <a:ext cx="6929658" cy="1138751"/>
            <a:chOff x="2418872" y="1012406"/>
            <a:chExt cx="6929658" cy="11387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5E32009-CAA1-4126-AA24-74E11766C413}"/>
                </a:ext>
              </a:extLst>
            </p:cNvPr>
            <p:cNvGrpSpPr/>
            <p:nvPr/>
          </p:nvGrpSpPr>
          <p:grpSpPr>
            <a:xfrm>
              <a:off x="2418872" y="1012406"/>
              <a:ext cx="6929658" cy="113875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Rectangle: Diagonal Corners Rounded 4">
                <a:extLst>
                  <a:ext uri="{FF2B5EF4-FFF2-40B4-BE49-F238E27FC236}">
                    <a16:creationId xmlns:a16="http://schemas.microsoft.com/office/drawing/2014/main" id="{097B6584-8437-49A4-83C2-62246AAB2097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: Diagonal Corners Rounded 39">
                <a:extLst>
                  <a:ext uri="{FF2B5EF4-FFF2-40B4-BE49-F238E27FC236}">
                    <a16:creationId xmlns:a16="http://schemas.microsoft.com/office/drawing/2014/main" id="{52ABF950-8198-4590-92C3-51829733C265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2F05712-F06C-4C39-821A-0E067B9DD2C9}"/>
                </a:ext>
              </a:extLst>
            </p:cNvPr>
            <p:cNvSpPr txBox="1"/>
            <p:nvPr/>
          </p:nvSpPr>
          <p:spPr>
            <a:xfrm>
              <a:off x="2923304" y="1301747"/>
              <a:ext cx="60372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THỬ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THÁCH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CỦA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GÀ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MẸ</a:t>
              </a:r>
              <a:endParaRPr lang="en-US" sz="3600" dirty="0">
                <a:solidFill>
                  <a:schemeClr val="accent2">
                    <a:lumMod val="50000"/>
                  </a:schemeClr>
                </a:solidFill>
                <a:latin typeface="Coiny" panose="02000903060500060000" pitchFamily="2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A95F43B-B10D-4D1E-8221-622777079F0A}"/>
              </a:ext>
            </a:extLst>
          </p:cNvPr>
          <p:cNvSpPr txBox="1"/>
          <p:nvPr/>
        </p:nvSpPr>
        <p:spPr>
          <a:xfrm>
            <a:off x="-123702" y="1491786"/>
            <a:ext cx="63263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>
                <a:solidFill>
                  <a:schemeClr val="accent4">
                    <a:lumMod val="50000"/>
                  </a:schemeClr>
                </a:solidFill>
                <a:effectLst/>
              </a:rPr>
              <a:t>Vận dụng:</a:t>
            </a:r>
            <a:endParaRPr 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C66C8-6156-44A6-84AA-B32ABC2C5952}"/>
                  </a:ext>
                </a:extLst>
              </p:cNvPr>
              <p:cNvSpPr txBox="1"/>
              <p:nvPr/>
            </p:nvSpPr>
            <p:spPr>
              <a:xfrm>
                <a:off x="4006797" y="1336420"/>
                <a:ext cx="6096000" cy="9816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400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gấp</a:t>
                </a:r>
                <a:r>
                  <a:rPr kumimoji="0" lang="en-US" sz="4000" b="1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mấy </a:t>
                </a:r>
                <a:r>
                  <a:rPr kumimoji="0" lang="en-US" sz="40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lần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4000"/>
                  <a:t> 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C66C8-6156-44A6-84AA-B32ABC2C5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797" y="1336420"/>
                <a:ext cx="6096000" cy="981615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4715D07-D264-4A8E-8D56-889037770D28}"/>
              </a:ext>
            </a:extLst>
          </p:cNvPr>
          <p:cNvGrpSpPr/>
          <p:nvPr/>
        </p:nvGrpSpPr>
        <p:grpSpPr>
          <a:xfrm>
            <a:off x="5655019" y="3717663"/>
            <a:ext cx="2431897" cy="1481559"/>
            <a:chOff x="5801196" y="4384417"/>
            <a:chExt cx="2431897" cy="14815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ound Diagonal Corner Rectangle 7">
                  <a:extLst>
                    <a:ext uri="{FF2B5EF4-FFF2-40B4-BE49-F238E27FC236}">
                      <a16:creationId xmlns:a16="http://schemas.microsoft.com/office/drawing/2014/main" id="{F2E081A6-1839-42D9-BC75-D9579B13D58C}"/>
                    </a:ext>
                  </a:extLst>
                </p:cNvPr>
                <p:cNvSpPr/>
                <p:nvPr/>
              </p:nvSpPr>
              <p:spPr>
                <a:xfrm>
                  <a:off x="6376795" y="4515392"/>
                  <a:ext cx="1856298" cy="1284789"/>
                </a:xfrm>
                <a:prstGeom prst="round2DiagRect">
                  <a:avLst>
                    <a:gd name="adj1" fmla="val 0"/>
                    <a:gd name="adj2" fmla="val 37121"/>
                  </a:avLst>
                </a:prstGeom>
                <a:solidFill>
                  <a:schemeClr val="accent4">
                    <a:lumMod val="20000"/>
                    <a:lumOff val="80000"/>
                    <a:alpha val="75000"/>
                  </a:schemeClr>
                </a:solidFill>
                <a:ln w="57150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ound Diagonal Corner Rectangle 7">
                  <a:extLst>
                    <a:ext uri="{FF2B5EF4-FFF2-40B4-BE49-F238E27FC236}">
                      <a16:creationId xmlns:a16="http://schemas.microsoft.com/office/drawing/2014/main" id="{F2E081A6-1839-42D9-BC75-D9579B13D5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6795" y="4515392"/>
                  <a:ext cx="1856298" cy="1284789"/>
                </a:xfrm>
                <a:prstGeom prst="round2DiagRect">
                  <a:avLst>
                    <a:gd name="adj1" fmla="val 0"/>
                    <a:gd name="adj2" fmla="val 37121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57150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AAA4A7-30CF-4539-9698-FA908AE4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11" r="53399" b="78397"/>
            <a:stretch/>
          </p:blipFill>
          <p:spPr>
            <a:xfrm rot="20900521">
              <a:off x="5801196" y="4384417"/>
              <a:ext cx="1095192" cy="148155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692348-72B8-4B89-AB15-61E98D72921C}"/>
              </a:ext>
            </a:extLst>
          </p:cNvPr>
          <p:cNvGrpSpPr/>
          <p:nvPr/>
        </p:nvGrpSpPr>
        <p:grpSpPr>
          <a:xfrm>
            <a:off x="4742495" y="2356823"/>
            <a:ext cx="2510970" cy="1373355"/>
            <a:chOff x="5073085" y="2928413"/>
            <a:chExt cx="5048259" cy="1373355"/>
          </a:xfrm>
        </p:grpSpPr>
        <p:sp>
          <p:nvSpPr>
            <p:cNvPr id="14" name="Round Diagonal Corner Rectangle 5">
              <a:extLst>
                <a:ext uri="{FF2B5EF4-FFF2-40B4-BE49-F238E27FC236}">
                  <a16:creationId xmlns:a16="http://schemas.microsoft.com/office/drawing/2014/main" id="{95601B59-158B-4AA1-915A-EA23E617E681}"/>
                </a:ext>
              </a:extLst>
            </p:cNvPr>
            <p:cNvSpPr/>
            <p:nvPr/>
          </p:nvSpPr>
          <p:spPr>
            <a:xfrm>
              <a:off x="6169302" y="2935147"/>
              <a:ext cx="3952042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83BC61-330E-4DFE-A3C4-DC64D7271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91" t="3446" r="66008" b="78397"/>
            <a:stretch/>
          </p:blipFill>
          <p:spPr>
            <a:xfrm>
              <a:off x="5073085" y="2928413"/>
              <a:ext cx="2218965" cy="137335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B623A1-50CE-4830-B40F-3E61ECA676D7}"/>
              </a:ext>
            </a:extLst>
          </p:cNvPr>
          <p:cNvGrpSpPr/>
          <p:nvPr/>
        </p:nvGrpSpPr>
        <p:grpSpPr>
          <a:xfrm>
            <a:off x="3132374" y="3770888"/>
            <a:ext cx="2182801" cy="1481559"/>
            <a:chOff x="2118966" y="4344182"/>
            <a:chExt cx="2182801" cy="1481559"/>
          </a:xfrm>
        </p:grpSpPr>
        <p:sp>
          <p:nvSpPr>
            <p:cNvPr id="17" name="Round Diagonal Corner Rectangle 6">
              <a:extLst>
                <a:ext uri="{FF2B5EF4-FFF2-40B4-BE49-F238E27FC236}">
                  <a16:creationId xmlns:a16="http://schemas.microsoft.com/office/drawing/2014/main" id="{B78B3015-719C-4E52-B172-5989F4CE72C4}"/>
                </a:ext>
              </a:extLst>
            </p:cNvPr>
            <p:cNvSpPr/>
            <p:nvPr/>
          </p:nvSpPr>
          <p:spPr>
            <a:xfrm>
              <a:off x="2486813" y="4448821"/>
              <a:ext cx="1814954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EEF0B82-DA40-4E7D-B8D0-9C594EA37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  <a14:backgroundMark x1="9700" y1="12573" x2="9700" y2="170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4" r="77666" b="78397"/>
            <a:stretch/>
          </p:blipFill>
          <p:spPr>
            <a:xfrm>
              <a:off x="2118966" y="4344182"/>
              <a:ext cx="1053297" cy="148155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FA2CD55-789A-4467-9FB5-F33E001542A9}"/>
              </a:ext>
            </a:extLst>
          </p:cNvPr>
          <p:cNvGrpSpPr/>
          <p:nvPr/>
        </p:nvGrpSpPr>
        <p:grpSpPr>
          <a:xfrm>
            <a:off x="2089203" y="2203918"/>
            <a:ext cx="2285445" cy="1481559"/>
            <a:chOff x="-19427" y="2780323"/>
            <a:chExt cx="4147863" cy="1481559"/>
          </a:xfrm>
        </p:grpSpPr>
        <p:sp>
          <p:nvSpPr>
            <p:cNvPr id="20" name="Round Diagonal Corner Rectangle 3">
              <a:extLst>
                <a:ext uri="{FF2B5EF4-FFF2-40B4-BE49-F238E27FC236}">
                  <a16:creationId xmlns:a16="http://schemas.microsoft.com/office/drawing/2014/main" id="{D01937AC-15CD-474D-A2E2-1F7775F6A290}"/>
                </a:ext>
              </a:extLst>
            </p:cNvPr>
            <p:cNvSpPr/>
            <p:nvPr/>
          </p:nvSpPr>
          <p:spPr>
            <a:xfrm>
              <a:off x="648180" y="2935147"/>
              <a:ext cx="3480256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971A1A5-4016-4E33-831D-9530296AF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3" b="603"/>
            <a:stretch/>
          </p:blipFill>
          <p:spPr>
            <a:xfrm>
              <a:off x="-19427" y="2780323"/>
              <a:ext cx="2299392" cy="1481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6558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700" y="900577"/>
            <a:ext cx="7652476" cy="42313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B97AA8-1840-48F8-9295-3CA6048AE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A33F613-6FB5-48AF-873B-659D79F67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81AF193-785D-4D3B-9866-282C3C532D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59654" y="1473723"/>
            <a:ext cx="3563412" cy="5384277"/>
          </a:xfrm>
          <a:prstGeom prst="rect">
            <a:avLst/>
          </a:prstGeom>
          <a:effectLst>
            <a:glow rad="139700">
              <a:srgbClr val="FFC000">
                <a:alpha val="40000"/>
              </a:srgbClr>
            </a:glow>
          </a:effectLst>
        </p:spPr>
      </p:pic>
      <p:pic>
        <p:nvPicPr>
          <p:cNvPr id="10" name="Picture 9" descr="Arrow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35DCD39B-65F2-4A17-822A-6C9B40E0BF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57" y="5871288"/>
            <a:ext cx="1105600" cy="1105600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17ED2B03-A6E4-49EA-BEC5-CEC48366C5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428" y="1834023"/>
            <a:ext cx="4088582" cy="4317206"/>
          </a:xfrm>
          <a:prstGeom prst="rect">
            <a:avLst/>
          </a:prstGeom>
        </p:spPr>
      </p:pic>
      <p:pic>
        <p:nvPicPr>
          <p:cNvPr id="13" name="Picture 12" descr="Text, logo&#10;&#10;Description automatically generated">
            <a:extLst>
              <a:ext uri="{FF2B5EF4-FFF2-40B4-BE49-F238E27FC236}">
                <a16:creationId xmlns:a16="http://schemas.microsoft.com/office/drawing/2014/main" id="{6CAB927C-6682-4B44-8481-9FD931A877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24" y="886282"/>
            <a:ext cx="2088874" cy="1023548"/>
          </a:xfrm>
          <a:prstGeom prst="rect">
            <a:avLst/>
          </a:prstGeom>
        </p:spPr>
      </p:pic>
      <p:pic>
        <p:nvPicPr>
          <p:cNvPr id="14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B7135B1D-2C22-407E-955A-12ED2E8CF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65527" y="7414104"/>
            <a:ext cx="487363" cy="487363"/>
          </a:xfrm>
          <a:prstGeom prst="rect">
            <a:avLst/>
          </a:prstGeom>
        </p:spPr>
      </p:pic>
      <p:sp>
        <p:nvSpPr>
          <p:cNvPr id="15" name="文本框 10">
            <a:extLst>
              <a:ext uri="{FF2B5EF4-FFF2-40B4-BE49-F238E27FC236}">
                <a16:creationId xmlns:a16="http://schemas.microsoft.com/office/drawing/2014/main" id="{BBB8D2CD-5D92-4CC6-95B3-B36F471984A4}"/>
              </a:ext>
            </a:extLst>
          </p:cNvPr>
          <p:cNvSpPr txBox="1"/>
          <p:nvPr/>
        </p:nvSpPr>
        <p:spPr>
          <a:xfrm>
            <a:off x="3208664" y="1358075"/>
            <a:ext cx="65283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defRPr>
            </a:lvl1pPr>
          </a:lstStyle>
          <a:p>
            <a:r>
              <a:rPr lang="en-US" altLang="zh-CN" sz="6400" dirty="0" err="1">
                <a:solidFill>
                  <a:srgbClr val="FBC359"/>
                </a:solidFill>
              </a:rPr>
              <a:t>Chúc</a:t>
            </a:r>
            <a:r>
              <a:rPr lang="en-US" altLang="zh-CN" sz="6400" dirty="0">
                <a:solidFill>
                  <a:srgbClr val="FBC359"/>
                </a:solidFill>
              </a:rPr>
              <a:t> </a:t>
            </a:r>
            <a:r>
              <a:rPr lang="en-US" altLang="zh-CN" sz="6400" dirty="0" err="1">
                <a:solidFill>
                  <a:srgbClr val="FBC359"/>
                </a:solidFill>
              </a:rPr>
              <a:t>mừng</a:t>
            </a:r>
            <a:r>
              <a:rPr lang="en-US" altLang="zh-CN" sz="6400" dirty="0">
                <a:solidFill>
                  <a:srgbClr val="FBC359"/>
                </a:solidFill>
              </a:rPr>
              <a:t> </a:t>
            </a:r>
            <a:r>
              <a:rPr lang="en-US" altLang="zh-CN" sz="6400" dirty="0" err="1">
                <a:solidFill>
                  <a:srgbClr val="FBC359"/>
                </a:solidFill>
              </a:rPr>
              <a:t>bạn</a:t>
            </a:r>
            <a:r>
              <a:rPr lang="en-US" altLang="zh-CN" sz="6400" dirty="0">
                <a:solidFill>
                  <a:srgbClr val="FBC359"/>
                </a:solidFill>
              </a:rPr>
              <a:t> </a:t>
            </a:r>
            <a:r>
              <a:rPr lang="en-US" altLang="zh-CN" sz="6400" dirty="0" err="1">
                <a:solidFill>
                  <a:srgbClr val="FBC359"/>
                </a:solidFill>
              </a:rPr>
              <a:t>đã</a:t>
            </a:r>
            <a:r>
              <a:rPr lang="en-US" altLang="zh-CN" sz="6400" dirty="0">
                <a:solidFill>
                  <a:srgbClr val="FBC359"/>
                </a:solidFill>
              </a:rPr>
              <a:t> </a:t>
            </a:r>
            <a:r>
              <a:rPr lang="en-US" altLang="zh-CN" sz="6400" dirty="0" err="1">
                <a:solidFill>
                  <a:srgbClr val="FBC359"/>
                </a:solidFill>
              </a:rPr>
              <a:t>vượt</a:t>
            </a:r>
            <a:r>
              <a:rPr lang="en-US" altLang="zh-CN" sz="6400" dirty="0">
                <a:solidFill>
                  <a:srgbClr val="FBC359"/>
                </a:solidFill>
              </a:rPr>
              <a:t> qua </a:t>
            </a:r>
            <a:r>
              <a:rPr lang="en-US" altLang="zh-CN" sz="6400" err="1">
                <a:solidFill>
                  <a:srgbClr val="FBC359"/>
                </a:solidFill>
              </a:rPr>
              <a:t>thử</a:t>
            </a:r>
            <a:r>
              <a:rPr lang="en-US" altLang="zh-CN" sz="6400">
                <a:solidFill>
                  <a:srgbClr val="FBC359"/>
                </a:solidFill>
              </a:rPr>
              <a:t> thách</a:t>
            </a:r>
            <a:endParaRPr lang="zh-CN" altLang="en-US" sz="6400" dirty="0">
              <a:solidFill>
                <a:srgbClr val="FBC3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079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7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13D8FBB-40C9-4D3B-89B8-F852F8472990}"/>
              </a:ext>
            </a:extLst>
          </p:cNvPr>
          <p:cNvSpPr/>
          <p:nvPr/>
        </p:nvSpPr>
        <p:spPr>
          <a:xfrm>
            <a:off x="4791545" y="1991196"/>
            <a:ext cx="2390397" cy="2056617"/>
          </a:xfrm>
          <a:prstGeom prst="rect">
            <a:avLst/>
          </a:prstGeom>
          <a:solidFill>
            <a:srgbClr val="9A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B4A90-3F56-4947-B81E-51453B32FC5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图片 14">
            <a:extLst>
              <a:ext uri="{FF2B5EF4-FFF2-40B4-BE49-F238E27FC236}">
                <a16:creationId xmlns:a16="http://schemas.microsoft.com/office/drawing/2014/main" id="{F5195D4B-6AD0-43D7-813A-7F32272CD1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089" y="631139"/>
            <a:ext cx="3040071" cy="304007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734BDA3-F1FA-46C3-956B-FFA8020089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1" y="1547666"/>
            <a:ext cx="2539413" cy="1698454"/>
          </a:xfrm>
          <a:prstGeom prst="rect">
            <a:avLst/>
          </a:prstGeom>
        </p:spPr>
      </p:pic>
      <p:sp>
        <p:nvSpPr>
          <p:cNvPr id="14" name="Rectangle: Rounded Corners 13">
            <a:hlinkClick r:id="rId8" action="ppaction://hlinksldjump"/>
            <a:extLst>
              <a:ext uri="{FF2B5EF4-FFF2-40B4-BE49-F238E27FC236}">
                <a16:creationId xmlns:a16="http://schemas.microsoft.com/office/drawing/2014/main" id="{600D9D8E-244B-49AF-B66C-E82D6A0D0E9E}"/>
              </a:ext>
            </a:extLst>
          </p:cNvPr>
          <p:cNvSpPr/>
          <p:nvPr/>
        </p:nvSpPr>
        <p:spPr>
          <a:xfrm>
            <a:off x="7994116" y="3729768"/>
            <a:ext cx="1408176" cy="5577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Bài</a:t>
            </a:r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 1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i Sau Nang" panose="04030905020802020C03" pitchFamily="82" charset="0"/>
            </a:endParaRPr>
          </a:p>
        </p:txBody>
      </p:sp>
      <p:sp>
        <p:nvSpPr>
          <p:cNvPr id="16" name="Rectangle: Rounded Corners 15">
            <a:hlinkClick r:id="rId9" action="ppaction://hlinksldjump"/>
            <a:extLst>
              <a:ext uri="{FF2B5EF4-FFF2-40B4-BE49-F238E27FC236}">
                <a16:creationId xmlns:a16="http://schemas.microsoft.com/office/drawing/2014/main" id="{1610D869-F6F0-482F-B54F-630DFCD4FE47}"/>
              </a:ext>
            </a:extLst>
          </p:cNvPr>
          <p:cNvSpPr/>
          <p:nvPr/>
        </p:nvSpPr>
        <p:spPr>
          <a:xfrm>
            <a:off x="5642928" y="4889722"/>
            <a:ext cx="1408176" cy="5577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Bài</a:t>
            </a:r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 2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i Sau Nang" panose="04030905020802020C03" pitchFamily="82" charset="0"/>
            </a:endParaRPr>
          </a:p>
        </p:txBody>
      </p:sp>
      <p:sp>
        <p:nvSpPr>
          <p:cNvPr id="18" name="Rectangle: Rounded Corners 17">
            <a:hlinkClick r:id="rId10" action="ppaction://hlinksldjump"/>
            <a:extLst>
              <a:ext uri="{FF2B5EF4-FFF2-40B4-BE49-F238E27FC236}">
                <a16:creationId xmlns:a16="http://schemas.microsoft.com/office/drawing/2014/main" id="{1A7FF791-7174-47BB-AC73-6A47382570B5}"/>
              </a:ext>
            </a:extLst>
          </p:cNvPr>
          <p:cNvSpPr/>
          <p:nvPr/>
        </p:nvSpPr>
        <p:spPr>
          <a:xfrm>
            <a:off x="3244419" y="3640418"/>
            <a:ext cx="1408176" cy="838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Vận dụng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i Sau Nang" panose="04030905020802020C03" pitchFamily="82" charset="0"/>
            </a:endParaRP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DC3900FF-84F4-4B32-8F61-2B5C65A36D4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661795" y="3508208"/>
            <a:ext cx="555935" cy="940450"/>
          </a:xfrm>
          <a:prstGeom prst="rect">
            <a:avLst/>
          </a:prstGeom>
        </p:spPr>
      </p:pic>
      <p:pic>
        <p:nvPicPr>
          <p:cNvPr id="24" name="Picture 15">
            <a:extLst>
              <a:ext uri="{FF2B5EF4-FFF2-40B4-BE49-F238E27FC236}">
                <a16:creationId xmlns:a16="http://schemas.microsoft.com/office/drawing/2014/main" id="{52C75FA5-288C-4EFA-B6F7-0AD2054B47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080139" y="4786690"/>
            <a:ext cx="773513" cy="836231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0714320-274A-4D2A-8E6F-95029DAB7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889603" y="3621067"/>
            <a:ext cx="580525" cy="877167"/>
          </a:xfrm>
          <a:prstGeom prst="rect">
            <a:avLst/>
          </a:prstGeom>
          <a:effectLst>
            <a:glow rad="139700">
              <a:srgbClr val="FFC000">
                <a:alpha val="40000"/>
              </a:srgb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9F44D3-AC4A-4712-987D-0D5DCEA84779}"/>
              </a:ext>
            </a:extLst>
          </p:cNvPr>
          <p:cNvSpPr txBox="1"/>
          <p:nvPr/>
        </p:nvSpPr>
        <p:spPr>
          <a:xfrm>
            <a:off x="11219607" y="6337220"/>
            <a:ext cx="99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92D050"/>
                </a:solidFill>
                <a:latin typeface="UVN Dung Dan" panose="03060902040502020204" pitchFamily="66" charset="0"/>
              </a:rPr>
              <a:t>KTUTS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1B13D3-E54F-4F68-B81B-F1DD11EC9E23}"/>
              </a:ext>
            </a:extLst>
          </p:cNvPr>
          <p:cNvSpPr txBox="1"/>
          <p:nvPr/>
        </p:nvSpPr>
        <p:spPr>
          <a:xfrm>
            <a:off x="-18963" y="1329074"/>
            <a:ext cx="99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92D050"/>
                </a:solidFill>
                <a:latin typeface="UVN Dung Dan" panose="03060902040502020204" pitchFamily="66" charset="0"/>
              </a:rPr>
              <a:t>KTUTS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B63020-ABD4-45C2-A108-4266C675BB8A}"/>
              </a:ext>
            </a:extLst>
          </p:cNvPr>
          <p:cNvGrpSpPr/>
          <p:nvPr/>
        </p:nvGrpSpPr>
        <p:grpSpPr>
          <a:xfrm>
            <a:off x="4234121" y="2248660"/>
            <a:ext cx="3682950" cy="1680014"/>
            <a:chOff x="4053927" y="2009636"/>
            <a:chExt cx="3682950" cy="168001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CF73564-5205-41F9-A91B-5872D9E51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213"/>
            <a:stretch/>
          </p:blipFill>
          <p:spPr>
            <a:xfrm>
              <a:off x="4053927" y="2009636"/>
              <a:ext cx="3682950" cy="168001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D8727A4-5D6E-4F96-9012-DB6D76A6BCAC}"/>
                </a:ext>
              </a:extLst>
            </p:cNvPr>
            <p:cNvSpPr txBox="1"/>
            <p:nvPr/>
          </p:nvSpPr>
          <p:spPr>
            <a:xfrm>
              <a:off x="5106827" y="2737683"/>
              <a:ext cx="18405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n w="0"/>
                  <a:solidFill>
                    <a:srgbClr val="5D942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iny" panose="02000903060500060000" pitchFamily="2" charset="0"/>
                </a:rPr>
                <a:t>BẮT</a:t>
              </a:r>
              <a:r>
                <a:rPr lang="en-US" sz="2800" dirty="0">
                  <a:solidFill>
                    <a:srgbClr val="5D942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ln w="0"/>
                  <a:solidFill>
                    <a:srgbClr val="5D942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iny" panose="02000903060500060000" pitchFamily="2" charset="0"/>
                </a:rPr>
                <a:t>ĐẦU</a:t>
              </a:r>
              <a:endParaRPr lang="en-US" sz="2800" dirty="0">
                <a:ln w="0"/>
                <a:solidFill>
                  <a:srgbClr val="5D94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iny" panose="02000903060500060000" pitchFamily="2" charset="0"/>
              </a:endParaRPr>
            </a:p>
          </p:txBody>
        </p:sp>
      </p:grpSp>
      <p:pic>
        <p:nvPicPr>
          <p:cNvPr id="4" name="图片 1">
            <a:extLst>
              <a:ext uri="{FF2B5EF4-FFF2-40B4-BE49-F238E27FC236}">
                <a16:creationId xmlns:a16="http://schemas.microsoft.com/office/drawing/2014/main" id="{67930655-6CDB-4758-9B11-0B4EE05472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9384761">
            <a:off x="6735734" y="-59054"/>
            <a:ext cx="3293932" cy="3489409"/>
          </a:xfrm>
          <a:prstGeom prst="rect">
            <a:avLst/>
          </a:prstGeom>
          <a:effectLst>
            <a:glow rad="101600">
              <a:schemeClr val="accent4">
                <a:lumMod val="60000"/>
                <a:lumOff val="40000"/>
                <a:alpha val="74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C2D44B-69F8-4E14-B95C-C7F17619CB3C}"/>
              </a:ext>
            </a:extLst>
          </p:cNvPr>
          <p:cNvSpPr txBox="1"/>
          <p:nvPr/>
        </p:nvSpPr>
        <p:spPr>
          <a:xfrm rot="21126138">
            <a:off x="7068998" y="563417"/>
            <a:ext cx="25821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Giúp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mình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giải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những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toán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sau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để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tìm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2">
                    <a:lumMod val="50000"/>
                  </a:schemeClr>
                </a:solidFill>
              </a:rPr>
              <a:t>đường</a:t>
            </a:r>
            <a:r>
              <a:rPr lang="en-US" sz="2400">
                <a:solidFill>
                  <a:schemeClr val="accent2">
                    <a:lumMod val="50000"/>
                  </a:schemeClr>
                </a:solidFill>
              </a:rPr>
              <a:t> qua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sông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gặp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Rùa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Nhỏ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nhé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!</a:t>
            </a:r>
          </a:p>
        </p:txBody>
      </p:sp>
      <p:pic>
        <p:nvPicPr>
          <p:cNvPr id="12" name="图片 1">
            <a:extLst>
              <a:ext uri="{FF2B5EF4-FFF2-40B4-BE49-F238E27FC236}">
                <a16:creationId xmlns:a16="http://schemas.microsoft.com/office/drawing/2014/main" id="{081F7166-40E5-41EA-833E-5FC587BE301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406944" flipH="1">
            <a:off x="2388224" y="538638"/>
            <a:ext cx="2340038" cy="2478906"/>
          </a:xfrm>
          <a:prstGeom prst="rect">
            <a:avLst/>
          </a:prstGeom>
          <a:effectLst>
            <a:glow rad="101600">
              <a:schemeClr val="accent6">
                <a:lumMod val="60000"/>
                <a:lumOff val="40000"/>
                <a:alpha val="40000"/>
              </a:schemeClr>
            </a:glo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7F1CC7-1789-451C-BD2B-528D7F52003C}"/>
              </a:ext>
            </a:extLst>
          </p:cNvPr>
          <p:cNvSpPr txBox="1"/>
          <p:nvPr/>
        </p:nvSpPr>
        <p:spPr>
          <a:xfrm rot="21126138">
            <a:off x="2768473" y="1150107"/>
            <a:ext cx="1688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Mình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đợi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bạn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nhé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68435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5" grpId="0"/>
      <p:bldP spid="5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91CFE63E-B998-4AA0-B364-68E5FEA725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5090" y="224398"/>
            <a:ext cx="7315200" cy="539548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23" y="2599515"/>
            <a:ext cx="4313274" cy="4313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640534-11F3-4159-887A-99FA01AC709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915763" y="3016252"/>
            <a:ext cx="2276236" cy="3841748"/>
          </a:xfrm>
          <a:prstGeom prst="rect">
            <a:avLst/>
          </a:prstGeom>
        </p:spPr>
      </p:pic>
      <p:sp>
        <p:nvSpPr>
          <p:cNvPr id="13" name="文本框 10">
            <a:extLst>
              <a:ext uri="{FF2B5EF4-FFF2-40B4-BE49-F238E27FC236}">
                <a16:creationId xmlns:a16="http://schemas.microsoft.com/office/drawing/2014/main" id="{796D064F-28A3-4130-A852-42903DCC5812}"/>
              </a:ext>
            </a:extLst>
          </p:cNvPr>
          <p:cNvSpPr txBox="1"/>
          <p:nvPr/>
        </p:nvSpPr>
        <p:spPr>
          <a:xfrm>
            <a:off x="3656474" y="1076021"/>
            <a:ext cx="52524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Chúng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mình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đã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gặp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lại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nhau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rồi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.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Cám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ơn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các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bạn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nhỏ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nhé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!</a:t>
            </a:r>
            <a:endParaRPr kumimoji="0" lang="zh-CN" altLang="en-US" sz="4400" b="0" i="0" u="none" strike="noStrike" kern="1200" cap="none" spc="0" normalizeH="0" baseline="0" noProof="0" dirty="0">
              <a:ln w="19050">
                <a:gradFill>
                  <a:gsLst>
                    <a:gs pos="0">
                      <a:prstClr val="white"/>
                    </a:gs>
                    <a:gs pos="100000">
                      <a:prstClr val="white">
                        <a:lumMod val="95000"/>
                      </a:prstClr>
                    </a:gs>
                  </a:gsLst>
                  <a:lin ang="5400000" scaled="1"/>
                </a:gradFill>
              </a:ln>
              <a:solidFill>
                <a:schemeClr val="accent5">
                  <a:lumMod val="50000"/>
                </a:schemeClr>
              </a:solidFill>
              <a:effectLst>
                <a:outerShdw blurRad="2159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per Black" panose="02040603050506020204" pitchFamily="18" charset="0"/>
              <a:ea typeface="华康POP2体W9" panose="040B0909000000000000" pitchFamily="81" charset="-122"/>
            </a:endParaRPr>
          </a:p>
        </p:txBody>
      </p:sp>
      <p:pic>
        <p:nvPicPr>
          <p:cNvPr id="9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7F3AE7C6-93CF-425C-8120-4C2CBE671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65527" y="74141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7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B97AA8-1840-48F8-9295-3CA6048AE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A33F613-6FB5-48AF-873B-659D79F67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EC4EBA1B-378C-4418-8443-0AC669BC4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989" y="1567781"/>
            <a:ext cx="7427772" cy="3295652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21846343-34ED-4F9E-8051-4525E91716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23" y="2203451"/>
            <a:ext cx="4709338" cy="4709338"/>
          </a:xfrm>
          <a:prstGeom prst="rect">
            <a:avLst/>
          </a:prstGeom>
        </p:spPr>
      </p:pic>
      <p:sp>
        <p:nvSpPr>
          <p:cNvPr id="18" name="文本框 10">
            <a:extLst>
              <a:ext uri="{FF2B5EF4-FFF2-40B4-BE49-F238E27FC236}">
                <a16:creationId xmlns:a16="http://schemas.microsoft.com/office/drawing/2014/main" id="{285ECED8-28E1-4823-ABF4-C0B365B31CFE}"/>
              </a:ext>
            </a:extLst>
          </p:cNvPr>
          <p:cNvSpPr txBox="1"/>
          <p:nvPr/>
        </p:nvSpPr>
        <p:spPr>
          <a:xfrm>
            <a:off x="3195944" y="2579679"/>
            <a:ext cx="580011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zh-CN" sz="3600" b="1">
                <a:solidFill>
                  <a:srgbClr val="000000"/>
                </a:solidFill>
              </a:rPr>
              <a:t>Làm bài tập vào vở Toán</a:t>
            </a:r>
          </a:p>
          <a:p>
            <a:pPr marL="571500" marR="0" lvl="0" indent="-57150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zh-CN" sz="3600" b="1">
                <a:solidFill>
                  <a:srgbClr val="000000"/>
                </a:solidFill>
              </a:rPr>
              <a:t>Chuẩn bị bài tt</a:t>
            </a:r>
            <a:endParaRPr lang="zh-CN" altLang="en-US" sz="3600" b="1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9DC3AC-B6F4-43FB-81E8-6512DCF03A3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37500" y="2579679"/>
            <a:ext cx="2527582" cy="4265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64A869-BE3B-4128-BE06-CAF7670F0A2B}"/>
              </a:ext>
            </a:extLst>
          </p:cNvPr>
          <p:cNvSpPr txBox="1"/>
          <p:nvPr/>
        </p:nvSpPr>
        <p:spPr>
          <a:xfrm>
            <a:off x="4571115" y="41008"/>
            <a:ext cx="3950002" cy="1463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800" b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Dặn dò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FF940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596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C36C32C-C9DF-4C29-8904-DB4E2593B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37"/>
            <a:ext cx="12191999" cy="689053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61CDA5-9661-479B-93F7-68383DBBE6C3}"/>
              </a:ext>
            </a:extLst>
          </p:cNvPr>
          <p:cNvGrpSpPr/>
          <p:nvPr/>
        </p:nvGrpSpPr>
        <p:grpSpPr>
          <a:xfrm>
            <a:off x="2669225" y="-32537"/>
            <a:ext cx="8536686" cy="5395488"/>
            <a:chOff x="2669225" y="-32537"/>
            <a:chExt cx="8536686" cy="5395488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id="{E752776B-762D-4282-8DEB-188B2D564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928261" y="-32537"/>
              <a:ext cx="8018615" cy="5395488"/>
            </a:xfrm>
            <a:prstGeom prst="rect">
              <a:avLst/>
            </a:prstGeom>
          </p:spPr>
        </p:pic>
        <p:sp>
          <p:nvSpPr>
            <p:cNvPr id="18" name="文本框 10">
              <a:extLst>
                <a:ext uri="{FF2B5EF4-FFF2-40B4-BE49-F238E27FC236}">
                  <a16:creationId xmlns:a16="http://schemas.microsoft.com/office/drawing/2014/main" id="{285ECED8-28E1-4823-ABF4-C0B365B31CFE}"/>
                </a:ext>
              </a:extLst>
            </p:cNvPr>
            <p:cNvSpPr txBox="1"/>
            <p:nvPr/>
          </p:nvSpPr>
          <p:spPr>
            <a:xfrm>
              <a:off x="2669225" y="722426"/>
              <a:ext cx="853668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dirty="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Xin </a:t>
              </a:r>
              <a:r>
                <a:rPr lang="en-US" altLang="zh-CN" sz="8000" dirty="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chào</a:t>
              </a:r>
              <a:r>
                <a:rPr lang="en-US" altLang="zh-CN" sz="8000" dirty="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  <a:r>
                <a:rPr lang="en-US" altLang="zh-CN" sz="800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và</a:t>
              </a:r>
              <a:r>
                <a:rPr lang="en-US" altLang="zh-CN" sz="800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hẹn </a:t>
              </a:r>
              <a:r>
                <a:rPr lang="en-US" altLang="zh-CN" sz="8000" dirty="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gặp</a:t>
              </a:r>
              <a:r>
                <a:rPr lang="en-US" altLang="zh-CN" sz="8000" dirty="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  <a:r>
                <a:rPr lang="en-US" altLang="zh-CN" sz="8000" dirty="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lại</a:t>
              </a:r>
              <a:endParaRPr lang="zh-CN" altLang="en-US" sz="8000" dirty="0">
                <a:ln w="28575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lamenco" panose="020406030505060202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D5C330-B931-4092-AA3C-6E588B9D0F7B}"/>
              </a:ext>
            </a:extLst>
          </p:cNvPr>
          <p:cNvGrpSpPr/>
          <p:nvPr/>
        </p:nvGrpSpPr>
        <p:grpSpPr>
          <a:xfrm>
            <a:off x="193746" y="3276971"/>
            <a:ext cx="4045401" cy="3238872"/>
            <a:chOff x="193746" y="3276971"/>
            <a:chExt cx="4045401" cy="323887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8803826-FB47-4856-8509-05D1263D3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93746" y="3429000"/>
              <a:ext cx="1828955" cy="3086843"/>
            </a:xfrm>
            <a:prstGeom prst="rect">
              <a:avLst/>
            </a:prstGeom>
          </p:spPr>
        </p:pic>
        <p:pic>
          <p:nvPicPr>
            <p:cNvPr id="17" name="图片 14">
              <a:extLst>
                <a:ext uri="{FF2B5EF4-FFF2-40B4-BE49-F238E27FC236}">
                  <a16:creationId xmlns:a16="http://schemas.microsoft.com/office/drawing/2014/main" id="{21846343-34ED-4F9E-8051-4525E9171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07" y="3276971"/>
              <a:ext cx="3139840" cy="3139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7859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378ABF8-4BB4-4A03-AC89-A3AED173CFF5}"/>
              </a:ext>
            </a:extLst>
          </p:cNvPr>
          <p:cNvGrpSpPr/>
          <p:nvPr/>
        </p:nvGrpSpPr>
        <p:grpSpPr>
          <a:xfrm>
            <a:off x="3204060" y="2153841"/>
            <a:ext cx="2944624" cy="1620773"/>
            <a:chOff x="3732039" y="1981653"/>
            <a:chExt cx="2944624" cy="1620773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86A232C-CC9C-4E7C-9DF8-79449E83D764}"/>
                </a:ext>
              </a:extLst>
            </p:cNvPr>
            <p:cNvSpPr/>
            <p:nvPr/>
          </p:nvSpPr>
          <p:spPr>
            <a:xfrm>
              <a:off x="3732039" y="1981653"/>
              <a:ext cx="2831322" cy="1620773"/>
            </a:xfrm>
            <a:custGeom>
              <a:avLst/>
              <a:gdLst>
                <a:gd name="connsiteX0" fmla="*/ 0 w 2831322"/>
                <a:gd name="connsiteY0" fmla="*/ 270134 h 1620773"/>
                <a:gd name="connsiteX1" fmla="*/ 270134 w 2831322"/>
                <a:gd name="connsiteY1" fmla="*/ 0 h 1620773"/>
                <a:gd name="connsiteX2" fmla="*/ 888719 w 2831322"/>
                <a:gd name="connsiteY2" fmla="*/ 0 h 1620773"/>
                <a:gd name="connsiteX3" fmla="*/ 1461482 w 2831322"/>
                <a:gd name="connsiteY3" fmla="*/ 0 h 1620773"/>
                <a:gd name="connsiteX4" fmla="*/ 2561188 w 2831322"/>
                <a:gd name="connsiteY4" fmla="*/ 0 h 1620773"/>
                <a:gd name="connsiteX5" fmla="*/ 2831322 w 2831322"/>
                <a:gd name="connsiteY5" fmla="*/ 270134 h 1620773"/>
                <a:gd name="connsiteX6" fmla="*/ 2831322 w 2831322"/>
                <a:gd name="connsiteY6" fmla="*/ 831997 h 1620773"/>
                <a:gd name="connsiteX7" fmla="*/ 2831322 w 2831322"/>
                <a:gd name="connsiteY7" fmla="*/ 1350639 h 1620773"/>
                <a:gd name="connsiteX8" fmla="*/ 2561188 w 2831322"/>
                <a:gd name="connsiteY8" fmla="*/ 1620773 h 1620773"/>
                <a:gd name="connsiteX9" fmla="*/ 1988425 w 2831322"/>
                <a:gd name="connsiteY9" fmla="*/ 1620773 h 1620773"/>
                <a:gd name="connsiteX10" fmla="*/ 1438572 w 2831322"/>
                <a:gd name="connsiteY10" fmla="*/ 1620773 h 1620773"/>
                <a:gd name="connsiteX11" fmla="*/ 911629 w 2831322"/>
                <a:gd name="connsiteY11" fmla="*/ 1620773 h 1620773"/>
                <a:gd name="connsiteX12" fmla="*/ 270134 w 2831322"/>
                <a:gd name="connsiteY12" fmla="*/ 1620773 h 1620773"/>
                <a:gd name="connsiteX13" fmla="*/ 0 w 2831322"/>
                <a:gd name="connsiteY13" fmla="*/ 1350639 h 1620773"/>
                <a:gd name="connsiteX14" fmla="*/ 0 w 2831322"/>
                <a:gd name="connsiteY14" fmla="*/ 799581 h 1620773"/>
                <a:gd name="connsiteX15" fmla="*/ 0 w 2831322"/>
                <a:gd name="connsiteY15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31322" h="1620773" fill="none" extrusionOk="0">
                  <a:moveTo>
                    <a:pt x="0" y="270134"/>
                  </a:moveTo>
                  <a:cubicBezTo>
                    <a:pt x="15990" y="115441"/>
                    <a:pt x="92460" y="-3370"/>
                    <a:pt x="270134" y="0"/>
                  </a:cubicBezTo>
                  <a:cubicBezTo>
                    <a:pt x="572191" y="-18538"/>
                    <a:pt x="740043" y="71922"/>
                    <a:pt x="888719" y="0"/>
                  </a:cubicBezTo>
                  <a:cubicBezTo>
                    <a:pt x="1037396" y="-71922"/>
                    <a:pt x="1252541" y="19702"/>
                    <a:pt x="1461482" y="0"/>
                  </a:cubicBezTo>
                  <a:cubicBezTo>
                    <a:pt x="1670423" y="-19702"/>
                    <a:pt x="2142169" y="86617"/>
                    <a:pt x="2561188" y="0"/>
                  </a:cubicBezTo>
                  <a:cubicBezTo>
                    <a:pt x="2712330" y="-8025"/>
                    <a:pt x="2844180" y="99485"/>
                    <a:pt x="2831322" y="270134"/>
                  </a:cubicBezTo>
                  <a:cubicBezTo>
                    <a:pt x="2879500" y="500454"/>
                    <a:pt x="2830034" y="696465"/>
                    <a:pt x="2831322" y="831997"/>
                  </a:cubicBezTo>
                  <a:cubicBezTo>
                    <a:pt x="2832610" y="967529"/>
                    <a:pt x="2792811" y="1226278"/>
                    <a:pt x="2831322" y="1350639"/>
                  </a:cubicBezTo>
                  <a:cubicBezTo>
                    <a:pt x="2825448" y="1511559"/>
                    <a:pt x="2734483" y="1627415"/>
                    <a:pt x="2561188" y="1620773"/>
                  </a:cubicBezTo>
                  <a:cubicBezTo>
                    <a:pt x="2402926" y="1623372"/>
                    <a:pt x="2218812" y="1574438"/>
                    <a:pt x="1988425" y="1620773"/>
                  </a:cubicBezTo>
                  <a:cubicBezTo>
                    <a:pt x="1758038" y="1667108"/>
                    <a:pt x="1701380" y="1604617"/>
                    <a:pt x="1438572" y="1620773"/>
                  </a:cubicBezTo>
                  <a:cubicBezTo>
                    <a:pt x="1175764" y="1636929"/>
                    <a:pt x="1059951" y="1587674"/>
                    <a:pt x="911629" y="1620773"/>
                  </a:cubicBezTo>
                  <a:cubicBezTo>
                    <a:pt x="763307" y="1653872"/>
                    <a:pt x="563192" y="1613727"/>
                    <a:pt x="270134" y="1620773"/>
                  </a:cubicBezTo>
                  <a:cubicBezTo>
                    <a:pt x="94126" y="1639894"/>
                    <a:pt x="-16093" y="1499705"/>
                    <a:pt x="0" y="1350639"/>
                  </a:cubicBezTo>
                  <a:cubicBezTo>
                    <a:pt x="-34637" y="1164785"/>
                    <a:pt x="49052" y="1032715"/>
                    <a:pt x="0" y="799581"/>
                  </a:cubicBezTo>
                  <a:cubicBezTo>
                    <a:pt x="-49052" y="566447"/>
                    <a:pt x="57313" y="534012"/>
                    <a:pt x="0" y="270134"/>
                  </a:cubicBezTo>
                  <a:close/>
                </a:path>
                <a:path w="283132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398853" y="-1210"/>
                    <a:pt x="698279" y="41911"/>
                    <a:pt x="819987" y="0"/>
                  </a:cubicBezTo>
                  <a:cubicBezTo>
                    <a:pt x="941695" y="-41911"/>
                    <a:pt x="1112804" y="22887"/>
                    <a:pt x="1392750" y="0"/>
                  </a:cubicBezTo>
                  <a:cubicBezTo>
                    <a:pt x="1672696" y="-22887"/>
                    <a:pt x="1714312" y="15332"/>
                    <a:pt x="1988425" y="0"/>
                  </a:cubicBezTo>
                  <a:cubicBezTo>
                    <a:pt x="2262539" y="-15332"/>
                    <a:pt x="2309894" y="35679"/>
                    <a:pt x="2561188" y="0"/>
                  </a:cubicBezTo>
                  <a:cubicBezTo>
                    <a:pt x="2711881" y="9478"/>
                    <a:pt x="2797932" y="119909"/>
                    <a:pt x="2831322" y="270134"/>
                  </a:cubicBezTo>
                  <a:cubicBezTo>
                    <a:pt x="2865965" y="456003"/>
                    <a:pt x="2825886" y="577940"/>
                    <a:pt x="2831322" y="821192"/>
                  </a:cubicBezTo>
                  <a:cubicBezTo>
                    <a:pt x="2836758" y="1064444"/>
                    <a:pt x="2811232" y="1094800"/>
                    <a:pt x="2831322" y="1350639"/>
                  </a:cubicBezTo>
                  <a:cubicBezTo>
                    <a:pt x="2806485" y="1488610"/>
                    <a:pt x="2706664" y="1611026"/>
                    <a:pt x="2561188" y="1620773"/>
                  </a:cubicBezTo>
                  <a:cubicBezTo>
                    <a:pt x="2406089" y="1628416"/>
                    <a:pt x="2180328" y="1556941"/>
                    <a:pt x="1965514" y="1620773"/>
                  </a:cubicBezTo>
                  <a:cubicBezTo>
                    <a:pt x="1750700" y="1684605"/>
                    <a:pt x="1681879" y="1588594"/>
                    <a:pt x="1461482" y="1620773"/>
                  </a:cubicBezTo>
                  <a:cubicBezTo>
                    <a:pt x="1241085" y="1652952"/>
                    <a:pt x="1088917" y="1614133"/>
                    <a:pt x="842898" y="1620773"/>
                  </a:cubicBezTo>
                  <a:cubicBezTo>
                    <a:pt x="596879" y="1627413"/>
                    <a:pt x="433901" y="1560847"/>
                    <a:pt x="270134" y="1620773"/>
                  </a:cubicBezTo>
                  <a:cubicBezTo>
                    <a:pt x="119594" y="1582468"/>
                    <a:pt x="3524" y="1462090"/>
                    <a:pt x="0" y="1350639"/>
                  </a:cubicBezTo>
                  <a:cubicBezTo>
                    <a:pt x="-31961" y="1157946"/>
                    <a:pt x="3319" y="988949"/>
                    <a:pt x="0" y="799581"/>
                  </a:cubicBezTo>
                  <a:cubicBezTo>
                    <a:pt x="-3319" y="610213"/>
                    <a:pt x="17669" y="393242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68C16BA-81F5-4A68-8473-C186DCCC52A7}"/>
                    </a:ext>
                  </a:extLst>
                </p:cNvPr>
                <p:cNvSpPr txBox="1"/>
                <p:nvPr/>
              </p:nvSpPr>
              <p:spPr>
                <a:xfrm>
                  <a:off x="3943343" y="2079610"/>
                  <a:ext cx="2733320" cy="14259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/>
                    <a:t>a</a:t>
                  </a:r>
                  <a:r>
                    <a:rPr lang="en-US" sz="6000" b="1" dirty="0"/>
                    <a:t>)</a:t>
                  </a:r>
                  <a:r>
                    <a:rPr lang="en-US" sz="6000" b="1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60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68C16BA-81F5-4A68-8473-C186DCCC52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3343" y="2079610"/>
                  <a:ext cx="2733320" cy="1425968"/>
                </a:xfrm>
                <a:prstGeom prst="rect">
                  <a:avLst/>
                </a:prstGeom>
                <a:blipFill>
                  <a:blip r:embed="rId5"/>
                  <a:stretch>
                    <a:fillRect l="-10022" b="-149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71CD98C-6359-493A-BD6C-07E211E7E439}"/>
              </a:ext>
            </a:extLst>
          </p:cNvPr>
          <p:cNvSpPr txBox="1"/>
          <p:nvPr/>
        </p:nvSpPr>
        <p:spPr>
          <a:xfrm>
            <a:off x="4400505" y="1066592"/>
            <a:ext cx="43257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4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</a:rPr>
              <a:t>rồi</a:t>
            </a:r>
            <a:r>
              <a:rPr lang="en-US" sz="4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</a:rPr>
              <a:t>rút</a:t>
            </a:r>
            <a:r>
              <a:rPr lang="en-US" sz="4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</a:rPr>
              <a:t>gọn</a:t>
            </a:r>
            <a:endParaRPr lang="en-US" sz="4400" b="1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F7162FC-8428-4731-8C34-FF9E33BD2239}"/>
              </a:ext>
            </a:extLst>
          </p:cNvPr>
          <p:cNvGrpSpPr/>
          <p:nvPr/>
        </p:nvGrpSpPr>
        <p:grpSpPr>
          <a:xfrm>
            <a:off x="7253905" y="2170235"/>
            <a:ext cx="2944624" cy="1620773"/>
            <a:chOff x="3732039" y="1981653"/>
            <a:chExt cx="2944624" cy="162077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C6F24CAD-B92A-4E9E-B256-1C9E83DF78BE}"/>
                </a:ext>
              </a:extLst>
            </p:cNvPr>
            <p:cNvSpPr/>
            <p:nvPr/>
          </p:nvSpPr>
          <p:spPr>
            <a:xfrm>
              <a:off x="3732039" y="1981653"/>
              <a:ext cx="2831322" cy="1620773"/>
            </a:xfrm>
            <a:custGeom>
              <a:avLst/>
              <a:gdLst>
                <a:gd name="connsiteX0" fmla="*/ 0 w 2831322"/>
                <a:gd name="connsiteY0" fmla="*/ 270134 h 1620773"/>
                <a:gd name="connsiteX1" fmla="*/ 270134 w 2831322"/>
                <a:gd name="connsiteY1" fmla="*/ 0 h 1620773"/>
                <a:gd name="connsiteX2" fmla="*/ 888719 w 2831322"/>
                <a:gd name="connsiteY2" fmla="*/ 0 h 1620773"/>
                <a:gd name="connsiteX3" fmla="*/ 1461482 w 2831322"/>
                <a:gd name="connsiteY3" fmla="*/ 0 h 1620773"/>
                <a:gd name="connsiteX4" fmla="*/ 2561188 w 2831322"/>
                <a:gd name="connsiteY4" fmla="*/ 0 h 1620773"/>
                <a:gd name="connsiteX5" fmla="*/ 2831322 w 2831322"/>
                <a:gd name="connsiteY5" fmla="*/ 270134 h 1620773"/>
                <a:gd name="connsiteX6" fmla="*/ 2831322 w 2831322"/>
                <a:gd name="connsiteY6" fmla="*/ 831997 h 1620773"/>
                <a:gd name="connsiteX7" fmla="*/ 2831322 w 2831322"/>
                <a:gd name="connsiteY7" fmla="*/ 1350639 h 1620773"/>
                <a:gd name="connsiteX8" fmla="*/ 2561188 w 2831322"/>
                <a:gd name="connsiteY8" fmla="*/ 1620773 h 1620773"/>
                <a:gd name="connsiteX9" fmla="*/ 1988425 w 2831322"/>
                <a:gd name="connsiteY9" fmla="*/ 1620773 h 1620773"/>
                <a:gd name="connsiteX10" fmla="*/ 1438572 w 2831322"/>
                <a:gd name="connsiteY10" fmla="*/ 1620773 h 1620773"/>
                <a:gd name="connsiteX11" fmla="*/ 911629 w 2831322"/>
                <a:gd name="connsiteY11" fmla="*/ 1620773 h 1620773"/>
                <a:gd name="connsiteX12" fmla="*/ 270134 w 2831322"/>
                <a:gd name="connsiteY12" fmla="*/ 1620773 h 1620773"/>
                <a:gd name="connsiteX13" fmla="*/ 0 w 2831322"/>
                <a:gd name="connsiteY13" fmla="*/ 1350639 h 1620773"/>
                <a:gd name="connsiteX14" fmla="*/ 0 w 2831322"/>
                <a:gd name="connsiteY14" fmla="*/ 799581 h 1620773"/>
                <a:gd name="connsiteX15" fmla="*/ 0 w 2831322"/>
                <a:gd name="connsiteY15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31322" h="1620773" fill="none" extrusionOk="0">
                  <a:moveTo>
                    <a:pt x="0" y="270134"/>
                  </a:moveTo>
                  <a:cubicBezTo>
                    <a:pt x="15990" y="115441"/>
                    <a:pt x="92460" y="-3370"/>
                    <a:pt x="270134" y="0"/>
                  </a:cubicBezTo>
                  <a:cubicBezTo>
                    <a:pt x="572191" y="-18538"/>
                    <a:pt x="740043" y="71922"/>
                    <a:pt x="888719" y="0"/>
                  </a:cubicBezTo>
                  <a:cubicBezTo>
                    <a:pt x="1037396" y="-71922"/>
                    <a:pt x="1252541" y="19702"/>
                    <a:pt x="1461482" y="0"/>
                  </a:cubicBezTo>
                  <a:cubicBezTo>
                    <a:pt x="1670423" y="-19702"/>
                    <a:pt x="2142169" y="86617"/>
                    <a:pt x="2561188" y="0"/>
                  </a:cubicBezTo>
                  <a:cubicBezTo>
                    <a:pt x="2712330" y="-8025"/>
                    <a:pt x="2844180" y="99485"/>
                    <a:pt x="2831322" y="270134"/>
                  </a:cubicBezTo>
                  <a:cubicBezTo>
                    <a:pt x="2879500" y="500454"/>
                    <a:pt x="2830034" y="696465"/>
                    <a:pt x="2831322" y="831997"/>
                  </a:cubicBezTo>
                  <a:cubicBezTo>
                    <a:pt x="2832610" y="967529"/>
                    <a:pt x="2792811" y="1226278"/>
                    <a:pt x="2831322" y="1350639"/>
                  </a:cubicBezTo>
                  <a:cubicBezTo>
                    <a:pt x="2825448" y="1511559"/>
                    <a:pt x="2734483" y="1627415"/>
                    <a:pt x="2561188" y="1620773"/>
                  </a:cubicBezTo>
                  <a:cubicBezTo>
                    <a:pt x="2402926" y="1623372"/>
                    <a:pt x="2218812" y="1574438"/>
                    <a:pt x="1988425" y="1620773"/>
                  </a:cubicBezTo>
                  <a:cubicBezTo>
                    <a:pt x="1758038" y="1667108"/>
                    <a:pt x="1701380" y="1604617"/>
                    <a:pt x="1438572" y="1620773"/>
                  </a:cubicBezTo>
                  <a:cubicBezTo>
                    <a:pt x="1175764" y="1636929"/>
                    <a:pt x="1059951" y="1587674"/>
                    <a:pt x="911629" y="1620773"/>
                  </a:cubicBezTo>
                  <a:cubicBezTo>
                    <a:pt x="763307" y="1653872"/>
                    <a:pt x="563192" y="1613727"/>
                    <a:pt x="270134" y="1620773"/>
                  </a:cubicBezTo>
                  <a:cubicBezTo>
                    <a:pt x="94126" y="1639894"/>
                    <a:pt x="-16093" y="1499705"/>
                    <a:pt x="0" y="1350639"/>
                  </a:cubicBezTo>
                  <a:cubicBezTo>
                    <a:pt x="-34637" y="1164785"/>
                    <a:pt x="49052" y="1032715"/>
                    <a:pt x="0" y="799581"/>
                  </a:cubicBezTo>
                  <a:cubicBezTo>
                    <a:pt x="-49052" y="566447"/>
                    <a:pt x="57313" y="534012"/>
                    <a:pt x="0" y="270134"/>
                  </a:cubicBezTo>
                  <a:close/>
                </a:path>
                <a:path w="283132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398853" y="-1210"/>
                    <a:pt x="698279" y="41911"/>
                    <a:pt x="819987" y="0"/>
                  </a:cubicBezTo>
                  <a:cubicBezTo>
                    <a:pt x="941695" y="-41911"/>
                    <a:pt x="1112804" y="22887"/>
                    <a:pt x="1392750" y="0"/>
                  </a:cubicBezTo>
                  <a:cubicBezTo>
                    <a:pt x="1672696" y="-22887"/>
                    <a:pt x="1714312" y="15332"/>
                    <a:pt x="1988425" y="0"/>
                  </a:cubicBezTo>
                  <a:cubicBezTo>
                    <a:pt x="2262539" y="-15332"/>
                    <a:pt x="2309894" y="35679"/>
                    <a:pt x="2561188" y="0"/>
                  </a:cubicBezTo>
                  <a:cubicBezTo>
                    <a:pt x="2711881" y="9478"/>
                    <a:pt x="2797932" y="119909"/>
                    <a:pt x="2831322" y="270134"/>
                  </a:cubicBezTo>
                  <a:cubicBezTo>
                    <a:pt x="2865965" y="456003"/>
                    <a:pt x="2825886" y="577940"/>
                    <a:pt x="2831322" y="821192"/>
                  </a:cubicBezTo>
                  <a:cubicBezTo>
                    <a:pt x="2836758" y="1064444"/>
                    <a:pt x="2811232" y="1094800"/>
                    <a:pt x="2831322" y="1350639"/>
                  </a:cubicBezTo>
                  <a:cubicBezTo>
                    <a:pt x="2806485" y="1488610"/>
                    <a:pt x="2706664" y="1611026"/>
                    <a:pt x="2561188" y="1620773"/>
                  </a:cubicBezTo>
                  <a:cubicBezTo>
                    <a:pt x="2406089" y="1628416"/>
                    <a:pt x="2180328" y="1556941"/>
                    <a:pt x="1965514" y="1620773"/>
                  </a:cubicBezTo>
                  <a:cubicBezTo>
                    <a:pt x="1750700" y="1684605"/>
                    <a:pt x="1681879" y="1588594"/>
                    <a:pt x="1461482" y="1620773"/>
                  </a:cubicBezTo>
                  <a:cubicBezTo>
                    <a:pt x="1241085" y="1652952"/>
                    <a:pt x="1088917" y="1614133"/>
                    <a:pt x="842898" y="1620773"/>
                  </a:cubicBezTo>
                  <a:cubicBezTo>
                    <a:pt x="596879" y="1627413"/>
                    <a:pt x="433901" y="1560847"/>
                    <a:pt x="270134" y="1620773"/>
                  </a:cubicBezTo>
                  <a:cubicBezTo>
                    <a:pt x="119594" y="1582468"/>
                    <a:pt x="3524" y="1462090"/>
                    <a:pt x="0" y="1350639"/>
                  </a:cubicBezTo>
                  <a:cubicBezTo>
                    <a:pt x="-31961" y="1157946"/>
                    <a:pt x="3319" y="988949"/>
                    <a:pt x="0" y="799581"/>
                  </a:cubicBezTo>
                  <a:cubicBezTo>
                    <a:pt x="-3319" y="610213"/>
                    <a:pt x="17669" y="393242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4FD6CEC-1F3F-4135-8418-CDED7AD03CF4}"/>
                    </a:ext>
                  </a:extLst>
                </p:cNvPr>
                <p:cNvSpPr txBox="1"/>
                <p:nvPr/>
              </p:nvSpPr>
              <p:spPr>
                <a:xfrm>
                  <a:off x="3943343" y="2079610"/>
                  <a:ext cx="2733320" cy="1426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/>
                    <a:t>b</a:t>
                  </a:r>
                  <a:r>
                    <a:rPr lang="en-US" sz="6000" b="1"/>
                    <a:t>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60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4FD6CEC-1F3F-4135-8418-CDED7AD03C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3343" y="2079610"/>
                  <a:ext cx="2733320" cy="1426288"/>
                </a:xfrm>
                <a:prstGeom prst="rect">
                  <a:avLst/>
                </a:prstGeom>
                <a:blipFill>
                  <a:blip r:embed="rId6"/>
                  <a:stretch>
                    <a:fillRect l="-10268" b="-149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4A11675-75FA-4469-868C-5A96D933F5C6}"/>
              </a:ext>
            </a:extLst>
          </p:cNvPr>
          <p:cNvGrpSpPr/>
          <p:nvPr/>
        </p:nvGrpSpPr>
        <p:grpSpPr>
          <a:xfrm>
            <a:off x="4638643" y="4161311"/>
            <a:ext cx="2831322" cy="1620773"/>
            <a:chOff x="3732039" y="1981653"/>
            <a:chExt cx="2831322" cy="1620773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54103FD-5CC6-4E5A-AA23-5E3A4F9CB39D}"/>
                </a:ext>
              </a:extLst>
            </p:cNvPr>
            <p:cNvSpPr/>
            <p:nvPr/>
          </p:nvSpPr>
          <p:spPr>
            <a:xfrm>
              <a:off x="3732039" y="1981653"/>
              <a:ext cx="2831322" cy="1620773"/>
            </a:xfrm>
            <a:custGeom>
              <a:avLst/>
              <a:gdLst>
                <a:gd name="connsiteX0" fmla="*/ 0 w 2831322"/>
                <a:gd name="connsiteY0" fmla="*/ 270134 h 1620773"/>
                <a:gd name="connsiteX1" fmla="*/ 270134 w 2831322"/>
                <a:gd name="connsiteY1" fmla="*/ 0 h 1620773"/>
                <a:gd name="connsiteX2" fmla="*/ 888719 w 2831322"/>
                <a:gd name="connsiteY2" fmla="*/ 0 h 1620773"/>
                <a:gd name="connsiteX3" fmla="*/ 1461482 w 2831322"/>
                <a:gd name="connsiteY3" fmla="*/ 0 h 1620773"/>
                <a:gd name="connsiteX4" fmla="*/ 2561188 w 2831322"/>
                <a:gd name="connsiteY4" fmla="*/ 0 h 1620773"/>
                <a:gd name="connsiteX5" fmla="*/ 2831322 w 2831322"/>
                <a:gd name="connsiteY5" fmla="*/ 270134 h 1620773"/>
                <a:gd name="connsiteX6" fmla="*/ 2831322 w 2831322"/>
                <a:gd name="connsiteY6" fmla="*/ 831997 h 1620773"/>
                <a:gd name="connsiteX7" fmla="*/ 2831322 w 2831322"/>
                <a:gd name="connsiteY7" fmla="*/ 1350639 h 1620773"/>
                <a:gd name="connsiteX8" fmla="*/ 2561188 w 2831322"/>
                <a:gd name="connsiteY8" fmla="*/ 1620773 h 1620773"/>
                <a:gd name="connsiteX9" fmla="*/ 1988425 w 2831322"/>
                <a:gd name="connsiteY9" fmla="*/ 1620773 h 1620773"/>
                <a:gd name="connsiteX10" fmla="*/ 1438572 w 2831322"/>
                <a:gd name="connsiteY10" fmla="*/ 1620773 h 1620773"/>
                <a:gd name="connsiteX11" fmla="*/ 911629 w 2831322"/>
                <a:gd name="connsiteY11" fmla="*/ 1620773 h 1620773"/>
                <a:gd name="connsiteX12" fmla="*/ 270134 w 2831322"/>
                <a:gd name="connsiteY12" fmla="*/ 1620773 h 1620773"/>
                <a:gd name="connsiteX13" fmla="*/ 0 w 2831322"/>
                <a:gd name="connsiteY13" fmla="*/ 1350639 h 1620773"/>
                <a:gd name="connsiteX14" fmla="*/ 0 w 2831322"/>
                <a:gd name="connsiteY14" fmla="*/ 799581 h 1620773"/>
                <a:gd name="connsiteX15" fmla="*/ 0 w 2831322"/>
                <a:gd name="connsiteY15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31322" h="1620773" fill="none" extrusionOk="0">
                  <a:moveTo>
                    <a:pt x="0" y="270134"/>
                  </a:moveTo>
                  <a:cubicBezTo>
                    <a:pt x="15990" y="115441"/>
                    <a:pt x="92460" y="-3370"/>
                    <a:pt x="270134" y="0"/>
                  </a:cubicBezTo>
                  <a:cubicBezTo>
                    <a:pt x="572191" y="-18538"/>
                    <a:pt x="740043" y="71922"/>
                    <a:pt x="888719" y="0"/>
                  </a:cubicBezTo>
                  <a:cubicBezTo>
                    <a:pt x="1037396" y="-71922"/>
                    <a:pt x="1252541" y="19702"/>
                    <a:pt x="1461482" y="0"/>
                  </a:cubicBezTo>
                  <a:cubicBezTo>
                    <a:pt x="1670423" y="-19702"/>
                    <a:pt x="2142169" y="86617"/>
                    <a:pt x="2561188" y="0"/>
                  </a:cubicBezTo>
                  <a:cubicBezTo>
                    <a:pt x="2712330" y="-8025"/>
                    <a:pt x="2844180" y="99485"/>
                    <a:pt x="2831322" y="270134"/>
                  </a:cubicBezTo>
                  <a:cubicBezTo>
                    <a:pt x="2879500" y="500454"/>
                    <a:pt x="2830034" y="696465"/>
                    <a:pt x="2831322" y="831997"/>
                  </a:cubicBezTo>
                  <a:cubicBezTo>
                    <a:pt x="2832610" y="967529"/>
                    <a:pt x="2792811" y="1226278"/>
                    <a:pt x="2831322" y="1350639"/>
                  </a:cubicBezTo>
                  <a:cubicBezTo>
                    <a:pt x="2825448" y="1511559"/>
                    <a:pt x="2734483" y="1627415"/>
                    <a:pt x="2561188" y="1620773"/>
                  </a:cubicBezTo>
                  <a:cubicBezTo>
                    <a:pt x="2402926" y="1623372"/>
                    <a:pt x="2218812" y="1574438"/>
                    <a:pt x="1988425" y="1620773"/>
                  </a:cubicBezTo>
                  <a:cubicBezTo>
                    <a:pt x="1758038" y="1667108"/>
                    <a:pt x="1701380" y="1604617"/>
                    <a:pt x="1438572" y="1620773"/>
                  </a:cubicBezTo>
                  <a:cubicBezTo>
                    <a:pt x="1175764" y="1636929"/>
                    <a:pt x="1059951" y="1587674"/>
                    <a:pt x="911629" y="1620773"/>
                  </a:cubicBezTo>
                  <a:cubicBezTo>
                    <a:pt x="763307" y="1653872"/>
                    <a:pt x="563192" y="1613727"/>
                    <a:pt x="270134" y="1620773"/>
                  </a:cubicBezTo>
                  <a:cubicBezTo>
                    <a:pt x="94126" y="1639894"/>
                    <a:pt x="-16093" y="1499705"/>
                    <a:pt x="0" y="1350639"/>
                  </a:cubicBezTo>
                  <a:cubicBezTo>
                    <a:pt x="-34637" y="1164785"/>
                    <a:pt x="49052" y="1032715"/>
                    <a:pt x="0" y="799581"/>
                  </a:cubicBezTo>
                  <a:cubicBezTo>
                    <a:pt x="-49052" y="566447"/>
                    <a:pt x="57313" y="534012"/>
                    <a:pt x="0" y="270134"/>
                  </a:cubicBezTo>
                  <a:close/>
                </a:path>
                <a:path w="283132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398853" y="-1210"/>
                    <a:pt x="698279" y="41911"/>
                    <a:pt x="819987" y="0"/>
                  </a:cubicBezTo>
                  <a:cubicBezTo>
                    <a:pt x="941695" y="-41911"/>
                    <a:pt x="1112804" y="22887"/>
                    <a:pt x="1392750" y="0"/>
                  </a:cubicBezTo>
                  <a:cubicBezTo>
                    <a:pt x="1672696" y="-22887"/>
                    <a:pt x="1714312" y="15332"/>
                    <a:pt x="1988425" y="0"/>
                  </a:cubicBezTo>
                  <a:cubicBezTo>
                    <a:pt x="2262539" y="-15332"/>
                    <a:pt x="2309894" y="35679"/>
                    <a:pt x="2561188" y="0"/>
                  </a:cubicBezTo>
                  <a:cubicBezTo>
                    <a:pt x="2711881" y="9478"/>
                    <a:pt x="2797932" y="119909"/>
                    <a:pt x="2831322" y="270134"/>
                  </a:cubicBezTo>
                  <a:cubicBezTo>
                    <a:pt x="2865965" y="456003"/>
                    <a:pt x="2825886" y="577940"/>
                    <a:pt x="2831322" y="821192"/>
                  </a:cubicBezTo>
                  <a:cubicBezTo>
                    <a:pt x="2836758" y="1064444"/>
                    <a:pt x="2811232" y="1094800"/>
                    <a:pt x="2831322" y="1350639"/>
                  </a:cubicBezTo>
                  <a:cubicBezTo>
                    <a:pt x="2806485" y="1488610"/>
                    <a:pt x="2706664" y="1611026"/>
                    <a:pt x="2561188" y="1620773"/>
                  </a:cubicBezTo>
                  <a:cubicBezTo>
                    <a:pt x="2406089" y="1628416"/>
                    <a:pt x="2180328" y="1556941"/>
                    <a:pt x="1965514" y="1620773"/>
                  </a:cubicBezTo>
                  <a:cubicBezTo>
                    <a:pt x="1750700" y="1684605"/>
                    <a:pt x="1681879" y="1588594"/>
                    <a:pt x="1461482" y="1620773"/>
                  </a:cubicBezTo>
                  <a:cubicBezTo>
                    <a:pt x="1241085" y="1652952"/>
                    <a:pt x="1088917" y="1614133"/>
                    <a:pt x="842898" y="1620773"/>
                  </a:cubicBezTo>
                  <a:cubicBezTo>
                    <a:pt x="596879" y="1627413"/>
                    <a:pt x="433901" y="1560847"/>
                    <a:pt x="270134" y="1620773"/>
                  </a:cubicBezTo>
                  <a:cubicBezTo>
                    <a:pt x="119594" y="1582468"/>
                    <a:pt x="3524" y="1462090"/>
                    <a:pt x="0" y="1350639"/>
                  </a:cubicBezTo>
                  <a:cubicBezTo>
                    <a:pt x="-31961" y="1157946"/>
                    <a:pt x="3319" y="988949"/>
                    <a:pt x="0" y="799581"/>
                  </a:cubicBezTo>
                  <a:cubicBezTo>
                    <a:pt x="-3319" y="610213"/>
                    <a:pt x="17669" y="393242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B1FBFAFC-2A69-482A-AF84-E8E4E4BB2676}"/>
                    </a:ext>
                  </a:extLst>
                </p:cNvPr>
                <p:cNvSpPr txBox="1"/>
                <p:nvPr/>
              </p:nvSpPr>
              <p:spPr>
                <a:xfrm>
                  <a:off x="3824620" y="2068640"/>
                  <a:ext cx="2733320" cy="14223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/>
                    <a:t>c</a:t>
                  </a:r>
                  <a:r>
                    <a:rPr lang="en-US" sz="6000" b="1"/>
                    <a:t>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60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B1FBFAFC-2A69-482A-AF84-E8E4E4BB26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4620" y="2068640"/>
                  <a:ext cx="2733320" cy="1422377"/>
                </a:xfrm>
                <a:prstGeom prst="rect">
                  <a:avLst/>
                </a:prstGeom>
                <a:blipFill>
                  <a:blip r:embed="rId7"/>
                  <a:stretch>
                    <a:fillRect l="-10045" b="-15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1C44427-5477-4040-9524-5F7F8D711CE9}"/>
              </a:ext>
            </a:extLst>
          </p:cNvPr>
          <p:cNvGrpSpPr/>
          <p:nvPr/>
        </p:nvGrpSpPr>
        <p:grpSpPr>
          <a:xfrm>
            <a:off x="8425518" y="4118028"/>
            <a:ext cx="2903984" cy="1620773"/>
            <a:chOff x="3732039" y="1981653"/>
            <a:chExt cx="2903984" cy="1620773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27DAE9E4-0DC5-4690-803B-60F4C9B7CBF1}"/>
                </a:ext>
              </a:extLst>
            </p:cNvPr>
            <p:cNvSpPr/>
            <p:nvPr/>
          </p:nvSpPr>
          <p:spPr>
            <a:xfrm>
              <a:off x="3732039" y="1981653"/>
              <a:ext cx="2831322" cy="1620773"/>
            </a:xfrm>
            <a:custGeom>
              <a:avLst/>
              <a:gdLst>
                <a:gd name="connsiteX0" fmla="*/ 0 w 2831322"/>
                <a:gd name="connsiteY0" fmla="*/ 270134 h 1620773"/>
                <a:gd name="connsiteX1" fmla="*/ 270134 w 2831322"/>
                <a:gd name="connsiteY1" fmla="*/ 0 h 1620773"/>
                <a:gd name="connsiteX2" fmla="*/ 888719 w 2831322"/>
                <a:gd name="connsiteY2" fmla="*/ 0 h 1620773"/>
                <a:gd name="connsiteX3" fmla="*/ 1461482 w 2831322"/>
                <a:gd name="connsiteY3" fmla="*/ 0 h 1620773"/>
                <a:gd name="connsiteX4" fmla="*/ 2561188 w 2831322"/>
                <a:gd name="connsiteY4" fmla="*/ 0 h 1620773"/>
                <a:gd name="connsiteX5" fmla="*/ 2831322 w 2831322"/>
                <a:gd name="connsiteY5" fmla="*/ 270134 h 1620773"/>
                <a:gd name="connsiteX6" fmla="*/ 2831322 w 2831322"/>
                <a:gd name="connsiteY6" fmla="*/ 831997 h 1620773"/>
                <a:gd name="connsiteX7" fmla="*/ 2831322 w 2831322"/>
                <a:gd name="connsiteY7" fmla="*/ 1350639 h 1620773"/>
                <a:gd name="connsiteX8" fmla="*/ 2561188 w 2831322"/>
                <a:gd name="connsiteY8" fmla="*/ 1620773 h 1620773"/>
                <a:gd name="connsiteX9" fmla="*/ 1988425 w 2831322"/>
                <a:gd name="connsiteY9" fmla="*/ 1620773 h 1620773"/>
                <a:gd name="connsiteX10" fmla="*/ 1438572 w 2831322"/>
                <a:gd name="connsiteY10" fmla="*/ 1620773 h 1620773"/>
                <a:gd name="connsiteX11" fmla="*/ 911629 w 2831322"/>
                <a:gd name="connsiteY11" fmla="*/ 1620773 h 1620773"/>
                <a:gd name="connsiteX12" fmla="*/ 270134 w 2831322"/>
                <a:gd name="connsiteY12" fmla="*/ 1620773 h 1620773"/>
                <a:gd name="connsiteX13" fmla="*/ 0 w 2831322"/>
                <a:gd name="connsiteY13" fmla="*/ 1350639 h 1620773"/>
                <a:gd name="connsiteX14" fmla="*/ 0 w 2831322"/>
                <a:gd name="connsiteY14" fmla="*/ 799581 h 1620773"/>
                <a:gd name="connsiteX15" fmla="*/ 0 w 2831322"/>
                <a:gd name="connsiteY15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31322" h="1620773" fill="none" extrusionOk="0">
                  <a:moveTo>
                    <a:pt x="0" y="270134"/>
                  </a:moveTo>
                  <a:cubicBezTo>
                    <a:pt x="15990" y="115441"/>
                    <a:pt x="92460" y="-3370"/>
                    <a:pt x="270134" y="0"/>
                  </a:cubicBezTo>
                  <a:cubicBezTo>
                    <a:pt x="572191" y="-18538"/>
                    <a:pt x="740043" y="71922"/>
                    <a:pt x="888719" y="0"/>
                  </a:cubicBezTo>
                  <a:cubicBezTo>
                    <a:pt x="1037396" y="-71922"/>
                    <a:pt x="1252541" y="19702"/>
                    <a:pt x="1461482" y="0"/>
                  </a:cubicBezTo>
                  <a:cubicBezTo>
                    <a:pt x="1670423" y="-19702"/>
                    <a:pt x="2142169" y="86617"/>
                    <a:pt x="2561188" y="0"/>
                  </a:cubicBezTo>
                  <a:cubicBezTo>
                    <a:pt x="2712330" y="-8025"/>
                    <a:pt x="2844180" y="99485"/>
                    <a:pt x="2831322" y="270134"/>
                  </a:cubicBezTo>
                  <a:cubicBezTo>
                    <a:pt x="2879500" y="500454"/>
                    <a:pt x="2830034" y="696465"/>
                    <a:pt x="2831322" y="831997"/>
                  </a:cubicBezTo>
                  <a:cubicBezTo>
                    <a:pt x="2832610" y="967529"/>
                    <a:pt x="2792811" y="1226278"/>
                    <a:pt x="2831322" y="1350639"/>
                  </a:cubicBezTo>
                  <a:cubicBezTo>
                    <a:pt x="2825448" y="1511559"/>
                    <a:pt x="2734483" y="1627415"/>
                    <a:pt x="2561188" y="1620773"/>
                  </a:cubicBezTo>
                  <a:cubicBezTo>
                    <a:pt x="2402926" y="1623372"/>
                    <a:pt x="2218812" y="1574438"/>
                    <a:pt x="1988425" y="1620773"/>
                  </a:cubicBezTo>
                  <a:cubicBezTo>
                    <a:pt x="1758038" y="1667108"/>
                    <a:pt x="1701380" y="1604617"/>
                    <a:pt x="1438572" y="1620773"/>
                  </a:cubicBezTo>
                  <a:cubicBezTo>
                    <a:pt x="1175764" y="1636929"/>
                    <a:pt x="1059951" y="1587674"/>
                    <a:pt x="911629" y="1620773"/>
                  </a:cubicBezTo>
                  <a:cubicBezTo>
                    <a:pt x="763307" y="1653872"/>
                    <a:pt x="563192" y="1613727"/>
                    <a:pt x="270134" y="1620773"/>
                  </a:cubicBezTo>
                  <a:cubicBezTo>
                    <a:pt x="94126" y="1639894"/>
                    <a:pt x="-16093" y="1499705"/>
                    <a:pt x="0" y="1350639"/>
                  </a:cubicBezTo>
                  <a:cubicBezTo>
                    <a:pt x="-34637" y="1164785"/>
                    <a:pt x="49052" y="1032715"/>
                    <a:pt x="0" y="799581"/>
                  </a:cubicBezTo>
                  <a:cubicBezTo>
                    <a:pt x="-49052" y="566447"/>
                    <a:pt x="57313" y="534012"/>
                    <a:pt x="0" y="270134"/>
                  </a:cubicBezTo>
                  <a:close/>
                </a:path>
                <a:path w="283132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398853" y="-1210"/>
                    <a:pt x="698279" y="41911"/>
                    <a:pt x="819987" y="0"/>
                  </a:cubicBezTo>
                  <a:cubicBezTo>
                    <a:pt x="941695" y="-41911"/>
                    <a:pt x="1112804" y="22887"/>
                    <a:pt x="1392750" y="0"/>
                  </a:cubicBezTo>
                  <a:cubicBezTo>
                    <a:pt x="1672696" y="-22887"/>
                    <a:pt x="1714312" y="15332"/>
                    <a:pt x="1988425" y="0"/>
                  </a:cubicBezTo>
                  <a:cubicBezTo>
                    <a:pt x="2262539" y="-15332"/>
                    <a:pt x="2309894" y="35679"/>
                    <a:pt x="2561188" y="0"/>
                  </a:cubicBezTo>
                  <a:cubicBezTo>
                    <a:pt x="2711881" y="9478"/>
                    <a:pt x="2797932" y="119909"/>
                    <a:pt x="2831322" y="270134"/>
                  </a:cubicBezTo>
                  <a:cubicBezTo>
                    <a:pt x="2865965" y="456003"/>
                    <a:pt x="2825886" y="577940"/>
                    <a:pt x="2831322" y="821192"/>
                  </a:cubicBezTo>
                  <a:cubicBezTo>
                    <a:pt x="2836758" y="1064444"/>
                    <a:pt x="2811232" y="1094800"/>
                    <a:pt x="2831322" y="1350639"/>
                  </a:cubicBezTo>
                  <a:cubicBezTo>
                    <a:pt x="2806485" y="1488610"/>
                    <a:pt x="2706664" y="1611026"/>
                    <a:pt x="2561188" y="1620773"/>
                  </a:cubicBezTo>
                  <a:cubicBezTo>
                    <a:pt x="2406089" y="1628416"/>
                    <a:pt x="2180328" y="1556941"/>
                    <a:pt x="1965514" y="1620773"/>
                  </a:cubicBezTo>
                  <a:cubicBezTo>
                    <a:pt x="1750700" y="1684605"/>
                    <a:pt x="1681879" y="1588594"/>
                    <a:pt x="1461482" y="1620773"/>
                  </a:cubicBezTo>
                  <a:cubicBezTo>
                    <a:pt x="1241085" y="1652952"/>
                    <a:pt x="1088917" y="1614133"/>
                    <a:pt x="842898" y="1620773"/>
                  </a:cubicBezTo>
                  <a:cubicBezTo>
                    <a:pt x="596879" y="1627413"/>
                    <a:pt x="433901" y="1560847"/>
                    <a:pt x="270134" y="1620773"/>
                  </a:cubicBezTo>
                  <a:cubicBezTo>
                    <a:pt x="119594" y="1582468"/>
                    <a:pt x="3524" y="1462090"/>
                    <a:pt x="0" y="1350639"/>
                  </a:cubicBezTo>
                  <a:cubicBezTo>
                    <a:pt x="-31961" y="1157946"/>
                    <a:pt x="3319" y="988949"/>
                    <a:pt x="0" y="799581"/>
                  </a:cubicBezTo>
                  <a:cubicBezTo>
                    <a:pt x="-3319" y="610213"/>
                    <a:pt x="17669" y="393242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CCD4A51-5A4E-43A9-8941-216D107BF2EF}"/>
                    </a:ext>
                  </a:extLst>
                </p:cNvPr>
                <p:cNvSpPr txBox="1"/>
                <p:nvPr/>
              </p:nvSpPr>
              <p:spPr>
                <a:xfrm>
                  <a:off x="3804701" y="2079610"/>
                  <a:ext cx="2831322" cy="1440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/>
                    <a:t>d</a:t>
                  </a:r>
                  <a:r>
                    <a:rPr lang="en-US" sz="6000" b="1"/>
                    <a:t>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60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CCD4A51-5A4E-43A9-8941-216D107BF2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01" y="2079610"/>
                  <a:ext cx="2831322" cy="1440010"/>
                </a:xfrm>
                <a:prstGeom prst="rect">
                  <a:avLst/>
                </a:prstGeom>
                <a:blipFill>
                  <a:blip r:embed="rId8"/>
                  <a:stretch>
                    <a:fillRect l="-9677" b="-148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82032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sp>
        <p:nvSpPr>
          <p:cNvPr id="42" name="任意多边形: 形状 70">
            <a:extLst>
              <a:ext uri="{FF2B5EF4-FFF2-40B4-BE49-F238E27FC236}">
                <a16:creationId xmlns:a16="http://schemas.microsoft.com/office/drawing/2014/main" id="{4CCCC5BC-497A-4422-8FEA-6C10413F8130}"/>
              </a:ext>
            </a:extLst>
          </p:cNvPr>
          <p:cNvSpPr/>
          <p:nvPr/>
        </p:nvSpPr>
        <p:spPr>
          <a:xfrm>
            <a:off x="2691422" y="1733820"/>
            <a:ext cx="8118818" cy="1211320"/>
          </a:xfrm>
          <a:custGeom>
            <a:avLst/>
            <a:gdLst>
              <a:gd name="connsiteX0" fmla="*/ 430797 w 5817995"/>
              <a:gd name="connsiteY0" fmla="*/ 0 h 861598"/>
              <a:gd name="connsiteX1" fmla="*/ 735417 w 5817995"/>
              <a:gd name="connsiteY1" fmla="*/ 126178 h 861598"/>
              <a:gd name="connsiteX2" fmla="*/ 740572 w 5817995"/>
              <a:gd name="connsiteY2" fmla="*/ 132426 h 861598"/>
              <a:gd name="connsiteX3" fmla="*/ 745727 w 5817995"/>
              <a:gd name="connsiteY3" fmla="*/ 126178 h 861598"/>
              <a:gd name="connsiteX4" fmla="*/ 1050347 w 5817995"/>
              <a:gd name="connsiteY4" fmla="*/ 0 h 861598"/>
              <a:gd name="connsiteX5" fmla="*/ 1354967 w 5817995"/>
              <a:gd name="connsiteY5" fmla="*/ 126178 h 861598"/>
              <a:gd name="connsiteX6" fmla="*/ 1360123 w 5817995"/>
              <a:gd name="connsiteY6" fmla="*/ 132426 h 861598"/>
              <a:gd name="connsiteX7" fmla="*/ 1365278 w 5817995"/>
              <a:gd name="connsiteY7" fmla="*/ 126178 h 861598"/>
              <a:gd name="connsiteX8" fmla="*/ 1669898 w 5817995"/>
              <a:gd name="connsiteY8" fmla="*/ 0 h 861598"/>
              <a:gd name="connsiteX9" fmla="*/ 1974518 w 5817995"/>
              <a:gd name="connsiteY9" fmla="*/ 126178 h 861598"/>
              <a:gd name="connsiteX10" fmla="*/ 1979673 w 5817995"/>
              <a:gd name="connsiteY10" fmla="*/ 132426 h 861598"/>
              <a:gd name="connsiteX11" fmla="*/ 1984828 w 5817995"/>
              <a:gd name="connsiteY11" fmla="*/ 126178 h 861598"/>
              <a:gd name="connsiteX12" fmla="*/ 2289448 w 5817995"/>
              <a:gd name="connsiteY12" fmla="*/ 0 h 861598"/>
              <a:gd name="connsiteX13" fmla="*/ 2594068 w 5817995"/>
              <a:gd name="connsiteY13" fmla="*/ 126178 h 861598"/>
              <a:gd name="connsiteX14" fmla="*/ 2599224 w 5817995"/>
              <a:gd name="connsiteY14" fmla="*/ 132426 h 861598"/>
              <a:gd name="connsiteX15" fmla="*/ 2604379 w 5817995"/>
              <a:gd name="connsiteY15" fmla="*/ 126178 h 861598"/>
              <a:gd name="connsiteX16" fmla="*/ 2908999 w 5817995"/>
              <a:gd name="connsiteY16" fmla="*/ 0 h 861598"/>
              <a:gd name="connsiteX17" fmla="*/ 3213619 w 5817995"/>
              <a:gd name="connsiteY17" fmla="*/ 126178 h 861598"/>
              <a:gd name="connsiteX18" fmla="*/ 3218774 w 5817995"/>
              <a:gd name="connsiteY18" fmla="*/ 132426 h 861598"/>
              <a:gd name="connsiteX19" fmla="*/ 3223929 w 5817995"/>
              <a:gd name="connsiteY19" fmla="*/ 126178 h 861598"/>
              <a:gd name="connsiteX20" fmla="*/ 3528549 w 5817995"/>
              <a:gd name="connsiteY20" fmla="*/ 0 h 861598"/>
              <a:gd name="connsiteX21" fmla="*/ 3833169 w 5817995"/>
              <a:gd name="connsiteY21" fmla="*/ 126178 h 861598"/>
              <a:gd name="connsiteX22" fmla="*/ 3838324 w 5817995"/>
              <a:gd name="connsiteY22" fmla="*/ 132426 h 861598"/>
              <a:gd name="connsiteX23" fmla="*/ 3843479 w 5817995"/>
              <a:gd name="connsiteY23" fmla="*/ 126178 h 861598"/>
              <a:gd name="connsiteX24" fmla="*/ 4148099 w 5817995"/>
              <a:gd name="connsiteY24" fmla="*/ 0 h 861598"/>
              <a:gd name="connsiteX25" fmla="*/ 4452719 w 5817995"/>
              <a:gd name="connsiteY25" fmla="*/ 126178 h 861598"/>
              <a:gd name="connsiteX26" fmla="*/ 4457874 w 5817995"/>
              <a:gd name="connsiteY26" fmla="*/ 132425 h 861598"/>
              <a:gd name="connsiteX27" fmla="*/ 4463028 w 5817995"/>
              <a:gd name="connsiteY27" fmla="*/ 126178 h 861598"/>
              <a:gd name="connsiteX28" fmla="*/ 4767648 w 5817995"/>
              <a:gd name="connsiteY28" fmla="*/ 0 h 861598"/>
              <a:gd name="connsiteX29" fmla="*/ 5072268 w 5817995"/>
              <a:gd name="connsiteY29" fmla="*/ 126178 h 861598"/>
              <a:gd name="connsiteX30" fmla="*/ 5077423 w 5817995"/>
              <a:gd name="connsiteY30" fmla="*/ 132425 h 861598"/>
              <a:gd name="connsiteX31" fmla="*/ 5082577 w 5817995"/>
              <a:gd name="connsiteY31" fmla="*/ 126178 h 861598"/>
              <a:gd name="connsiteX32" fmla="*/ 5387197 w 5817995"/>
              <a:gd name="connsiteY32" fmla="*/ 0 h 861598"/>
              <a:gd name="connsiteX33" fmla="*/ 5817995 w 5817995"/>
              <a:gd name="connsiteY33" fmla="*/ 430799 h 861598"/>
              <a:gd name="connsiteX34" fmla="*/ 5387197 w 5817995"/>
              <a:gd name="connsiteY34" fmla="*/ 861598 h 861598"/>
              <a:gd name="connsiteX35" fmla="*/ 5082577 w 5817995"/>
              <a:gd name="connsiteY35" fmla="*/ 735420 h 861598"/>
              <a:gd name="connsiteX36" fmla="*/ 5077423 w 5817995"/>
              <a:gd name="connsiteY36" fmla="*/ 729173 h 861598"/>
              <a:gd name="connsiteX37" fmla="*/ 5072268 w 5817995"/>
              <a:gd name="connsiteY37" fmla="*/ 735420 h 861598"/>
              <a:gd name="connsiteX38" fmla="*/ 4767648 w 5817995"/>
              <a:gd name="connsiteY38" fmla="*/ 861598 h 861598"/>
              <a:gd name="connsiteX39" fmla="*/ 4463028 w 5817995"/>
              <a:gd name="connsiteY39" fmla="*/ 735420 h 861598"/>
              <a:gd name="connsiteX40" fmla="*/ 4457874 w 5817995"/>
              <a:gd name="connsiteY40" fmla="*/ 729173 h 861598"/>
              <a:gd name="connsiteX41" fmla="*/ 4452719 w 5817995"/>
              <a:gd name="connsiteY41" fmla="*/ 735420 h 861598"/>
              <a:gd name="connsiteX42" fmla="*/ 4148099 w 5817995"/>
              <a:gd name="connsiteY42" fmla="*/ 861598 h 861598"/>
              <a:gd name="connsiteX43" fmla="*/ 3843479 w 5817995"/>
              <a:gd name="connsiteY43" fmla="*/ 735420 h 861598"/>
              <a:gd name="connsiteX44" fmla="*/ 3838324 w 5817995"/>
              <a:gd name="connsiteY44" fmla="*/ 729172 h 861598"/>
              <a:gd name="connsiteX45" fmla="*/ 3833169 w 5817995"/>
              <a:gd name="connsiteY45" fmla="*/ 735420 h 861598"/>
              <a:gd name="connsiteX46" fmla="*/ 3528549 w 5817995"/>
              <a:gd name="connsiteY46" fmla="*/ 861598 h 861598"/>
              <a:gd name="connsiteX47" fmla="*/ 3223929 w 5817995"/>
              <a:gd name="connsiteY47" fmla="*/ 735420 h 861598"/>
              <a:gd name="connsiteX48" fmla="*/ 3218774 w 5817995"/>
              <a:gd name="connsiteY48" fmla="*/ 729172 h 861598"/>
              <a:gd name="connsiteX49" fmla="*/ 3213619 w 5817995"/>
              <a:gd name="connsiteY49" fmla="*/ 735420 h 861598"/>
              <a:gd name="connsiteX50" fmla="*/ 2908999 w 5817995"/>
              <a:gd name="connsiteY50" fmla="*/ 861598 h 861598"/>
              <a:gd name="connsiteX51" fmla="*/ 2604379 w 5817995"/>
              <a:gd name="connsiteY51" fmla="*/ 735420 h 861598"/>
              <a:gd name="connsiteX52" fmla="*/ 2599224 w 5817995"/>
              <a:gd name="connsiteY52" fmla="*/ 729172 h 861598"/>
              <a:gd name="connsiteX53" fmla="*/ 2594068 w 5817995"/>
              <a:gd name="connsiteY53" fmla="*/ 735420 h 861598"/>
              <a:gd name="connsiteX54" fmla="*/ 2289448 w 5817995"/>
              <a:gd name="connsiteY54" fmla="*/ 861598 h 861598"/>
              <a:gd name="connsiteX55" fmla="*/ 1984828 w 5817995"/>
              <a:gd name="connsiteY55" fmla="*/ 735420 h 861598"/>
              <a:gd name="connsiteX56" fmla="*/ 1979673 w 5817995"/>
              <a:gd name="connsiteY56" fmla="*/ 729172 h 861598"/>
              <a:gd name="connsiteX57" fmla="*/ 1974518 w 5817995"/>
              <a:gd name="connsiteY57" fmla="*/ 735420 h 861598"/>
              <a:gd name="connsiteX58" fmla="*/ 1669898 w 5817995"/>
              <a:gd name="connsiteY58" fmla="*/ 861598 h 861598"/>
              <a:gd name="connsiteX59" fmla="*/ 1365278 w 5817995"/>
              <a:gd name="connsiteY59" fmla="*/ 735420 h 861598"/>
              <a:gd name="connsiteX60" fmla="*/ 1360123 w 5817995"/>
              <a:gd name="connsiteY60" fmla="*/ 729172 h 861598"/>
              <a:gd name="connsiteX61" fmla="*/ 1354967 w 5817995"/>
              <a:gd name="connsiteY61" fmla="*/ 735420 h 861598"/>
              <a:gd name="connsiteX62" fmla="*/ 1050347 w 5817995"/>
              <a:gd name="connsiteY62" fmla="*/ 861598 h 861598"/>
              <a:gd name="connsiteX63" fmla="*/ 745727 w 5817995"/>
              <a:gd name="connsiteY63" fmla="*/ 735420 h 861598"/>
              <a:gd name="connsiteX64" fmla="*/ 740572 w 5817995"/>
              <a:gd name="connsiteY64" fmla="*/ 729172 h 861598"/>
              <a:gd name="connsiteX65" fmla="*/ 735417 w 5817995"/>
              <a:gd name="connsiteY65" fmla="*/ 735420 h 861598"/>
              <a:gd name="connsiteX66" fmla="*/ 430797 w 5817995"/>
              <a:gd name="connsiteY66" fmla="*/ 861598 h 861598"/>
              <a:gd name="connsiteX67" fmla="*/ 0 w 5817995"/>
              <a:gd name="connsiteY67" fmla="*/ 430799 h 861598"/>
              <a:gd name="connsiteX68" fmla="*/ 430797 w 5817995"/>
              <a:gd name="connsiteY68" fmla="*/ 0 h 86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817995" h="861598">
                <a:moveTo>
                  <a:pt x="430797" y="0"/>
                </a:moveTo>
                <a:cubicBezTo>
                  <a:pt x="549759" y="0"/>
                  <a:pt x="657458" y="48219"/>
                  <a:pt x="735417" y="126178"/>
                </a:cubicBezTo>
                <a:lnTo>
                  <a:pt x="740572" y="132426"/>
                </a:lnTo>
                <a:lnTo>
                  <a:pt x="745727" y="126178"/>
                </a:lnTo>
                <a:cubicBezTo>
                  <a:pt x="823686" y="48219"/>
                  <a:pt x="931386" y="0"/>
                  <a:pt x="1050347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3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8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86610" y="0"/>
                  <a:pt x="4994309" y="48219"/>
                  <a:pt x="5072268" y="126178"/>
                </a:cubicBezTo>
                <a:lnTo>
                  <a:pt x="5077423" y="132425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668723"/>
                  <a:pt x="5625120" y="861598"/>
                  <a:pt x="5387197" y="861598"/>
                </a:cubicBezTo>
                <a:cubicBezTo>
                  <a:pt x="5268236" y="861598"/>
                  <a:pt x="5160536" y="813379"/>
                  <a:pt x="5082577" y="735420"/>
                </a:cubicBezTo>
                <a:lnTo>
                  <a:pt x="5077423" y="729173"/>
                </a:lnTo>
                <a:lnTo>
                  <a:pt x="5072268" y="735420"/>
                </a:lnTo>
                <a:cubicBezTo>
                  <a:pt x="4994309" y="813379"/>
                  <a:pt x="4886610" y="861598"/>
                  <a:pt x="4767648" y="861598"/>
                </a:cubicBezTo>
                <a:cubicBezTo>
                  <a:pt x="4648687" y="861598"/>
                  <a:pt x="4540987" y="813379"/>
                  <a:pt x="4463028" y="735420"/>
                </a:cubicBezTo>
                <a:lnTo>
                  <a:pt x="4457874" y="729173"/>
                </a:lnTo>
                <a:lnTo>
                  <a:pt x="4452719" y="735420"/>
                </a:lnTo>
                <a:cubicBezTo>
                  <a:pt x="4374760" y="813379"/>
                  <a:pt x="4267061" y="861598"/>
                  <a:pt x="4148099" y="861598"/>
                </a:cubicBezTo>
                <a:cubicBezTo>
                  <a:pt x="4029138" y="861598"/>
                  <a:pt x="3921438" y="813379"/>
                  <a:pt x="3843479" y="735420"/>
                </a:cubicBezTo>
                <a:lnTo>
                  <a:pt x="3838324" y="729172"/>
                </a:lnTo>
                <a:lnTo>
                  <a:pt x="3833169" y="735420"/>
                </a:lnTo>
                <a:cubicBezTo>
                  <a:pt x="3755210" y="813379"/>
                  <a:pt x="3647511" y="861598"/>
                  <a:pt x="3528549" y="861598"/>
                </a:cubicBezTo>
                <a:cubicBezTo>
                  <a:pt x="3409588" y="861598"/>
                  <a:pt x="3301888" y="813379"/>
                  <a:pt x="3223929" y="735420"/>
                </a:cubicBezTo>
                <a:lnTo>
                  <a:pt x="3218774" y="729172"/>
                </a:lnTo>
                <a:lnTo>
                  <a:pt x="3213619" y="735420"/>
                </a:lnTo>
                <a:cubicBezTo>
                  <a:pt x="3135660" y="813379"/>
                  <a:pt x="3027961" y="861598"/>
                  <a:pt x="2908999" y="861598"/>
                </a:cubicBezTo>
                <a:cubicBezTo>
                  <a:pt x="2790038" y="861598"/>
                  <a:pt x="2682338" y="813379"/>
                  <a:pt x="2604379" y="735420"/>
                </a:cubicBezTo>
                <a:lnTo>
                  <a:pt x="2599224" y="729172"/>
                </a:lnTo>
                <a:lnTo>
                  <a:pt x="2594068" y="735420"/>
                </a:lnTo>
                <a:cubicBezTo>
                  <a:pt x="2516109" y="813379"/>
                  <a:pt x="2408410" y="861598"/>
                  <a:pt x="2289448" y="861598"/>
                </a:cubicBezTo>
                <a:cubicBezTo>
                  <a:pt x="2170487" y="861598"/>
                  <a:pt x="2062787" y="813379"/>
                  <a:pt x="1984828" y="735420"/>
                </a:cubicBezTo>
                <a:lnTo>
                  <a:pt x="1979673" y="729172"/>
                </a:lnTo>
                <a:lnTo>
                  <a:pt x="1974518" y="735420"/>
                </a:lnTo>
                <a:cubicBezTo>
                  <a:pt x="1896559" y="813379"/>
                  <a:pt x="1788860" y="861598"/>
                  <a:pt x="1669898" y="861598"/>
                </a:cubicBezTo>
                <a:cubicBezTo>
                  <a:pt x="1550937" y="861598"/>
                  <a:pt x="1443237" y="813379"/>
                  <a:pt x="1365278" y="735420"/>
                </a:cubicBezTo>
                <a:lnTo>
                  <a:pt x="1360123" y="729172"/>
                </a:lnTo>
                <a:lnTo>
                  <a:pt x="1354967" y="735420"/>
                </a:lnTo>
                <a:cubicBezTo>
                  <a:pt x="1277008" y="813379"/>
                  <a:pt x="1169309" y="861598"/>
                  <a:pt x="1050347" y="861598"/>
                </a:cubicBezTo>
                <a:cubicBezTo>
                  <a:pt x="931386" y="861598"/>
                  <a:pt x="823686" y="813379"/>
                  <a:pt x="745727" y="735420"/>
                </a:cubicBezTo>
                <a:lnTo>
                  <a:pt x="740572" y="729172"/>
                </a:lnTo>
                <a:lnTo>
                  <a:pt x="735417" y="735420"/>
                </a:lnTo>
                <a:cubicBezTo>
                  <a:pt x="657458" y="813379"/>
                  <a:pt x="549759" y="861598"/>
                  <a:pt x="430797" y="861598"/>
                </a:cubicBezTo>
                <a:cubicBezTo>
                  <a:pt x="192874" y="861598"/>
                  <a:pt x="0" y="668723"/>
                  <a:pt x="0" y="430799"/>
                </a:cubicBezTo>
                <a:cubicBezTo>
                  <a:pt x="0" y="192875"/>
                  <a:pt x="192874" y="0"/>
                  <a:pt x="43079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C573001-4747-44A6-9F3B-9856965AEEE4}"/>
              </a:ext>
            </a:extLst>
          </p:cNvPr>
          <p:cNvSpPr txBox="1"/>
          <p:nvPr/>
        </p:nvSpPr>
        <p:spPr>
          <a:xfrm>
            <a:off x="2800438" y="1931719"/>
            <a:ext cx="84377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>
                <a:solidFill>
                  <a:srgbClr val="C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 làm: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Muốn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chia hai phân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lấy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phân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nhân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phân </a:t>
            </a:r>
            <a:r>
              <a:rPr lang="vi-VN" sz="2400" b="1" i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vi-VN" sz="24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lang="vi-VN" sz="24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hai </a:t>
            </a:r>
            <a:r>
              <a:rPr lang="vi-VN" sz="2400" b="1" i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vi-VN" sz="24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ngược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b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885D729-74E2-4A77-822D-AE338C0F4A7D}"/>
              </a:ext>
            </a:extLst>
          </p:cNvPr>
          <p:cNvGrpSpPr/>
          <p:nvPr/>
        </p:nvGrpSpPr>
        <p:grpSpPr>
          <a:xfrm>
            <a:off x="3095718" y="3109454"/>
            <a:ext cx="8608601" cy="1620773"/>
            <a:chOff x="3732039" y="1981653"/>
            <a:chExt cx="8393662" cy="1620773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D50B33F1-FD1B-4011-B24E-9F74FED025EF}"/>
                </a:ext>
              </a:extLst>
            </p:cNvPr>
            <p:cNvSpPr/>
            <p:nvPr/>
          </p:nvSpPr>
          <p:spPr>
            <a:xfrm>
              <a:off x="3732039" y="1981653"/>
              <a:ext cx="8393662" cy="1620773"/>
            </a:xfrm>
            <a:custGeom>
              <a:avLst/>
              <a:gdLst>
                <a:gd name="connsiteX0" fmla="*/ 0 w 8393662"/>
                <a:gd name="connsiteY0" fmla="*/ 270134 h 1620773"/>
                <a:gd name="connsiteX1" fmla="*/ 270134 w 8393662"/>
                <a:gd name="connsiteY1" fmla="*/ 0 h 1620773"/>
                <a:gd name="connsiteX2" fmla="*/ 674023 w 8393662"/>
                <a:gd name="connsiteY2" fmla="*/ 0 h 1620773"/>
                <a:gd name="connsiteX3" fmla="*/ 1077912 w 8393662"/>
                <a:gd name="connsiteY3" fmla="*/ 0 h 1620773"/>
                <a:gd name="connsiteX4" fmla="*/ 1481801 w 8393662"/>
                <a:gd name="connsiteY4" fmla="*/ 0 h 1620773"/>
                <a:gd name="connsiteX5" fmla="*/ 1964223 w 8393662"/>
                <a:gd name="connsiteY5" fmla="*/ 0 h 1620773"/>
                <a:gd name="connsiteX6" fmla="*/ 2446646 w 8393662"/>
                <a:gd name="connsiteY6" fmla="*/ 0 h 1620773"/>
                <a:gd name="connsiteX7" fmla="*/ 3164671 w 8393662"/>
                <a:gd name="connsiteY7" fmla="*/ 0 h 1620773"/>
                <a:gd name="connsiteX8" fmla="*/ 3647093 w 8393662"/>
                <a:gd name="connsiteY8" fmla="*/ 0 h 1620773"/>
                <a:gd name="connsiteX9" fmla="*/ 3972448 w 8393662"/>
                <a:gd name="connsiteY9" fmla="*/ 0 h 1620773"/>
                <a:gd name="connsiteX10" fmla="*/ 4454871 w 8393662"/>
                <a:gd name="connsiteY10" fmla="*/ 0 h 1620773"/>
                <a:gd name="connsiteX11" fmla="*/ 4780226 w 8393662"/>
                <a:gd name="connsiteY11" fmla="*/ 0 h 1620773"/>
                <a:gd name="connsiteX12" fmla="*/ 5184115 w 8393662"/>
                <a:gd name="connsiteY12" fmla="*/ 0 h 1620773"/>
                <a:gd name="connsiteX13" fmla="*/ 5823605 w 8393662"/>
                <a:gd name="connsiteY13" fmla="*/ 0 h 1620773"/>
                <a:gd name="connsiteX14" fmla="*/ 6541630 w 8393662"/>
                <a:gd name="connsiteY14" fmla="*/ 0 h 1620773"/>
                <a:gd name="connsiteX15" fmla="*/ 7024053 w 8393662"/>
                <a:gd name="connsiteY15" fmla="*/ 0 h 1620773"/>
                <a:gd name="connsiteX16" fmla="*/ 7585010 w 8393662"/>
                <a:gd name="connsiteY16" fmla="*/ 0 h 1620773"/>
                <a:gd name="connsiteX17" fmla="*/ 8123528 w 8393662"/>
                <a:gd name="connsiteY17" fmla="*/ 0 h 1620773"/>
                <a:gd name="connsiteX18" fmla="*/ 8393662 w 8393662"/>
                <a:gd name="connsiteY18" fmla="*/ 270134 h 1620773"/>
                <a:gd name="connsiteX19" fmla="*/ 8393662 w 8393662"/>
                <a:gd name="connsiteY19" fmla="*/ 777971 h 1620773"/>
                <a:gd name="connsiteX20" fmla="*/ 8393662 w 8393662"/>
                <a:gd name="connsiteY20" fmla="*/ 1350639 h 1620773"/>
                <a:gd name="connsiteX21" fmla="*/ 8123528 w 8393662"/>
                <a:gd name="connsiteY21" fmla="*/ 1620773 h 1620773"/>
                <a:gd name="connsiteX22" fmla="*/ 7562571 w 8393662"/>
                <a:gd name="connsiteY22" fmla="*/ 1620773 h 1620773"/>
                <a:gd name="connsiteX23" fmla="*/ 7080149 w 8393662"/>
                <a:gd name="connsiteY23" fmla="*/ 1620773 h 1620773"/>
                <a:gd name="connsiteX24" fmla="*/ 6519192 w 8393662"/>
                <a:gd name="connsiteY24" fmla="*/ 1620773 h 1620773"/>
                <a:gd name="connsiteX25" fmla="*/ 6115303 w 8393662"/>
                <a:gd name="connsiteY25" fmla="*/ 1620773 h 1620773"/>
                <a:gd name="connsiteX26" fmla="*/ 5632880 w 8393662"/>
                <a:gd name="connsiteY26" fmla="*/ 1620773 h 1620773"/>
                <a:gd name="connsiteX27" fmla="*/ 4914856 w 8393662"/>
                <a:gd name="connsiteY27" fmla="*/ 1620773 h 1620773"/>
                <a:gd name="connsiteX28" fmla="*/ 4275365 w 8393662"/>
                <a:gd name="connsiteY28" fmla="*/ 1620773 h 1620773"/>
                <a:gd name="connsiteX29" fmla="*/ 3714408 w 8393662"/>
                <a:gd name="connsiteY29" fmla="*/ 1620773 h 1620773"/>
                <a:gd name="connsiteX30" fmla="*/ 3389053 w 8393662"/>
                <a:gd name="connsiteY30" fmla="*/ 1620773 h 1620773"/>
                <a:gd name="connsiteX31" fmla="*/ 2906631 w 8393662"/>
                <a:gd name="connsiteY31" fmla="*/ 1620773 h 1620773"/>
                <a:gd name="connsiteX32" fmla="*/ 2188606 w 8393662"/>
                <a:gd name="connsiteY32" fmla="*/ 1620773 h 1620773"/>
                <a:gd name="connsiteX33" fmla="*/ 1784717 w 8393662"/>
                <a:gd name="connsiteY33" fmla="*/ 1620773 h 1620773"/>
                <a:gd name="connsiteX34" fmla="*/ 1459362 w 8393662"/>
                <a:gd name="connsiteY34" fmla="*/ 1620773 h 1620773"/>
                <a:gd name="connsiteX35" fmla="*/ 1055473 w 8393662"/>
                <a:gd name="connsiteY35" fmla="*/ 1620773 h 1620773"/>
                <a:gd name="connsiteX36" fmla="*/ 270134 w 8393662"/>
                <a:gd name="connsiteY36" fmla="*/ 1620773 h 1620773"/>
                <a:gd name="connsiteX37" fmla="*/ 0 w 8393662"/>
                <a:gd name="connsiteY37" fmla="*/ 1350639 h 1620773"/>
                <a:gd name="connsiteX38" fmla="*/ 0 w 8393662"/>
                <a:gd name="connsiteY38" fmla="*/ 788776 h 1620773"/>
                <a:gd name="connsiteX39" fmla="*/ 0 w 8393662"/>
                <a:gd name="connsiteY39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393662" h="1620773" fill="none" extrusionOk="0">
                  <a:moveTo>
                    <a:pt x="0" y="270134"/>
                  </a:moveTo>
                  <a:cubicBezTo>
                    <a:pt x="-3653" y="110690"/>
                    <a:pt x="115775" y="19934"/>
                    <a:pt x="270134" y="0"/>
                  </a:cubicBezTo>
                  <a:cubicBezTo>
                    <a:pt x="445866" y="-26437"/>
                    <a:pt x="567438" y="11307"/>
                    <a:pt x="674023" y="0"/>
                  </a:cubicBezTo>
                  <a:cubicBezTo>
                    <a:pt x="780608" y="-11307"/>
                    <a:pt x="969038" y="25682"/>
                    <a:pt x="1077912" y="0"/>
                  </a:cubicBezTo>
                  <a:cubicBezTo>
                    <a:pt x="1186786" y="-25682"/>
                    <a:pt x="1306083" y="32435"/>
                    <a:pt x="1481801" y="0"/>
                  </a:cubicBezTo>
                  <a:cubicBezTo>
                    <a:pt x="1657519" y="-32435"/>
                    <a:pt x="1858348" y="14108"/>
                    <a:pt x="1964223" y="0"/>
                  </a:cubicBezTo>
                  <a:cubicBezTo>
                    <a:pt x="2070098" y="-14108"/>
                    <a:pt x="2215939" y="32768"/>
                    <a:pt x="2446646" y="0"/>
                  </a:cubicBezTo>
                  <a:cubicBezTo>
                    <a:pt x="2677353" y="-32768"/>
                    <a:pt x="3014042" y="66498"/>
                    <a:pt x="3164671" y="0"/>
                  </a:cubicBezTo>
                  <a:cubicBezTo>
                    <a:pt x="3315300" y="-66498"/>
                    <a:pt x="3467468" y="41479"/>
                    <a:pt x="3647093" y="0"/>
                  </a:cubicBezTo>
                  <a:cubicBezTo>
                    <a:pt x="3826718" y="-41479"/>
                    <a:pt x="3897807" y="20526"/>
                    <a:pt x="3972448" y="0"/>
                  </a:cubicBezTo>
                  <a:cubicBezTo>
                    <a:pt x="4047089" y="-20526"/>
                    <a:pt x="4287660" y="46559"/>
                    <a:pt x="4454871" y="0"/>
                  </a:cubicBezTo>
                  <a:cubicBezTo>
                    <a:pt x="4622082" y="-46559"/>
                    <a:pt x="4667649" y="38968"/>
                    <a:pt x="4780226" y="0"/>
                  </a:cubicBezTo>
                  <a:cubicBezTo>
                    <a:pt x="4892803" y="-38968"/>
                    <a:pt x="5060940" y="17502"/>
                    <a:pt x="5184115" y="0"/>
                  </a:cubicBezTo>
                  <a:cubicBezTo>
                    <a:pt x="5307290" y="-17502"/>
                    <a:pt x="5613193" y="3175"/>
                    <a:pt x="5823605" y="0"/>
                  </a:cubicBezTo>
                  <a:cubicBezTo>
                    <a:pt x="6034017" y="-3175"/>
                    <a:pt x="6213963" y="44503"/>
                    <a:pt x="6541630" y="0"/>
                  </a:cubicBezTo>
                  <a:cubicBezTo>
                    <a:pt x="6869298" y="-44503"/>
                    <a:pt x="6863545" y="7076"/>
                    <a:pt x="7024053" y="0"/>
                  </a:cubicBezTo>
                  <a:cubicBezTo>
                    <a:pt x="7184561" y="-7076"/>
                    <a:pt x="7345134" y="43886"/>
                    <a:pt x="7585010" y="0"/>
                  </a:cubicBezTo>
                  <a:cubicBezTo>
                    <a:pt x="7824886" y="-43886"/>
                    <a:pt x="7855376" y="36617"/>
                    <a:pt x="8123528" y="0"/>
                  </a:cubicBezTo>
                  <a:cubicBezTo>
                    <a:pt x="8272370" y="4650"/>
                    <a:pt x="8407068" y="126346"/>
                    <a:pt x="8393662" y="270134"/>
                  </a:cubicBezTo>
                  <a:cubicBezTo>
                    <a:pt x="8446370" y="453433"/>
                    <a:pt x="8353959" y="562844"/>
                    <a:pt x="8393662" y="777971"/>
                  </a:cubicBezTo>
                  <a:cubicBezTo>
                    <a:pt x="8433365" y="993098"/>
                    <a:pt x="8371202" y="1197203"/>
                    <a:pt x="8393662" y="1350639"/>
                  </a:cubicBezTo>
                  <a:cubicBezTo>
                    <a:pt x="8398313" y="1495129"/>
                    <a:pt x="8283545" y="1604816"/>
                    <a:pt x="8123528" y="1620773"/>
                  </a:cubicBezTo>
                  <a:cubicBezTo>
                    <a:pt x="7893763" y="1640660"/>
                    <a:pt x="7749611" y="1592492"/>
                    <a:pt x="7562571" y="1620773"/>
                  </a:cubicBezTo>
                  <a:cubicBezTo>
                    <a:pt x="7375531" y="1649054"/>
                    <a:pt x="7296405" y="1601559"/>
                    <a:pt x="7080149" y="1620773"/>
                  </a:cubicBezTo>
                  <a:cubicBezTo>
                    <a:pt x="6863893" y="1639987"/>
                    <a:pt x="6740958" y="1614380"/>
                    <a:pt x="6519192" y="1620773"/>
                  </a:cubicBezTo>
                  <a:cubicBezTo>
                    <a:pt x="6297426" y="1627166"/>
                    <a:pt x="6246594" y="1607838"/>
                    <a:pt x="6115303" y="1620773"/>
                  </a:cubicBezTo>
                  <a:cubicBezTo>
                    <a:pt x="5984012" y="1633708"/>
                    <a:pt x="5742340" y="1611282"/>
                    <a:pt x="5632880" y="1620773"/>
                  </a:cubicBezTo>
                  <a:cubicBezTo>
                    <a:pt x="5523420" y="1630264"/>
                    <a:pt x="5195322" y="1596016"/>
                    <a:pt x="4914856" y="1620773"/>
                  </a:cubicBezTo>
                  <a:cubicBezTo>
                    <a:pt x="4634390" y="1645530"/>
                    <a:pt x="4413311" y="1616624"/>
                    <a:pt x="4275365" y="1620773"/>
                  </a:cubicBezTo>
                  <a:cubicBezTo>
                    <a:pt x="4137419" y="1624922"/>
                    <a:pt x="3882517" y="1606346"/>
                    <a:pt x="3714408" y="1620773"/>
                  </a:cubicBezTo>
                  <a:cubicBezTo>
                    <a:pt x="3546299" y="1635200"/>
                    <a:pt x="3481239" y="1607936"/>
                    <a:pt x="3389053" y="1620773"/>
                  </a:cubicBezTo>
                  <a:cubicBezTo>
                    <a:pt x="3296868" y="1633610"/>
                    <a:pt x="3047986" y="1576947"/>
                    <a:pt x="2906631" y="1620773"/>
                  </a:cubicBezTo>
                  <a:cubicBezTo>
                    <a:pt x="2765276" y="1664599"/>
                    <a:pt x="2338399" y="1543086"/>
                    <a:pt x="2188606" y="1620773"/>
                  </a:cubicBezTo>
                  <a:cubicBezTo>
                    <a:pt x="2038814" y="1698460"/>
                    <a:pt x="1888805" y="1607776"/>
                    <a:pt x="1784717" y="1620773"/>
                  </a:cubicBezTo>
                  <a:cubicBezTo>
                    <a:pt x="1680629" y="1633770"/>
                    <a:pt x="1570347" y="1583922"/>
                    <a:pt x="1459362" y="1620773"/>
                  </a:cubicBezTo>
                  <a:cubicBezTo>
                    <a:pt x="1348377" y="1657624"/>
                    <a:pt x="1248042" y="1609203"/>
                    <a:pt x="1055473" y="1620773"/>
                  </a:cubicBezTo>
                  <a:cubicBezTo>
                    <a:pt x="862904" y="1632343"/>
                    <a:pt x="527850" y="1584409"/>
                    <a:pt x="270134" y="1620773"/>
                  </a:cubicBezTo>
                  <a:cubicBezTo>
                    <a:pt x="84949" y="1612588"/>
                    <a:pt x="-34521" y="1500181"/>
                    <a:pt x="0" y="1350639"/>
                  </a:cubicBezTo>
                  <a:cubicBezTo>
                    <a:pt x="-25823" y="1141002"/>
                    <a:pt x="53265" y="901728"/>
                    <a:pt x="0" y="788776"/>
                  </a:cubicBezTo>
                  <a:cubicBezTo>
                    <a:pt x="-53265" y="675824"/>
                    <a:pt x="4781" y="412220"/>
                    <a:pt x="0" y="270134"/>
                  </a:cubicBezTo>
                  <a:close/>
                </a:path>
                <a:path w="839366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420038" y="-9157"/>
                    <a:pt x="518617" y="18770"/>
                    <a:pt x="752557" y="0"/>
                  </a:cubicBezTo>
                  <a:cubicBezTo>
                    <a:pt x="986497" y="-18770"/>
                    <a:pt x="1130050" y="12916"/>
                    <a:pt x="1313513" y="0"/>
                  </a:cubicBezTo>
                  <a:cubicBezTo>
                    <a:pt x="1496976" y="-12916"/>
                    <a:pt x="1694700" y="61092"/>
                    <a:pt x="1953004" y="0"/>
                  </a:cubicBezTo>
                  <a:cubicBezTo>
                    <a:pt x="2211308" y="-61092"/>
                    <a:pt x="2526682" y="69856"/>
                    <a:pt x="2671029" y="0"/>
                  </a:cubicBezTo>
                  <a:cubicBezTo>
                    <a:pt x="2815377" y="-69856"/>
                    <a:pt x="3121986" y="15852"/>
                    <a:pt x="3389053" y="0"/>
                  </a:cubicBezTo>
                  <a:cubicBezTo>
                    <a:pt x="3656120" y="-15852"/>
                    <a:pt x="3746748" y="42550"/>
                    <a:pt x="3871476" y="0"/>
                  </a:cubicBezTo>
                  <a:cubicBezTo>
                    <a:pt x="3996204" y="-42550"/>
                    <a:pt x="4108535" y="5978"/>
                    <a:pt x="4196831" y="0"/>
                  </a:cubicBezTo>
                  <a:cubicBezTo>
                    <a:pt x="4285128" y="-5978"/>
                    <a:pt x="4608821" y="10403"/>
                    <a:pt x="4836322" y="0"/>
                  </a:cubicBezTo>
                  <a:cubicBezTo>
                    <a:pt x="5063823" y="-10403"/>
                    <a:pt x="5109391" y="57076"/>
                    <a:pt x="5318744" y="0"/>
                  </a:cubicBezTo>
                  <a:cubicBezTo>
                    <a:pt x="5528097" y="-57076"/>
                    <a:pt x="5563198" y="42822"/>
                    <a:pt x="5722633" y="0"/>
                  </a:cubicBezTo>
                  <a:cubicBezTo>
                    <a:pt x="5882068" y="-42822"/>
                    <a:pt x="6017311" y="24294"/>
                    <a:pt x="6205056" y="0"/>
                  </a:cubicBezTo>
                  <a:cubicBezTo>
                    <a:pt x="6392801" y="-24294"/>
                    <a:pt x="6374799" y="3614"/>
                    <a:pt x="6530411" y="0"/>
                  </a:cubicBezTo>
                  <a:cubicBezTo>
                    <a:pt x="6686024" y="-3614"/>
                    <a:pt x="6929757" y="21020"/>
                    <a:pt x="7248436" y="0"/>
                  </a:cubicBezTo>
                  <a:cubicBezTo>
                    <a:pt x="7567115" y="-21020"/>
                    <a:pt x="7819451" y="22007"/>
                    <a:pt x="8123528" y="0"/>
                  </a:cubicBezTo>
                  <a:cubicBezTo>
                    <a:pt x="8271370" y="-38305"/>
                    <a:pt x="8397186" y="83203"/>
                    <a:pt x="8393662" y="270134"/>
                  </a:cubicBezTo>
                  <a:cubicBezTo>
                    <a:pt x="8425623" y="462827"/>
                    <a:pt x="8390343" y="631824"/>
                    <a:pt x="8393662" y="821192"/>
                  </a:cubicBezTo>
                  <a:cubicBezTo>
                    <a:pt x="8396981" y="1010560"/>
                    <a:pt x="8375993" y="1227531"/>
                    <a:pt x="8393662" y="1350639"/>
                  </a:cubicBezTo>
                  <a:cubicBezTo>
                    <a:pt x="8409652" y="1494328"/>
                    <a:pt x="8244236" y="1617403"/>
                    <a:pt x="8123528" y="1620773"/>
                  </a:cubicBezTo>
                  <a:cubicBezTo>
                    <a:pt x="7889849" y="1634493"/>
                    <a:pt x="7608318" y="1560130"/>
                    <a:pt x="7405503" y="1620773"/>
                  </a:cubicBezTo>
                  <a:cubicBezTo>
                    <a:pt x="7202689" y="1681416"/>
                    <a:pt x="6989205" y="1603555"/>
                    <a:pt x="6844547" y="1620773"/>
                  </a:cubicBezTo>
                  <a:cubicBezTo>
                    <a:pt x="6699889" y="1637991"/>
                    <a:pt x="6477281" y="1556374"/>
                    <a:pt x="6126522" y="1620773"/>
                  </a:cubicBezTo>
                  <a:cubicBezTo>
                    <a:pt x="5775763" y="1685172"/>
                    <a:pt x="5887043" y="1602324"/>
                    <a:pt x="5801167" y="1620773"/>
                  </a:cubicBezTo>
                  <a:cubicBezTo>
                    <a:pt x="5715291" y="1639222"/>
                    <a:pt x="5410594" y="1564734"/>
                    <a:pt x="5083143" y="1620773"/>
                  </a:cubicBezTo>
                  <a:cubicBezTo>
                    <a:pt x="4755692" y="1676812"/>
                    <a:pt x="4651618" y="1585351"/>
                    <a:pt x="4365118" y="1620773"/>
                  </a:cubicBezTo>
                  <a:cubicBezTo>
                    <a:pt x="4078619" y="1656195"/>
                    <a:pt x="3809071" y="1541461"/>
                    <a:pt x="3647093" y="1620773"/>
                  </a:cubicBezTo>
                  <a:cubicBezTo>
                    <a:pt x="3485115" y="1700085"/>
                    <a:pt x="3370594" y="1576469"/>
                    <a:pt x="3243205" y="1620773"/>
                  </a:cubicBezTo>
                  <a:cubicBezTo>
                    <a:pt x="3115816" y="1665077"/>
                    <a:pt x="2927955" y="1577398"/>
                    <a:pt x="2682248" y="1620773"/>
                  </a:cubicBezTo>
                  <a:cubicBezTo>
                    <a:pt x="2436541" y="1664148"/>
                    <a:pt x="2438614" y="1582133"/>
                    <a:pt x="2356893" y="1620773"/>
                  </a:cubicBezTo>
                  <a:cubicBezTo>
                    <a:pt x="2275172" y="1659413"/>
                    <a:pt x="2072916" y="1591003"/>
                    <a:pt x="1874470" y="1620773"/>
                  </a:cubicBezTo>
                  <a:cubicBezTo>
                    <a:pt x="1676024" y="1650543"/>
                    <a:pt x="1603475" y="1572746"/>
                    <a:pt x="1470581" y="1620773"/>
                  </a:cubicBezTo>
                  <a:cubicBezTo>
                    <a:pt x="1337687" y="1668800"/>
                    <a:pt x="1172426" y="1616992"/>
                    <a:pt x="988159" y="1620773"/>
                  </a:cubicBezTo>
                  <a:cubicBezTo>
                    <a:pt x="803892" y="1624554"/>
                    <a:pt x="443842" y="1576082"/>
                    <a:pt x="270134" y="1620773"/>
                  </a:cubicBezTo>
                  <a:cubicBezTo>
                    <a:pt x="100247" y="1647115"/>
                    <a:pt x="6534" y="1464235"/>
                    <a:pt x="0" y="1350639"/>
                  </a:cubicBezTo>
                  <a:cubicBezTo>
                    <a:pt x="-32780" y="1211649"/>
                    <a:pt x="25599" y="966621"/>
                    <a:pt x="0" y="788776"/>
                  </a:cubicBezTo>
                  <a:cubicBezTo>
                    <a:pt x="-25599" y="610931"/>
                    <a:pt x="55043" y="478596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8C89472D-B463-4870-B77E-2A64FCCA5E10}"/>
                    </a:ext>
                  </a:extLst>
                </p:cNvPr>
                <p:cNvSpPr txBox="1"/>
                <p:nvPr/>
              </p:nvSpPr>
              <p:spPr>
                <a:xfrm>
                  <a:off x="3783449" y="2141161"/>
                  <a:ext cx="2733320" cy="1203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b="1"/>
                    <a:t>a</a:t>
                  </a:r>
                  <a:r>
                    <a:rPr lang="en-US" sz="5000" b="1" dirty="0"/>
                    <a:t>)</a:t>
                  </a:r>
                  <a:r>
                    <a:rPr lang="en-US" sz="5000" b="1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50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5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5000" b="1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8C89472D-B463-4870-B77E-2A64FCCA5E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3449" y="2141161"/>
                  <a:ext cx="2733320" cy="1203727"/>
                </a:xfrm>
                <a:prstGeom prst="rect">
                  <a:avLst/>
                </a:prstGeom>
                <a:blipFill>
                  <a:blip r:embed="rId5"/>
                  <a:stretch>
                    <a:fillRect l="-10435" b="-146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/>
              <p:nvPr/>
            </p:nvSpPr>
            <p:spPr>
              <a:xfrm>
                <a:off x="5090293" y="3247919"/>
                <a:ext cx="6893921" cy="1215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=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endParaRPr lang="en-US" sz="50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293" y="3247919"/>
                <a:ext cx="6893921" cy="1215333"/>
              </a:xfrm>
              <a:prstGeom prst="rect">
                <a:avLst/>
              </a:prstGeom>
              <a:blipFill>
                <a:blip r:embed="rId6"/>
                <a:stretch>
                  <a:fillRect b="-14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301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0586DB-D08B-4CC5-85CF-C72820AAB5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290" y="-7170585"/>
            <a:ext cx="12419720" cy="231161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50B33F1-FD1B-4011-B24E-9F74FED025EF}"/>
              </a:ext>
            </a:extLst>
          </p:cNvPr>
          <p:cNvSpPr/>
          <p:nvPr/>
        </p:nvSpPr>
        <p:spPr>
          <a:xfrm>
            <a:off x="2642007" y="2018436"/>
            <a:ext cx="8608601" cy="1620773"/>
          </a:xfrm>
          <a:custGeom>
            <a:avLst/>
            <a:gdLst>
              <a:gd name="connsiteX0" fmla="*/ 0 w 8608601"/>
              <a:gd name="connsiteY0" fmla="*/ 270134 h 1620773"/>
              <a:gd name="connsiteX1" fmla="*/ 270134 w 8608601"/>
              <a:gd name="connsiteY1" fmla="*/ 0 h 1620773"/>
              <a:gd name="connsiteX2" fmla="*/ 685077 w 8608601"/>
              <a:gd name="connsiteY2" fmla="*/ 0 h 1620773"/>
              <a:gd name="connsiteX3" fmla="*/ 1100020 w 8608601"/>
              <a:gd name="connsiteY3" fmla="*/ 0 h 1620773"/>
              <a:gd name="connsiteX4" fmla="*/ 1514963 w 8608601"/>
              <a:gd name="connsiteY4" fmla="*/ 0 h 1620773"/>
              <a:gd name="connsiteX5" fmla="*/ 2010589 w 8608601"/>
              <a:gd name="connsiteY5" fmla="*/ 0 h 1620773"/>
              <a:gd name="connsiteX6" fmla="*/ 2506215 w 8608601"/>
              <a:gd name="connsiteY6" fmla="*/ 0 h 1620773"/>
              <a:gd name="connsiteX7" fmla="*/ 3243891 w 8608601"/>
              <a:gd name="connsiteY7" fmla="*/ 0 h 1620773"/>
              <a:gd name="connsiteX8" fmla="*/ 3739517 w 8608601"/>
              <a:gd name="connsiteY8" fmla="*/ 0 h 1620773"/>
              <a:gd name="connsiteX9" fmla="*/ 4073777 w 8608601"/>
              <a:gd name="connsiteY9" fmla="*/ 0 h 1620773"/>
              <a:gd name="connsiteX10" fmla="*/ 4569403 w 8608601"/>
              <a:gd name="connsiteY10" fmla="*/ 0 h 1620773"/>
              <a:gd name="connsiteX11" fmla="*/ 4903662 w 8608601"/>
              <a:gd name="connsiteY11" fmla="*/ 0 h 1620773"/>
              <a:gd name="connsiteX12" fmla="*/ 5318605 w 8608601"/>
              <a:gd name="connsiteY12" fmla="*/ 0 h 1620773"/>
              <a:gd name="connsiteX13" fmla="*/ 5975598 w 8608601"/>
              <a:gd name="connsiteY13" fmla="*/ 0 h 1620773"/>
              <a:gd name="connsiteX14" fmla="*/ 6713274 w 8608601"/>
              <a:gd name="connsiteY14" fmla="*/ 0 h 1620773"/>
              <a:gd name="connsiteX15" fmla="*/ 7208900 w 8608601"/>
              <a:gd name="connsiteY15" fmla="*/ 0 h 1620773"/>
              <a:gd name="connsiteX16" fmla="*/ 7785210 w 8608601"/>
              <a:gd name="connsiteY16" fmla="*/ 0 h 1620773"/>
              <a:gd name="connsiteX17" fmla="*/ 8338467 w 8608601"/>
              <a:gd name="connsiteY17" fmla="*/ 0 h 1620773"/>
              <a:gd name="connsiteX18" fmla="*/ 8608601 w 8608601"/>
              <a:gd name="connsiteY18" fmla="*/ 270134 h 1620773"/>
              <a:gd name="connsiteX19" fmla="*/ 8608601 w 8608601"/>
              <a:gd name="connsiteY19" fmla="*/ 777971 h 1620773"/>
              <a:gd name="connsiteX20" fmla="*/ 8608601 w 8608601"/>
              <a:gd name="connsiteY20" fmla="*/ 1350639 h 1620773"/>
              <a:gd name="connsiteX21" fmla="*/ 8338467 w 8608601"/>
              <a:gd name="connsiteY21" fmla="*/ 1620773 h 1620773"/>
              <a:gd name="connsiteX22" fmla="*/ 7762158 w 8608601"/>
              <a:gd name="connsiteY22" fmla="*/ 1620773 h 1620773"/>
              <a:gd name="connsiteX23" fmla="*/ 7266531 w 8608601"/>
              <a:gd name="connsiteY23" fmla="*/ 1620773 h 1620773"/>
              <a:gd name="connsiteX24" fmla="*/ 6690222 w 8608601"/>
              <a:gd name="connsiteY24" fmla="*/ 1620773 h 1620773"/>
              <a:gd name="connsiteX25" fmla="*/ 6275279 w 8608601"/>
              <a:gd name="connsiteY25" fmla="*/ 1620773 h 1620773"/>
              <a:gd name="connsiteX26" fmla="*/ 5779653 w 8608601"/>
              <a:gd name="connsiteY26" fmla="*/ 1620773 h 1620773"/>
              <a:gd name="connsiteX27" fmla="*/ 5041977 w 8608601"/>
              <a:gd name="connsiteY27" fmla="*/ 1620773 h 1620773"/>
              <a:gd name="connsiteX28" fmla="*/ 4384984 w 8608601"/>
              <a:gd name="connsiteY28" fmla="*/ 1620773 h 1620773"/>
              <a:gd name="connsiteX29" fmla="*/ 3808674 w 8608601"/>
              <a:gd name="connsiteY29" fmla="*/ 1620773 h 1620773"/>
              <a:gd name="connsiteX30" fmla="*/ 3474415 w 8608601"/>
              <a:gd name="connsiteY30" fmla="*/ 1620773 h 1620773"/>
              <a:gd name="connsiteX31" fmla="*/ 2978789 w 8608601"/>
              <a:gd name="connsiteY31" fmla="*/ 1620773 h 1620773"/>
              <a:gd name="connsiteX32" fmla="*/ 2241112 w 8608601"/>
              <a:gd name="connsiteY32" fmla="*/ 1620773 h 1620773"/>
              <a:gd name="connsiteX33" fmla="*/ 1826170 w 8608601"/>
              <a:gd name="connsiteY33" fmla="*/ 1620773 h 1620773"/>
              <a:gd name="connsiteX34" fmla="*/ 1491910 w 8608601"/>
              <a:gd name="connsiteY34" fmla="*/ 1620773 h 1620773"/>
              <a:gd name="connsiteX35" fmla="*/ 1076967 w 8608601"/>
              <a:gd name="connsiteY35" fmla="*/ 1620773 h 1620773"/>
              <a:gd name="connsiteX36" fmla="*/ 270134 w 8608601"/>
              <a:gd name="connsiteY36" fmla="*/ 1620773 h 1620773"/>
              <a:gd name="connsiteX37" fmla="*/ 0 w 8608601"/>
              <a:gd name="connsiteY37" fmla="*/ 1350639 h 1620773"/>
              <a:gd name="connsiteX38" fmla="*/ 0 w 8608601"/>
              <a:gd name="connsiteY38" fmla="*/ 788776 h 1620773"/>
              <a:gd name="connsiteX39" fmla="*/ 0 w 8608601"/>
              <a:gd name="connsiteY39" fmla="*/ 270134 h 162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608601" h="1620773" fill="none" extrusionOk="0">
                <a:moveTo>
                  <a:pt x="0" y="270134"/>
                </a:moveTo>
                <a:cubicBezTo>
                  <a:pt x="-3653" y="110690"/>
                  <a:pt x="115775" y="19934"/>
                  <a:pt x="270134" y="0"/>
                </a:cubicBezTo>
                <a:cubicBezTo>
                  <a:pt x="461831" y="-42857"/>
                  <a:pt x="559253" y="18029"/>
                  <a:pt x="685077" y="0"/>
                </a:cubicBezTo>
                <a:cubicBezTo>
                  <a:pt x="810901" y="-18029"/>
                  <a:pt x="909062" y="24911"/>
                  <a:pt x="1100020" y="0"/>
                </a:cubicBezTo>
                <a:cubicBezTo>
                  <a:pt x="1290978" y="-24911"/>
                  <a:pt x="1425024" y="1380"/>
                  <a:pt x="1514963" y="0"/>
                </a:cubicBezTo>
                <a:cubicBezTo>
                  <a:pt x="1604902" y="-1380"/>
                  <a:pt x="1850125" y="31745"/>
                  <a:pt x="2010589" y="0"/>
                </a:cubicBezTo>
                <a:cubicBezTo>
                  <a:pt x="2171053" y="-31745"/>
                  <a:pt x="2402949" y="16214"/>
                  <a:pt x="2506215" y="0"/>
                </a:cubicBezTo>
                <a:cubicBezTo>
                  <a:pt x="2609481" y="-16214"/>
                  <a:pt x="2952239" y="73515"/>
                  <a:pt x="3243891" y="0"/>
                </a:cubicBezTo>
                <a:cubicBezTo>
                  <a:pt x="3535543" y="-73515"/>
                  <a:pt x="3500936" y="49937"/>
                  <a:pt x="3739517" y="0"/>
                </a:cubicBezTo>
                <a:cubicBezTo>
                  <a:pt x="3978098" y="-49937"/>
                  <a:pt x="3919568" y="30536"/>
                  <a:pt x="4073777" y="0"/>
                </a:cubicBezTo>
                <a:cubicBezTo>
                  <a:pt x="4227986" y="-30536"/>
                  <a:pt x="4354677" y="20752"/>
                  <a:pt x="4569403" y="0"/>
                </a:cubicBezTo>
                <a:cubicBezTo>
                  <a:pt x="4784129" y="-20752"/>
                  <a:pt x="4786546" y="23802"/>
                  <a:pt x="4903662" y="0"/>
                </a:cubicBezTo>
                <a:cubicBezTo>
                  <a:pt x="5020778" y="-23802"/>
                  <a:pt x="5147579" y="42570"/>
                  <a:pt x="5318605" y="0"/>
                </a:cubicBezTo>
                <a:cubicBezTo>
                  <a:pt x="5489631" y="-42570"/>
                  <a:pt x="5800361" y="22380"/>
                  <a:pt x="5975598" y="0"/>
                </a:cubicBezTo>
                <a:cubicBezTo>
                  <a:pt x="6150835" y="-22380"/>
                  <a:pt x="6433023" y="32564"/>
                  <a:pt x="6713274" y="0"/>
                </a:cubicBezTo>
                <a:cubicBezTo>
                  <a:pt x="6993525" y="-32564"/>
                  <a:pt x="7008968" y="20170"/>
                  <a:pt x="7208900" y="0"/>
                </a:cubicBezTo>
                <a:cubicBezTo>
                  <a:pt x="7408832" y="-20170"/>
                  <a:pt x="7652471" y="23171"/>
                  <a:pt x="7785210" y="0"/>
                </a:cubicBezTo>
                <a:cubicBezTo>
                  <a:pt x="7917949" y="-23171"/>
                  <a:pt x="8175510" y="13380"/>
                  <a:pt x="8338467" y="0"/>
                </a:cubicBezTo>
                <a:cubicBezTo>
                  <a:pt x="8487309" y="4650"/>
                  <a:pt x="8622007" y="126346"/>
                  <a:pt x="8608601" y="270134"/>
                </a:cubicBezTo>
                <a:cubicBezTo>
                  <a:pt x="8661309" y="453433"/>
                  <a:pt x="8568898" y="562844"/>
                  <a:pt x="8608601" y="777971"/>
                </a:cubicBezTo>
                <a:cubicBezTo>
                  <a:pt x="8648304" y="993098"/>
                  <a:pt x="8586141" y="1197203"/>
                  <a:pt x="8608601" y="1350639"/>
                </a:cubicBezTo>
                <a:cubicBezTo>
                  <a:pt x="8613252" y="1495129"/>
                  <a:pt x="8498484" y="1604816"/>
                  <a:pt x="8338467" y="1620773"/>
                </a:cubicBezTo>
                <a:cubicBezTo>
                  <a:pt x="8152547" y="1666855"/>
                  <a:pt x="8021955" y="1605716"/>
                  <a:pt x="7762158" y="1620773"/>
                </a:cubicBezTo>
                <a:cubicBezTo>
                  <a:pt x="7502361" y="1635830"/>
                  <a:pt x="7430670" y="1569988"/>
                  <a:pt x="7266531" y="1620773"/>
                </a:cubicBezTo>
                <a:cubicBezTo>
                  <a:pt x="7102392" y="1671558"/>
                  <a:pt x="6948235" y="1594205"/>
                  <a:pt x="6690222" y="1620773"/>
                </a:cubicBezTo>
                <a:cubicBezTo>
                  <a:pt x="6432209" y="1647341"/>
                  <a:pt x="6374446" y="1597361"/>
                  <a:pt x="6275279" y="1620773"/>
                </a:cubicBezTo>
                <a:cubicBezTo>
                  <a:pt x="6176112" y="1644185"/>
                  <a:pt x="6012858" y="1610435"/>
                  <a:pt x="5779653" y="1620773"/>
                </a:cubicBezTo>
                <a:cubicBezTo>
                  <a:pt x="5546448" y="1631111"/>
                  <a:pt x="5317319" y="1576806"/>
                  <a:pt x="5041977" y="1620773"/>
                </a:cubicBezTo>
                <a:cubicBezTo>
                  <a:pt x="4766635" y="1664740"/>
                  <a:pt x="4655117" y="1562772"/>
                  <a:pt x="4384984" y="1620773"/>
                </a:cubicBezTo>
                <a:cubicBezTo>
                  <a:pt x="4114851" y="1678774"/>
                  <a:pt x="4077724" y="1571678"/>
                  <a:pt x="3808674" y="1620773"/>
                </a:cubicBezTo>
                <a:cubicBezTo>
                  <a:pt x="3539624" y="1669868"/>
                  <a:pt x="3619198" y="1592051"/>
                  <a:pt x="3474415" y="1620773"/>
                </a:cubicBezTo>
                <a:cubicBezTo>
                  <a:pt x="3329632" y="1649495"/>
                  <a:pt x="3157994" y="1616629"/>
                  <a:pt x="2978789" y="1620773"/>
                </a:cubicBezTo>
                <a:cubicBezTo>
                  <a:pt x="2799584" y="1624917"/>
                  <a:pt x="2477850" y="1589573"/>
                  <a:pt x="2241112" y="1620773"/>
                </a:cubicBezTo>
                <a:cubicBezTo>
                  <a:pt x="2004374" y="1651973"/>
                  <a:pt x="1932389" y="1572428"/>
                  <a:pt x="1826170" y="1620773"/>
                </a:cubicBezTo>
                <a:cubicBezTo>
                  <a:pt x="1719951" y="1669118"/>
                  <a:pt x="1640570" y="1618349"/>
                  <a:pt x="1491910" y="1620773"/>
                </a:cubicBezTo>
                <a:cubicBezTo>
                  <a:pt x="1343250" y="1623197"/>
                  <a:pt x="1206377" y="1577324"/>
                  <a:pt x="1076967" y="1620773"/>
                </a:cubicBezTo>
                <a:cubicBezTo>
                  <a:pt x="947557" y="1664222"/>
                  <a:pt x="533662" y="1571379"/>
                  <a:pt x="270134" y="1620773"/>
                </a:cubicBezTo>
                <a:cubicBezTo>
                  <a:pt x="84949" y="1612588"/>
                  <a:pt x="-34521" y="1500181"/>
                  <a:pt x="0" y="1350639"/>
                </a:cubicBezTo>
                <a:cubicBezTo>
                  <a:pt x="-25823" y="1141002"/>
                  <a:pt x="53265" y="901728"/>
                  <a:pt x="0" y="788776"/>
                </a:cubicBezTo>
                <a:cubicBezTo>
                  <a:pt x="-53265" y="675824"/>
                  <a:pt x="4781" y="412220"/>
                  <a:pt x="0" y="270134"/>
                </a:cubicBezTo>
                <a:close/>
              </a:path>
              <a:path w="8608601" h="1620773" stroke="0" extrusionOk="0">
                <a:moveTo>
                  <a:pt x="0" y="270134"/>
                </a:moveTo>
                <a:cubicBezTo>
                  <a:pt x="-36649" y="106844"/>
                  <a:pt x="96052" y="6064"/>
                  <a:pt x="270134" y="0"/>
                </a:cubicBezTo>
                <a:cubicBezTo>
                  <a:pt x="398194" y="-25528"/>
                  <a:pt x="616432" y="57730"/>
                  <a:pt x="765760" y="0"/>
                </a:cubicBezTo>
                <a:cubicBezTo>
                  <a:pt x="915088" y="-57730"/>
                  <a:pt x="1191340" y="58403"/>
                  <a:pt x="1342070" y="0"/>
                </a:cubicBezTo>
                <a:cubicBezTo>
                  <a:pt x="1492800" y="-58403"/>
                  <a:pt x="1772139" y="22552"/>
                  <a:pt x="1999062" y="0"/>
                </a:cubicBezTo>
                <a:cubicBezTo>
                  <a:pt x="2225985" y="-22552"/>
                  <a:pt x="2395602" y="46146"/>
                  <a:pt x="2736739" y="0"/>
                </a:cubicBezTo>
                <a:cubicBezTo>
                  <a:pt x="3077876" y="-46146"/>
                  <a:pt x="3117116" y="36353"/>
                  <a:pt x="3474415" y="0"/>
                </a:cubicBezTo>
                <a:cubicBezTo>
                  <a:pt x="3831714" y="-36353"/>
                  <a:pt x="3764750" y="27565"/>
                  <a:pt x="3970041" y="0"/>
                </a:cubicBezTo>
                <a:cubicBezTo>
                  <a:pt x="4175332" y="-27565"/>
                  <a:pt x="4197090" y="19558"/>
                  <a:pt x="4304301" y="0"/>
                </a:cubicBezTo>
                <a:cubicBezTo>
                  <a:pt x="4411512" y="-19558"/>
                  <a:pt x="4687317" y="53132"/>
                  <a:pt x="4961293" y="0"/>
                </a:cubicBezTo>
                <a:cubicBezTo>
                  <a:pt x="5235269" y="-53132"/>
                  <a:pt x="5271154" y="5115"/>
                  <a:pt x="5456919" y="0"/>
                </a:cubicBezTo>
                <a:cubicBezTo>
                  <a:pt x="5642684" y="-5115"/>
                  <a:pt x="5741058" y="2814"/>
                  <a:pt x="5871862" y="0"/>
                </a:cubicBezTo>
                <a:cubicBezTo>
                  <a:pt x="6002666" y="-2814"/>
                  <a:pt x="6218141" y="14097"/>
                  <a:pt x="6367489" y="0"/>
                </a:cubicBezTo>
                <a:cubicBezTo>
                  <a:pt x="6516837" y="-14097"/>
                  <a:pt x="6565025" y="3004"/>
                  <a:pt x="6701748" y="0"/>
                </a:cubicBezTo>
                <a:cubicBezTo>
                  <a:pt x="6838471" y="-3004"/>
                  <a:pt x="7204810" y="29989"/>
                  <a:pt x="7439424" y="0"/>
                </a:cubicBezTo>
                <a:cubicBezTo>
                  <a:pt x="7674038" y="-29989"/>
                  <a:pt x="8072449" y="80879"/>
                  <a:pt x="8338467" y="0"/>
                </a:cubicBezTo>
                <a:cubicBezTo>
                  <a:pt x="8486309" y="-38305"/>
                  <a:pt x="8612125" y="83203"/>
                  <a:pt x="8608601" y="270134"/>
                </a:cubicBezTo>
                <a:cubicBezTo>
                  <a:pt x="8640562" y="462827"/>
                  <a:pt x="8605282" y="631824"/>
                  <a:pt x="8608601" y="821192"/>
                </a:cubicBezTo>
                <a:cubicBezTo>
                  <a:pt x="8611920" y="1010560"/>
                  <a:pt x="8590932" y="1227531"/>
                  <a:pt x="8608601" y="1350639"/>
                </a:cubicBezTo>
                <a:cubicBezTo>
                  <a:pt x="8624591" y="1494328"/>
                  <a:pt x="8459175" y="1617403"/>
                  <a:pt x="8338467" y="1620773"/>
                </a:cubicBezTo>
                <a:cubicBezTo>
                  <a:pt x="8121553" y="1706649"/>
                  <a:pt x="7790976" y="1606714"/>
                  <a:pt x="7600791" y="1620773"/>
                </a:cubicBezTo>
                <a:cubicBezTo>
                  <a:pt x="7410606" y="1634832"/>
                  <a:pt x="7281712" y="1588310"/>
                  <a:pt x="7024481" y="1620773"/>
                </a:cubicBezTo>
                <a:cubicBezTo>
                  <a:pt x="6767250" y="1653236"/>
                  <a:pt x="6446653" y="1614078"/>
                  <a:pt x="6286805" y="1620773"/>
                </a:cubicBezTo>
                <a:cubicBezTo>
                  <a:pt x="6126957" y="1627468"/>
                  <a:pt x="6068908" y="1611006"/>
                  <a:pt x="5952546" y="1620773"/>
                </a:cubicBezTo>
                <a:cubicBezTo>
                  <a:pt x="5836184" y="1630540"/>
                  <a:pt x="5425187" y="1597292"/>
                  <a:pt x="5214870" y="1620773"/>
                </a:cubicBezTo>
                <a:cubicBezTo>
                  <a:pt x="5004553" y="1644254"/>
                  <a:pt x="4719400" y="1536962"/>
                  <a:pt x="4477193" y="1620773"/>
                </a:cubicBezTo>
                <a:cubicBezTo>
                  <a:pt x="4234986" y="1704584"/>
                  <a:pt x="4027046" y="1537626"/>
                  <a:pt x="3739517" y="1620773"/>
                </a:cubicBezTo>
                <a:cubicBezTo>
                  <a:pt x="3451988" y="1703920"/>
                  <a:pt x="3506318" y="1611346"/>
                  <a:pt x="3324574" y="1620773"/>
                </a:cubicBezTo>
                <a:cubicBezTo>
                  <a:pt x="3142830" y="1630200"/>
                  <a:pt x="2985699" y="1616208"/>
                  <a:pt x="2748265" y="1620773"/>
                </a:cubicBezTo>
                <a:cubicBezTo>
                  <a:pt x="2510831" y="1625338"/>
                  <a:pt x="2505967" y="1612010"/>
                  <a:pt x="2414005" y="1620773"/>
                </a:cubicBezTo>
                <a:cubicBezTo>
                  <a:pt x="2322043" y="1629536"/>
                  <a:pt x="2095031" y="1620487"/>
                  <a:pt x="1918379" y="1620773"/>
                </a:cubicBezTo>
                <a:cubicBezTo>
                  <a:pt x="1741727" y="1621059"/>
                  <a:pt x="1644178" y="1576469"/>
                  <a:pt x="1503436" y="1620773"/>
                </a:cubicBezTo>
                <a:cubicBezTo>
                  <a:pt x="1362694" y="1665077"/>
                  <a:pt x="1179195" y="1562350"/>
                  <a:pt x="1007810" y="1620773"/>
                </a:cubicBezTo>
                <a:cubicBezTo>
                  <a:pt x="836425" y="1679196"/>
                  <a:pt x="612139" y="1585753"/>
                  <a:pt x="270134" y="1620773"/>
                </a:cubicBezTo>
                <a:cubicBezTo>
                  <a:pt x="100247" y="1647115"/>
                  <a:pt x="6534" y="1464235"/>
                  <a:pt x="0" y="1350639"/>
                </a:cubicBezTo>
                <a:cubicBezTo>
                  <a:pt x="-32780" y="1211649"/>
                  <a:pt x="25599" y="966621"/>
                  <a:pt x="0" y="788776"/>
                </a:cubicBezTo>
                <a:cubicBezTo>
                  <a:pt x="-25599" y="610931"/>
                  <a:pt x="55043" y="478596"/>
                  <a:pt x="0" y="270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E36E1E"/>
            </a:solidFill>
            <a:extLst>
              <a:ext uri="{C807C97D-BFC1-408E-A445-0C87EB9F89A2}">
                <ask:lineSketchStyleProps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/>
              <p:nvPr/>
            </p:nvSpPr>
            <p:spPr>
              <a:xfrm>
                <a:off x="4728022" y="2156901"/>
                <a:ext cx="6893921" cy="12039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=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50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8022" y="2156901"/>
                <a:ext cx="6893921" cy="1203919"/>
              </a:xfrm>
              <a:prstGeom prst="rect">
                <a:avLst/>
              </a:prstGeom>
              <a:blipFill>
                <a:blip r:embed="rId5"/>
                <a:stretch>
                  <a:fillRect b="-14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FECCC6D-01AB-4DF7-9E51-1BB4222B84BA}"/>
                  </a:ext>
                </a:extLst>
              </p:cNvPr>
              <p:cNvSpPr txBox="1"/>
              <p:nvPr/>
            </p:nvSpPr>
            <p:spPr>
              <a:xfrm>
                <a:off x="2622728" y="2122075"/>
                <a:ext cx="2733320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/>
                  <a:t>b</a:t>
                </a:r>
                <a:r>
                  <a:rPr lang="en-US" sz="5400" b="1"/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FECCC6D-01AB-4DF7-9E51-1BB4222B8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728" y="2122075"/>
                <a:ext cx="2733320" cy="1292918"/>
              </a:xfrm>
              <a:prstGeom prst="rect">
                <a:avLst/>
              </a:prstGeom>
              <a:blipFill>
                <a:blip r:embed="rId6"/>
                <a:stretch>
                  <a:fillRect l="-8909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8310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455</Words>
  <Application>Microsoft Office PowerPoint</Application>
  <PresentationFormat>Widescreen</PresentationFormat>
  <Paragraphs>87</Paragraphs>
  <Slides>21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Coiny</vt:lpstr>
      <vt:lpstr>UVN Bai Sau Nang</vt:lpstr>
      <vt:lpstr>Arial</vt:lpstr>
      <vt:lpstr>UTM Cooper Black</vt:lpstr>
      <vt:lpstr>UTM Flamenco</vt:lpstr>
      <vt:lpstr>Cambria Math</vt:lpstr>
      <vt:lpstr>DengXian</vt:lpstr>
      <vt:lpstr>思源黑体 CN Bold</vt:lpstr>
      <vt:lpstr>Wingdings</vt:lpstr>
      <vt:lpstr>UVN Dung Dan</vt:lpstr>
      <vt:lpstr>Calibri</vt:lpstr>
      <vt:lpstr>Times New Roman</vt:lpstr>
      <vt:lpstr>UTM God's Word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Tr137</dc:title>
  <dc:subject>Toan 4</dc:subject>
  <dc:creator>KTUTS</dc:creator>
  <cp:keywords>YenVu</cp:keywords>
  <cp:lastModifiedBy>PHAN HOÀNG PHƯỚC HẠNH</cp:lastModifiedBy>
  <cp:revision>24</cp:revision>
  <dcterms:created xsi:type="dcterms:W3CDTF">2022-02-26T06:30:49Z</dcterms:created>
  <dcterms:modified xsi:type="dcterms:W3CDTF">2022-02-27T13:51:48Z</dcterms:modified>
  <cp:version>R20</cp:version>
</cp:coreProperties>
</file>