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1"/>
  </p:notesMasterIdLst>
  <p:sldIdLst>
    <p:sldId id="256" r:id="rId2"/>
    <p:sldId id="286" r:id="rId3"/>
    <p:sldId id="287" r:id="rId4"/>
    <p:sldId id="288" r:id="rId5"/>
    <p:sldId id="289" r:id="rId6"/>
    <p:sldId id="291" r:id="rId7"/>
    <p:sldId id="292" r:id="rId8"/>
    <p:sldId id="293" r:id="rId9"/>
    <p:sldId id="274" r:id="rId10"/>
  </p:sldIdLst>
  <p:sldSz cx="9144000" cy="5143500" type="screen16x9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Lato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60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71550"/>
            <a:ext cx="8064896" cy="1650178"/>
          </a:xfrm>
        </p:spPr>
        <p:txBody>
          <a:bodyPr numCol="1">
            <a:noAutofit/>
          </a:bodyPr>
          <a:lstStyle/>
          <a:p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6: TRÁI ĐẤT VÀ BẦU TRỜI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6075901-88BA-4279-807F-8F53C40C32A9}"/>
              </a:ext>
            </a:extLst>
          </p:cNvPr>
          <p:cNvSpPr txBox="1">
            <a:spLocks/>
          </p:cNvSpPr>
          <p:nvPr/>
        </p:nvSpPr>
        <p:spPr>
          <a:xfrm>
            <a:off x="539552" y="2139702"/>
            <a:ext cx="8064896" cy="165017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27: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3283B90-ED02-4A2C-BCAA-78B6BF056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A0ABA3-0465-47E5-A2F8-0AB2C7821A2C}"/>
              </a:ext>
            </a:extLst>
          </p:cNvPr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71131D-A977-4485-ABC7-92574FFE3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64" y="1875633"/>
            <a:ext cx="4416271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8A83B9-9705-4361-B0D3-C69484B62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1" y="582893"/>
            <a:ext cx="268380" cy="385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AF43EE-9948-44AA-8145-66CCBADF7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2844" r="48687" b="67890"/>
          <a:stretch/>
        </p:blipFill>
        <p:spPr>
          <a:xfrm>
            <a:off x="434479" y="1563638"/>
            <a:ext cx="3849489" cy="2664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3FA883-2A3E-4970-91E1-FE87F9217483}"/>
              </a:ext>
            </a:extLst>
          </p:cNvPr>
          <p:cNvSpPr txBox="1"/>
          <p:nvPr/>
        </p:nvSpPr>
        <p:spPr>
          <a:xfrm>
            <a:off x="718390" y="393470"/>
            <a:ext cx="8318105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3464A2-EC39-495F-9205-0649F35FD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3" t="13601" r="10528" b="67849"/>
          <a:stretch/>
        </p:blipFill>
        <p:spPr>
          <a:xfrm>
            <a:off x="5261128" y="1563638"/>
            <a:ext cx="3449509" cy="280831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01286C7-253E-47E4-B1C5-2B359D189510}"/>
              </a:ext>
            </a:extLst>
          </p:cNvPr>
          <p:cNvSpPr/>
          <p:nvPr/>
        </p:nvSpPr>
        <p:spPr>
          <a:xfrm>
            <a:off x="1281463" y="4250108"/>
            <a:ext cx="21555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9C2EA15-2A50-4643-A79B-16267F812DAD}"/>
              </a:ext>
            </a:extLst>
          </p:cNvPr>
          <p:cNvSpPr/>
          <p:nvPr/>
        </p:nvSpPr>
        <p:spPr>
          <a:xfrm>
            <a:off x="5908122" y="4338049"/>
            <a:ext cx="21555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5B97C5-EE86-46F8-9412-A9DC1C7A3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535DD12-8E2F-440E-AA1F-A72803480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3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836E0D-CCE6-47EA-9D43-A6516055C7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E33E3B-0D0D-4D3D-8AA3-EE6A4ACF4F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47987" r="48687" b="32433"/>
          <a:stretch/>
        </p:blipFill>
        <p:spPr>
          <a:xfrm>
            <a:off x="354812" y="1131590"/>
            <a:ext cx="2633012" cy="3096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EE4FF5-AE11-4C35-A7F8-E28497B1FFCE}"/>
              </a:ext>
            </a:extLst>
          </p:cNvPr>
          <p:cNvSpPr txBox="1"/>
          <p:nvPr/>
        </p:nvSpPr>
        <p:spPr>
          <a:xfrm>
            <a:off x="718390" y="393470"/>
            <a:ext cx="8318105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ECD530-A03A-42F6-A718-9B9E9AEEC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3" t="47200" r="12502" b="33200"/>
          <a:stretch/>
        </p:blipFill>
        <p:spPr>
          <a:xfrm>
            <a:off x="3275856" y="1131590"/>
            <a:ext cx="2520280" cy="3240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A3F945-4F7F-4560-959C-CD71FF62FF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66800" r="12502" b="7650"/>
          <a:stretch/>
        </p:blipFill>
        <p:spPr>
          <a:xfrm>
            <a:off x="6156178" y="1203598"/>
            <a:ext cx="252028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2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1D77336-4B1A-4B78-8C59-77BC831CF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BD7A9D-ED37-449B-869E-F7D93D7FF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1" t="13364" r="38373" b="83580"/>
          <a:stretch/>
        </p:blipFill>
        <p:spPr>
          <a:xfrm>
            <a:off x="2915816" y="1419622"/>
            <a:ext cx="3960440" cy="360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9DB4F8-CA3D-436D-85EB-5B754B9FD189}"/>
              </a:ext>
            </a:extLst>
          </p:cNvPr>
          <p:cNvSpPr txBox="1"/>
          <p:nvPr/>
        </p:nvSpPr>
        <p:spPr>
          <a:xfrm>
            <a:off x="718390" y="393470"/>
            <a:ext cx="8318105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A8F3AF1-1E89-4B46-9255-1164FFFD5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8825" r="14476" b="50000"/>
          <a:stretch/>
        </p:blipFill>
        <p:spPr>
          <a:xfrm>
            <a:off x="827584" y="1851707"/>
            <a:ext cx="7992888" cy="30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6A1DF697-428C-4DA7-A42A-CC6149598841}"/>
              </a:ext>
            </a:extLst>
          </p:cNvPr>
          <p:cNvSpPr/>
          <p:nvPr/>
        </p:nvSpPr>
        <p:spPr>
          <a:xfrm>
            <a:off x="5205095" y="2283718"/>
            <a:ext cx="2040319" cy="144016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1E94A66-C8A9-4C83-9DC6-4B8319D91D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0" r="46713" b="10638"/>
          <a:stretch/>
        </p:blipFill>
        <p:spPr>
          <a:xfrm>
            <a:off x="381000" y="1428750"/>
            <a:ext cx="3816424" cy="26322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EFCB3E3-CA64-420D-A4E6-E935FE84BA66}"/>
              </a:ext>
            </a:extLst>
          </p:cNvPr>
          <p:cNvSpPr/>
          <p:nvPr/>
        </p:nvSpPr>
        <p:spPr>
          <a:xfrm>
            <a:off x="3563888" y="1467664"/>
            <a:ext cx="576064" cy="40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5F817A8-B909-4BF1-B584-09A2D179FD24}"/>
              </a:ext>
            </a:extLst>
          </p:cNvPr>
          <p:cNvSpPr/>
          <p:nvPr/>
        </p:nvSpPr>
        <p:spPr>
          <a:xfrm>
            <a:off x="3416454" y="1451660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72AE87-0C38-4ED0-AFBC-03CE1A3262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0" t="59446" r="2633" b="11283"/>
          <a:stretch/>
        </p:blipFill>
        <p:spPr>
          <a:xfrm>
            <a:off x="3563888" y="1059581"/>
            <a:ext cx="4608512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Ủ ĐỀ 6: TRÁI ĐẤT VÀ BẦU TRỜI&amp;#x0D;&amp;#x0A;&amp;#x0D;&amp;#x0A;&amp;quot;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86&quot;/&gt;&lt;/object&gt;&lt;object type=&quot;3&quot; unique_id=&quot;10027&quot;&gt;&lt;property id=&quot;20148&quot; value=&quot;5&quot;/&gt;&lt;property id=&quot;20300&quot; value=&quot;Slide 3&quot;/&gt;&lt;property id=&quot;20307&quot; value=&quot;287&quot;/&gt;&lt;/object&gt;&lt;object type=&quot;3&quot; unique_id=&quot;10028&quot;&gt;&lt;property id=&quot;20148&quot; value=&quot;5&quot;/&gt;&lt;property id=&quot;20300&quot; value=&quot;Slide 4&quot;/&gt;&lt;property id=&quot;20307&quot; value=&quot;288&quot;/&gt;&lt;/object&gt;&lt;object type=&quot;3&quot; unique_id=&quot;10029&quot;&gt;&lt;property id=&quot;20148&quot; value=&quot;5&quot;/&gt;&lt;property id=&quot;20300&quot; value=&quot;Slide 5&quot;/&gt;&lt;property id=&quot;20307&quot; value=&quot;289&quot;/&gt;&lt;/object&gt;&lt;object type=&quot;3&quot; unique_id=&quot;10031&quot;&gt;&lt;property id=&quot;20148&quot; value=&quot;5&quot;/&gt;&lt;property id=&quot;20300&quot; value=&quot;Slide 6&quot;/&gt;&lt;property id=&quot;20307&quot; value=&quot;291&quot;/&gt;&lt;/object&gt;&lt;object type=&quot;3&quot; unique_id=&quot;10032&quot;&gt;&lt;property id=&quot;20148&quot; value=&quot;5&quot;/&gt;&lt;property id=&quot;20300&quot; value=&quot;Slide 7&quot;/&gt;&lt;property id=&quot;20307&quot; value=&quot;292&quot;/&gt;&lt;/object&gt;&lt;object type=&quot;3&quot; unique_id=&quot;10033&quot;&gt;&lt;property id=&quot;20148&quot; value=&quot;5&quot;/&gt;&lt;property id=&quot;20300&quot; value=&quot;Slide 8&quot;/&gt;&lt;property id=&quot;20307&quot; value=&quot;293&quot;/&gt;&lt;/object&gt;&lt;object type=&quot;3&quot; unique_id=&quot;10034&quot;&gt;&lt;property id=&quot;20148&quot; value=&quot;5&quot;/&gt;&lt;property id=&quot;20300&quot; value=&quot;Slide 9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74</Words>
  <Application>Microsoft Office PowerPoint</Application>
  <PresentationFormat>On-screen Show (16:9)</PresentationFormat>
  <Paragraphs>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iCiel Panton Black</vt:lpstr>
      <vt:lpstr>Times New Roman</vt:lpstr>
      <vt:lpstr>Calibri</vt:lpstr>
      <vt:lpstr>Lato</vt:lpstr>
      <vt:lpstr>Office Theme</vt:lpstr>
      <vt:lpstr>CHỦ ĐỀ 6: TRÁI ĐẤT VÀ BẦU TRỜI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</cp:lastModifiedBy>
  <cp:revision>66</cp:revision>
  <dcterms:created xsi:type="dcterms:W3CDTF">2020-04-28T02:36:50Z</dcterms:created>
  <dcterms:modified xsi:type="dcterms:W3CDTF">2021-05-09T08:46:43Z</dcterms:modified>
</cp:coreProperties>
</file>