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1"/>
  </p:notesMasterIdLst>
  <p:sldIdLst>
    <p:sldId id="257" r:id="rId2"/>
    <p:sldId id="266" r:id="rId3"/>
    <p:sldId id="267" r:id="rId4"/>
    <p:sldId id="268" r:id="rId5"/>
    <p:sldId id="265" r:id="rId6"/>
    <p:sldId id="269" r:id="rId7"/>
    <p:sldId id="271" r:id="rId8"/>
    <p:sldId id="258" r:id="rId9"/>
    <p:sldId id="270" r:id="rId10"/>
  </p:sldIdLst>
  <p:sldSz cx="12192000" cy="6858000"/>
  <p:notesSz cx="6858000" cy="9144000"/>
  <p:embeddedFontLst>
    <p:embeddedFont>
      <p:font typeface="Algerian" panose="04020705040A02060702" pitchFamily="82" charset="0"/>
      <p:regular r:id="rId12"/>
    </p:embeddedFont>
    <p:embeddedFont>
      <p:font typeface="UVN Chim Bien Nang" panose="0209080305050A020404" pitchFamily="18" charset="0"/>
      <p:regular r:id="rId13"/>
    </p:embeddedFont>
    <p:embeddedFont>
      <p:font typeface="UVN Van Chuong Nang" panose="00000400000000000000" pitchFamily="2" charset="0"/>
      <p:regular r:id="rId14"/>
    </p:embeddedFont>
    <p:embeddedFont>
      <p:font typeface="UVN Huong Que Nang" panose="020E0804040705030404" pitchFamily="34" charset="0"/>
      <p:regular r:id="rId15"/>
    </p:embeddedFont>
  </p:embeddedFontLst>
  <p:custDataLst>
    <p:tags r:id="rId1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EBFAD"/>
    <a:srgbClr val="ECAFAF"/>
    <a:srgbClr val="9A95C5"/>
    <a:srgbClr val="D3D1E6"/>
    <a:srgbClr val="69A42C"/>
    <a:srgbClr val="FF7930"/>
    <a:srgbClr val="F85842"/>
    <a:srgbClr val="75C0B3"/>
    <a:srgbClr val="FCB4AB"/>
    <a:srgbClr val="ED71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77" autoAdjust="0"/>
    <p:restoredTop sz="94660"/>
  </p:normalViewPr>
  <p:slideViewPr>
    <p:cSldViewPr snapToGrid="0">
      <p:cViewPr>
        <p:scale>
          <a:sx n="75" d="100"/>
          <a:sy n="75" d="100"/>
        </p:scale>
        <p:origin x="994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C74B2F-01E3-49FF-8642-E2D1CC85E1EA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C3F626-A68B-4DBF-A0DF-C05687EE98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81630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C3F626-A68B-4DBF-A0DF-C05687EE98E9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27571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C3F626-A68B-4DBF-A0DF-C05687EE98E9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38475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C3F626-A68B-4DBF-A0DF-C05687EE98E9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56417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BCB1F61-45C4-4E07-9F46-A604ECFE865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97F56CAF-4FE7-41DF-8AFD-722DD4BC9915}"/>
              </a:ext>
            </a:extLst>
          </p:cNvPr>
          <p:cNvGrpSpPr/>
          <p:nvPr userDrawn="1"/>
        </p:nvGrpSpPr>
        <p:grpSpPr>
          <a:xfrm>
            <a:off x="2319231" y="1399660"/>
            <a:ext cx="7565360" cy="3101180"/>
            <a:chOff x="3100251" y="1601912"/>
            <a:chExt cx="7565360" cy="3101180"/>
          </a:xfrm>
        </p:grpSpPr>
        <p:sp>
          <p:nvSpPr>
            <p:cNvPr id="18" name="矩形: 圆角 17">
              <a:extLst>
                <a:ext uri="{FF2B5EF4-FFF2-40B4-BE49-F238E27FC236}">
                  <a16:creationId xmlns:a16="http://schemas.microsoft.com/office/drawing/2014/main" id="{57025E8F-A0F4-4DD3-A0B9-6D9C2167A0C4}"/>
                </a:ext>
              </a:extLst>
            </p:cNvPr>
            <p:cNvSpPr/>
            <p:nvPr userDrawn="1"/>
          </p:nvSpPr>
          <p:spPr>
            <a:xfrm>
              <a:off x="3100251" y="1601912"/>
              <a:ext cx="7565360" cy="3101180"/>
            </a:xfrm>
            <a:prstGeom prst="roundRect">
              <a:avLst/>
            </a:prstGeom>
            <a:solidFill>
              <a:schemeClr val="bg1"/>
            </a:solidFill>
            <a:ln w="101600">
              <a:solidFill>
                <a:srgbClr val="9A95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宋体 Heavy" panose="02020900000000000000" pitchFamily="18" charset="-122"/>
                <a:ea typeface="思源宋体 Heavy" panose="02020900000000000000" pitchFamily="18" charset="-122"/>
              </a:endParaRPr>
            </a:p>
          </p:txBody>
        </p:sp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256F5323-E4AC-4AFF-88F9-DCBB7D460B6C}"/>
                </a:ext>
              </a:extLst>
            </p:cNvPr>
            <p:cNvSpPr/>
            <p:nvPr userDrawn="1"/>
          </p:nvSpPr>
          <p:spPr>
            <a:xfrm>
              <a:off x="3230674" y="1730457"/>
              <a:ext cx="7304513" cy="2843043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rgbClr val="9A95C5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宋体 Heavy" panose="02020900000000000000" pitchFamily="18" charset="-122"/>
                <a:ea typeface="思源宋体 Heavy" panose="02020900000000000000" pitchFamily="18" charset="-122"/>
              </a:endParaRPr>
            </a:p>
          </p:txBody>
        </p:sp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2C8B775D-B476-4452-A141-36E02D341B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14" t="24045" r="14286"/>
          <a:stretch/>
        </p:blipFill>
        <p:spPr>
          <a:xfrm>
            <a:off x="6096000" y="3512462"/>
            <a:ext cx="5872843" cy="334521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941E71A-0BB9-4283-A989-AAD1E703B4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62" t="72859" r="51830"/>
          <a:stretch/>
        </p:blipFill>
        <p:spPr>
          <a:xfrm flipH="1">
            <a:off x="963672" y="3323935"/>
            <a:ext cx="3243943" cy="186113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C4D8449-9530-4776-8148-84EB0406D7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30"/>
          <a:stretch/>
        </p:blipFill>
        <p:spPr>
          <a:xfrm>
            <a:off x="0" y="4212771"/>
            <a:ext cx="12192000" cy="2644906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117019" y="0"/>
            <a:ext cx="873957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lgerian" panose="04020705040A02060702" pitchFamily="82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Algerian" panose="04020705040A02060702" pitchFamily="82" charset="0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94161" y="6488668"/>
            <a:ext cx="873957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lgerian" panose="04020705040A02060702" pitchFamily="82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5923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517D7DC3-AF7F-4904-BD38-40B4439776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62064D28-685F-4B3D-BB5D-B0714F72E6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30" r="79893"/>
          <a:stretch/>
        </p:blipFill>
        <p:spPr>
          <a:xfrm>
            <a:off x="0" y="4212771"/>
            <a:ext cx="2451430" cy="2644906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D4F4B819-65F3-4E67-B96F-427045AF1271}"/>
              </a:ext>
            </a:extLst>
          </p:cNvPr>
          <p:cNvGrpSpPr/>
          <p:nvPr userDrawn="1"/>
        </p:nvGrpSpPr>
        <p:grpSpPr>
          <a:xfrm>
            <a:off x="2303943" y="1821440"/>
            <a:ext cx="1573994" cy="2997215"/>
            <a:chOff x="4241493" y="1810742"/>
            <a:chExt cx="1177388" cy="2241994"/>
          </a:xfrm>
        </p:grpSpPr>
        <p:grpSp>
          <p:nvGrpSpPr>
            <p:cNvPr id="23" name="组合 22">
              <a:extLst>
                <a:ext uri="{FF2B5EF4-FFF2-40B4-BE49-F238E27FC236}">
                  <a16:creationId xmlns:a16="http://schemas.microsoft.com/office/drawing/2014/main" id="{1AC95CAF-19F8-46F0-8F60-4093F942A126}"/>
                </a:ext>
              </a:extLst>
            </p:cNvPr>
            <p:cNvGrpSpPr/>
            <p:nvPr userDrawn="1"/>
          </p:nvGrpSpPr>
          <p:grpSpPr>
            <a:xfrm>
              <a:off x="4241494" y="1810742"/>
              <a:ext cx="1177387" cy="1177387"/>
              <a:chOff x="4123562" y="1456562"/>
              <a:chExt cx="3944875" cy="3944875"/>
            </a:xfrm>
          </p:grpSpPr>
          <p:sp>
            <p:nvSpPr>
              <p:cNvPr id="27" name="椭圆 26">
                <a:extLst>
                  <a:ext uri="{FF2B5EF4-FFF2-40B4-BE49-F238E27FC236}">
                    <a16:creationId xmlns:a16="http://schemas.microsoft.com/office/drawing/2014/main" id="{9C3B90C4-26AC-4011-A273-BC9E3BDA9C74}"/>
                  </a:ext>
                </a:extLst>
              </p:cNvPr>
              <p:cNvSpPr/>
              <p:nvPr userDrawn="1"/>
            </p:nvSpPr>
            <p:spPr>
              <a:xfrm>
                <a:off x="4123562" y="1456562"/>
                <a:ext cx="3944875" cy="3944875"/>
              </a:xfrm>
              <a:prstGeom prst="ellipse">
                <a:avLst/>
              </a:prstGeom>
              <a:solidFill>
                <a:schemeClr val="bg1"/>
              </a:solidFill>
              <a:ln w="101600">
                <a:solidFill>
                  <a:srgbClr val="9A95C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zh-CN" altLang="en-US" dirty="0">
                  <a:latin typeface="思源宋体 Heavy" panose="02020900000000000000" pitchFamily="18" charset="-122"/>
                  <a:ea typeface="思源宋体 Heavy" panose="02020900000000000000" pitchFamily="18" charset="-122"/>
                </a:endParaRPr>
              </a:p>
            </p:txBody>
          </p:sp>
          <p:sp>
            <p:nvSpPr>
              <p:cNvPr id="28" name="椭圆 27">
                <a:extLst>
                  <a:ext uri="{FF2B5EF4-FFF2-40B4-BE49-F238E27FC236}">
                    <a16:creationId xmlns:a16="http://schemas.microsoft.com/office/drawing/2014/main" id="{8731A9ED-0B6B-463A-BE08-0F21A969739B}"/>
                  </a:ext>
                </a:extLst>
              </p:cNvPr>
              <p:cNvSpPr/>
              <p:nvPr userDrawn="1"/>
            </p:nvSpPr>
            <p:spPr>
              <a:xfrm>
                <a:off x="4493206" y="1863116"/>
                <a:ext cx="3205586" cy="3205586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rgbClr val="9A95C5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zh-CN" altLang="en-US" dirty="0">
                  <a:latin typeface="思源宋体 Heavy" panose="02020900000000000000" pitchFamily="18" charset="-122"/>
                  <a:ea typeface="思源宋体 Heavy" panose="02020900000000000000" pitchFamily="18" charset="-122"/>
                </a:endParaRPr>
              </a:p>
            </p:txBody>
          </p:sp>
        </p:grpSp>
        <p:grpSp>
          <p:nvGrpSpPr>
            <p:cNvPr id="24" name="组合 23">
              <a:extLst>
                <a:ext uri="{FF2B5EF4-FFF2-40B4-BE49-F238E27FC236}">
                  <a16:creationId xmlns:a16="http://schemas.microsoft.com/office/drawing/2014/main" id="{D02D5186-888E-4405-9B2A-69A06E9620FC}"/>
                </a:ext>
              </a:extLst>
            </p:cNvPr>
            <p:cNvGrpSpPr/>
            <p:nvPr userDrawn="1"/>
          </p:nvGrpSpPr>
          <p:grpSpPr>
            <a:xfrm>
              <a:off x="4241493" y="2875349"/>
              <a:ext cx="1177387" cy="1177387"/>
              <a:chOff x="4123562" y="1456562"/>
              <a:chExt cx="3944875" cy="3944875"/>
            </a:xfrm>
          </p:grpSpPr>
          <p:sp>
            <p:nvSpPr>
              <p:cNvPr id="25" name="椭圆 24">
                <a:extLst>
                  <a:ext uri="{FF2B5EF4-FFF2-40B4-BE49-F238E27FC236}">
                    <a16:creationId xmlns:a16="http://schemas.microsoft.com/office/drawing/2014/main" id="{A26E9C64-3C43-487D-9444-76CE57719D1F}"/>
                  </a:ext>
                </a:extLst>
              </p:cNvPr>
              <p:cNvSpPr/>
              <p:nvPr userDrawn="1"/>
            </p:nvSpPr>
            <p:spPr>
              <a:xfrm>
                <a:off x="4123562" y="1456562"/>
                <a:ext cx="3944875" cy="3944875"/>
              </a:xfrm>
              <a:prstGeom prst="ellipse">
                <a:avLst/>
              </a:prstGeom>
              <a:solidFill>
                <a:schemeClr val="bg1"/>
              </a:solidFill>
              <a:ln w="101600">
                <a:solidFill>
                  <a:srgbClr val="9A95C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zh-CN" altLang="en-US" dirty="0">
                  <a:latin typeface="思源宋体 Heavy" panose="02020900000000000000" pitchFamily="18" charset="-122"/>
                  <a:ea typeface="思源宋体 Heavy" panose="02020900000000000000" pitchFamily="18" charset="-122"/>
                </a:endParaRPr>
              </a:p>
            </p:txBody>
          </p:sp>
          <p:sp>
            <p:nvSpPr>
              <p:cNvPr id="26" name="椭圆 25">
                <a:extLst>
                  <a:ext uri="{FF2B5EF4-FFF2-40B4-BE49-F238E27FC236}">
                    <a16:creationId xmlns:a16="http://schemas.microsoft.com/office/drawing/2014/main" id="{28DBEAAC-EB46-457A-A4EF-909FB66041A1}"/>
                  </a:ext>
                </a:extLst>
              </p:cNvPr>
              <p:cNvSpPr/>
              <p:nvPr userDrawn="1"/>
            </p:nvSpPr>
            <p:spPr>
              <a:xfrm>
                <a:off x="4493206" y="1863116"/>
                <a:ext cx="3205586" cy="3205586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rgbClr val="9A95C5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zh-CN" altLang="en-US" dirty="0">
                  <a:latin typeface="思源宋体 Heavy" panose="02020900000000000000" pitchFamily="18" charset="-122"/>
                  <a:ea typeface="思源宋体 Heavy" panose="02020900000000000000" pitchFamily="18" charset="-122"/>
                </a:endParaRPr>
              </a:p>
            </p:txBody>
          </p:sp>
        </p:grpSp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C955C178-9AF4-4831-8896-BFEF6F8D46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14" t="24045" r="14286"/>
          <a:stretch/>
        </p:blipFill>
        <p:spPr>
          <a:xfrm>
            <a:off x="7189940" y="4135578"/>
            <a:ext cx="4778903" cy="2722099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117019" y="35170"/>
            <a:ext cx="873957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lgerian" panose="04020705040A02060702" pitchFamily="82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Algerian" panose="04020705040A02060702" pitchFamily="82" charset="0"/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94161" y="6523838"/>
            <a:ext cx="873957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lgerian" panose="04020705040A02060702" pitchFamily="82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902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C0FB23CC-4CA3-4737-8FD9-17C23BCE63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BD94E91E-61FA-4034-A715-880ED9049C33}"/>
              </a:ext>
            </a:extLst>
          </p:cNvPr>
          <p:cNvGrpSpPr/>
          <p:nvPr userDrawn="1"/>
        </p:nvGrpSpPr>
        <p:grpSpPr>
          <a:xfrm>
            <a:off x="4123562" y="645474"/>
            <a:ext cx="3944875" cy="3944875"/>
            <a:chOff x="4123562" y="1456562"/>
            <a:chExt cx="3944875" cy="3944875"/>
          </a:xfrm>
        </p:grpSpPr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85094751-2DD4-4846-8B0F-163BD84E9911}"/>
                </a:ext>
              </a:extLst>
            </p:cNvPr>
            <p:cNvSpPr/>
            <p:nvPr userDrawn="1"/>
          </p:nvSpPr>
          <p:spPr>
            <a:xfrm>
              <a:off x="4123562" y="1456562"/>
              <a:ext cx="3944875" cy="3944875"/>
            </a:xfrm>
            <a:prstGeom prst="ellipse">
              <a:avLst/>
            </a:prstGeom>
            <a:solidFill>
              <a:schemeClr val="bg1"/>
            </a:solidFill>
            <a:ln w="101600">
              <a:solidFill>
                <a:srgbClr val="9A95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 dirty="0">
                <a:latin typeface="思源宋体 Heavy" panose="02020900000000000000" pitchFamily="18" charset="-122"/>
                <a:ea typeface="思源宋体 Heavy" panose="02020900000000000000" pitchFamily="18" charset="-122"/>
              </a:endParaRPr>
            </a:p>
          </p:txBody>
        </p:sp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F1EEAC64-50F3-4E2E-BAAE-FFB0825138B7}"/>
                </a:ext>
              </a:extLst>
            </p:cNvPr>
            <p:cNvSpPr/>
            <p:nvPr userDrawn="1"/>
          </p:nvSpPr>
          <p:spPr>
            <a:xfrm>
              <a:off x="4251842" y="1584842"/>
              <a:ext cx="3688316" cy="3688316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rgbClr val="9A95C5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 dirty="0">
                <a:latin typeface="思源宋体 Heavy" panose="02020900000000000000" pitchFamily="18" charset="-122"/>
                <a:ea typeface="思源宋体 Heavy" panose="02020900000000000000" pitchFamily="18" charset="-122"/>
              </a:endParaRPr>
            </a:p>
          </p:txBody>
        </p:sp>
      </p:grpSp>
      <p:pic>
        <p:nvPicPr>
          <p:cNvPr id="16" name="图片 15">
            <a:extLst>
              <a:ext uri="{FF2B5EF4-FFF2-40B4-BE49-F238E27FC236}">
                <a16:creationId xmlns:a16="http://schemas.microsoft.com/office/drawing/2014/main" id="{6D079347-34C3-49B5-8241-16AED0AD3BD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45"/>
            <a:ext cx="12192000" cy="685735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40039DA-9DD8-4748-B0B7-5C9BCA0CFE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14" t="24045" r="14286"/>
          <a:stretch/>
        </p:blipFill>
        <p:spPr>
          <a:xfrm>
            <a:off x="6096000" y="3512462"/>
            <a:ext cx="5872843" cy="3345215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117019" y="0"/>
            <a:ext cx="873957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lgerian" panose="04020705040A02060702" pitchFamily="82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Algerian" panose="04020705040A02060702" pitchFamily="82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94161" y="6488668"/>
            <a:ext cx="873957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lgerian" panose="04020705040A02060702" pitchFamily="82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2775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AD048256-4BBF-42EB-80A1-DC09074C52F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45394101-C3C9-4C52-B8BA-914808A0EFA1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528365A8-FCD2-4C1B-B934-227FBB06A56E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9A95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宋体 Heavy" panose="02020900000000000000" pitchFamily="18" charset="-122"/>
                <a:ea typeface="思源宋体 Heavy" panose="02020900000000000000" pitchFamily="18" charset="-122"/>
              </a:endParaRPr>
            </a:p>
          </p:txBody>
        </p:sp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B6B88804-F260-4FCE-82A3-7A9EEA2FC9EA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9A95C5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宋体 Heavy" panose="02020900000000000000" pitchFamily="18" charset="-122"/>
                <a:ea typeface="思源宋体 Heavy" panose="02020900000000000000" pitchFamily="18" charset="-122"/>
              </a:endParaRPr>
            </a:p>
          </p:txBody>
        </p:sp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C6B327FC-AEAF-4C27-AE3A-E6D4867705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62" t="72859" r="51830"/>
          <a:stretch/>
        </p:blipFill>
        <p:spPr>
          <a:xfrm flipH="1">
            <a:off x="539129" y="4805859"/>
            <a:ext cx="3243943" cy="186113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45417A8-FF24-4E62-9A9B-95F547FE45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901"/>
          <a:stretch/>
        </p:blipFill>
        <p:spPr>
          <a:xfrm>
            <a:off x="-1" y="4245429"/>
            <a:ext cx="12192000" cy="2612571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B68305FD-C85F-469F-A50B-BD4C1E2AE829}"/>
              </a:ext>
            </a:extLst>
          </p:cNvPr>
          <p:cNvSpPr/>
          <p:nvPr userDrawn="1"/>
        </p:nvSpPr>
        <p:spPr>
          <a:xfrm>
            <a:off x="826586" y="396166"/>
            <a:ext cx="3068877" cy="58872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63500">
            <a:solidFill>
              <a:srgbClr val="9A95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dirty="0"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117019" y="0"/>
            <a:ext cx="873957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lgerian" panose="04020705040A02060702" pitchFamily="82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Algerian" panose="04020705040A02060702" pitchFamily="82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94161" y="6488668"/>
            <a:ext cx="873957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lgerian" panose="04020705040A02060702" pitchFamily="82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6195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3B295C19-6DA3-412A-A52C-B3145AF5F7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4CBF3114-C635-4B1A-9FDA-56B615A1A1D1}"/>
              </a:ext>
            </a:extLst>
          </p:cNvPr>
          <p:cNvGrpSpPr/>
          <p:nvPr userDrawn="1"/>
        </p:nvGrpSpPr>
        <p:grpSpPr>
          <a:xfrm>
            <a:off x="167269" y="167268"/>
            <a:ext cx="11842595" cy="6501161"/>
            <a:chOff x="895120" y="560948"/>
            <a:chExt cx="10401759" cy="5545419"/>
          </a:xfrm>
        </p:grpSpPr>
        <p:sp>
          <p:nvSpPr>
            <p:cNvPr id="22" name="矩形: 圆角 21">
              <a:extLst>
                <a:ext uri="{FF2B5EF4-FFF2-40B4-BE49-F238E27FC236}">
                  <a16:creationId xmlns:a16="http://schemas.microsoft.com/office/drawing/2014/main" id="{26F71D55-8D9B-4E3C-A5BD-B124BC485606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9A95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宋体 Heavy" panose="02020900000000000000" pitchFamily="18" charset="-122"/>
                <a:ea typeface="思源宋体 Heavy" panose="02020900000000000000" pitchFamily="18" charset="-122"/>
              </a:endParaRPr>
            </a:p>
          </p:txBody>
        </p:sp>
        <p:sp>
          <p:nvSpPr>
            <p:cNvPr id="23" name="矩形: 圆角 22">
              <a:extLst>
                <a:ext uri="{FF2B5EF4-FFF2-40B4-BE49-F238E27FC236}">
                  <a16:creationId xmlns:a16="http://schemas.microsoft.com/office/drawing/2014/main" id="{F6DB1426-DF9B-47B3-A11A-ACD8502D3755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9A95C5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宋体 Heavy" panose="02020900000000000000" pitchFamily="18" charset="-122"/>
                <a:ea typeface="思源宋体 Heavy" panose="02020900000000000000" pitchFamily="18" charset="-122"/>
              </a:endParaRPr>
            </a:p>
          </p:txBody>
        </p:sp>
      </p:grpSp>
      <p:pic>
        <p:nvPicPr>
          <p:cNvPr id="24" name="图片 23">
            <a:extLst>
              <a:ext uri="{FF2B5EF4-FFF2-40B4-BE49-F238E27FC236}">
                <a16:creationId xmlns:a16="http://schemas.microsoft.com/office/drawing/2014/main" id="{38432D24-E3F7-48E4-8B77-FA22CA299D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14" t="24045" r="14286"/>
          <a:stretch/>
        </p:blipFill>
        <p:spPr>
          <a:xfrm>
            <a:off x="9271866" y="5121381"/>
            <a:ext cx="3210065" cy="1828477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20ADECA0-25FF-407C-9583-2B10E585AE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30" r="79893"/>
          <a:stretch/>
        </p:blipFill>
        <p:spPr>
          <a:xfrm>
            <a:off x="-289931" y="4982205"/>
            <a:ext cx="2451430" cy="2644906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117019" y="0"/>
            <a:ext cx="873957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lgerian" panose="04020705040A02060702" pitchFamily="82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Algerian" panose="04020705040A02060702" pitchFamily="82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94161" y="6488668"/>
            <a:ext cx="873957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lgerian" panose="04020705040A02060702" pitchFamily="82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0311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0AD05653-F8D6-4061-96AB-08FE5D5597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3D5B9F8-4947-4BB0-A32E-C30F71B572F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45"/>
            <a:ext cx="12192000" cy="6857355"/>
          </a:xfrm>
          <a:prstGeom prst="rect">
            <a:avLst/>
          </a:prstGeom>
        </p:spPr>
      </p:pic>
      <p:grpSp>
        <p:nvGrpSpPr>
          <p:cNvPr id="26" name="组合 25">
            <a:extLst>
              <a:ext uri="{FF2B5EF4-FFF2-40B4-BE49-F238E27FC236}">
                <a16:creationId xmlns:a16="http://schemas.microsoft.com/office/drawing/2014/main" id="{CF183D12-506A-419A-9C7E-6EE61CD647F8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27" name="矩形: 圆角 26">
              <a:extLst>
                <a:ext uri="{FF2B5EF4-FFF2-40B4-BE49-F238E27FC236}">
                  <a16:creationId xmlns:a16="http://schemas.microsoft.com/office/drawing/2014/main" id="{AD5F8EC4-FB19-435F-A688-C370CF0EB424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9A95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宋体 Heavy" panose="02020900000000000000" pitchFamily="18" charset="-122"/>
                <a:ea typeface="思源宋体 Heavy" panose="02020900000000000000" pitchFamily="18" charset="-122"/>
              </a:endParaRPr>
            </a:p>
          </p:txBody>
        </p:sp>
        <p:sp>
          <p:nvSpPr>
            <p:cNvPr id="28" name="矩形: 圆角 27">
              <a:extLst>
                <a:ext uri="{FF2B5EF4-FFF2-40B4-BE49-F238E27FC236}">
                  <a16:creationId xmlns:a16="http://schemas.microsoft.com/office/drawing/2014/main" id="{75251CA0-720F-4C16-B4A9-9556392EE1C0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9A95C5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宋体 Heavy" panose="02020900000000000000" pitchFamily="18" charset="-122"/>
                <a:ea typeface="思源宋体 Heavy" panose="02020900000000000000" pitchFamily="18" charset="-122"/>
              </a:endParaRPr>
            </a:p>
          </p:txBody>
        </p:sp>
      </p:grp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C470084D-D389-42A1-9705-EF9EC6A2F1AF}"/>
              </a:ext>
            </a:extLst>
          </p:cNvPr>
          <p:cNvSpPr/>
          <p:nvPr userDrawn="1"/>
        </p:nvSpPr>
        <p:spPr>
          <a:xfrm>
            <a:off x="826586" y="396166"/>
            <a:ext cx="3068877" cy="58872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63500">
            <a:solidFill>
              <a:srgbClr val="9A95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dirty="0"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117019" y="0"/>
            <a:ext cx="873957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lgerian" panose="04020705040A02060702" pitchFamily="82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Algerian" panose="04020705040A02060702" pitchFamily="82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94161" y="6488668"/>
            <a:ext cx="873957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lgerian" panose="04020705040A02060702" pitchFamily="82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2725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82DF3234-0CFF-4F20-A75E-7206DBFAF3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A6B87220-C578-4243-BC25-DEE85866DD0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45"/>
            <a:ext cx="12192000" cy="6857355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97265583-BD90-4C88-A21C-BCCB3156C55A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23" name="矩形: 圆角 22">
              <a:extLst>
                <a:ext uri="{FF2B5EF4-FFF2-40B4-BE49-F238E27FC236}">
                  <a16:creationId xmlns:a16="http://schemas.microsoft.com/office/drawing/2014/main" id="{D6CDFB39-DD94-4EE9-82E9-EEBBAD7EE998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9A95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宋体 Heavy" panose="02020900000000000000" pitchFamily="18" charset="-122"/>
                <a:ea typeface="思源宋体 Heavy" panose="02020900000000000000" pitchFamily="18" charset="-122"/>
              </a:endParaRPr>
            </a:p>
          </p:txBody>
        </p:sp>
        <p:sp>
          <p:nvSpPr>
            <p:cNvPr id="24" name="矩形: 圆角 23">
              <a:extLst>
                <a:ext uri="{FF2B5EF4-FFF2-40B4-BE49-F238E27FC236}">
                  <a16:creationId xmlns:a16="http://schemas.microsoft.com/office/drawing/2014/main" id="{F3EE06C3-671E-4099-A690-9291ADF35344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9A95C5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宋体 Heavy" panose="02020900000000000000" pitchFamily="18" charset="-122"/>
                <a:ea typeface="思源宋体 Heavy" panose="02020900000000000000" pitchFamily="18" charset="-122"/>
              </a:endParaRPr>
            </a:p>
          </p:txBody>
        </p:sp>
      </p:grpSp>
      <p:pic>
        <p:nvPicPr>
          <p:cNvPr id="26" name="图片 25">
            <a:extLst>
              <a:ext uri="{FF2B5EF4-FFF2-40B4-BE49-F238E27FC236}">
                <a16:creationId xmlns:a16="http://schemas.microsoft.com/office/drawing/2014/main" id="{F05C022A-BDE9-4F4D-B218-4F3CB40761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14" t="24045" r="14286"/>
          <a:stretch/>
        </p:blipFill>
        <p:spPr>
          <a:xfrm>
            <a:off x="8998051" y="4962293"/>
            <a:ext cx="3327527" cy="1895384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448CD8E2-BE96-4443-98F6-0179DD7B2C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62" t="72859" r="51830"/>
          <a:stretch/>
        </p:blipFill>
        <p:spPr>
          <a:xfrm flipH="1">
            <a:off x="539129" y="4805859"/>
            <a:ext cx="3243943" cy="1861134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88BDCAB8-E204-47C6-8C86-BD403EF38EC1}"/>
              </a:ext>
            </a:extLst>
          </p:cNvPr>
          <p:cNvSpPr/>
          <p:nvPr userDrawn="1"/>
        </p:nvSpPr>
        <p:spPr>
          <a:xfrm>
            <a:off x="826586" y="396166"/>
            <a:ext cx="3068877" cy="58872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63500">
            <a:solidFill>
              <a:srgbClr val="9A95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dirty="0"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117019" y="0"/>
            <a:ext cx="873957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lgerian" panose="04020705040A02060702" pitchFamily="82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Algerian" panose="04020705040A02060702" pitchFamily="82" charset="0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94161" y="6488668"/>
            <a:ext cx="873957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lgerian" panose="04020705040A02060702" pitchFamily="82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3300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7CA86026-59D2-41AC-A851-AD1272218F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24A75522-C90B-40F9-87C4-D1ED5DFF5B1C}"/>
              </a:ext>
            </a:extLst>
          </p:cNvPr>
          <p:cNvGrpSpPr/>
          <p:nvPr userDrawn="1"/>
        </p:nvGrpSpPr>
        <p:grpSpPr>
          <a:xfrm>
            <a:off x="2319231" y="1399660"/>
            <a:ext cx="7565360" cy="3101180"/>
            <a:chOff x="3100251" y="1601912"/>
            <a:chExt cx="7565360" cy="3101180"/>
          </a:xfrm>
        </p:grpSpPr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id="{A0DC1165-64CB-4F06-8AC8-66ED1FD443CE}"/>
                </a:ext>
              </a:extLst>
            </p:cNvPr>
            <p:cNvSpPr/>
            <p:nvPr userDrawn="1"/>
          </p:nvSpPr>
          <p:spPr>
            <a:xfrm>
              <a:off x="3100251" y="1601912"/>
              <a:ext cx="7565360" cy="3101180"/>
            </a:xfrm>
            <a:prstGeom prst="roundRect">
              <a:avLst/>
            </a:prstGeom>
            <a:solidFill>
              <a:schemeClr val="bg1"/>
            </a:solidFill>
            <a:ln w="101600">
              <a:solidFill>
                <a:srgbClr val="9A95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宋体 Heavy" panose="02020900000000000000" pitchFamily="18" charset="-122"/>
                <a:ea typeface="思源宋体 Heavy" panose="02020900000000000000" pitchFamily="18" charset="-122"/>
              </a:endParaRPr>
            </a:p>
          </p:txBody>
        </p:sp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51113A67-E918-48DF-885F-EB3D8F98B939}"/>
                </a:ext>
              </a:extLst>
            </p:cNvPr>
            <p:cNvSpPr/>
            <p:nvPr userDrawn="1"/>
          </p:nvSpPr>
          <p:spPr>
            <a:xfrm>
              <a:off x="3230674" y="1730457"/>
              <a:ext cx="7304513" cy="2843043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rgbClr val="9A95C5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宋体 Heavy" panose="02020900000000000000" pitchFamily="18" charset="-122"/>
                <a:ea typeface="思源宋体 Heavy" panose="02020900000000000000" pitchFamily="18" charset="-122"/>
              </a:endParaRPr>
            </a:p>
          </p:txBody>
        </p:sp>
      </p:grpSp>
      <p:pic>
        <p:nvPicPr>
          <p:cNvPr id="26" name="图片 25">
            <a:extLst>
              <a:ext uri="{FF2B5EF4-FFF2-40B4-BE49-F238E27FC236}">
                <a16:creationId xmlns:a16="http://schemas.microsoft.com/office/drawing/2014/main" id="{A600BDF5-6269-4F87-9575-913677FF73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14" t="24045" r="14286"/>
          <a:stretch/>
        </p:blipFill>
        <p:spPr>
          <a:xfrm>
            <a:off x="6096000" y="3512462"/>
            <a:ext cx="5872843" cy="3345215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392041DF-D41F-48DC-A99A-950F845677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62" t="72859" r="51830"/>
          <a:stretch/>
        </p:blipFill>
        <p:spPr>
          <a:xfrm flipH="1">
            <a:off x="963672" y="3323935"/>
            <a:ext cx="3243943" cy="1861134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018798C0-0BB3-42AD-93F4-44ACB04310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30"/>
          <a:stretch/>
        </p:blipFill>
        <p:spPr>
          <a:xfrm>
            <a:off x="0" y="4212771"/>
            <a:ext cx="12192000" cy="2644906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117019" y="0"/>
            <a:ext cx="873957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lgerian" panose="04020705040A02060702" pitchFamily="82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Algerian" panose="04020705040A02060702" pitchFamily="82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94161" y="6488668"/>
            <a:ext cx="873957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lgerian" panose="04020705040A02060702" pitchFamily="82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103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1B78388E-A17A-4B53-A91B-C68CE3C90F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id="{6BC3D6E8-9824-4323-80CC-60CA4E9C0C34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17" name="矩形: 圆角 16">
              <a:extLst>
                <a:ext uri="{FF2B5EF4-FFF2-40B4-BE49-F238E27FC236}">
                  <a16:creationId xmlns:a16="http://schemas.microsoft.com/office/drawing/2014/main" id="{A618970D-4D5A-4E9B-B159-949C816B97E6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9A95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宋体 Heavy" panose="02020900000000000000" pitchFamily="18" charset="-122"/>
                <a:ea typeface="思源宋体 Heavy" panose="02020900000000000000" pitchFamily="18" charset="-122"/>
              </a:endParaRPr>
            </a:p>
          </p:txBody>
        </p:sp>
        <p:sp>
          <p:nvSpPr>
            <p:cNvPr id="18" name="矩形: 圆角 17">
              <a:extLst>
                <a:ext uri="{FF2B5EF4-FFF2-40B4-BE49-F238E27FC236}">
                  <a16:creationId xmlns:a16="http://schemas.microsoft.com/office/drawing/2014/main" id="{7B682412-7B8C-49EB-9ED0-7C3662D5FFA6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9A95C5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宋体 Heavy" panose="02020900000000000000" pitchFamily="18" charset="-122"/>
                <a:ea typeface="思源宋体 Heavy" panose="02020900000000000000" pitchFamily="18" charset="-122"/>
              </a:endParaRPr>
            </a:p>
          </p:txBody>
        </p:sp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id="{DCA3534C-7DC7-4022-A6E4-7CE97A3E68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62" t="72859" r="51830"/>
          <a:stretch/>
        </p:blipFill>
        <p:spPr>
          <a:xfrm flipH="1">
            <a:off x="0" y="4996543"/>
            <a:ext cx="3243943" cy="1861134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117019" y="0"/>
            <a:ext cx="873957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lgerian" panose="04020705040A02060702" pitchFamily="82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Algerian" panose="04020705040A02060702" pitchFamily="82" charset="0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94161" y="6488668"/>
            <a:ext cx="873957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lgerian" panose="04020705040A02060702" pitchFamily="82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5315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hyperlink" Target="https://www.facebook.com/teamKTUTS" TargetMode="Externa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17019" y="0"/>
            <a:ext cx="873957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lgerian" panose="04020705040A02060702" pitchFamily="82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Algerian" panose="04020705040A02060702" pitchFamily="82" charset="0"/>
            </a:endParaRPr>
          </a:p>
        </p:txBody>
      </p:sp>
      <p:sp>
        <p:nvSpPr>
          <p:cNvPr id="3" name="Rectangle 2"/>
          <p:cNvSpPr/>
          <p:nvPr userDrawn="1"/>
        </p:nvSpPr>
        <p:spPr>
          <a:xfrm>
            <a:off x="94161" y="6488668"/>
            <a:ext cx="873957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lgerian" panose="04020705040A02060702" pitchFamily="82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Algerian" panose="04020705040A02060702" pitchFamily="82" charset="0"/>
            </a:endParaRPr>
          </a:p>
        </p:txBody>
      </p:sp>
      <p:sp>
        <p:nvSpPr>
          <p:cNvPr id="7" name="TextBox 12">
            <a:extLst>
              <a:ext uri="{FF2B5EF4-FFF2-40B4-BE49-F238E27FC236}">
                <a16:creationId xmlns:a16="http://schemas.microsoft.com/office/drawing/2014/main" id="{0938A347-B499-4DBE-9AF4-AD4A410AD437}"/>
              </a:ext>
            </a:extLst>
          </p:cNvPr>
          <p:cNvSpPr txBox="1"/>
          <p:nvPr userDrawn="1"/>
        </p:nvSpPr>
        <p:spPr>
          <a:xfrm>
            <a:off x="2042580" y="7649975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page: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11"/>
              </a:rPr>
              <a:t>https://www.facebook.com/teamKTUTS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KTUTS.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SĐT: 0922 645 654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B6A0C26-40C8-4187-B66F-E29D356D53DF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13630" y="-3791909"/>
            <a:ext cx="1771856" cy="14174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396A4EC-0D88-4A3E-9050-6B43835EFE65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4964" y="-3791910"/>
            <a:ext cx="1771856" cy="14174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1C494CF-1EB0-4239-8FBD-C0A7DC0CED20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99558" y="14902491"/>
            <a:ext cx="1771856" cy="14174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EC72C76-CB78-43A8-A6CC-9ADD604C3CDD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9036" y="14902490"/>
            <a:ext cx="1771856" cy="141741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59FA330-E958-4C8D-A603-29B43F073BB6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2" y="7402931"/>
            <a:ext cx="1771856" cy="141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029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3" r:id="rId6"/>
    <p:sldLayoutId id="2147483655" r:id="rId7"/>
    <p:sldLayoutId id="2147483656" r:id="rId8"/>
    <p:sldLayoutId id="2147483657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17">
            <a:extLst>
              <a:ext uri="{FF2B5EF4-FFF2-40B4-BE49-F238E27FC236}">
                <a16:creationId xmlns:a16="http://schemas.microsoft.com/office/drawing/2014/main" id="{83DFDFBC-1E6E-44AD-9DC7-7F5C7AE056E8}"/>
              </a:ext>
            </a:extLst>
          </p:cNvPr>
          <p:cNvGrpSpPr/>
          <p:nvPr/>
        </p:nvGrpSpPr>
        <p:grpSpPr>
          <a:xfrm>
            <a:off x="3975056" y="1633371"/>
            <a:ext cx="4001046" cy="692195"/>
            <a:chOff x="4996873" y="3528289"/>
            <a:chExt cx="1293089" cy="480291"/>
          </a:xfrm>
          <a:solidFill>
            <a:srgbClr val="9A95C5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0" name="椭圆 18">
              <a:extLst>
                <a:ext uri="{FF2B5EF4-FFF2-40B4-BE49-F238E27FC236}">
                  <a16:creationId xmlns:a16="http://schemas.microsoft.com/office/drawing/2014/main" id="{66386D54-6F82-4DC9-83D3-5920F3FFAAF4}"/>
                </a:ext>
              </a:extLst>
            </p:cNvPr>
            <p:cNvSpPr/>
            <p:nvPr/>
          </p:nvSpPr>
          <p:spPr>
            <a:xfrm>
              <a:off x="4996873" y="3528289"/>
              <a:ext cx="480291" cy="48029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dirty="0" err="1" smtClean="0">
                  <a:latin typeface="UVN Van Chuong Nang" panose="00000400000000000000" pitchFamily="2" charset="0"/>
                  <a:ea typeface="思源宋体 Heavy" panose="02020900000000000000" pitchFamily="18" charset="-122"/>
                </a:rPr>
                <a:t>Tập</a:t>
              </a:r>
              <a:r>
                <a:rPr lang="en-US" altLang="zh-CN" sz="3600" dirty="0" smtClean="0">
                  <a:latin typeface="UVN Van Chuong Nang" panose="00000400000000000000" pitchFamily="2" charset="0"/>
                  <a:ea typeface="思源宋体 Heavy" panose="02020900000000000000" pitchFamily="18" charset="-122"/>
                </a:rPr>
                <a:t> </a:t>
              </a:r>
              <a:endParaRPr lang="zh-CN" altLang="en-US" sz="3600" dirty="0">
                <a:latin typeface="UVN Van Chuong Nang" panose="00000400000000000000" pitchFamily="2" charset="0"/>
                <a:ea typeface="思源宋体 Heavy" panose="02020900000000000000" pitchFamily="18" charset="-122"/>
              </a:endParaRPr>
            </a:p>
          </p:txBody>
        </p:sp>
        <p:sp>
          <p:nvSpPr>
            <p:cNvPr id="11" name="椭圆 19">
              <a:extLst>
                <a:ext uri="{FF2B5EF4-FFF2-40B4-BE49-F238E27FC236}">
                  <a16:creationId xmlns:a16="http://schemas.microsoft.com/office/drawing/2014/main" id="{56CCD9A9-FD97-4FA9-B316-3ED43A5A293D}"/>
                </a:ext>
              </a:extLst>
            </p:cNvPr>
            <p:cNvSpPr/>
            <p:nvPr/>
          </p:nvSpPr>
          <p:spPr>
            <a:xfrm>
              <a:off x="5403272" y="3528289"/>
              <a:ext cx="480291" cy="48029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dirty="0" err="1" smtClean="0">
                  <a:latin typeface="UVN Van Chuong Nang" panose="00000400000000000000" pitchFamily="2" charset="0"/>
                  <a:ea typeface="思源宋体 Heavy" panose="02020900000000000000" pitchFamily="18" charset="-122"/>
                </a:rPr>
                <a:t>làm</a:t>
              </a:r>
              <a:endParaRPr lang="zh-CN" altLang="en-US" sz="3600" dirty="0">
                <a:latin typeface="UVN Van Chuong Nang" panose="00000400000000000000" pitchFamily="2" charset="0"/>
                <a:ea typeface="思源宋体 Heavy" panose="02020900000000000000" pitchFamily="18" charset="-122"/>
              </a:endParaRPr>
            </a:p>
          </p:txBody>
        </p:sp>
        <p:sp>
          <p:nvSpPr>
            <p:cNvPr id="12" name="椭圆 20">
              <a:extLst>
                <a:ext uri="{FF2B5EF4-FFF2-40B4-BE49-F238E27FC236}">
                  <a16:creationId xmlns:a16="http://schemas.microsoft.com/office/drawing/2014/main" id="{C3CBFFF8-D2C4-49AE-B2EB-77C64F8FA25F}"/>
                </a:ext>
              </a:extLst>
            </p:cNvPr>
            <p:cNvSpPr/>
            <p:nvPr/>
          </p:nvSpPr>
          <p:spPr>
            <a:xfrm>
              <a:off x="5809671" y="3528289"/>
              <a:ext cx="480291" cy="48029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dirty="0" err="1" smtClean="0">
                  <a:latin typeface="UVN Van Chuong Nang" panose="00000400000000000000" pitchFamily="2" charset="0"/>
                  <a:ea typeface="思源宋体 Heavy" panose="02020900000000000000" pitchFamily="18" charset="-122"/>
                </a:rPr>
                <a:t>văn</a:t>
              </a:r>
              <a:endParaRPr lang="zh-CN" altLang="en-US" sz="3600" dirty="0">
                <a:latin typeface="UVN Van Chuong Nang" panose="00000400000000000000" pitchFamily="2" charset="0"/>
                <a:ea typeface="思源宋体 Heavy" panose="02020900000000000000" pitchFamily="18" charset="-122"/>
              </a:endParaRPr>
            </a:p>
          </p:txBody>
        </p:sp>
      </p:grpSp>
      <p:sp>
        <p:nvSpPr>
          <p:cNvPr id="13" name="矩形 4">
            <a:extLst>
              <a:ext uri="{FF2B5EF4-FFF2-40B4-BE49-F238E27FC236}">
                <a16:creationId xmlns:a16="http://schemas.microsoft.com/office/drawing/2014/main" id="{3007239F-B2E6-4F55-B367-6BA58826308E}"/>
              </a:ext>
            </a:extLst>
          </p:cNvPr>
          <p:cNvSpPr/>
          <p:nvPr/>
        </p:nvSpPr>
        <p:spPr>
          <a:xfrm>
            <a:off x="1997546" y="2416100"/>
            <a:ext cx="8281987" cy="193899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6000" dirty="0" err="1" smtClean="0">
                <a:solidFill>
                  <a:srgbClr val="FF2D4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VN Huong Que Nang" panose="020E0804040705030404" pitchFamily="34" charset="0"/>
                <a:ea typeface="inpin heiti" charset="-122"/>
              </a:rPr>
              <a:t>Điền</a:t>
            </a:r>
            <a:r>
              <a:rPr lang="en-US" altLang="zh-CN" sz="6000" dirty="0" smtClean="0">
                <a:solidFill>
                  <a:srgbClr val="FF2D4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VN Huong Que Nang" panose="020E0804040705030404" pitchFamily="34" charset="0"/>
                <a:ea typeface="inpin heiti" charset="-122"/>
              </a:rPr>
              <a:t> </a:t>
            </a:r>
            <a:r>
              <a:rPr lang="en-US" altLang="zh-CN" sz="6000" dirty="0" err="1" smtClean="0">
                <a:solidFill>
                  <a:srgbClr val="FF2D4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VN Huong Que Nang" panose="020E0804040705030404" pitchFamily="34" charset="0"/>
                <a:ea typeface="inpin heiti" charset="-122"/>
              </a:rPr>
              <a:t>vào</a:t>
            </a:r>
            <a:r>
              <a:rPr lang="en-US" altLang="zh-CN" sz="6000" dirty="0" smtClean="0">
                <a:solidFill>
                  <a:srgbClr val="FF2D4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VN Huong Que Nang" panose="020E0804040705030404" pitchFamily="34" charset="0"/>
                <a:ea typeface="inpin heiti" charset="-122"/>
              </a:rPr>
              <a:t> </a:t>
            </a:r>
            <a:r>
              <a:rPr lang="en-US" altLang="zh-CN" sz="6000" dirty="0" err="1" smtClean="0">
                <a:solidFill>
                  <a:srgbClr val="FF2D4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VN Huong Que Nang" panose="020E0804040705030404" pitchFamily="34" charset="0"/>
                <a:ea typeface="inpin heiti" charset="-122"/>
              </a:rPr>
              <a:t>giấy</a:t>
            </a:r>
            <a:r>
              <a:rPr lang="en-US" altLang="zh-CN" sz="6000" dirty="0" smtClean="0">
                <a:solidFill>
                  <a:srgbClr val="FF2D4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VN Huong Que Nang" panose="020E0804040705030404" pitchFamily="34" charset="0"/>
                <a:ea typeface="inpin heiti" charset="-122"/>
              </a:rPr>
              <a:t> </a:t>
            </a:r>
            <a:r>
              <a:rPr lang="en-US" altLang="zh-CN" sz="6000" dirty="0" err="1" smtClean="0">
                <a:solidFill>
                  <a:srgbClr val="FF2D4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VN Huong Que Nang" panose="020E0804040705030404" pitchFamily="34" charset="0"/>
                <a:ea typeface="inpin heiti" charset="-122"/>
              </a:rPr>
              <a:t>tờ</a:t>
            </a:r>
            <a:r>
              <a:rPr lang="en-US" altLang="zh-CN" sz="6000" dirty="0" smtClean="0">
                <a:solidFill>
                  <a:srgbClr val="FF2D4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VN Huong Que Nang" panose="020E0804040705030404" pitchFamily="34" charset="0"/>
                <a:ea typeface="inpin heiti" charset="-122"/>
              </a:rPr>
              <a:t> </a:t>
            </a:r>
          </a:p>
          <a:p>
            <a:pPr algn="ctr"/>
            <a:r>
              <a:rPr lang="en-US" altLang="zh-CN" sz="6000" dirty="0" smtClean="0">
                <a:solidFill>
                  <a:srgbClr val="FF2D4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VN Huong Que Nang" panose="020E0804040705030404" pitchFamily="34" charset="0"/>
                <a:ea typeface="inpin heiti" charset="-122"/>
              </a:rPr>
              <a:t>in </a:t>
            </a:r>
            <a:r>
              <a:rPr lang="en-US" altLang="zh-CN" sz="6000" dirty="0" err="1" smtClean="0">
                <a:solidFill>
                  <a:srgbClr val="FF2D4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VN Huong Que Nang" panose="020E0804040705030404" pitchFamily="34" charset="0"/>
                <a:ea typeface="inpin heiti" charset="-122"/>
              </a:rPr>
              <a:t>sẵn</a:t>
            </a:r>
            <a:endParaRPr lang="zh-CN" altLang="en-US" sz="6000" dirty="0">
              <a:solidFill>
                <a:srgbClr val="FF2D4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latin typeface="UVN Huong Que Nang" panose="020E0804040705030404" pitchFamily="34" charset="0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91416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1364055" y="1343523"/>
            <a:ext cx="4696278" cy="3539430"/>
          </a:xfrm>
          <a:prstGeom prst="rect">
            <a:avLst/>
          </a:prstGeom>
          <a:ln w="38100">
            <a:prstDash val="dash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n-US" altLang="zh-CN" sz="3200" b="1" i="0" dirty="0" err="1">
                <a:solidFill>
                  <a:schemeClr val="tx1"/>
                </a:solidFill>
                <a:latin typeface="Times New Roman" pitchFamily="18" charset="0"/>
              </a:rPr>
              <a:t>Em</a:t>
            </a:r>
            <a:r>
              <a:rPr lang="en-US" altLang="zh-CN" sz="3200" b="1" i="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3200" b="1" i="0" dirty="0" err="1">
                <a:solidFill>
                  <a:schemeClr val="tx1"/>
                </a:solidFill>
                <a:latin typeface="Times New Roman" pitchFamily="18" charset="0"/>
              </a:rPr>
              <a:t>cùng</a:t>
            </a:r>
            <a:r>
              <a:rPr lang="en-US" altLang="zh-CN" sz="3200" b="1" i="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3200" b="1" i="0" dirty="0" err="1">
                <a:solidFill>
                  <a:schemeClr val="tx1"/>
                </a:solidFill>
                <a:latin typeface="Times New Roman" pitchFamily="18" charset="0"/>
              </a:rPr>
              <a:t>mẹ</a:t>
            </a:r>
            <a:r>
              <a:rPr lang="en-US" altLang="zh-CN" sz="3200" b="1" i="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3200" b="1" i="0" dirty="0" err="1">
                <a:solidFill>
                  <a:schemeClr val="tx1"/>
                </a:solidFill>
                <a:latin typeface="Times New Roman" pitchFamily="18" charset="0"/>
              </a:rPr>
              <a:t>đến</a:t>
            </a:r>
            <a:r>
              <a:rPr lang="en-US" altLang="zh-CN" sz="3200" b="1" i="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3200" b="1" i="0" dirty="0" err="1">
                <a:solidFill>
                  <a:schemeClr val="tx1"/>
                </a:solidFill>
                <a:latin typeface="Times New Roman" pitchFamily="18" charset="0"/>
              </a:rPr>
              <a:t>chơi</a:t>
            </a:r>
            <a:r>
              <a:rPr lang="en-US" altLang="zh-CN" sz="3200" b="1" i="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3200" b="1" i="0" dirty="0" err="1">
                <a:solidFill>
                  <a:schemeClr val="tx1"/>
                </a:solidFill>
                <a:latin typeface="Times New Roman" pitchFamily="18" charset="0"/>
              </a:rPr>
              <a:t>nhà</a:t>
            </a:r>
            <a:r>
              <a:rPr lang="en-US" altLang="zh-CN" sz="3200" b="1" i="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3200" b="1" i="0" dirty="0" err="1">
                <a:solidFill>
                  <a:schemeClr val="tx1"/>
                </a:solidFill>
                <a:latin typeface="Times New Roman" pitchFamily="18" charset="0"/>
              </a:rPr>
              <a:t>họ</a:t>
            </a:r>
            <a:r>
              <a:rPr lang="en-US" altLang="zh-CN" sz="3200" b="1" i="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3200" b="1" i="0" dirty="0" err="1">
                <a:solidFill>
                  <a:schemeClr val="tx1"/>
                </a:solidFill>
                <a:latin typeface="Times New Roman" pitchFamily="18" charset="0"/>
              </a:rPr>
              <a:t>hàng</a:t>
            </a:r>
            <a:r>
              <a:rPr lang="en-US" altLang="zh-CN" sz="3200" b="1" i="0" dirty="0">
                <a:solidFill>
                  <a:schemeClr val="tx1"/>
                </a:solidFill>
                <a:latin typeface="Times New Roman" pitchFamily="18" charset="0"/>
              </a:rPr>
              <a:t> ở </a:t>
            </a:r>
            <a:r>
              <a:rPr lang="en-US" altLang="zh-CN" sz="3200" b="1" i="0" dirty="0" err="1">
                <a:solidFill>
                  <a:schemeClr val="tx1"/>
                </a:solidFill>
                <a:latin typeface="Times New Roman" pitchFamily="18" charset="0"/>
              </a:rPr>
              <a:t>tỉnh</a:t>
            </a:r>
            <a:r>
              <a:rPr lang="en-US" altLang="zh-CN" sz="3200" b="1" i="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3200" b="1" i="0" dirty="0" err="1">
                <a:solidFill>
                  <a:schemeClr val="tx1"/>
                </a:solidFill>
                <a:latin typeface="Times New Roman" pitchFamily="18" charset="0"/>
              </a:rPr>
              <a:t>khác</a:t>
            </a:r>
            <a:r>
              <a:rPr lang="en-US" altLang="zh-CN" sz="3200" b="1" i="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3200" b="1" i="0" dirty="0" err="1">
                <a:solidFill>
                  <a:schemeClr val="tx1"/>
                </a:solidFill>
                <a:latin typeface="Times New Roman" pitchFamily="18" charset="0"/>
              </a:rPr>
              <a:t>và</a:t>
            </a:r>
            <a:r>
              <a:rPr lang="en-US" altLang="zh-CN" sz="3200" b="1" i="0" dirty="0">
                <a:solidFill>
                  <a:schemeClr val="tx1"/>
                </a:solidFill>
                <a:latin typeface="Times New Roman" pitchFamily="18" charset="0"/>
              </a:rPr>
              <a:t> ở </a:t>
            </a:r>
            <a:r>
              <a:rPr lang="en-US" altLang="zh-CN" sz="3200" b="1" i="0" dirty="0" err="1">
                <a:solidFill>
                  <a:schemeClr val="tx1"/>
                </a:solidFill>
                <a:latin typeface="Times New Roman" pitchFamily="18" charset="0"/>
              </a:rPr>
              <a:t>lại</a:t>
            </a:r>
            <a:r>
              <a:rPr lang="en-US" altLang="zh-CN" sz="3200" b="1" i="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3200" b="1" i="0" dirty="0" err="1">
                <a:solidFill>
                  <a:schemeClr val="tx1"/>
                </a:solidFill>
                <a:latin typeface="Times New Roman" pitchFamily="18" charset="0"/>
              </a:rPr>
              <a:t>đó</a:t>
            </a:r>
            <a:r>
              <a:rPr lang="en-US" altLang="zh-CN" sz="3200" b="1" i="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3200" b="1" i="0" dirty="0" err="1">
                <a:solidFill>
                  <a:schemeClr val="tx1"/>
                </a:solidFill>
                <a:latin typeface="Times New Roman" pitchFamily="18" charset="0"/>
              </a:rPr>
              <a:t>vài</a:t>
            </a:r>
            <a:r>
              <a:rPr lang="en-US" altLang="zh-CN" sz="3200" b="1" i="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3200" b="1" i="0" dirty="0" err="1">
                <a:solidFill>
                  <a:schemeClr val="tx1"/>
                </a:solidFill>
                <a:latin typeface="Times New Roman" pitchFamily="18" charset="0"/>
              </a:rPr>
              <a:t>ngày</a:t>
            </a:r>
            <a:r>
              <a:rPr lang="en-US" altLang="zh-CN" sz="3200" b="1" i="0" dirty="0">
                <a:solidFill>
                  <a:schemeClr val="tx1"/>
                </a:solidFill>
                <a:latin typeface="Times New Roman" pitchFamily="18" charset="0"/>
              </a:rPr>
              <a:t>. </a:t>
            </a:r>
            <a:r>
              <a:rPr lang="en-US" altLang="zh-CN" sz="3200" b="1" i="0" dirty="0" err="1">
                <a:solidFill>
                  <a:schemeClr val="tx1"/>
                </a:solidFill>
                <a:latin typeface="Times New Roman" pitchFamily="18" charset="0"/>
              </a:rPr>
              <a:t>Mẹ</a:t>
            </a:r>
            <a:r>
              <a:rPr lang="en-US" altLang="zh-CN" sz="3200" b="1" i="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3200" b="1" i="0" dirty="0" err="1">
                <a:solidFill>
                  <a:schemeClr val="tx1"/>
                </a:solidFill>
                <a:latin typeface="Times New Roman" pitchFamily="18" charset="0"/>
              </a:rPr>
              <a:t>em</a:t>
            </a:r>
            <a:r>
              <a:rPr lang="en-US" altLang="zh-CN" sz="3200" b="1" i="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3200" b="1" i="0" dirty="0" err="1">
                <a:solidFill>
                  <a:schemeClr val="tx1"/>
                </a:solidFill>
                <a:latin typeface="Times New Roman" pitchFamily="18" charset="0"/>
              </a:rPr>
              <a:t>bảo</a:t>
            </a:r>
            <a:r>
              <a:rPr lang="en-US" altLang="zh-CN" sz="3200" b="1" i="0" dirty="0">
                <a:solidFill>
                  <a:schemeClr val="tx1"/>
                </a:solidFill>
                <a:latin typeface="Times New Roman" pitchFamily="18" charset="0"/>
              </a:rPr>
              <a:t>:  “Con </a:t>
            </a:r>
            <a:r>
              <a:rPr lang="en-US" altLang="zh-CN" sz="3200" b="1" i="0" dirty="0" err="1">
                <a:solidFill>
                  <a:schemeClr val="tx1"/>
                </a:solidFill>
                <a:latin typeface="Times New Roman" pitchFamily="18" charset="0"/>
              </a:rPr>
              <a:t>hãy</a:t>
            </a:r>
            <a:r>
              <a:rPr lang="en-US" altLang="zh-CN" sz="3200" b="1" i="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3200" b="1" i="0" dirty="0" err="1">
                <a:solidFill>
                  <a:schemeClr val="tx1"/>
                </a:solidFill>
                <a:latin typeface="Times New Roman" pitchFamily="18" charset="0"/>
              </a:rPr>
              <a:t>giúp</a:t>
            </a:r>
            <a:r>
              <a:rPr lang="en-US" altLang="zh-CN" sz="3200" b="1" i="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3200" b="1" i="0" dirty="0" err="1">
                <a:solidFill>
                  <a:schemeClr val="tx1"/>
                </a:solidFill>
                <a:latin typeface="Times New Roman" pitchFamily="18" charset="0"/>
              </a:rPr>
              <a:t>mẹ</a:t>
            </a:r>
            <a:r>
              <a:rPr lang="en-US" altLang="zh-CN" sz="3200" b="1" i="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3200" b="1" i="0" dirty="0" err="1">
                <a:solidFill>
                  <a:schemeClr val="tx1"/>
                </a:solidFill>
                <a:latin typeface="Times New Roman" pitchFamily="18" charset="0"/>
              </a:rPr>
              <a:t>điền</a:t>
            </a:r>
            <a:r>
              <a:rPr lang="en-US" altLang="zh-CN" sz="3200" b="1" i="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3200" b="1" i="0" dirty="0" err="1">
                <a:solidFill>
                  <a:schemeClr val="tx1"/>
                </a:solidFill>
                <a:latin typeface="Times New Roman" pitchFamily="18" charset="0"/>
              </a:rPr>
              <a:t>vào</a:t>
            </a:r>
            <a:r>
              <a:rPr lang="en-US" altLang="zh-CN" sz="3200" b="1" i="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3200" b="1" i="0" dirty="0" err="1">
                <a:solidFill>
                  <a:schemeClr val="tx1"/>
                </a:solidFill>
                <a:latin typeface="Times New Roman" pitchFamily="18" charset="0"/>
              </a:rPr>
              <a:t>phiếu</a:t>
            </a:r>
            <a:r>
              <a:rPr lang="en-US" altLang="zh-CN" sz="3200" b="1" i="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3200" b="1" i="0" dirty="0" err="1">
                <a:solidFill>
                  <a:schemeClr val="tx1"/>
                </a:solidFill>
                <a:latin typeface="Times New Roman" pitchFamily="18" charset="0"/>
              </a:rPr>
              <a:t>khai</a:t>
            </a:r>
            <a:r>
              <a:rPr lang="en-US" altLang="zh-CN" sz="3200" b="1" i="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3200" b="1" i="0" dirty="0" err="1">
                <a:solidFill>
                  <a:schemeClr val="tx1"/>
                </a:solidFill>
                <a:latin typeface="Times New Roman" pitchFamily="18" charset="0"/>
              </a:rPr>
              <a:t>báo</a:t>
            </a:r>
            <a:r>
              <a:rPr lang="en-US" altLang="zh-CN" sz="3200" b="1" i="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3200" b="1" i="0" dirty="0" err="1">
                <a:solidFill>
                  <a:schemeClr val="tx1"/>
                </a:solidFill>
                <a:latin typeface="Times New Roman" pitchFamily="18" charset="0"/>
              </a:rPr>
              <a:t>tạm</a:t>
            </a:r>
            <a:r>
              <a:rPr lang="en-US" altLang="zh-CN" sz="3200" b="1" i="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3200" b="1" i="0" dirty="0" err="1">
                <a:solidFill>
                  <a:schemeClr val="tx1"/>
                </a:solidFill>
                <a:latin typeface="Times New Roman" pitchFamily="18" charset="0"/>
              </a:rPr>
              <a:t>trú</a:t>
            </a:r>
            <a:r>
              <a:rPr lang="en-US" altLang="zh-CN" sz="3200" b="1" i="0" dirty="0">
                <a:solidFill>
                  <a:schemeClr val="tx1"/>
                </a:solidFill>
                <a:latin typeface="Times New Roman" pitchFamily="18" charset="0"/>
              </a:rPr>
              <a:t>”. </a:t>
            </a:r>
            <a:r>
              <a:rPr lang="en-US" altLang="zh-CN" sz="3200" b="1" i="0" dirty="0" err="1">
                <a:solidFill>
                  <a:schemeClr val="tx1"/>
                </a:solidFill>
                <a:latin typeface="Times New Roman" pitchFamily="18" charset="0"/>
              </a:rPr>
              <a:t>Em</a:t>
            </a:r>
            <a:r>
              <a:rPr lang="en-US" altLang="zh-CN" sz="3200" b="1" i="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3200" b="1" i="0" dirty="0" err="1">
                <a:solidFill>
                  <a:schemeClr val="tx1"/>
                </a:solidFill>
                <a:latin typeface="Times New Roman" pitchFamily="18" charset="0"/>
              </a:rPr>
              <a:t>hãy</a:t>
            </a:r>
            <a:r>
              <a:rPr lang="en-US" altLang="zh-CN" sz="3200" b="1" i="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3200" b="1" i="0" dirty="0" err="1">
                <a:solidFill>
                  <a:schemeClr val="tx1"/>
                </a:solidFill>
                <a:latin typeface="Times New Roman" pitchFamily="18" charset="0"/>
              </a:rPr>
              <a:t>là</a:t>
            </a:r>
            <a:r>
              <a:rPr lang="en-US" altLang="zh-CN" sz="3200" b="1" i="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3200" b="1" i="0" dirty="0" err="1">
                <a:solidFill>
                  <a:schemeClr val="tx1"/>
                </a:solidFill>
                <a:latin typeface="Times New Roman" pitchFamily="18" charset="0"/>
              </a:rPr>
              <a:t>giúp</a:t>
            </a:r>
            <a:r>
              <a:rPr lang="en-US" altLang="zh-CN" sz="3200" b="1" i="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3200" b="1" i="0" dirty="0" err="1">
                <a:solidFill>
                  <a:schemeClr val="tx1"/>
                </a:solidFill>
                <a:latin typeface="Times New Roman" pitchFamily="18" charset="0"/>
              </a:rPr>
              <a:t>mẹ</a:t>
            </a:r>
            <a:r>
              <a:rPr lang="en-US" altLang="zh-CN" sz="3200" b="1" i="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3200" b="1" i="0" dirty="0" err="1">
                <a:solidFill>
                  <a:schemeClr val="tx1"/>
                </a:solidFill>
                <a:latin typeface="Times New Roman" pitchFamily="18" charset="0"/>
              </a:rPr>
              <a:t>theo</a:t>
            </a:r>
            <a:r>
              <a:rPr lang="en-US" altLang="zh-CN" sz="3200" b="1" i="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3200" b="1" i="0" dirty="0" err="1">
                <a:solidFill>
                  <a:schemeClr val="tx1"/>
                </a:solidFill>
                <a:latin typeface="Times New Roman" pitchFamily="18" charset="0"/>
              </a:rPr>
              <a:t>mẫu</a:t>
            </a:r>
            <a:r>
              <a:rPr lang="en-US" altLang="zh-CN" sz="3200" b="1" i="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3200" b="1" i="0" dirty="0" err="1">
                <a:solidFill>
                  <a:schemeClr val="tx1"/>
                </a:solidFill>
                <a:latin typeface="Times New Roman" pitchFamily="18" charset="0"/>
              </a:rPr>
              <a:t>dưới</a:t>
            </a:r>
            <a:r>
              <a:rPr lang="en-US" altLang="zh-CN" sz="3200" b="1" i="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3200" b="1" i="0" dirty="0" err="1">
                <a:solidFill>
                  <a:schemeClr val="tx1"/>
                </a:solidFill>
                <a:latin typeface="Times New Roman" pitchFamily="18" charset="0"/>
              </a:rPr>
              <a:t>đây</a:t>
            </a:r>
            <a:r>
              <a:rPr lang="en-US" altLang="zh-CN" sz="3200" b="1" i="0" dirty="0">
                <a:solidFill>
                  <a:schemeClr val="tx1"/>
                </a:solidFill>
                <a:latin typeface="Times New Roman" pitchFamily="18" charset="0"/>
              </a:rPr>
              <a:t>:</a:t>
            </a: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1364054" y="431485"/>
            <a:ext cx="245650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i="0">
                <a:solidFill>
                  <a:srgbClr val="C00000"/>
                </a:solidFill>
              </a:rPr>
              <a:t>BÀI TẬP 1: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5431" y="954705"/>
            <a:ext cx="4836194" cy="43288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63622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182030" y="224574"/>
            <a:ext cx="11471815" cy="6863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i="0" dirty="0" err="1"/>
              <a:t>Địa</a:t>
            </a:r>
            <a:r>
              <a:rPr lang="en-US" altLang="en-US" sz="2000" i="0" dirty="0"/>
              <a:t> </a:t>
            </a:r>
            <a:r>
              <a:rPr lang="en-US" altLang="en-US" sz="2000" i="0" dirty="0" err="1"/>
              <a:t>chỉ</a:t>
            </a:r>
            <a:r>
              <a:rPr lang="en-US" altLang="en-US" sz="2000" i="0" dirty="0"/>
              <a:t>						</a:t>
            </a:r>
            <a:r>
              <a:rPr lang="en-US" altLang="en-US" sz="2000" i="0" dirty="0" err="1"/>
              <a:t>Họ</a:t>
            </a:r>
            <a:r>
              <a:rPr lang="en-US" altLang="en-US" sz="2000" i="0" dirty="0"/>
              <a:t> </a:t>
            </a:r>
            <a:r>
              <a:rPr lang="en-US" altLang="en-US" sz="2000" i="0" dirty="0" err="1"/>
              <a:t>và</a:t>
            </a:r>
            <a:r>
              <a:rPr lang="en-US" altLang="en-US" sz="2000" i="0" dirty="0"/>
              <a:t> </a:t>
            </a:r>
            <a:r>
              <a:rPr lang="en-US" altLang="en-US" sz="2000" i="0" dirty="0" err="1"/>
              <a:t>tên</a:t>
            </a:r>
            <a:r>
              <a:rPr lang="en-US" altLang="en-US" sz="2000" i="0" dirty="0"/>
              <a:t> </a:t>
            </a:r>
            <a:r>
              <a:rPr lang="en-US" altLang="en-US" sz="2000" i="0" dirty="0" err="1"/>
              <a:t>chủ</a:t>
            </a:r>
            <a:r>
              <a:rPr lang="en-US" altLang="en-US" sz="2000" i="0" dirty="0"/>
              <a:t> </a:t>
            </a:r>
            <a:r>
              <a:rPr lang="en-US" altLang="en-US" sz="2000" i="0" dirty="0" err="1"/>
              <a:t>hộ</a:t>
            </a:r>
            <a:endParaRPr lang="en-US" altLang="en-US" sz="2000" i="0" dirty="0"/>
          </a:p>
          <a:p>
            <a:pPr eaLnBrk="1" hangingPunct="1">
              <a:spcBef>
                <a:spcPct val="50000"/>
              </a:spcBef>
            </a:pPr>
            <a:r>
              <a:rPr lang="en-US" altLang="en-US" sz="2000" i="0" dirty="0"/>
              <a:t>……………………………………..		……………………………………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000" i="0" dirty="0" err="1"/>
              <a:t>Điểm</a:t>
            </a:r>
            <a:r>
              <a:rPr lang="en-US" altLang="en-US" sz="2000" i="0" dirty="0"/>
              <a:t> </a:t>
            </a:r>
            <a:r>
              <a:rPr lang="en-US" altLang="en-US" sz="2000" i="0" dirty="0" err="1"/>
              <a:t>khai</a:t>
            </a:r>
            <a:r>
              <a:rPr lang="en-US" altLang="en-US" sz="2000" i="0" dirty="0"/>
              <a:t> </a:t>
            </a:r>
            <a:r>
              <a:rPr lang="en-US" altLang="en-US" sz="2000" i="0" dirty="0" err="1"/>
              <a:t>báo</a:t>
            </a:r>
            <a:r>
              <a:rPr lang="en-US" altLang="en-US" sz="2000" i="0" dirty="0"/>
              <a:t> </a:t>
            </a:r>
            <a:r>
              <a:rPr lang="en-US" altLang="en-US" sz="2000" i="0" dirty="0" err="1"/>
              <a:t>tạm</a:t>
            </a:r>
            <a:r>
              <a:rPr lang="en-US" altLang="en-US" sz="2000" i="0" dirty="0"/>
              <a:t> </a:t>
            </a:r>
            <a:r>
              <a:rPr lang="en-US" altLang="en-US" sz="2000" i="0" dirty="0" err="1"/>
              <a:t>trú</a:t>
            </a:r>
            <a:r>
              <a:rPr lang="en-US" altLang="en-US" sz="2000" i="0" dirty="0"/>
              <a:t>, </a:t>
            </a:r>
            <a:r>
              <a:rPr lang="en-US" altLang="en-US" sz="2000" i="0" dirty="0" err="1"/>
              <a:t>tạm</a:t>
            </a:r>
            <a:r>
              <a:rPr lang="en-US" altLang="en-US" sz="2000" i="0" dirty="0"/>
              <a:t> </a:t>
            </a:r>
            <a:r>
              <a:rPr lang="en-US" altLang="en-US" sz="2000" i="0" dirty="0" err="1"/>
              <a:t>vắng</a:t>
            </a:r>
            <a:r>
              <a:rPr lang="en-US" altLang="en-US" sz="2000" i="0" dirty="0"/>
              <a:t> </a:t>
            </a:r>
            <a:r>
              <a:rPr lang="en-US" altLang="en-US" sz="2000" i="0" dirty="0" err="1"/>
              <a:t>số</a:t>
            </a:r>
            <a:r>
              <a:rPr lang="en-US" altLang="en-US" sz="2000" i="0" dirty="0"/>
              <a:t>……. </a:t>
            </a:r>
            <a:r>
              <a:rPr lang="en-US" altLang="en-US" sz="2000" i="0" dirty="0" err="1"/>
              <a:t>Phường</a:t>
            </a:r>
            <a:r>
              <a:rPr lang="en-US" altLang="en-US" sz="2000" i="0" dirty="0"/>
              <a:t>, </a:t>
            </a:r>
            <a:r>
              <a:rPr lang="en-US" altLang="en-US" sz="2000" i="0" dirty="0" err="1"/>
              <a:t>xã</a:t>
            </a:r>
            <a:r>
              <a:rPr lang="en-US" altLang="en-US" sz="2000" i="0" dirty="0"/>
              <a:t>……………… </a:t>
            </a:r>
            <a:r>
              <a:rPr lang="en-US" altLang="en-US" sz="2000" i="0" dirty="0" err="1"/>
              <a:t>quận,huyện</a:t>
            </a:r>
            <a:r>
              <a:rPr lang="en-US" altLang="en-US" sz="2000" i="0" dirty="0" smtClean="0"/>
              <a:t>……………………….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000" i="0" dirty="0" smtClean="0"/>
              <a:t> </a:t>
            </a:r>
            <a:r>
              <a:rPr lang="en-US" altLang="en-US" sz="2000" i="0" dirty="0" err="1"/>
              <a:t>Thành</a:t>
            </a:r>
            <a:r>
              <a:rPr lang="en-US" altLang="en-US" sz="2000" i="0" dirty="0"/>
              <a:t> </a:t>
            </a:r>
            <a:r>
              <a:rPr lang="en-US" altLang="en-US" sz="2000" i="0" dirty="0" err="1"/>
              <a:t>phố</a:t>
            </a:r>
            <a:r>
              <a:rPr lang="en-US" altLang="en-US" sz="2000" i="0" dirty="0"/>
              <a:t>, </a:t>
            </a:r>
            <a:r>
              <a:rPr lang="en-US" altLang="en-US" sz="2000" i="0" dirty="0" err="1"/>
              <a:t>tỉnh</a:t>
            </a:r>
            <a:r>
              <a:rPr lang="en-US" altLang="en-US" sz="2000" i="0" dirty="0"/>
              <a:t>………………………………….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2000" b="1" i="0" dirty="0"/>
              <a:t>PHIẾU KHAI BÁO TẠM TRÚ, TẠM VẮNG</a:t>
            </a: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en-US" altLang="en-US" sz="2000" i="0" dirty="0" err="1"/>
              <a:t>Họ</a:t>
            </a:r>
            <a:r>
              <a:rPr lang="en-US" altLang="en-US" sz="2000" i="0" dirty="0"/>
              <a:t> </a:t>
            </a:r>
            <a:r>
              <a:rPr lang="en-US" altLang="en-US" sz="2000" i="0" dirty="0" err="1"/>
              <a:t>và</a:t>
            </a:r>
            <a:r>
              <a:rPr lang="en-US" altLang="en-US" sz="2000" i="0" dirty="0"/>
              <a:t> </a:t>
            </a:r>
            <a:r>
              <a:rPr lang="en-US" altLang="en-US" sz="2000" i="0" dirty="0" err="1"/>
              <a:t>tên</a:t>
            </a:r>
            <a:r>
              <a:rPr lang="en-US" altLang="en-US" sz="2000" i="0" dirty="0"/>
              <a:t>:……………………………      2. </a:t>
            </a:r>
            <a:r>
              <a:rPr lang="en-US" altLang="en-US" sz="2000" i="0" dirty="0" err="1"/>
              <a:t>Sinh</a:t>
            </a:r>
            <a:r>
              <a:rPr lang="en-US" altLang="en-US" sz="2000" i="0" dirty="0"/>
              <a:t> </a:t>
            </a:r>
            <a:r>
              <a:rPr lang="en-US" altLang="en-US" sz="2000" i="0" dirty="0" err="1"/>
              <a:t>ngày</a:t>
            </a:r>
            <a:r>
              <a:rPr lang="en-US" altLang="en-US" sz="2000" i="0" dirty="0"/>
              <a:t>:……………………………</a:t>
            </a:r>
          </a:p>
          <a:p>
            <a:pPr eaLnBrk="1" hangingPunct="1">
              <a:spcBef>
                <a:spcPct val="50000"/>
              </a:spcBef>
              <a:buFontTx/>
              <a:buAutoNum type="arabicPeriod" startAt="3"/>
            </a:pPr>
            <a:r>
              <a:rPr lang="en-US" altLang="en-US" sz="2000" i="0" dirty="0" err="1"/>
              <a:t>Nghề</a:t>
            </a:r>
            <a:r>
              <a:rPr lang="en-US" altLang="en-US" sz="2000" i="0" dirty="0"/>
              <a:t> </a:t>
            </a:r>
            <a:r>
              <a:rPr lang="en-US" altLang="en-US" sz="2000" i="0" dirty="0" err="1"/>
              <a:t>nhiệp</a:t>
            </a:r>
            <a:r>
              <a:rPr lang="en-US" altLang="en-US" sz="2000" i="0" dirty="0"/>
              <a:t> </a:t>
            </a:r>
            <a:r>
              <a:rPr lang="en-US" altLang="en-US" sz="2000" i="0" dirty="0" err="1"/>
              <a:t>và</a:t>
            </a:r>
            <a:r>
              <a:rPr lang="en-US" altLang="en-US" sz="2000" i="0" dirty="0"/>
              <a:t> </a:t>
            </a:r>
            <a:r>
              <a:rPr lang="en-US" altLang="en-US" sz="2000" i="0" dirty="0" err="1"/>
              <a:t>nơi</a:t>
            </a:r>
            <a:r>
              <a:rPr lang="en-US" altLang="en-US" sz="2000" i="0" dirty="0"/>
              <a:t> </a:t>
            </a:r>
            <a:r>
              <a:rPr lang="en-US" altLang="en-US" sz="2000" i="0" dirty="0" err="1"/>
              <a:t>làm</a:t>
            </a:r>
            <a:r>
              <a:rPr lang="en-US" altLang="en-US" sz="2000" i="0" dirty="0"/>
              <a:t> </a:t>
            </a:r>
            <a:r>
              <a:rPr lang="en-US" altLang="en-US" sz="2000" i="0" dirty="0" err="1"/>
              <a:t>việc</a:t>
            </a:r>
            <a:r>
              <a:rPr lang="en-US" altLang="en-US" sz="2000" i="0" dirty="0"/>
              <a:t>:………………………………………………………..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000" i="0" dirty="0"/>
              <a:t>4. CMND </a:t>
            </a:r>
            <a:r>
              <a:rPr lang="en-US" altLang="en-US" sz="2000" i="0" dirty="0" err="1"/>
              <a:t>Số</a:t>
            </a:r>
            <a:r>
              <a:rPr lang="en-US" altLang="en-US" sz="2000" i="0" dirty="0"/>
              <a:t>: ………………  5. </a:t>
            </a:r>
            <a:r>
              <a:rPr lang="en-US" altLang="en-US" sz="2000" i="0" dirty="0" err="1"/>
              <a:t>Tạm</a:t>
            </a:r>
            <a:r>
              <a:rPr lang="en-US" altLang="en-US" sz="2000" i="0" dirty="0"/>
              <a:t> </a:t>
            </a:r>
            <a:r>
              <a:rPr lang="en-US" altLang="en-US" sz="2000" i="0" dirty="0" err="1"/>
              <a:t>vắng</a:t>
            </a:r>
            <a:r>
              <a:rPr lang="en-US" altLang="en-US" sz="2000" i="0" dirty="0"/>
              <a:t>, </a:t>
            </a:r>
            <a:r>
              <a:rPr lang="en-US" altLang="en-US" sz="2000" i="0" dirty="0" err="1"/>
              <a:t>tạm</a:t>
            </a:r>
            <a:r>
              <a:rPr lang="en-US" altLang="en-US" sz="2000" i="0" dirty="0"/>
              <a:t> </a:t>
            </a:r>
            <a:r>
              <a:rPr lang="en-US" altLang="en-US" sz="2000" i="0" dirty="0" err="1"/>
              <a:t>trú</a:t>
            </a:r>
            <a:r>
              <a:rPr lang="en-US" altLang="en-US" sz="2000" i="0" dirty="0"/>
              <a:t> </a:t>
            </a:r>
            <a:r>
              <a:rPr lang="en-US" altLang="en-US" sz="2000" i="0" dirty="0" err="1"/>
              <a:t>từ</a:t>
            </a:r>
            <a:r>
              <a:rPr lang="en-US" altLang="en-US" sz="2000" i="0" dirty="0"/>
              <a:t> </a:t>
            </a:r>
            <a:r>
              <a:rPr lang="en-US" altLang="en-US" sz="2000" i="0" dirty="0" err="1"/>
              <a:t>ngày</a:t>
            </a:r>
            <a:r>
              <a:rPr lang="en-US" altLang="en-US" sz="2000" i="0" dirty="0"/>
              <a:t>…………</a:t>
            </a:r>
            <a:r>
              <a:rPr lang="en-US" altLang="en-US" sz="2000" i="0" dirty="0" err="1"/>
              <a:t>đến</a:t>
            </a:r>
            <a:r>
              <a:rPr lang="en-US" altLang="en-US" sz="2000" i="0" dirty="0"/>
              <a:t> </a:t>
            </a:r>
            <a:r>
              <a:rPr lang="en-US" altLang="en-US" sz="2000" i="0" dirty="0" err="1"/>
              <a:t>ngày</a:t>
            </a:r>
            <a:r>
              <a:rPr lang="en-US" altLang="en-US" sz="2000" i="0" dirty="0"/>
              <a:t>……...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000" i="0" dirty="0"/>
              <a:t>6. Ở </a:t>
            </a:r>
            <a:r>
              <a:rPr lang="en-US" altLang="en-US" sz="2000" i="0" dirty="0" err="1"/>
              <a:t>đâu</a:t>
            </a:r>
            <a:r>
              <a:rPr lang="en-US" altLang="en-US" sz="2000" i="0" dirty="0"/>
              <a:t> </a:t>
            </a:r>
            <a:r>
              <a:rPr lang="en-US" altLang="en-US" sz="2000" i="0" dirty="0" err="1"/>
              <a:t>đến</a:t>
            </a:r>
            <a:r>
              <a:rPr lang="en-US" altLang="en-US" sz="2000" i="0" dirty="0"/>
              <a:t> </a:t>
            </a:r>
            <a:r>
              <a:rPr lang="en-US" altLang="en-US" sz="2000" i="0" dirty="0" err="1"/>
              <a:t>hoặc</a:t>
            </a:r>
            <a:r>
              <a:rPr lang="en-US" altLang="en-US" sz="2000" i="0" dirty="0"/>
              <a:t> </a:t>
            </a:r>
            <a:r>
              <a:rPr lang="en-US" altLang="en-US" sz="2000" i="0" dirty="0" err="1"/>
              <a:t>đi</a:t>
            </a:r>
            <a:r>
              <a:rPr lang="en-US" altLang="en-US" sz="2000" i="0" dirty="0"/>
              <a:t> </a:t>
            </a:r>
            <a:r>
              <a:rPr lang="en-US" altLang="en-US" sz="2000" i="0" dirty="0" err="1"/>
              <a:t>đâu</a:t>
            </a:r>
            <a:r>
              <a:rPr lang="en-US" altLang="en-US" sz="2000" i="0" dirty="0"/>
              <a:t>:……………………………….. 7. </a:t>
            </a:r>
            <a:r>
              <a:rPr lang="en-US" altLang="en-US" sz="2000" i="0" dirty="0" err="1"/>
              <a:t>Lí</a:t>
            </a:r>
            <a:r>
              <a:rPr lang="en-US" altLang="en-US" sz="2000" i="0" dirty="0"/>
              <a:t> do:……………………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000" i="0" dirty="0"/>
              <a:t>8. </a:t>
            </a:r>
            <a:r>
              <a:rPr lang="en-US" altLang="en-US" sz="2000" i="0" dirty="0" err="1"/>
              <a:t>Quan</a:t>
            </a:r>
            <a:r>
              <a:rPr lang="en-US" altLang="en-US" sz="2000" i="0" dirty="0"/>
              <a:t> </a:t>
            </a:r>
            <a:r>
              <a:rPr lang="en-US" altLang="en-US" sz="2000" i="0" dirty="0" err="1"/>
              <a:t>hệ</a:t>
            </a:r>
            <a:r>
              <a:rPr lang="en-US" altLang="en-US" sz="2000" i="0" dirty="0"/>
              <a:t> </a:t>
            </a:r>
            <a:r>
              <a:rPr lang="en-US" altLang="en-US" sz="2000" i="0" dirty="0" err="1"/>
              <a:t>với</a:t>
            </a:r>
            <a:r>
              <a:rPr lang="en-US" altLang="en-US" sz="2000" i="0" dirty="0"/>
              <a:t> </a:t>
            </a:r>
            <a:r>
              <a:rPr lang="en-US" altLang="en-US" sz="2000" i="0" dirty="0" err="1"/>
              <a:t>chủ</a:t>
            </a:r>
            <a:r>
              <a:rPr lang="en-US" altLang="en-US" sz="2000" i="0" dirty="0"/>
              <a:t> </a:t>
            </a:r>
            <a:r>
              <a:rPr lang="en-US" altLang="en-US" sz="2000" i="0" dirty="0" err="1"/>
              <a:t>hộ</a:t>
            </a:r>
            <a:r>
              <a:rPr lang="en-US" altLang="en-US" sz="2000" i="0" dirty="0"/>
              <a:t>:………………………………………………………………….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000" i="0" dirty="0"/>
              <a:t>9. </a:t>
            </a:r>
            <a:r>
              <a:rPr lang="en-US" altLang="en-US" sz="2000" i="0" dirty="0" err="1"/>
              <a:t>Trẻ</a:t>
            </a:r>
            <a:r>
              <a:rPr lang="en-US" altLang="en-US" sz="2000" i="0" dirty="0"/>
              <a:t> </a:t>
            </a:r>
            <a:r>
              <a:rPr lang="en-US" altLang="en-US" sz="2000" i="0" dirty="0" err="1"/>
              <a:t>em</a:t>
            </a:r>
            <a:r>
              <a:rPr lang="en-US" altLang="en-US" sz="2000" i="0" dirty="0"/>
              <a:t> </a:t>
            </a:r>
            <a:r>
              <a:rPr lang="en-US" altLang="en-US" sz="2000" i="0" dirty="0" err="1"/>
              <a:t>dưới</a:t>
            </a:r>
            <a:r>
              <a:rPr lang="en-US" altLang="en-US" sz="2000" i="0" dirty="0"/>
              <a:t> 15 </a:t>
            </a:r>
            <a:r>
              <a:rPr lang="en-US" altLang="en-US" sz="2000" i="0" dirty="0" err="1"/>
              <a:t>tuổi</a:t>
            </a:r>
            <a:r>
              <a:rPr lang="en-US" altLang="en-US" sz="2000" i="0" dirty="0"/>
              <a:t> </a:t>
            </a:r>
            <a:r>
              <a:rPr lang="en-US" altLang="en-US" sz="2000" i="0" dirty="0" err="1"/>
              <a:t>đi</a:t>
            </a:r>
            <a:r>
              <a:rPr lang="en-US" altLang="en-US" sz="2000" i="0" dirty="0"/>
              <a:t> </a:t>
            </a:r>
            <a:r>
              <a:rPr lang="en-US" altLang="en-US" sz="2000" i="0" dirty="0" err="1"/>
              <a:t>theo</a:t>
            </a:r>
            <a:r>
              <a:rPr lang="en-US" altLang="en-US" sz="2000" i="0" dirty="0"/>
              <a:t>:…………………………………………………………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000" i="0" dirty="0"/>
              <a:t>10. </a:t>
            </a:r>
            <a:r>
              <a:rPr lang="en-US" altLang="en-US" sz="2000" i="0" dirty="0" err="1"/>
              <a:t>Ngày</a:t>
            </a:r>
            <a:r>
              <a:rPr lang="en-US" altLang="en-US" sz="2000" i="0" dirty="0"/>
              <a:t>………. </a:t>
            </a:r>
            <a:r>
              <a:rPr lang="en-US" altLang="en-US" sz="2000" i="0" dirty="0" err="1"/>
              <a:t>Tháng</a:t>
            </a:r>
            <a:r>
              <a:rPr lang="en-US" altLang="en-US" sz="2000" i="0" dirty="0"/>
              <a:t> ………..</a:t>
            </a:r>
            <a:r>
              <a:rPr lang="en-US" altLang="en-US" sz="2000" i="0" dirty="0" err="1"/>
              <a:t>năm</a:t>
            </a:r>
            <a:r>
              <a:rPr lang="en-US" altLang="en-US" sz="2000" i="0" dirty="0"/>
              <a:t>………………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000" i="0" dirty="0"/>
              <a:t>                 </a:t>
            </a:r>
            <a:r>
              <a:rPr lang="en-US" altLang="en-US" sz="2000" i="0" dirty="0" err="1"/>
              <a:t>Cán</a:t>
            </a:r>
            <a:r>
              <a:rPr lang="en-US" altLang="en-US" sz="2000" i="0" dirty="0"/>
              <a:t> </a:t>
            </a:r>
            <a:r>
              <a:rPr lang="en-US" altLang="en-US" sz="2000" i="0" dirty="0" err="1"/>
              <a:t>bộ</a:t>
            </a:r>
            <a:r>
              <a:rPr lang="en-US" altLang="en-US" sz="2000" i="0" dirty="0"/>
              <a:t> </a:t>
            </a:r>
            <a:r>
              <a:rPr lang="en-US" altLang="en-US" sz="2000" i="0" dirty="0" err="1"/>
              <a:t>đăng</a:t>
            </a:r>
            <a:r>
              <a:rPr lang="en-US" altLang="en-US" sz="2000" i="0" dirty="0"/>
              <a:t> </a:t>
            </a:r>
            <a:r>
              <a:rPr lang="en-US" altLang="en-US" sz="2000" i="0" dirty="0" err="1"/>
              <a:t>ký</a:t>
            </a:r>
            <a:r>
              <a:rPr lang="en-US" altLang="en-US" sz="2000" i="0" dirty="0"/>
              <a:t> 				</a:t>
            </a:r>
            <a:r>
              <a:rPr lang="en-US" altLang="en-US" sz="2000" i="0" dirty="0" err="1"/>
              <a:t>Chủ</a:t>
            </a:r>
            <a:r>
              <a:rPr lang="en-US" altLang="en-US" sz="2000" i="0" dirty="0"/>
              <a:t> </a:t>
            </a:r>
            <a:r>
              <a:rPr lang="en-US" altLang="en-US" sz="2000" i="0" dirty="0" err="1"/>
              <a:t>hộ</a:t>
            </a:r>
            <a:endParaRPr lang="en-US" altLang="en-US" sz="2000" i="0" dirty="0"/>
          </a:p>
          <a:p>
            <a:pPr eaLnBrk="1" hangingPunct="1">
              <a:spcBef>
                <a:spcPct val="50000"/>
              </a:spcBef>
            </a:pPr>
            <a:r>
              <a:rPr lang="en-US" altLang="en-US" sz="2000" i="0" dirty="0"/>
              <a:t>      </a:t>
            </a:r>
            <a:r>
              <a:rPr lang="en-US" altLang="en-US" sz="2000" i="0" dirty="0" smtClean="0"/>
              <a:t>           (</a:t>
            </a:r>
            <a:r>
              <a:rPr lang="en-US" altLang="en-US" sz="2000" i="0" dirty="0" err="1"/>
              <a:t>Kí</a:t>
            </a:r>
            <a:r>
              <a:rPr lang="en-US" altLang="en-US" sz="2000" i="0" dirty="0"/>
              <a:t> </a:t>
            </a:r>
            <a:r>
              <a:rPr lang="en-US" altLang="en-US" sz="2000" i="0" dirty="0" err="1"/>
              <a:t>ghi</a:t>
            </a:r>
            <a:r>
              <a:rPr lang="en-US" altLang="en-US" sz="2000" i="0" dirty="0"/>
              <a:t> </a:t>
            </a:r>
            <a:r>
              <a:rPr lang="en-US" altLang="en-US" sz="2000" i="0" dirty="0" err="1"/>
              <a:t>rõ</a:t>
            </a:r>
            <a:r>
              <a:rPr lang="en-US" altLang="en-US" sz="2000" i="0" dirty="0"/>
              <a:t> </a:t>
            </a:r>
            <a:r>
              <a:rPr lang="en-US" altLang="en-US" sz="2000" i="0" dirty="0" err="1"/>
              <a:t>họ</a:t>
            </a:r>
            <a:r>
              <a:rPr lang="en-US" altLang="en-US" sz="2000" i="0" dirty="0"/>
              <a:t> </a:t>
            </a:r>
            <a:r>
              <a:rPr lang="en-US" altLang="en-US" sz="2000" i="0" dirty="0" err="1"/>
              <a:t>tên</a:t>
            </a:r>
            <a:r>
              <a:rPr lang="en-US" altLang="en-US" sz="2000" i="0" dirty="0"/>
              <a:t>)			   </a:t>
            </a:r>
            <a:r>
              <a:rPr lang="en-US" altLang="en-US" sz="2000" i="0" dirty="0" smtClean="0"/>
              <a:t>  (</a:t>
            </a:r>
            <a:r>
              <a:rPr lang="en-US" altLang="en-US" sz="2000" i="0" dirty="0" err="1"/>
              <a:t>Hoặc</a:t>
            </a:r>
            <a:r>
              <a:rPr lang="en-US" altLang="en-US" sz="2000" i="0" dirty="0"/>
              <a:t> </a:t>
            </a:r>
            <a:r>
              <a:rPr lang="en-US" altLang="en-US" sz="2000" i="0" dirty="0" err="1"/>
              <a:t>người</a:t>
            </a:r>
            <a:r>
              <a:rPr lang="en-US" altLang="en-US" sz="2000" i="0" dirty="0"/>
              <a:t> </a:t>
            </a:r>
            <a:r>
              <a:rPr lang="en-US" altLang="en-US" sz="2000" i="0" dirty="0" err="1"/>
              <a:t>trình</a:t>
            </a:r>
            <a:r>
              <a:rPr lang="en-US" altLang="en-US" sz="2000" i="0" dirty="0"/>
              <a:t> </a:t>
            </a:r>
            <a:r>
              <a:rPr lang="en-US" altLang="en-US" sz="2000" i="0" dirty="0" err="1"/>
              <a:t>báo</a:t>
            </a:r>
            <a:r>
              <a:rPr lang="en-US" altLang="en-US" sz="2000" i="0" dirty="0"/>
              <a:t>)</a:t>
            </a:r>
          </a:p>
          <a:p>
            <a:pPr eaLnBrk="1" hangingPunct="1">
              <a:spcBef>
                <a:spcPct val="50000"/>
              </a:spcBef>
            </a:pPr>
            <a:endParaRPr lang="en-US" altLang="en-US" sz="2000" i="0" dirty="0"/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357302" y="654887"/>
            <a:ext cx="6172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xã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 smtClean="0">
                <a:solidFill>
                  <a:srgbClr val="FF0000"/>
                </a:solidFill>
              </a:rPr>
              <a:t>Bình</a:t>
            </a:r>
            <a:r>
              <a:rPr lang="en-US" altLang="en-US" dirty="0" smtClean="0">
                <a:solidFill>
                  <a:srgbClr val="FF0000"/>
                </a:solidFill>
              </a:rPr>
              <a:t> </a:t>
            </a:r>
            <a:r>
              <a:rPr lang="en-US" altLang="en-US" dirty="0" err="1" smtClean="0">
                <a:solidFill>
                  <a:srgbClr val="FF0000"/>
                </a:solidFill>
              </a:rPr>
              <a:t>Châu</a:t>
            </a:r>
            <a:r>
              <a:rPr lang="en-US" altLang="en-US" dirty="0" smtClean="0">
                <a:solidFill>
                  <a:srgbClr val="FF0000"/>
                </a:solidFill>
              </a:rPr>
              <a:t>, </a:t>
            </a:r>
            <a:r>
              <a:rPr lang="en-US" altLang="en-US" dirty="0" err="1">
                <a:solidFill>
                  <a:srgbClr val="FF0000"/>
                </a:solidFill>
              </a:rPr>
              <a:t>huyện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 smtClean="0">
                <a:solidFill>
                  <a:srgbClr val="FF0000"/>
                </a:solidFill>
              </a:rPr>
              <a:t>Bình</a:t>
            </a:r>
            <a:r>
              <a:rPr lang="en-US" altLang="en-US" dirty="0" smtClean="0">
                <a:solidFill>
                  <a:srgbClr val="FF0000"/>
                </a:solidFill>
              </a:rPr>
              <a:t> </a:t>
            </a:r>
            <a:r>
              <a:rPr lang="en-US" altLang="en-US" dirty="0" err="1" smtClean="0">
                <a:solidFill>
                  <a:srgbClr val="FF0000"/>
                </a:solidFill>
              </a:rPr>
              <a:t>Sơn</a:t>
            </a:r>
            <a:r>
              <a:rPr lang="en-US" altLang="en-US" dirty="0" smtClean="0">
                <a:solidFill>
                  <a:srgbClr val="FF0000"/>
                </a:solidFill>
              </a:rPr>
              <a:t>, </a:t>
            </a:r>
            <a:r>
              <a:rPr lang="en-US" altLang="en-US" dirty="0" err="1">
                <a:solidFill>
                  <a:srgbClr val="FF0000"/>
                </a:solidFill>
              </a:rPr>
              <a:t>tỉnh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 smtClean="0">
                <a:solidFill>
                  <a:srgbClr val="FF0000"/>
                </a:solidFill>
              </a:rPr>
              <a:t>Quảng</a:t>
            </a:r>
            <a:r>
              <a:rPr lang="en-US" altLang="en-US" dirty="0" smtClean="0">
                <a:solidFill>
                  <a:srgbClr val="FF0000"/>
                </a:solidFill>
              </a:rPr>
              <a:t> </a:t>
            </a:r>
            <a:r>
              <a:rPr lang="en-US" altLang="en-US" dirty="0" err="1" smtClean="0">
                <a:solidFill>
                  <a:srgbClr val="FF0000"/>
                </a:solidFill>
              </a:rPr>
              <a:t>Ngãi</a:t>
            </a:r>
            <a:endParaRPr lang="en-US" altLang="en-US" dirty="0">
              <a:solidFill>
                <a:srgbClr val="FF0000"/>
              </a:solidFill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7274312" y="612363"/>
            <a:ext cx="2514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dirty="0">
                <a:solidFill>
                  <a:srgbClr val="FF0000"/>
                </a:solidFill>
              </a:rPr>
              <a:t>  </a:t>
            </a:r>
            <a:r>
              <a:rPr lang="en-US" altLang="en-US" sz="2400" dirty="0" err="1">
                <a:solidFill>
                  <a:srgbClr val="FF0000"/>
                </a:solidFill>
              </a:rPr>
              <a:t>Võ</a:t>
            </a:r>
            <a:r>
              <a:rPr lang="en-US" altLang="en-US" sz="2400" dirty="0">
                <a:solidFill>
                  <a:srgbClr val="FF0000"/>
                </a:solidFill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</a:rPr>
              <a:t>Văn</a:t>
            </a:r>
            <a:r>
              <a:rPr lang="en-US" altLang="en-US" sz="2400" dirty="0">
                <a:solidFill>
                  <a:srgbClr val="FF0000"/>
                </a:solidFill>
              </a:rPr>
              <a:t> </a:t>
            </a:r>
            <a:r>
              <a:rPr lang="en-US" altLang="en-US" sz="2400" dirty="0" smtClean="0">
                <a:solidFill>
                  <a:srgbClr val="FF0000"/>
                </a:solidFill>
              </a:rPr>
              <a:t>A</a:t>
            </a:r>
            <a:endParaRPr lang="en-US" altLang="en-US" sz="2400" dirty="0">
              <a:solidFill>
                <a:srgbClr val="FF0000"/>
              </a:solidFill>
            </a:endParaRP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4972514" y="1135310"/>
            <a:ext cx="457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6108079" y="1105000"/>
            <a:ext cx="2819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dirty="0" err="1">
                <a:solidFill>
                  <a:srgbClr val="FF0000"/>
                </a:solidFill>
              </a:rPr>
              <a:t>Bình</a:t>
            </a:r>
            <a:r>
              <a:rPr lang="en-US" altLang="en-US" sz="2400" dirty="0">
                <a:solidFill>
                  <a:srgbClr val="FF0000"/>
                </a:solidFill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</a:rPr>
              <a:t>Châu</a:t>
            </a:r>
            <a:endParaRPr lang="en-US" altLang="en-US" sz="2400" dirty="0">
              <a:solidFill>
                <a:srgbClr val="FF0000"/>
              </a:solidFill>
            </a:endParaRP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9476676" y="1066107"/>
            <a:ext cx="2057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dirty="0" err="1">
                <a:solidFill>
                  <a:srgbClr val="FF0000"/>
                </a:solidFill>
              </a:rPr>
              <a:t>Bình</a:t>
            </a:r>
            <a:r>
              <a:rPr lang="en-US" altLang="en-US" sz="2400" dirty="0">
                <a:solidFill>
                  <a:srgbClr val="FF0000"/>
                </a:solidFill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</a:rPr>
              <a:t>Sơn</a:t>
            </a:r>
            <a:endParaRPr lang="en-US" altLang="en-US" sz="2400" dirty="0">
              <a:solidFill>
                <a:srgbClr val="FF0000"/>
              </a:solidFill>
            </a:endParaRPr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3388112" y="1487606"/>
            <a:ext cx="2971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dirty="0" err="1">
                <a:solidFill>
                  <a:srgbClr val="FF0000"/>
                </a:solidFill>
              </a:rPr>
              <a:t>Quảng</a:t>
            </a:r>
            <a:r>
              <a:rPr lang="en-US" altLang="en-US" sz="2400" dirty="0">
                <a:solidFill>
                  <a:srgbClr val="FF0000"/>
                </a:solidFill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</a:rPr>
              <a:t>Ngãi</a:t>
            </a:r>
            <a:endParaRPr lang="en-US" altLang="en-US" sz="2400" dirty="0">
              <a:solidFill>
                <a:srgbClr val="FF0000"/>
              </a:solidFill>
            </a:endParaRP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2457914" y="2420277"/>
            <a:ext cx="27432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dirty="0" err="1">
                <a:solidFill>
                  <a:srgbClr val="FF0000"/>
                </a:solidFill>
              </a:rPr>
              <a:t>Võ</a:t>
            </a:r>
            <a:r>
              <a:rPr lang="en-US" altLang="en-US" sz="2400" dirty="0">
                <a:solidFill>
                  <a:srgbClr val="FF0000"/>
                </a:solidFill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</a:rPr>
              <a:t>Văn</a:t>
            </a:r>
            <a:r>
              <a:rPr lang="en-US" altLang="en-US" sz="2400" dirty="0">
                <a:solidFill>
                  <a:srgbClr val="FF0000"/>
                </a:solidFill>
              </a:rPr>
              <a:t> </a:t>
            </a:r>
            <a:r>
              <a:rPr lang="en-US" altLang="en-US" sz="2400" dirty="0" smtClean="0">
                <a:solidFill>
                  <a:srgbClr val="FF0000"/>
                </a:solidFill>
              </a:rPr>
              <a:t>A</a:t>
            </a:r>
            <a:endParaRPr lang="en-US" altLang="en-US" sz="2400" dirty="0">
              <a:solidFill>
                <a:srgbClr val="FF0000"/>
              </a:solidFill>
            </a:endParaRPr>
          </a:p>
        </p:txBody>
      </p:sp>
      <p:sp>
        <p:nvSpPr>
          <p:cNvPr id="15" name="Text Box 15"/>
          <p:cNvSpPr txBox="1">
            <a:spLocks noChangeArrowheads="1"/>
          </p:cNvSpPr>
          <p:nvPr/>
        </p:nvSpPr>
        <p:spPr bwMode="auto">
          <a:xfrm>
            <a:off x="7274312" y="2512907"/>
            <a:ext cx="202673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dirty="0" smtClean="0">
                <a:solidFill>
                  <a:srgbClr val="FF0000"/>
                </a:solidFill>
              </a:rPr>
              <a:t>12/8/1973</a:t>
            </a:r>
            <a:endParaRPr lang="en-US" altLang="en-US" dirty="0">
              <a:solidFill>
                <a:srgbClr val="FF0000"/>
              </a:solidFill>
            </a:endParaRPr>
          </a:p>
        </p:txBody>
      </p:sp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2735765" y="3367963"/>
            <a:ext cx="1676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dirty="0" smtClean="0">
                <a:solidFill>
                  <a:srgbClr val="FF0000"/>
                </a:solidFill>
              </a:rPr>
              <a:t>123456789</a:t>
            </a:r>
            <a:endParaRPr lang="en-US" altLang="en-US" sz="2400" dirty="0">
              <a:solidFill>
                <a:srgbClr val="FF0000"/>
              </a:solidFill>
            </a:endParaRPr>
          </a:p>
        </p:txBody>
      </p:sp>
      <p:sp>
        <p:nvSpPr>
          <p:cNvPr id="17" name="Text Box 19"/>
          <p:cNvSpPr txBox="1">
            <a:spLocks noChangeArrowheads="1"/>
          </p:cNvSpPr>
          <p:nvPr/>
        </p:nvSpPr>
        <p:spPr bwMode="auto">
          <a:xfrm>
            <a:off x="3219914" y="3869554"/>
            <a:ext cx="3962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dirty="0" err="1" smtClean="0">
                <a:solidFill>
                  <a:srgbClr val="FF0000"/>
                </a:solidFill>
              </a:rPr>
              <a:t>Quận</a:t>
            </a:r>
            <a:r>
              <a:rPr lang="en-US" altLang="en-US" dirty="0" smtClean="0">
                <a:solidFill>
                  <a:srgbClr val="FF0000"/>
                </a:solidFill>
              </a:rPr>
              <a:t> </a:t>
            </a:r>
            <a:r>
              <a:rPr lang="en-US" altLang="en-US" dirty="0">
                <a:solidFill>
                  <a:srgbClr val="FF0000"/>
                </a:solidFill>
              </a:rPr>
              <a:t>7, </a:t>
            </a:r>
            <a:r>
              <a:rPr lang="en-US" altLang="en-US" dirty="0" err="1" smtClean="0">
                <a:solidFill>
                  <a:srgbClr val="FF0000"/>
                </a:solidFill>
              </a:rPr>
              <a:t>Thành</a:t>
            </a:r>
            <a:r>
              <a:rPr lang="en-US" altLang="en-US" dirty="0" smtClean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phố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smtClean="0">
                <a:solidFill>
                  <a:srgbClr val="FF0000"/>
                </a:solidFill>
              </a:rPr>
              <a:t>HCM</a:t>
            </a:r>
            <a:endParaRPr lang="en-US" altLang="en-US" dirty="0">
              <a:solidFill>
                <a:srgbClr val="FF0000"/>
              </a:solidFill>
            </a:endParaRPr>
          </a:p>
        </p:txBody>
      </p:sp>
      <p:sp>
        <p:nvSpPr>
          <p:cNvPr id="18" name="Text Box 20"/>
          <p:cNvSpPr txBox="1">
            <a:spLocks noChangeArrowheads="1"/>
          </p:cNvSpPr>
          <p:nvPr/>
        </p:nvSpPr>
        <p:spPr bwMode="auto">
          <a:xfrm>
            <a:off x="8116228" y="3812846"/>
            <a:ext cx="2590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dirty="0" err="1">
                <a:solidFill>
                  <a:srgbClr val="FF0000"/>
                </a:solidFill>
              </a:rPr>
              <a:t>thăm</a:t>
            </a:r>
            <a:r>
              <a:rPr lang="en-US" altLang="en-US" sz="2400" dirty="0">
                <a:solidFill>
                  <a:srgbClr val="FF0000"/>
                </a:solidFill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</a:rPr>
              <a:t>người</a:t>
            </a:r>
            <a:r>
              <a:rPr lang="en-US" altLang="en-US" sz="2400" dirty="0">
                <a:solidFill>
                  <a:srgbClr val="FF0000"/>
                </a:solidFill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</a:rPr>
              <a:t>thân</a:t>
            </a:r>
            <a:r>
              <a:rPr lang="en-US" altLang="en-US" sz="24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19" name="Text Box 21"/>
          <p:cNvSpPr txBox="1">
            <a:spLocks noChangeArrowheads="1"/>
          </p:cNvSpPr>
          <p:nvPr/>
        </p:nvSpPr>
        <p:spPr bwMode="auto">
          <a:xfrm>
            <a:off x="3219914" y="4255634"/>
            <a:ext cx="3962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dirty="0" err="1">
                <a:solidFill>
                  <a:srgbClr val="FF0000"/>
                </a:solidFill>
              </a:rPr>
              <a:t>Chị</a:t>
            </a:r>
            <a:r>
              <a:rPr lang="en-US" altLang="en-US" sz="2400" dirty="0">
                <a:solidFill>
                  <a:srgbClr val="FF0000"/>
                </a:solidFill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</a:rPr>
              <a:t>gái</a:t>
            </a:r>
            <a:endParaRPr lang="en-US" altLang="en-US" sz="2400" dirty="0">
              <a:solidFill>
                <a:srgbClr val="FF0000"/>
              </a:solidFill>
            </a:endParaRPr>
          </a:p>
        </p:txBody>
      </p:sp>
      <p:sp>
        <p:nvSpPr>
          <p:cNvPr id="20" name="Text Box 22"/>
          <p:cNvSpPr txBox="1">
            <a:spLocks noChangeArrowheads="1"/>
          </p:cNvSpPr>
          <p:nvPr/>
        </p:nvSpPr>
        <p:spPr bwMode="auto">
          <a:xfrm>
            <a:off x="3829514" y="4727274"/>
            <a:ext cx="48006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dirty="0" err="1">
                <a:solidFill>
                  <a:srgbClr val="FF0000"/>
                </a:solidFill>
              </a:rPr>
              <a:t>Võ</a:t>
            </a:r>
            <a:r>
              <a:rPr lang="en-US" altLang="en-US" sz="2400" dirty="0">
                <a:solidFill>
                  <a:srgbClr val="FF0000"/>
                </a:solidFill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</a:rPr>
              <a:t>Anh</a:t>
            </a:r>
            <a:r>
              <a:rPr lang="en-US" altLang="en-US" sz="2400" dirty="0">
                <a:solidFill>
                  <a:srgbClr val="FF0000"/>
                </a:solidFill>
              </a:rPr>
              <a:t> </a:t>
            </a:r>
            <a:r>
              <a:rPr lang="en-US" altLang="en-US" sz="2400" dirty="0" smtClean="0">
                <a:solidFill>
                  <a:srgbClr val="FF0000"/>
                </a:solidFill>
              </a:rPr>
              <a:t>B</a:t>
            </a:r>
            <a:endParaRPr lang="en-US" altLang="en-US" sz="2400" dirty="0">
              <a:solidFill>
                <a:srgbClr val="FF0000"/>
              </a:solidFill>
            </a:endParaRPr>
          </a:p>
        </p:txBody>
      </p:sp>
      <p:sp>
        <p:nvSpPr>
          <p:cNvPr id="21" name="Text Box 23"/>
          <p:cNvSpPr txBox="1">
            <a:spLocks noChangeArrowheads="1"/>
          </p:cNvSpPr>
          <p:nvPr/>
        </p:nvSpPr>
        <p:spPr bwMode="auto">
          <a:xfrm>
            <a:off x="2321312" y="5187289"/>
            <a:ext cx="762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dirty="0" smtClean="0">
                <a:solidFill>
                  <a:srgbClr val="FF0000"/>
                </a:solidFill>
              </a:rPr>
              <a:t>27</a:t>
            </a:r>
            <a:endParaRPr lang="en-US" altLang="en-US" sz="2400" dirty="0">
              <a:solidFill>
                <a:srgbClr val="FF0000"/>
              </a:solidFill>
            </a:endParaRPr>
          </a:p>
        </p:txBody>
      </p:sp>
      <p:sp>
        <p:nvSpPr>
          <p:cNvPr id="22" name="Text Box 24"/>
          <p:cNvSpPr txBox="1">
            <a:spLocks noChangeArrowheads="1"/>
          </p:cNvSpPr>
          <p:nvPr/>
        </p:nvSpPr>
        <p:spPr bwMode="auto">
          <a:xfrm>
            <a:off x="3874119" y="5165858"/>
            <a:ext cx="68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dirty="0"/>
              <a:t> </a:t>
            </a:r>
            <a:r>
              <a:rPr lang="en-US" altLang="en-US" sz="2400" dirty="0" smtClean="0">
                <a:solidFill>
                  <a:srgbClr val="FF0000"/>
                </a:solidFill>
              </a:rPr>
              <a:t>3</a:t>
            </a:r>
            <a:r>
              <a:rPr lang="en-US" altLang="en-US" sz="2400" dirty="0" smtClean="0"/>
              <a:t> </a:t>
            </a:r>
            <a:endParaRPr lang="en-US" altLang="en-US" sz="2400" dirty="0"/>
          </a:p>
        </p:txBody>
      </p:sp>
      <p:sp>
        <p:nvSpPr>
          <p:cNvPr id="23" name="Text Box 25"/>
          <p:cNvSpPr txBox="1">
            <a:spLocks noChangeArrowheads="1"/>
          </p:cNvSpPr>
          <p:nvPr/>
        </p:nvSpPr>
        <p:spPr bwMode="auto">
          <a:xfrm>
            <a:off x="5005502" y="5187289"/>
            <a:ext cx="1524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dirty="0">
                <a:solidFill>
                  <a:srgbClr val="FF0000"/>
                </a:solidFill>
              </a:rPr>
              <a:t>2022</a:t>
            </a:r>
          </a:p>
        </p:txBody>
      </p:sp>
      <p:sp>
        <p:nvSpPr>
          <p:cNvPr id="24" name="Text Box 15"/>
          <p:cNvSpPr txBox="1">
            <a:spLocks noChangeArrowheads="1"/>
          </p:cNvSpPr>
          <p:nvPr/>
        </p:nvSpPr>
        <p:spPr bwMode="auto">
          <a:xfrm>
            <a:off x="4412165" y="2942591"/>
            <a:ext cx="5334000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dirty="0" err="1">
                <a:solidFill>
                  <a:srgbClr val="FF0000"/>
                </a:solidFill>
              </a:rPr>
              <a:t>Thị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trường</a:t>
            </a:r>
            <a:r>
              <a:rPr lang="en-US" altLang="en-US" dirty="0">
                <a:solidFill>
                  <a:srgbClr val="FF0000"/>
                </a:solidFill>
              </a:rPr>
              <a:t>, , </a:t>
            </a:r>
            <a:r>
              <a:rPr lang="en-US" altLang="en-US" dirty="0" err="1">
                <a:solidFill>
                  <a:srgbClr val="FF0000"/>
                </a:solidFill>
              </a:rPr>
              <a:t>xã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Bình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Châu</a:t>
            </a:r>
            <a:r>
              <a:rPr lang="en-US" altLang="en-US" dirty="0">
                <a:solidFill>
                  <a:srgbClr val="FF0000"/>
                </a:solidFill>
              </a:rPr>
              <a:t>, </a:t>
            </a:r>
            <a:r>
              <a:rPr lang="en-US" altLang="en-US" dirty="0" err="1">
                <a:solidFill>
                  <a:srgbClr val="FF0000"/>
                </a:solidFill>
              </a:rPr>
              <a:t>huyện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Bình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Sơn</a:t>
            </a:r>
            <a:endParaRPr lang="en-US" altLang="en-US" dirty="0">
              <a:solidFill>
                <a:srgbClr val="FF0000"/>
              </a:solidFill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altLang="en-US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25" name="Text Box 17"/>
          <p:cNvSpPr txBox="1">
            <a:spLocks noChangeArrowheads="1"/>
          </p:cNvSpPr>
          <p:nvPr/>
        </p:nvSpPr>
        <p:spPr bwMode="auto">
          <a:xfrm>
            <a:off x="7153971" y="3444149"/>
            <a:ext cx="1295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dirty="0">
                <a:solidFill>
                  <a:srgbClr val="FF0000"/>
                </a:solidFill>
              </a:rPr>
              <a:t>  22/4/2022</a:t>
            </a:r>
          </a:p>
        </p:txBody>
      </p:sp>
      <p:sp>
        <p:nvSpPr>
          <p:cNvPr id="26" name="Text Box 18"/>
          <p:cNvSpPr txBox="1">
            <a:spLocks noChangeArrowheads="1"/>
          </p:cNvSpPr>
          <p:nvPr/>
        </p:nvSpPr>
        <p:spPr bwMode="auto">
          <a:xfrm>
            <a:off x="9274099" y="3423280"/>
            <a:ext cx="1219200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i="0" dirty="0">
                <a:solidFill>
                  <a:srgbClr val="FF0000"/>
                </a:solidFill>
              </a:rPr>
              <a:t>25/4/2022</a:t>
            </a:r>
          </a:p>
          <a:p>
            <a:pPr algn="ctr" eaLnBrk="1" hangingPunct="1">
              <a:spcBef>
                <a:spcPct val="50000"/>
              </a:spcBef>
            </a:pPr>
            <a:endParaRPr lang="en-US" altLang="en-US" sz="2000" dirty="0"/>
          </a:p>
        </p:txBody>
      </p:sp>
    </p:spTree>
    <p:extLst>
      <p:ext uri="{BB962C8B-B14F-4D97-AF65-F5344CB8AC3E}">
        <p14:creationId xmlns:p14="http://schemas.microsoft.com/office/powerpoint/2010/main" val="434106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400" decel="10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4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4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4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400" decel="10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4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4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4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1347609" y="450719"/>
            <a:ext cx="208358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800" b="1" i="0" dirty="0">
                <a:solidFill>
                  <a:srgbClr val="C00000"/>
                </a:solidFill>
                <a:cs typeface="Times New Roman" panose="02020603050405020304" pitchFamily="18" charset="0"/>
              </a:rPr>
              <a:t>BÀI TẬP 2: </a:t>
            </a:r>
          </a:p>
        </p:txBody>
      </p:sp>
      <p:sp>
        <p:nvSpPr>
          <p:cNvPr id="8" name="Text Box 8"/>
          <p:cNvSpPr txBox="1"/>
          <p:nvPr/>
        </p:nvSpPr>
        <p:spPr>
          <a:xfrm>
            <a:off x="1194668" y="1364144"/>
            <a:ext cx="9879732" cy="378565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sz="4800" b="1" i="0" noProof="1">
                <a:ln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Điền xong, em đưa cho mẹ. </a:t>
            </a:r>
            <a:endParaRPr lang="en-US" sz="4800" b="1" i="0" noProof="1" smtClean="0">
              <a:ln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50000"/>
              </a:spcBef>
              <a:defRPr/>
            </a:pPr>
            <a:r>
              <a:rPr sz="4800" b="1" i="0" noProof="1" smtClean="0">
                <a:ln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Mẹ </a:t>
            </a:r>
            <a:r>
              <a:rPr sz="4800" b="1" i="0" noProof="1" smtClean="0">
                <a:ln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hỏi:</a:t>
            </a:r>
            <a:r>
              <a:rPr lang="en-US" sz="4800" b="1" i="0" noProof="1" smtClean="0">
                <a:ln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sz="4800" b="1" i="0" noProof="1" smtClean="0">
                <a:ln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sz="4800" b="1" i="0" noProof="1">
                <a:ln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 biết tại sao phải khai báo tạm trú, tạm vắng không?” </a:t>
            </a:r>
            <a:endParaRPr lang="en-US" sz="4800" b="1" i="0" noProof="1" smtClean="0">
              <a:ln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50000"/>
              </a:spcBef>
              <a:defRPr/>
            </a:pPr>
            <a:r>
              <a:rPr sz="4800" b="1" i="0" noProof="1" smtClean="0">
                <a:ln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sz="4800" b="1" i="0" noProof="1">
                <a:ln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trả lời mẹ thế nào</a:t>
            </a:r>
            <a:r>
              <a:rPr sz="4800" b="1" i="0" noProof="1" smtClean="0">
                <a:ln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sz="4800" b="1" noProof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6696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4 Lý Do Cần Đi Đăng Ký Tạm Trú Ngay Từ Hôm Nay - LuatVietna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3274" y="205537"/>
            <a:ext cx="11653136" cy="6314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56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Box 8"/>
          <p:cNvSpPr txBox="1">
            <a:spLocks noChangeArrowheads="1"/>
          </p:cNvSpPr>
          <p:nvPr/>
        </p:nvSpPr>
        <p:spPr bwMode="auto">
          <a:xfrm>
            <a:off x="1282237" y="1287965"/>
            <a:ext cx="9538163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4000" b="1" i="0" dirty="0" err="1" smtClean="0">
                <a:solidFill>
                  <a:srgbClr val="C00000"/>
                </a:solidFill>
              </a:rPr>
              <a:t>Phải</a:t>
            </a:r>
            <a:r>
              <a:rPr lang="en-US" altLang="en-US" sz="4000" b="1" i="0" dirty="0" smtClean="0">
                <a:solidFill>
                  <a:srgbClr val="C00000"/>
                </a:solidFill>
              </a:rPr>
              <a:t> </a:t>
            </a:r>
            <a:r>
              <a:rPr lang="en-US" altLang="en-US" sz="4000" b="1" i="0" dirty="0" err="1">
                <a:solidFill>
                  <a:srgbClr val="C00000"/>
                </a:solidFill>
              </a:rPr>
              <a:t>khai</a:t>
            </a:r>
            <a:r>
              <a:rPr lang="en-US" altLang="en-US" sz="4000" b="1" i="0" dirty="0">
                <a:solidFill>
                  <a:srgbClr val="C00000"/>
                </a:solidFill>
              </a:rPr>
              <a:t> </a:t>
            </a:r>
            <a:r>
              <a:rPr lang="en-US" altLang="en-US" sz="4000" b="1" i="0" dirty="0" err="1">
                <a:solidFill>
                  <a:srgbClr val="C00000"/>
                </a:solidFill>
              </a:rPr>
              <a:t>báo</a:t>
            </a:r>
            <a:r>
              <a:rPr lang="en-US" altLang="en-US" sz="4000" b="1" i="0" dirty="0">
                <a:solidFill>
                  <a:srgbClr val="C00000"/>
                </a:solidFill>
              </a:rPr>
              <a:t> tam </a:t>
            </a:r>
            <a:r>
              <a:rPr lang="en-US" altLang="en-US" sz="4000" b="1" i="0" dirty="0" err="1">
                <a:solidFill>
                  <a:srgbClr val="C00000"/>
                </a:solidFill>
              </a:rPr>
              <a:t>trú</a:t>
            </a:r>
            <a:r>
              <a:rPr lang="en-US" altLang="en-US" sz="4000" b="1" i="0" dirty="0">
                <a:solidFill>
                  <a:srgbClr val="C00000"/>
                </a:solidFill>
              </a:rPr>
              <a:t>, </a:t>
            </a:r>
            <a:r>
              <a:rPr lang="en-US" altLang="en-US" sz="4000" b="1" i="0" dirty="0" err="1">
                <a:solidFill>
                  <a:srgbClr val="C00000"/>
                </a:solidFill>
              </a:rPr>
              <a:t>tạm</a:t>
            </a:r>
            <a:r>
              <a:rPr lang="en-US" altLang="en-US" sz="4000" b="1" i="0" dirty="0">
                <a:solidFill>
                  <a:srgbClr val="C00000"/>
                </a:solidFill>
              </a:rPr>
              <a:t> </a:t>
            </a:r>
            <a:r>
              <a:rPr lang="en-US" altLang="en-US" sz="4000" b="1" i="0" dirty="0" err="1">
                <a:solidFill>
                  <a:srgbClr val="C00000"/>
                </a:solidFill>
              </a:rPr>
              <a:t>vắng</a:t>
            </a:r>
            <a:r>
              <a:rPr lang="en-US" altLang="en-US" sz="4000" b="1" i="0" dirty="0">
                <a:solidFill>
                  <a:srgbClr val="C00000"/>
                </a:solidFill>
              </a:rPr>
              <a:t> </a:t>
            </a:r>
            <a:r>
              <a:rPr lang="en-US" altLang="en-US" sz="4000" b="1" i="0" dirty="0" err="1">
                <a:solidFill>
                  <a:srgbClr val="C00000"/>
                </a:solidFill>
              </a:rPr>
              <a:t>để</a:t>
            </a:r>
            <a:r>
              <a:rPr lang="en-US" altLang="en-US" sz="4000" b="1" i="0" dirty="0">
                <a:solidFill>
                  <a:srgbClr val="C00000"/>
                </a:solidFill>
              </a:rPr>
              <a:t> </a:t>
            </a:r>
            <a:r>
              <a:rPr lang="en-US" altLang="en-US" sz="4000" b="1" i="0" dirty="0" err="1">
                <a:solidFill>
                  <a:srgbClr val="C00000"/>
                </a:solidFill>
              </a:rPr>
              <a:t>chính</a:t>
            </a:r>
            <a:r>
              <a:rPr lang="en-US" altLang="en-US" sz="4000" b="1" i="0" dirty="0">
                <a:solidFill>
                  <a:srgbClr val="C00000"/>
                </a:solidFill>
              </a:rPr>
              <a:t> </a:t>
            </a:r>
            <a:r>
              <a:rPr lang="en-US" altLang="en-US" sz="4000" b="1" i="0" dirty="0" err="1">
                <a:solidFill>
                  <a:srgbClr val="C00000"/>
                </a:solidFill>
              </a:rPr>
              <a:t>quyền</a:t>
            </a:r>
            <a:r>
              <a:rPr lang="en-US" altLang="en-US" sz="4000" b="1" i="0" dirty="0">
                <a:solidFill>
                  <a:srgbClr val="C00000"/>
                </a:solidFill>
              </a:rPr>
              <a:t> </a:t>
            </a:r>
            <a:r>
              <a:rPr lang="en-US" altLang="en-US" sz="4000" b="1" i="0" dirty="0" err="1">
                <a:solidFill>
                  <a:srgbClr val="C00000"/>
                </a:solidFill>
              </a:rPr>
              <a:t>địa</a:t>
            </a:r>
            <a:r>
              <a:rPr lang="en-US" altLang="en-US" sz="4000" b="1" i="0" dirty="0">
                <a:solidFill>
                  <a:srgbClr val="C00000"/>
                </a:solidFill>
              </a:rPr>
              <a:t> </a:t>
            </a:r>
            <a:r>
              <a:rPr lang="en-US" altLang="en-US" sz="4000" b="1" i="0" dirty="0" err="1">
                <a:solidFill>
                  <a:srgbClr val="C00000"/>
                </a:solidFill>
              </a:rPr>
              <a:t>phương</a:t>
            </a:r>
            <a:r>
              <a:rPr lang="en-US" altLang="en-US" sz="4000" b="1" i="0" dirty="0">
                <a:solidFill>
                  <a:srgbClr val="C00000"/>
                </a:solidFill>
              </a:rPr>
              <a:t> </a:t>
            </a:r>
            <a:r>
              <a:rPr lang="en-US" altLang="en-US" sz="4000" b="1" i="0" dirty="0" err="1">
                <a:solidFill>
                  <a:srgbClr val="C00000"/>
                </a:solidFill>
              </a:rPr>
              <a:t>quản</a:t>
            </a:r>
            <a:r>
              <a:rPr lang="en-US" altLang="en-US" sz="4000" b="1" i="0" dirty="0">
                <a:solidFill>
                  <a:srgbClr val="C00000"/>
                </a:solidFill>
              </a:rPr>
              <a:t> </a:t>
            </a:r>
            <a:r>
              <a:rPr lang="en-US" altLang="en-US" sz="4000" b="1" i="0" dirty="0" err="1">
                <a:solidFill>
                  <a:srgbClr val="C00000"/>
                </a:solidFill>
              </a:rPr>
              <a:t>lí</a:t>
            </a:r>
            <a:r>
              <a:rPr lang="en-US" altLang="en-US" sz="4000" b="1" i="0" dirty="0">
                <a:solidFill>
                  <a:srgbClr val="C00000"/>
                </a:solidFill>
              </a:rPr>
              <a:t> </a:t>
            </a:r>
            <a:r>
              <a:rPr lang="en-US" altLang="en-US" sz="4000" b="1" i="0" dirty="0" err="1">
                <a:solidFill>
                  <a:srgbClr val="C00000"/>
                </a:solidFill>
              </a:rPr>
              <a:t>được</a:t>
            </a:r>
            <a:r>
              <a:rPr lang="en-US" altLang="en-US" sz="4000" b="1" i="0" dirty="0">
                <a:solidFill>
                  <a:srgbClr val="C00000"/>
                </a:solidFill>
              </a:rPr>
              <a:t> </a:t>
            </a:r>
            <a:r>
              <a:rPr lang="en-US" altLang="en-US" sz="4000" b="1" i="0" dirty="0" err="1">
                <a:solidFill>
                  <a:srgbClr val="C00000"/>
                </a:solidFill>
              </a:rPr>
              <a:t>những</a:t>
            </a:r>
            <a:r>
              <a:rPr lang="en-US" altLang="en-US" sz="4000" b="1" i="0" dirty="0">
                <a:solidFill>
                  <a:srgbClr val="C00000"/>
                </a:solidFill>
              </a:rPr>
              <a:t> </a:t>
            </a:r>
            <a:r>
              <a:rPr lang="en-US" altLang="en-US" sz="4000" b="1" i="0" dirty="0" err="1">
                <a:solidFill>
                  <a:srgbClr val="C00000"/>
                </a:solidFill>
              </a:rPr>
              <a:t>người</a:t>
            </a:r>
            <a:r>
              <a:rPr lang="en-US" altLang="en-US" sz="4000" b="1" i="0" dirty="0">
                <a:solidFill>
                  <a:srgbClr val="C00000"/>
                </a:solidFill>
              </a:rPr>
              <a:t> </a:t>
            </a:r>
            <a:r>
              <a:rPr lang="en-US" altLang="en-US" sz="4000" b="1" i="0" dirty="0" err="1">
                <a:solidFill>
                  <a:srgbClr val="C00000"/>
                </a:solidFill>
              </a:rPr>
              <a:t>đang</a:t>
            </a:r>
            <a:r>
              <a:rPr lang="en-US" altLang="en-US" sz="4000" b="1" i="0" dirty="0">
                <a:solidFill>
                  <a:srgbClr val="C00000"/>
                </a:solidFill>
              </a:rPr>
              <a:t> </a:t>
            </a:r>
            <a:r>
              <a:rPr lang="en-US" altLang="en-US" sz="4000" b="1" i="0" dirty="0" err="1">
                <a:solidFill>
                  <a:srgbClr val="C00000"/>
                </a:solidFill>
              </a:rPr>
              <a:t>có</a:t>
            </a:r>
            <a:r>
              <a:rPr lang="en-US" altLang="en-US" sz="4000" b="1" i="0" dirty="0">
                <a:solidFill>
                  <a:srgbClr val="C00000"/>
                </a:solidFill>
              </a:rPr>
              <a:t> </a:t>
            </a:r>
            <a:r>
              <a:rPr lang="en-US" altLang="en-US" sz="4000" b="1" i="0" dirty="0" err="1">
                <a:solidFill>
                  <a:srgbClr val="C00000"/>
                </a:solidFill>
              </a:rPr>
              <a:t>mặt</a:t>
            </a:r>
            <a:r>
              <a:rPr lang="en-US" altLang="en-US" sz="4000" b="1" i="0" dirty="0">
                <a:solidFill>
                  <a:srgbClr val="C00000"/>
                </a:solidFill>
              </a:rPr>
              <a:t> </a:t>
            </a:r>
            <a:r>
              <a:rPr lang="en-US" altLang="en-US" sz="4000" b="1" i="0" dirty="0" err="1">
                <a:solidFill>
                  <a:srgbClr val="C00000"/>
                </a:solidFill>
              </a:rPr>
              <a:t>hoặc</a:t>
            </a:r>
            <a:r>
              <a:rPr lang="en-US" altLang="en-US" sz="4000" b="1" i="0" dirty="0">
                <a:solidFill>
                  <a:srgbClr val="C00000"/>
                </a:solidFill>
              </a:rPr>
              <a:t> </a:t>
            </a:r>
            <a:r>
              <a:rPr lang="en-US" altLang="en-US" sz="4000" b="1" i="0" dirty="0" err="1">
                <a:solidFill>
                  <a:srgbClr val="C00000"/>
                </a:solidFill>
              </a:rPr>
              <a:t>vắng</a:t>
            </a:r>
            <a:r>
              <a:rPr lang="en-US" altLang="en-US" sz="4000" b="1" i="0" dirty="0">
                <a:solidFill>
                  <a:srgbClr val="C00000"/>
                </a:solidFill>
              </a:rPr>
              <a:t> </a:t>
            </a:r>
            <a:r>
              <a:rPr lang="en-US" altLang="en-US" sz="4000" b="1" i="0" dirty="0" err="1">
                <a:solidFill>
                  <a:srgbClr val="C00000"/>
                </a:solidFill>
              </a:rPr>
              <a:t>mặt</a:t>
            </a:r>
            <a:r>
              <a:rPr lang="en-US" altLang="en-US" sz="4000" b="1" i="0" dirty="0">
                <a:solidFill>
                  <a:srgbClr val="C00000"/>
                </a:solidFill>
              </a:rPr>
              <a:t> </a:t>
            </a:r>
            <a:r>
              <a:rPr lang="en-US" altLang="en-US" sz="4000" b="1" i="0" dirty="0" err="1">
                <a:solidFill>
                  <a:srgbClr val="C00000"/>
                </a:solidFill>
              </a:rPr>
              <a:t>tại</a:t>
            </a:r>
            <a:r>
              <a:rPr lang="en-US" altLang="en-US" sz="4000" b="1" i="0" dirty="0">
                <a:solidFill>
                  <a:srgbClr val="C00000"/>
                </a:solidFill>
              </a:rPr>
              <a:t> </a:t>
            </a:r>
            <a:r>
              <a:rPr lang="en-US" altLang="en-US" sz="4000" b="1" i="0" dirty="0" err="1">
                <a:solidFill>
                  <a:srgbClr val="C00000"/>
                </a:solidFill>
              </a:rPr>
              <a:t>nơi</a:t>
            </a:r>
            <a:r>
              <a:rPr lang="en-US" altLang="en-US" sz="4000" b="1" i="0" dirty="0">
                <a:solidFill>
                  <a:srgbClr val="C00000"/>
                </a:solidFill>
              </a:rPr>
              <a:t> ở  </a:t>
            </a:r>
            <a:r>
              <a:rPr lang="en-US" altLang="en-US" sz="4000" b="1" i="0" dirty="0" err="1">
                <a:solidFill>
                  <a:srgbClr val="C00000"/>
                </a:solidFill>
              </a:rPr>
              <a:t>những</a:t>
            </a:r>
            <a:r>
              <a:rPr lang="en-US" altLang="en-US" sz="4000" b="1" i="0" dirty="0">
                <a:solidFill>
                  <a:srgbClr val="C00000"/>
                </a:solidFill>
              </a:rPr>
              <a:t> </a:t>
            </a:r>
            <a:r>
              <a:rPr lang="en-US" altLang="en-US" sz="4000" b="1" i="0" dirty="0" err="1">
                <a:solidFill>
                  <a:srgbClr val="C00000"/>
                </a:solidFill>
              </a:rPr>
              <a:t>người</a:t>
            </a:r>
            <a:r>
              <a:rPr lang="en-US" altLang="en-US" sz="4000" b="1" i="0" dirty="0">
                <a:solidFill>
                  <a:srgbClr val="C00000"/>
                </a:solidFill>
              </a:rPr>
              <a:t> ở </a:t>
            </a:r>
            <a:r>
              <a:rPr lang="en-US" altLang="en-US" sz="4000" b="1" i="0" dirty="0" err="1">
                <a:solidFill>
                  <a:srgbClr val="C00000"/>
                </a:solidFill>
              </a:rPr>
              <a:t>nơi</a:t>
            </a:r>
            <a:r>
              <a:rPr lang="en-US" altLang="en-US" sz="4000" b="1" i="0" dirty="0">
                <a:solidFill>
                  <a:srgbClr val="C00000"/>
                </a:solidFill>
              </a:rPr>
              <a:t> </a:t>
            </a:r>
            <a:r>
              <a:rPr lang="en-US" altLang="en-US" sz="4000" b="1" i="0" dirty="0" err="1">
                <a:solidFill>
                  <a:srgbClr val="C00000"/>
                </a:solidFill>
              </a:rPr>
              <a:t>khác</a:t>
            </a:r>
            <a:r>
              <a:rPr lang="en-US" altLang="en-US" sz="4000" b="1" i="0" dirty="0">
                <a:solidFill>
                  <a:srgbClr val="C00000"/>
                </a:solidFill>
              </a:rPr>
              <a:t> </a:t>
            </a:r>
            <a:r>
              <a:rPr lang="en-US" altLang="en-US" sz="4000" b="1" i="0" dirty="0" err="1">
                <a:solidFill>
                  <a:srgbClr val="C00000"/>
                </a:solidFill>
              </a:rPr>
              <a:t>mới</a:t>
            </a:r>
            <a:r>
              <a:rPr lang="en-US" altLang="en-US" sz="4000" b="1" i="0" dirty="0">
                <a:solidFill>
                  <a:srgbClr val="C00000"/>
                </a:solidFill>
              </a:rPr>
              <a:t> </a:t>
            </a:r>
            <a:r>
              <a:rPr lang="en-US" altLang="en-US" sz="4000" b="1" i="0" dirty="0" err="1">
                <a:solidFill>
                  <a:srgbClr val="C00000"/>
                </a:solidFill>
              </a:rPr>
              <a:t>đến</a:t>
            </a:r>
            <a:r>
              <a:rPr lang="en-US" altLang="en-US" sz="4000" b="1" i="0" dirty="0">
                <a:solidFill>
                  <a:srgbClr val="C00000"/>
                </a:solidFill>
              </a:rPr>
              <a:t>. </a:t>
            </a:r>
            <a:r>
              <a:rPr lang="en-US" altLang="en-US" sz="4000" b="1" i="0" dirty="0" err="1">
                <a:solidFill>
                  <a:srgbClr val="C00000"/>
                </a:solidFill>
              </a:rPr>
              <a:t>Khi</a:t>
            </a:r>
            <a:r>
              <a:rPr lang="en-US" altLang="en-US" sz="4000" b="1" i="0" dirty="0">
                <a:solidFill>
                  <a:srgbClr val="C00000"/>
                </a:solidFill>
              </a:rPr>
              <a:t> </a:t>
            </a:r>
            <a:r>
              <a:rPr lang="en-US" altLang="en-US" sz="4000" b="1" i="0" dirty="0" err="1">
                <a:solidFill>
                  <a:srgbClr val="C00000"/>
                </a:solidFill>
              </a:rPr>
              <a:t>có</a:t>
            </a:r>
            <a:r>
              <a:rPr lang="en-US" altLang="en-US" sz="4000" b="1" i="0" dirty="0">
                <a:solidFill>
                  <a:srgbClr val="C00000"/>
                </a:solidFill>
              </a:rPr>
              <a:t> </a:t>
            </a:r>
            <a:r>
              <a:rPr lang="en-US" altLang="en-US" sz="4000" b="1" i="0" dirty="0" err="1">
                <a:solidFill>
                  <a:srgbClr val="C00000"/>
                </a:solidFill>
              </a:rPr>
              <a:t>việc</a:t>
            </a:r>
            <a:r>
              <a:rPr lang="en-US" altLang="en-US" sz="4000" b="1" i="0" dirty="0">
                <a:solidFill>
                  <a:srgbClr val="C00000"/>
                </a:solidFill>
              </a:rPr>
              <a:t> </a:t>
            </a:r>
            <a:r>
              <a:rPr lang="en-US" altLang="en-US" sz="4000" b="1" i="0" dirty="0" err="1">
                <a:solidFill>
                  <a:srgbClr val="C00000"/>
                </a:solidFill>
              </a:rPr>
              <a:t>xảy</a:t>
            </a:r>
            <a:r>
              <a:rPr lang="en-US" altLang="en-US" sz="4000" b="1" i="0" dirty="0">
                <a:solidFill>
                  <a:srgbClr val="C00000"/>
                </a:solidFill>
              </a:rPr>
              <a:t> </a:t>
            </a:r>
            <a:r>
              <a:rPr lang="en-US" altLang="en-US" sz="4000" b="1" i="0" dirty="0" err="1">
                <a:solidFill>
                  <a:srgbClr val="C00000"/>
                </a:solidFill>
              </a:rPr>
              <a:t>ra</a:t>
            </a:r>
            <a:r>
              <a:rPr lang="en-US" altLang="en-US" sz="4000" b="1" i="0" dirty="0">
                <a:solidFill>
                  <a:srgbClr val="C00000"/>
                </a:solidFill>
              </a:rPr>
              <a:t>, </a:t>
            </a:r>
            <a:r>
              <a:rPr lang="en-US" altLang="en-US" sz="4000" b="1" i="0" dirty="0" err="1">
                <a:solidFill>
                  <a:srgbClr val="C00000"/>
                </a:solidFill>
              </a:rPr>
              <a:t>các</a:t>
            </a:r>
            <a:r>
              <a:rPr lang="en-US" altLang="en-US" sz="4000" b="1" i="0" dirty="0">
                <a:solidFill>
                  <a:srgbClr val="C00000"/>
                </a:solidFill>
              </a:rPr>
              <a:t> </a:t>
            </a:r>
            <a:r>
              <a:rPr lang="en-US" altLang="en-US" sz="4000" b="1" i="0" dirty="0" err="1">
                <a:solidFill>
                  <a:srgbClr val="C00000"/>
                </a:solidFill>
              </a:rPr>
              <a:t>cơ</a:t>
            </a:r>
            <a:r>
              <a:rPr lang="en-US" altLang="en-US" sz="4000" b="1" i="0" dirty="0">
                <a:solidFill>
                  <a:srgbClr val="C00000"/>
                </a:solidFill>
              </a:rPr>
              <a:t> </a:t>
            </a:r>
            <a:r>
              <a:rPr lang="en-US" altLang="en-US" sz="4000" b="1" i="0" dirty="0" err="1">
                <a:solidFill>
                  <a:srgbClr val="C00000"/>
                </a:solidFill>
              </a:rPr>
              <a:t>quan</a:t>
            </a:r>
            <a:r>
              <a:rPr lang="en-US" altLang="en-US" sz="4000" b="1" i="0" dirty="0">
                <a:solidFill>
                  <a:srgbClr val="C00000"/>
                </a:solidFill>
              </a:rPr>
              <a:t> </a:t>
            </a:r>
            <a:r>
              <a:rPr lang="en-US" altLang="en-US" sz="4000" b="1" i="0" dirty="0" err="1">
                <a:solidFill>
                  <a:srgbClr val="C00000"/>
                </a:solidFill>
              </a:rPr>
              <a:t>Nhà</a:t>
            </a:r>
            <a:r>
              <a:rPr lang="en-US" altLang="en-US" sz="4000" b="1" i="0" dirty="0">
                <a:solidFill>
                  <a:srgbClr val="C00000"/>
                </a:solidFill>
              </a:rPr>
              <a:t> </a:t>
            </a:r>
            <a:r>
              <a:rPr lang="en-US" altLang="en-US" sz="4000" b="1" i="0" dirty="0" err="1">
                <a:solidFill>
                  <a:srgbClr val="C00000"/>
                </a:solidFill>
              </a:rPr>
              <a:t>nước</a:t>
            </a:r>
            <a:r>
              <a:rPr lang="en-US" altLang="en-US" sz="4000" b="1" i="0" dirty="0">
                <a:solidFill>
                  <a:srgbClr val="C00000"/>
                </a:solidFill>
              </a:rPr>
              <a:t> </a:t>
            </a:r>
            <a:r>
              <a:rPr lang="en-US" altLang="en-US" sz="4000" b="1" i="0" dirty="0" err="1">
                <a:solidFill>
                  <a:srgbClr val="C00000"/>
                </a:solidFill>
              </a:rPr>
              <a:t>có</a:t>
            </a:r>
            <a:r>
              <a:rPr lang="en-US" altLang="en-US" sz="4000" b="1" i="0" dirty="0">
                <a:solidFill>
                  <a:srgbClr val="C00000"/>
                </a:solidFill>
              </a:rPr>
              <a:t> </a:t>
            </a:r>
            <a:r>
              <a:rPr lang="en-US" altLang="en-US" sz="4000" b="1" i="0" dirty="0" err="1">
                <a:solidFill>
                  <a:srgbClr val="C00000"/>
                </a:solidFill>
              </a:rPr>
              <a:t>căn</a:t>
            </a:r>
            <a:r>
              <a:rPr lang="en-US" altLang="en-US" sz="4000" b="1" i="0" dirty="0">
                <a:solidFill>
                  <a:srgbClr val="C00000"/>
                </a:solidFill>
              </a:rPr>
              <a:t> </a:t>
            </a:r>
            <a:r>
              <a:rPr lang="en-US" altLang="en-US" sz="4000" b="1" i="0" dirty="0" err="1">
                <a:solidFill>
                  <a:srgbClr val="C00000"/>
                </a:solidFill>
              </a:rPr>
              <a:t>cứ</a:t>
            </a:r>
            <a:r>
              <a:rPr lang="en-US" altLang="en-US" sz="4000" b="1" i="0" dirty="0">
                <a:solidFill>
                  <a:srgbClr val="C00000"/>
                </a:solidFill>
              </a:rPr>
              <a:t> </a:t>
            </a:r>
            <a:r>
              <a:rPr lang="en-US" altLang="en-US" sz="4000" b="1" i="0" dirty="0" err="1">
                <a:solidFill>
                  <a:srgbClr val="C00000"/>
                </a:solidFill>
              </a:rPr>
              <a:t>để</a:t>
            </a:r>
            <a:r>
              <a:rPr lang="en-US" altLang="en-US" sz="4000" b="1" i="0" dirty="0">
                <a:solidFill>
                  <a:srgbClr val="C00000"/>
                </a:solidFill>
              </a:rPr>
              <a:t> </a:t>
            </a:r>
            <a:r>
              <a:rPr lang="en-US" altLang="en-US" sz="4000" b="1" i="0" dirty="0" err="1">
                <a:solidFill>
                  <a:srgbClr val="C00000"/>
                </a:solidFill>
              </a:rPr>
              <a:t>điều</a:t>
            </a:r>
            <a:r>
              <a:rPr lang="en-US" altLang="en-US" sz="4000" b="1" i="0" dirty="0">
                <a:solidFill>
                  <a:srgbClr val="C00000"/>
                </a:solidFill>
              </a:rPr>
              <a:t> </a:t>
            </a:r>
            <a:r>
              <a:rPr lang="en-US" altLang="en-US" sz="4000" b="1" i="0" dirty="0" err="1">
                <a:solidFill>
                  <a:srgbClr val="C00000"/>
                </a:solidFill>
              </a:rPr>
              <a:t>tra</a:t>
            </a:r>
            <a:r>
              <a:rPr lang="en-US" altLang="en-US" sz="4000" b="1" i="0" dirty="0">
                <a:solidFill>
                  <a:srgbClr val="C00000"/>
                </a:solidFill>
              </a:rPr>
              <a:t> </a:t>
            </a:r>
            <a:r>
              <a:rPr lang="en-US" altLang="en-US" sz="4000" b="1" i="0" dirty="0" err="1">
                <a:solidFill>
                  <a:srgbClr val="C00000"/>
                </a:solidFill>
              </a:rPr>
              <a:t>xem</a:t>
            </a:r>
            <a:r>
              <a:rPr lang="en-US" altLang="en-US" sz="4000" b="1" i="0" dirty="0">
                <a:solidFill>
                  <a:srgbClr val="C00000"/>
                </a:solidFill>
              </a:rPr>
              <a:t> </a:t>
            </a:r>
            <a:r>
              <a:rPr lang="en-US" altLang="en-US" sz="4000" b="1" i="0" dirty="0" err="1">
                <a:solidFill>
                  <a:srgbClr val="C00000"/>
                </a:solidFill>
              </a:rPr>
              <a:t>xét</a:t>
            </a:r>
            <a:r>
              <a:rPr lang="en-US" altLang="en-US" sz="4000" b="1" i="0" dirty="0">
                <a:solidFill>
                  <a:srgbClr val="C00000"/>
                </a:solidFill>
              </a:rPr>
              <a:t>.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363517" y="446369"/>
            <a:ext cx="20313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TRẢ LỜI: 	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4708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hủ tục khai báo tạm trú - Visa giấy phép lao động toàn quố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0831" y="591529"/>
            <a:ext cx="7673426" cy="57550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4161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4">
            <a:extLst>
              <a:ext uri="{FF2B5EF4-FFF2-40B4-BE49-F238E27FC236}">
                <a16:creationId xmlns:a16="http://schemas.microsoft.com/office/drawing/2014/main" id="{3007239F-B2E6-4F55-B367-6BA58826308E}"/>
              </a:ext>
            </a:extLst>
          </p:cNvPr>
          <p:cNvSpPr/>
          <p:nvPr/>
        </p:nvSpPr>
        <p:spPr>
          <a:xfrm>
            <a:off x="1805002" y="923819"/>
            <a:ext cx="8281987" cy="101566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6000" dirty="0" err="1" smtClean="0">
                <a:solidFill>
                  <a:srgbClr val="FF2D4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VN Huong Que Nang" panose="020E0804040705030404" pitchFamily="34" charset="0"/>
                <a:ea typeface="inpin heiti" charset="-122"/>
              </a:rPr>
              <a:t>Dặn</a:t>
            </a:r>
            <a:r>
              <a:rPr lang="en-US" altLang="zh-CN" sz="6000" dirty="0" smtClean="0">
                <a:solidFill>
                  <a:srgbClr val="FF2D4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VN Huong Que Nang" panose="020E0804040705030404" pitchFamily="34" charset="0"/>
                <a:ea typeface="inpin heiti" charset="-122"/>
              </a:rPr>
              <a:t> </a:t>
            </a:r>
            <a:r>
              <a:rPr lang="en-US" altLang="zh-CN" sz="6000" dirty="0" err="1" smtClean="0">
                <a:solidFill>
                  <a:srgbClr val="FF2D4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VN Huong Que Nang" panose="020E0804040705030404" pitchFamily="34" charset="0"/>
                <a:ea typeface="inpin heiti" charset="-122"/>
              </a:rPr>
              <a:t>dò</a:t>
            </a:r>
            <a:endParaRPr lang="zh-CN" altLang="en-US" sz="6000" dirty="0">
              <a:solidFill>
                <a:srgbClr val="FF2D4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latin typeface="UVN Huong Que Nang" panose="020E0804040705030404" pitchFamily="34" charset="0"/>
              <a:ea typeface="inpin heiti" charset="-122"/>
            </a:endParaRPr>
          </a:p>
        </p:txBody>
      </p:sp>
      <p:sp>
        <p:nvSpPr>
          <p:cNvPr id="5" name="Text Box 8"/>
          <p:cNvSpPr txBox="1"/>
          <p:nvPr/>
        </p:nvSpPr>
        <p:spPr>
          <a:xfrm>
            <a:off x="1805002" y="2565750"/>
            <a:ext cx="8318810" cy="193899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85800" indent="-685800" algn="ctr">
              <a:spcBef>
                <a:spcPct val="50000"/>
              </a:spcBef>
              <a:buFontTx/>
              <a:buChar char="-"/>
              <a:defRPr/>
            </a:pPr>
            <a:r>
              <a:rPr lang="en-US" sz="4800" b="1" i="0" noProof="1" smtClean="0">
                <a:ln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Hoàn thành bài 1</a:t>
            </a:r>
            <a:r>
              <a:rPr lang="en-US" sz="4800" b="1" i="0" noProof="1" smtClean="0">
                <a:ln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2</a:t>
            </a:r>
            <a:endParaRPr lang="en-US" sz="4800" b="1" i="0" noProof="1" smtClean="0">
              <a:ln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0" indent="-685800" algn="ctr">
              <a:spcBef>
                <a:spcPct val="50000"/>
              </a:spcBef>
              <a:buFontTx/>
              <a:buChar char="-"/>
              <a:defRPr/>
            </a:pPr>
            <a:r>
              <a:rPr lang="en-US" sz="4800" b="1" noProof="1" smtClean="0">
                <a:ln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bài tiếp theo</a:t>
            </a:r>
            <a:endParaRPr sz="4800" b="1" noProof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1654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4">
            <a:extLst>
              <a:ext uri="{FF2B5EF4-FFF2-40B4-BE49-F238E27FC236}">
                <a16:creationId xmlns:a16="http://schemas.microsoft.com/office/drawing/2014/main" id="{3007239F-B2E6-4F55-B367-6BA58826308E}"/>
              </a:ext>
            </a:extLst>
          </p:cNvPr>
          <p:cNvSpPr/>
          <p:nvPr/>
        </p:nvSpPr>
        <p:spPr>
          <a:xfrm>
            <a:off x="1941790" y="1791632"/>
            <a:ext cx="8281987" cy="230832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7200" dirty="0" smtClean="0">
                <a:solidFill>
                  <a:srgbClr val="FF2D4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VN Chim Bien Nang" panose="0209080305050A020404" pitchFamily="18" charset="0"/>
                <a:ea typeface="inpin heiti" charset="-122"/>
              </a:rPr>
              <a:t>CHÚC CÁC EM</a:t>
            </a:r>
          </a:p>
          <a:p>
            <a:pPr algn="ctr"/>
            <a:r>
              <a:rPr lang="en-US" altLang="zh-CN" sz="7200" dirty="0" smtClean="0">
                <a:solidFill>
                  <a:srgbClr val="FF2D4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VN Chim Bien Nang" panose="0209080305050A020404" pitchFamily="18" charset="0"/>
                <a:ea typeface="inpin heiti" charset="-122"/>
              </a:rPr>
              <a:t>HỌC TỐT</a:t>
            </a:r>
            <a:endParaRPr lang="zh-CN" altLang="en-US" sz="7200" dirty="0">
              <a:solidFill>
                <a:srgbClr val="FF2D4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latin typeface="UVN Chim Bien Nang" panose="0209080305050A020404" pitchFamily="18" charset="0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92582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FIRST_PUBLISH" val="1"/>
</p:tagLst>
</file>

<file path=ppt/theme/theme1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318</TotalTime>
  <Words>238</Words>
  <Application>Microsoft Office PowerPoint</Application>
  <PresentationFormat>Widescreen</PresentationFormat>
  <Paragraphs>55</Paragraphs>
  <Slides>9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9" baseType="lpstr">
      <vt:lpstr>Algerian</vt:lpstr>
      <vt:lpstr>inpin heiti</vt:lpstr>
      <vt:lpstr>UVN Chim Bien Nang</vt:lpstr>
      <vt:lpstr>UVN Van Chuong Nang</vt:lpstr>
      <vt:lpstr>等线</vt:lpstr>
      <vt:lpstr>UVN Huong Que Nang</vt:lpstr>
      <vt:lpstr>思源宋体 Heavy</vt:lpstr>
      <vt:lpstr>Times New Roman</vt:lpstr>
      <vt:lpstr>Arial</vt:lpstr>
      <vt:lpstr>千图网海量PPT模板www.58pic.com​​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KTUTS</dc:title>
  <dc:creator>Olivia Fung</dc:creator>
  <cp:lastModifiedBy>User</cp:lastModifiedBy>
  <cp:revision>E03</cp:revision>
  <dcterms:created xsi:type="dcterms:W3CDTF">2019-06-09T07:42:59Z</dcterms:created>
  <dcterms:modified xsi:type="dcterms:W3CDTF">2022-03-27T19:13:12Z</dcterms:modified>
  <cp:version>03</cp:version>
</cp:coreProperties>
</file>