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1"/>
  </p:notesMasterIdLst>
  <p:sldIdLst>
    <p:sldId id="256" r:id="rId2"/>
    <p:sldId id="509" r:id="rId3"/>
    <p:sldId id="517" r:id="rId4"/>
    <p:sldId id="518" r:id="rId5"/>
    <p:sldId id="519" r:id="rId6"/>
    <p:sldId id="520" r:id="rId7"/>
    <p:sldId id="523" r:id="rId8"/>
    <p:sldId id="524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6CDFF"/>
    <a:srgbClr val="CCFF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73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5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=""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81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6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=""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3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3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3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=""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8" y="100843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837107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=""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6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=""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5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=""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=""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4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9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=""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3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6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=""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=""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3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2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8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50" y="255822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nen1">
            <a:extLst>
              <a:ext uri="{FF2B5EF4-FFF2-40B4-BE49-F238E27FC236}">
                <a16:creationId xmlns="" xmlns:a16="http://schemas.microsoft.com/office/drawing/2014/main" id="{0ED50697-74BC-4EFA-B781-F79743CC2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3B3005-989A-4064-A3A2-8F1316801303}"/>
              </a:ext>
            </a:extLst>
          </p:cNvPr>
          <p:cNvSpPr txBox="1"/>
          <p:nvPr userDrawn="1"/>
        </p:nvSpPr>
        <p:spPr>
          <a:xfrm>
            <a:off x="9250680" y="4724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5128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B1DD7-7292-401E-98AF-8847AD90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C12AE14-5EB4-4E85-A1A3-121F33C3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74F8C4-628E-4E94-8A26-94934DBC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E19B215-BF9B-4614-BFC1-CB0F0F9B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=""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5"/>
            <a:ext cx="7918523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=""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6"/>
            <a:ext cx="3419911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=""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5"/>
            <a:ext cx="7918523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1E82-564A-4989-9646-BC6CF2647C82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9D4A-A0FD-4BD1-9945-C3531B5B5E6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="" xmlns:a16="http://schemas.microsoft.com/office/drawing/2014/main" id="{B06B21EF-4290-4023-8D12-6133B345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="" xmlns:a16="http://schemas.microsoft.com/office/drawing/2014/main" id="{73C579E6-EAF1-422D-AC51-D4A36153A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80" y="-2289880"/>
            <a:ext cx="6224681" cy="11494607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="" xmlns:a16="http://schemas.microsoft.com/office/drawing/2014/main" id="{1220DD6E-E2D4-4158-9681-6CFE69A19E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6" y="1274027"/>
            <a:ext cx="5215801" cy="5583975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="" xmlns:a16="http://schemas.microsoft.com/office/drawing/2014/main" id="{3E428603-5A8C-47DE-80E7-95AD414D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7" y="6143219"/>
            <a:ext cx="656057" cy="677220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="" xmlns:a16="http://schemas.microsoft.com/office/drawing/2014/main" id="{F3F40050-FF5E-4375-9241-620E3FAC99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3"/>
            <a:ext cx="419196" cy="1232181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604A78A6-248E-4841-9FCB-2B52759943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30" y="5756312"/>
            <a:ext cx="497071" cy="529665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="" xmlns:a16="http://schemas.microsoft.com/office/drawing/2014/main" id="{452DF785-0E58-4CAE-AFE9-171977E46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3" y="94409"/>
            <a:ext cx="498012" cy="597614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="" xmlns:a16="http://schemas.microsoft.com/office/drawing/2014/main" id="{D4D8A061-494A-4B32-A7C3-42E31E5A37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" y="1274027"/>
            <a:ext cx="571631" cy="787579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="" xmlns:a16="http://schemas.microsoft.com/office/drawing/2014/main" id="{1DF9917B-E90E-4946-84E5-4E3AC4D3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7" y="5220750"/>
            <a:ext cx="2044871" cy="2130452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="" xmlns:a16="http://schemas.microsoft.com/office/drawing/2014/main" id="{1FC472B4-0239-4099-BDB8-3CD9C4FF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5" cy="7325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="" xmlns:a16="http://schemas.microsoft.com/office/drawing/2014/main" id="{3F5532E2-9ED9-4571-B262-DB498E1148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4004226"/>
            <a:ext cx="532692" cy="594157"/>
          </a:xfrm>
          <a:prstGeom prst="rect">
            <a:avLst/>
          </a:prstGeom>
        </p:spPr>
      </p:pic>
      <p:sp>
        <p:nvSpPr>
          <p:cNvPr id="16" name="矩形 39">
            <a:extLst>
              <a:ext uri="{FF2B5EF4-FFF2-40B4-BE49-F238E27FC236}">
                <a16:creationId xmlns="" xmlns:a16="http://schemas.microsoft.com/office/drawing/2014/main" id="{BC667135-285B-43E4-9109-FD5A575A6D8C}"/>
              </a:ext>
            </a:extLst>
          </p:cNvPr>
          <p:cNvSpPr/>
          <p:nvPr userDrawn="1"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23">
            <a:extLst>
              <a:ext uri="{FF2B5EF4-FFF2-40B4-BE49-F238E27FC236}">
                <a16:creationId xmlns="" xmlns:a16="http://schemas.microsoft.com/office/drawing/2014/main" id="{89A685F2-D426-47F1-9E6E-91E41B3E6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6" y="4953113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1050C6A-EBF3-4AAC-9E6B-85FB9AC093B4}"/>
              </a:ext>
            </a:extLst>
          </p:cNvPr>
          <p:cNvSpPr/>
          <p:nvPr userDrawn="1"/>
        </p:nvSpPr>
        <p:spPr>
          <a:xfrm>
            <a:off x="490781" y="2406691"/>
            <a:ext cx="594484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4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484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59" r:id="rId15"/>
    <p:sldLayoutId id="2147483650" r:id="rId16"/>
    <p:sldLayoutId id="2147483651" r:id="rId17"/>
    <p:sldLayoutId id="2147483653" r:id="rId18"/>
    <p:sldLayoutId id="2147483654" r:id="rId19"/>
    <p:sldLayoutId id="2147483656" r:id="rId20"/>
    <p:sldLayoutId id="2147483661" r:id="rId21"/>
    <p:sldLayoutId id="2147483660" r:id="rId22"/>
    <p:sldLayoutId id="2147483658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2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53.gif"/><Relationship Id="rId3" Type="http://schemas.openxmlformats.org/officeDocument/2006/relationships/image" Target="../media/image45.png"/><Relationship Id="rId21" Type="http://schemas.openxmlformats.org/officeDocument/2006/relationships/image" Target="../media/image55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17" Type="http://schemas.microsoft.com/office/2007/relationships/hdphoto" Target="../media/hdphoto7.wdp"/><Relationship Id="rId2" Type="http://schemas.openxmlformats.org/officeDocument/2006/relationships/image" Target="../media/image44.gif"/><Relationship Id="rId16" Type="http://schemas.openxmlformats.org/officeDocument/2006/relationships/image" Target="../media/image52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6.png"/><Relationship Id="rId15" Type="http://schemas.microsoft.com/office/2007/relationships/hdphoto" Target="../media/hdphoto6.wdp"/><Relationship Id="rId10" Type="http://schemas.openxmlformats.org/officeDocument/2006/relationships/image" Target="../media/image49.png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image" Target="../media/image48.gif"/><Relationship Id="rId14" Type="http://schemas.openxmlformats.org/officeDocument/2006/relationships/image" Target="../media/image51.png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2986569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06962" y="99590"/>
            <a:ext cx="2885039" cy="1901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97283F-8797-43CA-9D9A-3D9EEEF7D9EA}"/>
              </a:ext>
            </a:extLst>
          </p:cNvPr>
          <p:cNvSpPr txBox="1"/>
          <p:nvPr/>
        </p:nvSpPr>
        <p:spPr>
          <a:xfrm>
            <a:off x="2746744" y="2416771"/>
            <a:ext cx="684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algn="ctr"/>
            <a:r>
              <a:rPr lang="vi-VN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vi-VN" sz="5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71157" y="131272"/>
            <a:ext cx="2885039" cy="1901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B71C5C-EC34-498F-805B-F9317B76726E}"/>
              </a:ext>
            </a:extLst>
          </p:cNvPr>
          <p:cNvSpPr txBox="1"/>
          <p:nvPr/>
        </p:nvSpPr>
        <p:spPr>
          <a:xfrm>
            <a:off x="2245259" y="1958288"/>
            <a:ext cx="10145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CFF5DA-0BE5-4E7F-8AE3-A886EA7E1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8" t="-2928" r="25613" b="2928"/>
          <a:stretch/>
        </p:blipFill>
        <p:spPr>
          <a:xfrm>
            <a:off x="413942" y="321395"/>
            <a:ext cx="2528540" cy="1920449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E95780-1243-46A7-ABA0-F13D783C9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2353902" y="2578865"/>
            <a:ext cx="7930836" cy="40120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71157" y="131272"/>
            <a:ext cx="3020844" cy="190123"/>
          </a:xfrm>
          <a:prstGeom prst="roundRect">
            <a:avLst/>
          </a:prstGeom>
          <a:solidFill>
            <a:srgbClr val="E6CDFF"/>
          </a:solidFill>
          <a:ln>
            <a:solidFill>
              <a:srgbClr val="E6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13" y="-167489"/>
            <a:ext cx="11230069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="" xmlns:a16="http://schemas.microsoft.com/office/drawing/2014/main" id="{249DC3BE-9582-466C-AE61-C2DBF63A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1" y="964337"/>
            <a:ext cx="11141241" cy="5677094"/>
          </a:xfrm>
        </p:spPr>
      </p:pic>
      <p:sp>
        <p:nvSpPr>
          <p:cNvPr id="4" name="Rounded Rectangle 3"/>
          <p:cNvSpPr/>
          <p:nvPr/>
        </p:nvSpPr>
        <p:spPr>
          <a:xfrm>
            <a:off x="9171157" y="86007"/>
            <a:ext cx="3020844" cy="1901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=""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737707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=""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5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=""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=""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7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=""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5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=""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5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=""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2" y="286932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81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=""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6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=""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=""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753807" y="1782648"/>
            <a:ext cx="6503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2. Đọc cho bạn nghe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 câu thơ em thích.</a:t>
            </a:r>
          </a:p>
        </p:txBody>
      </p:sp>
    </p:spTree>
    <p:extLst>
      <p:ext uri="{BB962C8B-B14F-4D97-AF65-F5344CB8AC3E}">
        <p14:creationId xmlns:p14="http://schemas.microsoft.com/office/powerpoint/2010/main" val="68909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8746" y="1017191"/>
            <a:ext cx="6247250" cy="506498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2" y="2001520"/>
            <a:ext cx="4466359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3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" y="1274027"/>
            <a:ext cx="571631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8"/>
            <a:ext cx="422499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9" y="1202803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50"/>
            <a:ext cx="391539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89" y="707721"/>
            <a:ext cx="391539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1" y="1470921"/>
            <a:ext cx="1054340" cy="1181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9B3C22-7DF9-4178-B0DA-2C2687E2F5D1}"/>
              </a:ext>
            </a:extLst>
          </p:cNvPr>
          <p:cNvSpPr txBox="1"/>
          <p:nvPr/>
        </p:nvSpPr>
        <p:spPr>
          <a:xfrm>
            <a:off x="6875513" y="2499273"/>
            <a:ext cx="4796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71157" y="131272"/>
            <a:ext cx="3020844" cy="190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76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41964" y="558852"/>
            <a:ext cx="612411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970918" y="1492936"/>
            <a:ext cx="10645753" cy="2343150"/>
            <a:chOff x="1021" y="1992"/>
            <a:chExt cx="17377" cy="4228"/>
          </a:xfrm>
        </p:grpSpPr>
        <p:pic>
          <p:nvPicPr>
            <p:cNvPr id="7" name="图片 2" descr="999ba5066198f2db59d550c4dbd2090b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8" name="文本框 10"/>
            <p:cNvSpPr txBox="1"/>
            <p:nvPr/>
          </p:nvSpPr>
          <p:spPr>
            <a:xfrm>
              <a:off x="1953" y="3475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9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0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9306962" y="90535"/>
            <a:ext cx="2771625" cy="2897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kgr 1">
            <a:extLst>
              <a:ext uri="{FF2B5EF4-FFF2-40B4-BE49-F238E27FC236}">
                <a16:creationId xmlns=""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7"/>
            <a:ext cx="12192000" cy="20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A97283F-8797-43CA-9D9A-3D9EEEF7D9EA}"/>
              </a:ext>
            </a:extLst>
          </p:cNvPr>
          <p:cNvSpPr txBox="1"/>
          <p:nvPr/>
        </p:nvSpPr>
        <p:spPr>
          <a:xfrm>
            <a:off x="2735914" y="2944806"/>
            <a:ext cx="6847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hướng</a:t>
            </a:r>
            <a:endParaRPr lang="vi-VN" sz="5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71157" y="131272"/>
            <a:ext cx="2885039" cy="1901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1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1" y="457202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1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7" y="2180361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71"/>
            <a:ext cx="1039920" cy="10087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3" y="2646732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9" y="3524250"/>
            <a:ext cx="2438400" cy="2438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6" y="2139777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bài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66FF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8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6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60"/>
            <a:ext cx="1628244" cy="13891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9125892" y="131272"/>
            <a:ext cx="3020844" cy="190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73" y="359944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312</TotalTime>
  <Words>118</Words>
  <Application>Microsoft Office PowerPoint</Application>
  <PresentationFormat>Widescreen</PresentationFormat>
  <Paragraphs>19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iCiel Cucho</vt:lpstr>
      <vt:lpstr>Quicksand Medium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Tìm đọc một bài thơ, câu chuyện về tình cảm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ThaoPC</cp:lastModifiedBy>
  <cp:revision>37</cp:revision>
  <dcterms:created xsi:type="dcterms:W3CDTF">2021-07-20T01:55:21Z</dcterms:created>
  <dcterms:modified xsi:type="dcterms:W3CDTF">2021-12-15T02:23:01Z</dcterms:modified>
</cp:coreProperties>
</file>