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ags/tag1.xml" ContentType="application/vnd.openxmlformats-officedocument.presentationml.tags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2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3.xml" ContentType="application/vnd.openxmlformats-officedocument.theme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9" r:id="rId1"/>
    <p:sldMasterId id="2147483696" r:id="rId2"/>
    <p:sldMasterId id="2147483709" r:id="rId3"/>
    <p:sldMasterId id="2147483722" r:id="rId4"/>
  </p:sldMasterIdLst>
  <p:notesMasterIdLst>
    <p:notesMasterId r:id="rId13"/>
  </p:notesMasterIdLst>
  <p:sldIdLst>
    <p:sldId id="256" r:id="rId5"/>
    <p:sldId id="509" r:id="rId6"/>
    <p:sldId id="515" r:id="rId7"/>
    <p:sldId id="525" r:id="rId8"/>
    <p:sldId id="524" r:id="rId9"/>
    <p:sldId id="526" r:id="rId10"/>
    <p:sldId id="528" r:id="rId11"/>
    <p:sldId id="527" r:id="rId1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6FF"/>
    <a:srgbClr val="E6CDFF"/>
    <a:srgbClr val="CCFFFF"/>
    <a:srgbClr val="FFE5FF"/>
    <a:srgbClr val="FF99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817" autoAdjust="0"/>
    <p:restoredTop sz="94660"/>
  </p:normalViewPr>
  <p:slideViewPr>
    <p:cSldViewPr snapToGrid="0">
      <p:cViewPr varScale="1">
        <p:scale>
          <a:sx n="74" d="100"/>
          <a:sy n="74" d="100"/>
        </p:scale>
        <p:origin x="462" y="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5C7C870-01CD-44BE-B8B4-B3FCA5C58FD9}" type="datetimeFigureOut">
              <a:rPr lang="en-US" smtClean="0"/>
              <a:t>12/17/2021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9EFD831-A322-40CE-9411-6E8D2E6C19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99879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6" name="Google Shape;9146;ge9f09432c0_0_8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47" name="Google Shape;9147;ge9f09432c0_0_8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8789580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6" name="Google Shape;9146;ge9f09432c0_0_8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47" name="Google Shape;9147;ge9f09432c0_0_8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69951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mtClean="0"/>
              <a:t>Người</a:t>
            </a:r>
            <a:r>
              <a:rPr lang="en-US" baseline="0" smtClean="0"/>
              <a:t> soạn tự viết để tham khảo. Thầy cô có thể thay nếu thấy chưa phù hợp ạ.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fld id="{3D44AB91-A8C2-45A2-A8DC-9C24C78B8DEA}" type="slidenum">
              <a:rPr lang="en-US" sz="1400" kern="0" smtClean="0">
                <a:solidFill>
                  <a:srgbClr val="000000"/>
                </a:solidFill>
                <a:latin typeface="Arial"/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6</a:t>
            </a:fld>
            <a:endParaRPr lang="en-US"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4675453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tranthao121004@gmail.com</a:t>
            </a:r>
            <a:endParaRPr lang="zh-CN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8E50DC96-BAE7-4D90-BC42-33A0CA1BD315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7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939124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.xml"/><Relationship Id="rId6" Type="http://schemas.openxmlformats.org/officeDocument/2006/relationships/image" Target="../media/image16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12/17/2021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888282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12/17/2021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678314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12/17/2021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639092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ustom Layout"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36E15F07-3376-4EB4-851C-C01CF14852C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12/17/2021</a:t>
            </a:fld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37B2C266-EC5F-43A6-86D4-1CC2C7AD61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  <p:pic>
        <p:nvPicPr>
          <p:cNvPr id="6" name="图片 9">
            <a:extLst>
              <a:ext uri="{FF2B5EF4-FFF2-40B4-BE49-F238E27FC236}">
                <a16:creationId xmlns:a16="http://schemas.microsoft.com/office/drawing/2014/main" xmlns="" id="{4B1DF6FC-7E16-4635-8A35-944AD89C606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1908" t="16713" b="14111"/>
          <a:stretch>
            <a:fillRect/>
          </a:stretch>
        </p:blipFill>
        <p:spPr>
          <a:xfrm>
            <a:off x="2456500" y="508765"/>
            <a:ext cx="7558181" cy="580857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" name="图片 12">
            <a:extLst>
              <a:ext uri="{FF2B5EF4-FFF2-40B4-BE49-F238E27FC236}">
                <a16:creationId xmlns:a16="http://schemas.microsoft.com/office/drawing/2014/main" xmlns="" id="{97358077-9EE7-44A7-97C6-315D9C46C89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487481" y="1331058"/>
            <a:ext cx="5507665" cy="1549970"/>
          </a:xfrm>
          <a:prstGeom prst="rect">
            <a:avLst/>
          </a:prstGeom>
        </p:spPr>
      </p:pic>
      <p:pic>
        <p:nvPicPr>
          <p:cNvPr id="8" name="图片 1">
            <a:extLst>
              <a:ext uri="{FF2B5EF4-FFF2-40B4-BE49-F238E27FC236}">
                <a16:creationId xmlns:a16="http://schemas.microsoft.com/office/drawing/2014/main" xmlns="" id="{9646E44B-3867-4CC2-B640-09E839EA103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193" t="2191" r="2694" b="6031"/>
          <a:stretch>
            <a:fillRect/>
          </a:stretch>
        </p:blipFill>
        <p:spPr>
          <a:xfrm>
            <a:off x="112395" y="3453136"/>
            <a:ext cx="3482340" cy="3165475"/>
          </a:xfrm>
          <a:prstGeom prst="rect">
            <a:avLst/>
          </a:prstGeom>
        </p:spPr>
      </p:pic>
      <p:pic>
        <p:nvPicPr>
          <p:cNvPr id="9" name="图片 20">
            <a:extLst>
              <a:ext uri="{FF2B5EF4-FFF2-40B4-BE49-F238E27FC236}">
                <a16:creationId xmlns:a16="http://schemas.microsoft.com/office/drawing/2014/main" xmlns="" id="{A048540C-02AE-45F9-A868-5AF452F0EFD2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6137" y="142240"/>
            <a:ext cx="1630363" cy="14859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0" name="图片 9" descr="7025f93bab81e29a45dfc8ebfbf481b9">
            <a:extLst>
              <a:ext uri="{FF2B5EF4-FFF2-40B4-BE49-F238E27FC236}">
                <a16:creationId xmlns:a16="http://schemas.microsoft.com/office/drawing/2014/main" xmlns="" id="{890BE992-9077-47BD-BA72-99B4456EAB4A}"/>
              </a:ext>
            </a:extLst>
          </p:cNvPr>
          <p:cNvPicPr>
            <a:picLocks noChangeAspect="1"/>
          </p:cNvPicPr>
          <p:nvPr userDrawn="1"/>
        </p:nvPicPr>
        <p:blipFill>
          <a:blip r:embed="rId6"/>
          <a:stretch>
            <a:fillRect/>
          </a:stretch>
        </p:blipFill>
        <p:spPr>
          <a:xfrm>
            <a:off x="7913373" y="955675"/>
            <a:ext cx="4785995" cy="6764020"/>
          </a:xfrm>
          <a:prstGeom prst="rect">
            <a:avLst/>
          </a:prstGeom>
        </p:spPr>
      </p:pic>
      <p:sp>
        <p:nvSpPr>
          <p:cNvPr id="11" name="矩形 8">
            <a:extLst>
              <a:ext uri="{FF2B5EF4-FFF2-40B4-BE49-F238E27FC236}">
                <a16:creationId xmlns:a16="http://schemas.microsoft.com/office/drawing/2014/main" xmlns="" id="{93040D19-7743-43B1-A900-286D474B37E7}"/>
              </a:ext>
            </a:extLst>
          </p:cNvPr>
          <p:cNvSpPr/>
          <p:nvPr userDrawn="1"/>
        </p:nvSpPr>
        <p:spPr>
          <a:xfrm>
            <a:off x="106327" y="95693"/>
            <a:ext cx="11972260" cy="6634716"/>
          </a:xfrm>
          <a:prstGeom prst="rect">
            <a:avLst/>
          </a:prstGeom>
          <a:noFill/>
          <a:ln w="28575">
            <a:solidFill>
              <a:srgbClr val="DC5D3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773448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Picture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4">
            <a:extLst>
              <a:ext uri="{FF2B5EF4-FFF2-40B4-BE49-F238E27FC236}">
                <a16:creationId xmlns:a16="http://schemas.microsoft.com/office/drawing/2014/main" xmlns="" id="{06641879-0A61-4DE0-96FB-E16ED04EE3B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2921077" y="-2315703"/>
            <a:ext cx="6349846" cy="11655707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xmlns="" id="{37404B6D-4094-42EA-B728-B90A2DF483A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515" b="75097"/>
          <a:stretch/>
        </p:blipFill>
        <p:spPr>
          <a:xfrm rot="17520652">
            <a:off x="-1241913" y="-526164"/>
            <a:ext cx="3020116" cy="31465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554851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Nội dung bài 1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ếng Việt 2">
            <a:extLst>
              <a:ext uri="{FF2B5EF4-FFF2-40B4-BE49-F238E27FC236}">
                <a16:creationId xmlns:a16="http://schemas.microsoft.com/office/drawing/2014/main" xmlns="" id="{0E378DA4-B0E7-4F30-8358-FD934FF292EF}"/>
              </a:ext>
            </a:extLst>
          </p:cNvPr>
          <p:cNvSpPr txBox="1"/>
          <p:nvPr userDrawn="1"/>
        </p:nvSpPr>
        <p:spPr>
          <a:xfrm>
            <a:off x="144948" y="100843"/>
            <a:ext cx="1705129" cy="379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1400">
                <a:solidFill>
                  <a:schemeClr val="bg1"/>
                </a:solidFill>
                <a:effectLst>
                  <a:glow rad="101600">
                    <a:srgbClr val="FF2592">
                      <a:alpha val="60000"/>
                    </a:srgbClr>
                  </a:glow>
                  <a:reflection blurRad="6350" stA="55000" endA="300" endPos="45500" dir="5400000" sy="-100000" algn="bl" rotWithShape="0"/>
                </a:effectLst>
                <a:latin typeface="Quicksand Medium" pitchFamily="2" charset="0"/>
                <a:ea typeface="Arial-Rounded" panose="020B0500000000000000" pitchFamily="34" charset="0"/>
                <a:cs typeface="Arial-Rounded" panose="020B0500000000000000" pitchFamily="34" charset="0"/>
              </a:defRPr>
            </a:lvl1pPr>
            <a:lvl2pPr marL="342900" defTabSz="685800">
              <a:defRPr sz="1350"/>
            </a:lvl2pPr>
            <a:lvl3pPr marL="685800" defTabSz="685800">
              <a:defRPr sz="1350"/>
            </a:lvl3pPr>
            <a:lvl4pPr marL="1028700" defTabSz="685800">
              <a:defRPr sz="1350"/>
            </a:lvl4pPr>
            <a:lvl5pPr marL="1371600" defTabSz="685800">
              <a:defRPr sz="1350"/>
            </a:lvl5pPr>
            <a:lvl6pPr marL="1714500" defTabSz="685800">
              <a:defRPr sz="1350"/>
            </a:lvl6pPr>
            <a:lvl7pPr marL="2057400" defTabSz="685800">
              <a:defRPr sz="1350"/>
            </a:lvl7pPr>
            <a:lvl8pPr marL="2400300" defTabSz="685800">
              <a:defRPr sz="1350"/>
            </a:lvl8pPr>
            <a:lvl9pPr marL="2743200" defTabSz="685800">
              <a:defRPr sz="1350"/>
            </a:lvl9pPr>
          </a:lstStyle>
          <a:p>
            <a:r>
              <a:rPr lang="en-US" sz="1867">
                <a:effectLst>
                  <a:glow rad="63500">
                    <a:srgbClr val="FF9900"/>
                  </a:glow>
                  <a:reflection blurRad="6350" stA="55000" endA="300" endPos="45500" dir="5400000" sy="-100000" algn="bl" rotWithShape="0"/>
                </a:effectLst>
              </a:rPr>
              <a:t>Tiếng Việt 2</a:t>
            </a:r>
          </a:p>
        </p:txBody>
      </p:sp>
    </p:spTree>
    <p:extLst>
      <p:ext uri="{BB962C8B-B14F-4D97-AF65-F5344CB8AC3E}">
        <p14:creationId xmlns:p14="http://schemas.microsoft.com/office/powerpoint/2010/main" val="283710746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Vertical Title and Text"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1">
            <a:extLst>
              <a:ext uri="{FF2B5EF4-FFF2-40B4-BE49-F238E27FC236}">
                <a16:creationId xmlns:a16="http://schemas.microsoft.com/office/drawing/2014/main" xmlns="" id="{B22B1E67-3008-4521-AE81-657AB5E1176C}"/>
              </a:ext>
            </a:extLst>
          </p:cNvPr>
          <p:cNvSpPr/>
          <p:nvPr userDrawn="1"/>
        </p:nvSpPr>
        <p:spPr>
          <a:xfrm>
            <a:off x="106327" y="95693"/>
            <a:ext cx="11972260" cy="6634716"/>
          </a:xfrm>
          <a:prstGeom prst="rect">
            <a:avLst/>
          </a:prstGeom>
          <a:noFill/>
          <a:ln w="28575">
            <a:solidFill>
              <a:srgbClr val="DC5D3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ea"/>
              <a:sym typeface="+mn-lt"/>
            </a:endParaRPr>
          </a:p>
        </p:txBody>
      </p:sp>
      <p:pic>
        <p:nvPicPr>
          <p:cNvPr id="8" name="图片 8">
            <a:extLst>
              <a:ext uri="{FF2B5EF4-FFF2-40B4-BE49-F238E27FC236}">
                <a16:creationId xmlns:a16="http://schemas.microsoft.com/office/drawing/2014/main" xmlns="" id="{318CC0AA-2F1C-47E2-96E1-12F350AB09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594896" y="56367"/>
            <a:ext cx="5002213" cy="1549970"/>
          </a:xfrm>
          <a:prstGeom prst="rect">
            <a:avLst/>
          </a:prstGeom>
        </p:spPr>
      </p:pic>
      <p:pic>
        <p:nvPicPr>
          <p:cNvPr id="9" name="PA_图片 2">
            <a:extLst>
              <a:ext uri="{FF2B5EF4-FFF2-40B4-BE49-F238E27FC236}">
                <a16:creationId xmlns:a16="http://schemas.microsoft.com/office/drawing/2014/main" xmlns="" id="{F453868A-7C7E-4C9C-BFDE-8FEE5AE3420C}"/>
              </a:ext>
            </a:extLst>
          </p:cNvPr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4"/>
          <a:stretch>
            <a:fillRect/>
          </a:stretch>
        </p:blipFill>
        <p:spPr>
          <a:xfrm>
            <a:off x="2538665" y="1049796"/>
            <a:ext cx="7547145" cy="607158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1" name="图片 22">
            <a:extLst>
              <a:ext uri="{FF2B5EF4-FFF2-40B4-BE49-F238E27FC236}">
                <a16:creationId xmlns:a16="http://schemas.microsoft.com/office/drawing/2014/main" xmlns="" id="{3FCE1FC1-F6CB-4EDD-B53D-CAC51658793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99881" y="4085590"/>
            <a:ext cx="2421891" cy="2250440"/>
          </a:xfrm>
          <a:prstGeom prst="rect">
            <a:avLst/>
          </a:prstGeom>
        </p:spPr>
      </p:pic>
      <p:pic>
        <p:nvPicPr>
          <p:cNvPr id="12" name="图片 20">
            <a:extLst>
              <a:ext uri="{FF2B5EF4-FFF2-40B4-BE49-F238E27FC236}">
                <a16:creationId xmlns:a16="http://schemas.microsoft.com/office/drawing/2014/main" xmlns="" id="{12D22E61-431C-4BF7-B86C-F36DBA00E062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8337" y="408940"/>
            <a:ext cx="1630363" cy="1485900"/>
          </a:xfrm>
          <a:prstGeom prst="rect">
            <a:avLst/>
          </a:prstGeom>
          <a:noFill/>
          <a:ln w="9525">
            <a:noFill/>
          </a:ln>
        </p:spPr>
      </p:pic>
    </p:spTree>
    <p:extLst>
      <p:ext uri="{BB962C8B-B14F-4D97-AF65-F5344CB8AC3E}">
        <p14:creationId xmlns:p14="http://schemas.microsoft.com/office/powerpoint/2010/main" val="3605730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2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857655D7-831E-4361-B238-F2CAB201269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F6F8D30F-F0A2-4A3B-B58D-661FFB5B9F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12/17/2021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721126F-EAB8-450A-8D64-688E673241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DABE0255-8A45-49EF-924E-CB064091B6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Freeform 17">
            <a:extLst>
              <a:ext uri="{FF2B5EF4-FFF2-40B4-BE49-F238E27FC236}">
                <a16:creationId xmlns:a16="http://schemas.microsoft.com/office/drawing/2014/main" xmlns="" id="{211953F5-6B26-4EF9-80F1-8C59D26D86B6}"/>
              </a:ext>
            </a:extLst>
          </p:cNvPr>
          <p:cNvSpPr/>
          <p:nvPr userDrawn="1"/>
        </p:nvSpPr>
        <p:spPr>
          <a:xfrm>
            <a:off x="280794" y="1122218"/>
            <a:ext cx="11640697" cy="5479962"/>
          </a:xfrm>
          <a:prstGeom prst="rect">
            <a:avLst/>
          </a:prstGeom>
          <a:solidFill>
            <a:srgbClr val="FFFFFF"/>
          </a:solidFill>
          <a:ln w="25400" cap="flat" cmpd="sng" algn="ctr">
            <a:solidFill>
              <a:srgbClr val="FFAB4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BAE5E4"/>
              </a:solidFill>
              <a:effectLst/>
              <a:uLnTx/>
              <a:uFillTx/>
              <a:latin typeface="Arial-Rounded"/>
              <a:ea typeface="Arial-Rounded"/>
              <a:cs typeface="+mn-cs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xmlns="" id="{5292217B-AAAB-4C97-A9F3-72484E8C0407}"/>
              </a:ext>
            </a:extLst>
          </p:cNvPr>
          <p:cNvGrpSpPr/>
          <p:nvPr userDrawn="1"/>
        </p:nvGrpSpPr>
        <p:grpSpPr>
          <a:xfrm>
            <a:off x="377049" y="255821"/>
            <a:ext cx="2619179" cy="2075610"/>
            <a:chOff x="237072" y="234585"/>
            <a:chExt cx="1448294" cy="1448294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xmlns="" id="{2376D84D-018E-4D01-942E-AE923E1C4CE8}"/>
                </a:ext>
              </a:extLst>
            </p:cNvPr>
            <p:cNvSpPr/>
            <p:nvPr/>
          </p:nvSpPr>
          <p:spPr>
            <a:xfrm>
              <a:off x="237072" y="234585"/>
              <a:ext cx="1448294" cy="1448294"/>
            </a:xfrm>
            <a:prstGeom prst="ellipse">
              <a:avLst/>
            </a:prstGeom>
            <a:solidFill>
              <a:srgbClr val="FFAB40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BAE5E4"/>
                </a:solidFill>
                <a:effectLst/>
                <a:uLnTx/>
                <a:uFillTx/>
                <a:latin typeface="Arial-Rounded"/>
                <a:ea typeface="Arial-Rounded"/>
                <a:cs typeface="+mn-cs"/>
                <a:sym typeface="Arial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xmlns="" id="{F916C782-6A15-4A1C-B436-6AA78F90670C}"/>
                </a:ext>
              </a:extLst>
            </p:cNvPr>
            <p:cNvSpPr/>
            <p:nvPr/>
          </p:nvSpPr>
          <p:spPr>
            <a:xfrm>
              <a:off x="283311" y="280824"/>
              <a:ext cx="1355815" cy="1355815"/>
            </a:xfrm>
            <a:prstGeom prst="ellipse">
              <a:avLst/>
            </a:prstGeom>
            <a:solidFill>
              <a:srgbClr val="FFFFF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BAE5E4"/>
                </a:solidFill>
                <a:effectLst/>
                <a:uLnTx/>
                <a:uFillTx/>
                <a:latin typeface="Arial-Rounded"/>
                <a:ea typeface="Arial-Rounded"/>
                <a:cs typeface="+mn-cs"/>
                <a:sym typeface="Arial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xmlns="" id="{7E3CAB66-C4EE-4FB9-95A3-DAF258DCF997}"/>
                </a:ext>
              </a:extLst>
            </p:cNvPr>
            <p:cNvSpPr/>
            <p:nvPr/>
          </p:nvSpPr>
          <p:spPr>
            <a:xfrm>
              <a:off x="251674" y="248347"/>
              <a:ext cx="1419087" cy="1419087"/>
            </a:xfrm>
            <a:prstGeom prst="ellipse">
              <a:avLst/>
            </a:prstGeom>
            <a:noFill/>
            <a:ln w="9525" cap="flat" cmpd="sng" algn="ctr">
              <a:solidFill>
                <a:srgbClr val="BAE5E4">
                  <a:lumMod val="25000"/>
                </a:srgbClr>
              </a:solidFill>
              <a:prstDash val="dash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BAE5E4"/>
                </a:solidFill>
                <a:effectLst/>
                <a:uLnTx/>
                <a:uFillTx/>
                <a:latin typeface="Arial-Rounded"/>
                <a:ea typeface="Arial-Rounded"/>
                <a:cs typeface="+mn-cs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4288004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lowchart: Document 17">
            <a:extLst>
              <a:ext uri="{FF2B5EF4-FFF2-40B4-BE49-F238E27FC236}">
                <a16:creationId xmlns:a16="http://schemas.microsoft.com/office/drawing/2014/main" xmlns="" id="{32888698-6355-46B4-87D5-BC0381CA579C}"/>
              </a:ext>
            </a:extLst>
          </p:cNvPr>
          <p:cNvSpPr/>
          <p:nvPr userDrawn="1"/>
        </p:nvSpPr>
        <p:spPr>
          <a:xfrm>
            <a:off x="-138222" y="0"/>
            <a:ext cx="12346423" cy="1741732"/>
          </a:xfrm>
          <a:custGeom>
            <a:avLst/>
            <a:gdLst>
              <a:gd name="connsiteX0" fmla="*/ 0 w 21600"/>
              <a:gd name="connsiteY0" fmla="*/ 0 h 21600"/>
              <a:gd name="connsiteX1" fmla="*/ 21600 w 21600"/>
              <a:gd name="connsiteY1" fmla="*/ 0 h 21600"/>
              <a:gd name="connsiteX2" fmla="*/ 21600 w 21600"/>
              <a:gd name="connsiteY2" fmla="*/ 17322 h 21600"/>
              <a:gd name="connsiteX3" fmla="*/ 0 w 21600"/>
              <a:gd name="connsiteY3" fmla="*/ 20172 h 21600"/>
              <a:gd name="connsiteX4" fmla="*/ 0 w 21600"/>
              <a:gd name="connsiteY4" fmla="*/ 0 h 21600"/>
              <a:gd name="connsiteX0-1" fmla="*/ 0 w 21600"/>
              <a:gd name="connsiteY0-2" fmla="*/ 0 h 17322"/>
              <a:gd name="connsiteX1-3" fmla="*/ 21600 w 21600"/>
              <a:gd name="connsiteY1-4" fmla="*/ 0 h 17322"/>
              <a:gd name="connsiteX2-5" fmla="*/ 21600 w 21600"/>
              <a:gd name="connsiteY2-6" fmla="*/ 17322 h 17322"/>
              <a:gd name="connsiteX3-7" fmla="*/ 50 w 21600"/>
              <a:gd name="connsiteY3-8" fmla="*/ 13503 h 17322"/>
              <a:gd name="connsiteX4-9" fmla="*/ 0 w 21600"/>
              <a:gd name="connsiteY4-10" fmla="*/ 0 h 17322"/>
              <a:gd name="connsiteX0-11" fmla="*/ 0 w 21600"/>
              <a:gd name="connsiteY0-12" fmla="*/ 0 h 18888"/>
              <a:gd name="connsiteX1-13" fmla="*/ 21600 w 21600"/>
              <a:gd name="connsiteY1-14" fmla="*/ 0 h 18888"/>
              <a:gd name="connsiteX2-15" fmla="*/ 21600 w 21600"/>
              <a:gd name="connsiteY2-16" fmla="*/ 17322 h 18888"/>
              <a:gd name="connsiteX3-17" fmla="*/ 50 w 21600"/>
              <a:gd name="connsiteY3-18" fmla="*/ 13503 h 18888"/>
              <a:gd name="connsiteX4-19" fmla="*/ 0 w 21600"/>
              <a:gd name="connsiteY4-20" fmla="*/ 0 h 18888"/>
              <a:gd name="connsiteX0-21" fmla="*/ 0 w 21600"/>
              <a:gd name="connsiteY0-22" fmla="*/ 0 h 18322"/>
              <a:gd name="connsiteX1-23" fmla="*/ 21600 w 21600"/>
              <a:gd name="connsiteY1-24" fmla="*/ 0 h 18322"/>
              <a:gd name="connsiteX2-25" fmla="*/ 21600 w 21600"/>
              <a:gd name="connsiteY2-26" fmla="*/ 17322 h 18322"/>
              <a:gd name="connsiteX3-27" fmla="*/ 15726 w 21600"/>
              <a:gd name="connsiteY3-28" fmla="*/ 14955 h 18322"/>
              <a:gd name="connsiteX4-29" fmla="*/ 50 w 21600"/>
              <a:gd name="connsiteY4-30" fmla="*/ 13503 h 18322"/>
              <a:gd name="connsiteX5" fmla="*/ 0 w 21600"/>
              <a:gd name="connsiteY5" fmla="*/ 0 h 18322"/>
              <a:gd name="connsiteX0-31" fmla="*/ 0 w 21600"/>
              <a:gd name="connsiteY0-32" fmla="*/ 0 h 18400"/>
              <a:gd name="connsiteX1-33" fmla="*/ 21600 w 21600"/>
              <a:gd name="connsiteY1-34" fmla="*/ 0 h 18400"/>
              <a:gd name="connsiteX2-35" fmla="*/ 21600 w 21600"/>
              <a:gd name="connsiteY2-36" fmla="*/ 17322 h 18400"/>
              <a:gd name="connsiteX3-37" fmla="*/ 15726 w 21600"/>
              <a:gd name="connsiteY3-38" fmla="*/ 14955 h 18400"/>
              <a:gd name="connsiteX4-39" fmla="*/ 5570 w 21600"/>
              <a:gd name="connsiteY4-40" fmla="*/ 18390 h 18400"/>
              <a:gd name="connsiteX5-41" fmla="*/ 50 w 21600"/>
              <a:gd name="connsiteY5-42" fmla="*/ 13503 h 18400"/>
              <a:gd name="connsiteX6" fmla="*/ 0 w 21600"/>
              <a:gd name="connsiteY6" fmla="*/ 0 h 18400"/>
              <a:gd name="connsiteX0-43" fmla="*/ 0 w 21600"/>
              <a:gd name="connsiteY0-44" fmla="*/ 0 h 18400"/>
              <a:gd name="connsiteX1-45" fmla="*/ 21600 w 21600"/>
              <a:gd name="connsiteY1-46" fmla="*/ 0 h 18400"/>
              <a:gd name="connsiteX2-47" fmla="*/ 21600 w 21600"/>
              <a:gd name="connsiteY2-48" fmla="*/ 17322 h 18400"/>
              <a:gd name="connsiteX3-49" fmla="*/ 15726 w 21600"/>
              <a:gd name="connsiteY3-50" fmla="*/ 14955 h 18400"/>
              <a:gd name="connsiteX4-51" fmla="*/ 5570 w 21600"/>
              <a:gd name="connsiteY4-52" fmla="*/ 18390 h 18400"/>
              <a:gd name="connsiteX5-53" fmla="*/ 50 w 21600"/>
              <a:gd name="connsiteY5-54" fmla="*/ 13503 h 18400"/>
              <a:gd name="connsiteX6-55" fmla="*/ 0 w 21600"/>
              <a:gd name="connsiteY6-56" fmla="*/ 0 h 18400"/>
              <a:gd name="connsiteX0-57" fmla="*/ 0 w 21600"/>
              <a:gd name="connsiteY0-58" fmla="*/ 0 h 18400"/>
              <a:gd name="connsiteX1-59" fmla="*/ 21600 w 21600"/>
              <a:gd name="connsiteY1-60" fmla="*/ 0 h 18400"/>
              <a:gd name="connsiteX2-61" fmla="*/ 21499 w 21600"/>
              <a:gd name="connsiteY2-62" fmla="*/ 15907 h 18400"/>
              <a:gd name="connsiteX3-63" fmla="*/ 15726 w 21600"/>
              <a:gd name="connsiteY3-64" fmla="*/ 14955 h 18400"/>
              <a:gd name="connsiteX4-65" fmla="*/ 5570 w 21600"/>
              <a:gd name="connsiteY4-66" fmla="*/ 18390 h 18400"/>
              <a:gd name="connsiteX5-67" fmla="*/ 50 w 21600"/>
              <a:gd name="connsiteY5-68" fmla="*/ 13503 h 18400"/>
              <a:gd name="connsiteX6-69" fmla="*/ 0 w 21600"/>
              <a:gd name="connsiteY6-70" fmla="*/ 0 h 18400"/>
              <a:gd name="connsiteX0-71" fmla="*/ 0 w 21600"/>
              <a:gd name="connsiteY0-72" fmla="*/ 0 h 18736"/>
              <a:gd name="connsiteX1-73" fmla="*/ 21600 w 21600"/>
              <a:gd name="connsiteY1-74" fmla="*/ 0 h 18736"/>
              <a:gd name="connsiteX2-75" fmla="*/ 21524 w 21600"/>
              <a:gd name="connsiteY2-76" fmla="*/ 18736 h 18736"/>
              <a:gd name="connsiteX3-77" fmla="*/ 15726 w 21600"/>
              <a:gd name="connsiteY3-78" fmla="*/ 14955 h 18736"/>
              <a:gd name="connsiteX4-79" fmla="*/ 5570 w 21600"/>
              <a:gd name="connsiteY4-80" fmla="*/ 18390 h 18736"/>
              <a:gd name="connsiteX5-81" fmla="*/ 50 w 21600"/>
              <a:gd name="connsiteY5-82" fmla="*/ 13503 h 18736"/>
              <a:gd name="connsiteX6-83" fmla="*/ 0 w 21600"/>
              <a:gd name="connsiteY6-84" fmla="*/ 0 h 18736"/>
              <a:gd name="connsiteX0-85" fmla="*/ 0 w 21600"/>
              <a:gd name="connsiteY0-86" fmla="*/ 0 h 18736"/>
              <a:gd name="connsiteX1-87" fmla="*/ 21600 w 21600"/>
              <a:gd name="connsiteY1-88" fmla="*/ 0 h 18736"/>
              <a:gd name="connsiteX2-89" fmla="*/ 21524 w 21600"/>
              <a:gd name="connsiteY2-90" fmla="*/ 18736 h 18736"/>
              <a:gd name="connsiteX3-91" fmla="*/ 15726 w 21600"/>
              <a:gd name="connsiteY3-92" fmla="*/ 14147 h 18736"/>
              <a:gd name="connsiteX4-93" fmla="*/ 5570 w 21600"/>
              <a:gd name="connsiteY4-94" fmla="*/ 18390 h 18736"/>
              <a:gd name="connsiteX5-95" fmla="*/ 50 w 21600"/>
              <a:gd name="connsiteY5-96" fmla="*/ 13503 h 18736"/>
              <a:gd name="connsiteX6-97" fmla="*/ 0 w 21600"/>
              <a:gd name="connsiteY6-98" fmla="*/ 0 h 18736"/>
              <a:gd name="connsiteX0-99" fmla="*/ 0 w 21600"/>
              <a:gd name="connsiteY0-100" fmla="*/ 0 h 19811"/>
              <a:gd name="connsiteX1-101" fmla="*/ 21600 w 21600"/>
              <a:gd name="connsiteY1-102" fmla="*/ 0 h 19811"/>
              <a:gd name="connsiteX2-103" fmla="*/ 21524 w 21600"/>
              <a:gd name="connsiteY2-104" fmla="*/ 18736 h 19811"/>
              <a:gd name="connsiteX3-105" fmla="*/ 15726 w 21600"/>
              <a:gd name="connsiteY3-106" fmla="*/ 14147 h 19811"/>
              <a:gd name="connsiteX4-107" fmla="*/ 5545 w 21600"/>
              <a:gd name="connsiteY4-108" fmla="*/ 19805 h 19811"/>
              <a:gd name="connsiteX5-109" fmla="*/ 50 w 21600"/>
              <a:gd name="connsiteY5-110" fmla="*/ 13503 h 19811"/>
              <a:gd name="connsiteX6-111" fmla="*/ 0 w 21600"/>
              <a:gd name="connsiteY6-112" fmla="*/ 0 h 19811"/>
              <a:gd name="connsiteX0-113" fmla="*/ 0 w 21600"/>
              <a:gd name="connsiteY0-114" fmla="*/ 0 h 19811"/>
              <a:gd name="connsiteX1-115" fmla="*/ 21600 w 21600"/>
              <a:gd name="connsiteY1-116" fmla="*/ 0 h 19811"/>
              <a:gd name="connsiteX2-117" fmla="*/ 21524 w 21600"/>
              <a:gd name="connsiteY2-118" fmla="*/ 18736 h 19811"/>
              <a:gd name="connsiteX3-119" fmla="*/ 15726 w 21600"/>
              <a:gd name="connsiteY3-120" fmla="*/ 14147 h 19811"/>
              <a:gd name="connsiteX4-121" fmla="*/ 5545 w 21600"/>
              <a:gd name="connsiteY4-122" fmla="*/ 19805 h 19811"/>
              <a:gd name="connsiteX5-123" fmla="*/ 25 w 21600"/>
              <a:gd name="connsiteY5-124" fmla="*/ 17343 h 19811"/>
              <a:gd name="connsiteX6-125" fmla="*/ 0 w 21600"/>
              <a:gd name="connsiteY6-126" fmla="*/ 0 h 19811"/>
              <a:gd name="connsiteX0-127" fmla="*/ 0 w 21600"/>
              <a:gd name="connsiteY0-128" fmla="*/ 0 h 19811"/>
              <a:gd name="connsiteX1-129" fmla="*/ 21600 w 21600"/>
              <a:gd name="connsiteY1-130" fmla="*/ 0 h 19811"/>
              <a:gd name="connsiteX2-131" fmla="*/ 21524 w 21600"/>
              <a:gd name="connsiteY2-132" fmla="*/ 18736 h 19811"/>
              <a:gd name="connsiteX3-133" fmla="*/ 15726 w 21600"/>
              <a:gd name="connsiteY3-134" fmla="*/ 14147 h 19811"/>
              <a:gd name="connsiteX4-135" fmla="*/ 5545 w 21600"/>
              <a:gd name="connsiteY4-136" fmla="*/ 19805 h 19811"/>
              <a:gd name="connsiteX5-137" fmla="*/ 25 w 21600"/>
              <a:gd name="connsiteY5-138" fmla="*/ 17343 h 19811"/>
              <a:gd name="connsiteX6-139" fmla="*/ 0 w 21600"/>
              <a:gd name="connsiteY6-140" fmla="*/ 0 h 19811"/>
              <a:gd name="connsiteX0-141" fmla="*/ 0 w 21600"/>
              <a:gd name="connsiteY0-142" fmla="*/ 0 h 20417"/>
              <a:gd name="connsiteX1-143" fmla="*/ 21600 w 21600"/>
              <a:gd name="connsiteY1-144" fmla="*/ 0 h 20417"/>
              <a:gd name="connsiteX2-145" fmla="*/ 21524 w 21600"/>
              <a:gd name="connsiteY2-146" fmla="*/ 18736 h 20417"/>
              <a:gd name="connsiteX3-147" fmla="*/ 15726 w 21600"/>
              <a:gd name="connsiteY3-148" fmla="*/ 14147 h 20417"/>
              <a:gd name="connsiteX4-149" fmla="*/ 8393 w 21600"/>
              <a:gd name="connsiteY4-150" fmla="*/ 20411 h 20417"/>
              <a:gd name="connsiteX5-151" fmla="*/ 25 w 21600"/>
              <a:gd name="connsiteY5-152" fmla="*/ 17343 h 20417"/>
              <a:gd name="connsiteX6-153" fmla="*/ 0 w 21600"/>
              <a:gd name="connsiteY6-154" fmla="*/ 0 h 20417"/>
              <a:gd name="connsiteX0-155" fmla="*/ 0 w 21600"/>
              <a:gd name="connsiteY0-156" fmla="*/ 0 h 20605"/>
              <a:gd name="connsiteX1-157" fmla="*/ 21600 w 21600"/>
              <a:gd name="connsiteY1-158" fmla="*/ 0 h 20605"/>
              <a:gd name="connsiteX2-159" fmla="*/ 21524 w 21600"/>
              <a:gd name="connsiteY2-160" fmla="*/ 18736 h 20605"/>
              <a:gd name="connsiteX3-161" fmla="*/ 15726 w 21600"/>
              <a:gd name="connsiteY3-162" fmla="*/ 14147 h 20605"/>
              <a:gd name="connsiteX4-163" fmla="*/ 8393 w 21600"/>
              <a:gd name="connsiteY4-164" fmla="*/ 20411 h 20605"/>
              <a:gd name="connsiteX5-165" fmla="*/ 25 w 21600"/>
              <a:gd name="connsiteY5-166" fmla="*/ 17343 h 20605"/>
              <a:gd name="connsiteX6-167" fmla="*/ 0 w 21600"/>
              <a:gd name="connsiteY6-168" fmla="*/ 0 h 20605"/>
              <a:gd name="connsiteX0-169" fmla="*/ 0 w 21600"/>
              <a:gd name="connsiteY0-170" fmla="*/ 0 h 20658"/>
              <a:gd name="connsiteX1-171" fmla="*/ 21600 w 21600"/>
              <a:gd name="connsiteY1-172" fmla="*/ 0 h 20658"/>
              <a:gd name="connsiteX2-173" fmla="*/ 21524 w 21600"/>
              <a:gd name="connsiteY2-174" fmla="*/ 18736 h 20658"/>
              <a:gd name="connsiteX3-175" fmla="*/ 15726 w 21600"/>
              <a:gd name="connsiteY3-176" fmla="*/ 14147 h 20658"/>
              <a:gd name="connsiteX4-177" fmla="*/ 8393 w 21600"/>
              <a:gd name="connsiteY4-178" fmla="*/ 20411 h 20658"/>
              <a:gd name="connsiteX5-179" fmla="*/ 101 w 21600"/>
              <a:gd name="connsiteY5-180" fmla="*/ 18151 h 20658"/>
              <a:gd name="connsiteX6-181" fmla="*/ 0 w 21600"/>
              <a:gd name="connsiteY6-182" fmla="*/ 0 h 20658"/>
              <a:gd name="connsiteX0-183" fmla="*/ 0 w 21600"/>
              <a:gd name="connsiteY0-184" fmla="*/ 0 h 20618"/>
              <a:gd name="connsiteX1-185" fmla="*/ 21600 w 21600"/>
              <a:gd name="connsiteY1-186" fmla="*/ 0 h 20618"/>
              <a:gd name="connsiteX2-187" fmla="*/ 21524 w 21600"/>
              <a:gd name="connsiteY2-188" fmla="*/ 18736 h 20618"/>
              <a:gd name="connsiteX3-189" fmla="*/ 15726 w 21600"/>
              <a:gd name="connsiteY3-190" fmla="*/ 14147 h 20618"/>
              <a:gd name="connsiteX4-191" fmla="*/ 8393 w 21600"/>
              <a:gd name="connsiteY4-192" fmla="*/ 20411 h 20618"/>
              <a:gd name="connsiteX5-193" fmla="*/ 101 w 21600"/>
              <a:gd name="connsiteY5-194" fmla="*/ 18151 h 20618"/>
              <a:gd name="connsiteX6-195" fmla="*/ 0 w 21600"/>
              <a:gd name="connsiteY6-196" fmla="*/ 0 h 20618"/>
              <a:gd name="connsiteX0-197" fmla="*/ 76 w 21676"/>
              <a:gd name="connsiteY0-198" fmla="*/ 0 h 20662"/>
              <a:gd name="connsiteX1-199" fmla="*/ 21676 w 21676"/>
              <a:gd name="connsiteY1-200" fmla="*/ 0 h 20662"/>
              <a:gd name="connsiteX2-201" fmla="*/ 21600 w 21676"/>
              <a:gd name="connsiteY2-202" fmla="*/ 18736 h 20662"/>
              <a:gd name="connsiteX3-203" fmla="*/ 15802 w 21676"/>
              <a:gd name="connsiteY3-204" fmla="*/ 14147 h 20662"/>
              <a:gd name="connsiteX4-205" fmla="*/ 8469 w 21676"/>
              <a:gd name="connsiteY4-206" fmla="*/ 20411 h 20662"/>
              <a:gd name="connsiteX5-207" fmla="*/ 1 w 21676"/>
              <a:gd name="connsiteY5-208" fmla="*/ 18757 h 20662"/>
              <a:gd name="connsiteX6-209" fmla="*/ 76 w 21676"/>
              <a:gd name="connsiteY6-210" fmla="*/ 0 h 20662"/>
              <a:gd name="connsiteX0-211" fmla="*/ 76 w 21676"/>
              <a:gd name="connsiteY0-212" fmla="*/ 0 h 23168"/>
              <a:gd name="connsiteX1-213" fmla="*/ 21676 w 21676"/>
              <a:gd name="connsiteY1-214" fmla="*/ 0 h 23168"/>
              <a:gd name="connsiteX2-215" fmla="*/ 21600 w 21676"/>
              <a:gd name="connsiteY2-216" fmla="*/ 18736 h 23168"/>
              <a:gd name="connsiteX3-217" fmla="*/ 15802 w 21676"/>
              <a:gd name="connsiteY3-218" fmla="*/ 14147 h 23168"/>
              <a:gd name="connsiteX4-219" fmla="*/ 8469 w 21676"/>
              <a:gd name="connsiteY4-220" fmla="*/ 23038 h 23168"/>
              <a:gd name="connsiteX5-221" fmla="*/ 1 w 21676"/>
              <a:gd name="connsiteY5-222" fmla="*/ 18757 h 23168"/>
              <a:gd name="connsiteX6-223" fmla="*/ 76 w 21676"/>
              <a:gd name="connsiteY6-224" fmla="*/ 0 h 23168"/>
              <a:gd name="connsiteX0-225" fmla="*/ 76 w 21676"/>
              <a:gd name="connsiteY0-226" fmla="*/ 0 h 23168"/>
              <a:gd name="connsiteX1-227" fmla="*/ 21676 w 21676"/>
              <a:gd name="connsiteY1-228" fmla="*/ 0 h 23168"/>
              <a:gd name="connsiteX2-229" fmla="*/ 21600 w 21676"/>
              <a:gd name="connsiteY2-230" fmla="*/ 18736 h 23168"/>
              <a:gd name="connsiteX3-231" fmla="*/ 15802 w 21676"/>
              <a:gd name="connsiteY3-232" fmla="*/ 15764 h 23168"/>
              <a:gd name="connsiteX4-233" fmla="*/ 8469 w 21676"/>
              <a:gd name="connsiteY4-234" fmla="*/ 23038 h 23168"/>
              <a:gd name="connsiteX5-235" fmla="*/ 1 w 21676"/>
              <a:gd name="connsiteY5-236" fmla="*/ 18757 h 23168"/>
              <a:gd name="connsiteX6-237" fmla="*/ 76 w 21676"/>
              <a:gd name="connsiteY6-238" fmla="*/ 0 h 23168"/>
              <a:gd name="connsiteX0-239" fmla="*/ 76 w 21676"/>
              <a:gd name="connsiteY0-240" fmla="*/ 0 h 23168"/>
              <a:gd name="connsiteX1-241" fmla="*/ 21676 w 21676"/>
              <a:gd name="connsiteY1-242" fmla="*/ 0 h 23168"/>
              <a:gd name="connsiteX2-243" fmla="*/ 21600 w 21676"/>
              <a:gd name="connsiteY2-244" fmla="*/ 18736 h 23168"/>
              <a:gd name="connsiteX3-245" fmla="*/ 15802 w 21676"/>
              <a:gd name="connsiteY3-246" fmla="*/ 15764 h 23168"/>
              <a:gd name="connsiteX4-247" fmla="*/ 8469 w 21676"/>
              <a:gd name="connsiteY4-248" fmla="*/ 23038 h 23168"/>
              <a:gd name="connsiteX5-249" fmla="*/ 1 w 21676"/>
              <a:gd name="connsiteY5-250" fmla="*/ 18757 h 23168"/>
              <a:gd name="connsiteX6-251" fmla="*/ 76 w 21676"/>
              <a:gd name="connsiteY6-252" fmla="*/ 0 h 23168"/>
              <a:gd name="connsiteX0-253" fmla="*/ 76 w 21676"/>
              <a:gd name="connsiteY0-254" fmla="*/ 0 h 23168"/>
              <a:gd name="connsiteX1-255" fmla="*/ 21676 w 21676"/>
              <a:gd name="connsiteY1-256" fmla="*/ 0 h 23168"/>
              <a:gd name="connsiteX2-257" fmla="*/ 21600 w 21676"/>
              <a:gd name="connsiteY2-258" fmla="*/ 18736 h 23168"/>
              <a:gd name="connsiteX3-259" fmla="*/ 15802 w 21676"/>
              <a:gd name="connsiteY3-260" fmla="*/ 15764 h 23168"/>
              <a:gd name="connsiteX4-261" fmla="*/ 8469 w 21676"/>
              <a:gd name="connsiteY4-262" fmla="*/ 23038 h 23168"/>
              <a:gd name="connsiteX5-263" fmla="*/ 1 w 21676"/>
              <a:gd name="connsiteY5-264" fmla="*/ 18757 h 23168"/>
              <a:gd name="connsiteX6-265" fmla="*/ 76 w 21676"/>
              <a:gd name="connsiteY6-266" fmla="*/ 0 h 23168"/>
              <a:gd name="connsiteX0-267" fmla="*/ 76 w 21676"/>
              <a:gd name="connsiteY0-268" fmla="*/ 0 h 23168"/>
              <a:gd name="connsiteX1-269" fmla="*/ 21676 w 21676"/>
              <a:gd name="connsiteY1-270" fmla="*/ 0 h 23168"/>
              <a:gd name="connsiteX2-271" fmla="*/ 21600 w 21676"/>
              <a:gd name="connsiteY2-272" fmla="*/ 18736 h 23168"/>
              <a:gd name="connsiteX3-273" fmla="*/ 17163 w 21676"/>
              <a:gd name="connsiteY3-274" fmla="*/ 16168 h 23168"/>
              <a:gd name="connsiteX4-275" fmla="*/ 8469 w 21676"/>
              <a:gd name="connsiteY4-276" fmla="*/ 23038 h 23168"/>
              <a:gd name="connsiteX5-277" fmla="*/ 1 w 21676"/>
              <a:gd name="connsiteY5-278" fmla="*/ 18757 h 23168"/>
              <a:gd name="connsiteX6-279" fmla="*/ 76 w 21676"/>
              <a:gd name="connsiteY6-280" fmla="*/ 0 h 23168"/>
              <a:gd name="connsiteX0-281" fmla="*/ 76 w 21676"/>
              <a:gd name="connsiteY0-282" fmla="*/ 0 h 23168"/>
              <a:gd name="connsiteX1-283" fmla="*/ 21676 w 21676"/>
              <a:gd name="connsiteY1-284" fmla="*/ 0 h 23168"/>
              <a:gd name="connsiteX2-285" fmla="*/ 21600 w 21676"/>
              <a:gd name="connsiteY2-286" fmla="*/ 18736 h 23168"/>
              <a:gd name="connsiteX3-287" fmla="*/ 17793 w 21676"/>
              <a:gd name="connsiteY3-288" fmla="*/ 17785 h 23168"/>
              <a:gd name="connsiteX4-289" fmla="*/ 8469 w 21676"/>
              <a:gd name="connsiteY4-290" fmla="*/ 23038 h 23168"/>
              <a:gd name="connsiteX5-291" fmla="*/ 1 w 21676"/>
              <a:gd name="connsiteY5-292" fmla="*/ 18757 h 23168"/>
              <a:gd name="connsiteX6-293" fmla="*/ 76 w 21676"/>
              <a:gd name="connsiteY6-294" fmla="*/ 0 h 23168"/>
              <a:gd name="connsiteX0-295" fmla="*/ 76 w 21676"/>
              <a:gd name="connsiteY0-296" fmla="*/ 0 h 23168"/>
              <a:gd name="connsiteX1-297" fmla="*/ 21676 w 21676"/>
              <a:gd name="connsiteY1-298" fmla="*/ 0 h 23168"/>
              <a:gd name="connsiteX2-299" fmla="*/ 21600 w 21676"/>
              <a:gd name="connsiteY2-300" fmla="*/ 20353 h 23168"/>
              <a:gd name="connsiteX3-301" fmla="*/ 17793 w 21676"/>
              <a:gd name="connsiteY3-302" fmla="*/ 17785 h 23168"/>
              <a:gd name="connsiteX4-303" fmla="*/ 8469 w 21676"/>
              <a:gd name="connsiteY4-304" fmla="*/ 23038 h 23168"/>
              <a:gd name="connsiteX5-305" fmla="*/ 1 w 21676"/>
              <a:gd name="connsiteY5-306" fmla="*/ 18757 h 23168"/>
              <a:gd name="connsiteX6-307" fmla="*/ 76 w 21676"/>
              <a:gd name="connsiteY6-308" fmla="*/ 0 h 23168"/>
              <a:gd name="connsiteX0-309" fmla="*/ 76 w 21676"/>
              <a:gd name="connsiteY0-310" fmla="*/ 0 h 23168"/>
              <a:gd name="connsiteX1-311" fmla="*/ 21676 w 21676"/>
              <a:gd name="connsiteY1-312" fmla="*/ 0 h 23168"/>
              <a:gd name="connsiteX2-313" fmla="*/ 21600 w 21676"/>
              <a:gd name="connsiteY2-314" fmla="*/ 20353 h 23168"/>
              <a:gd name="connsiteX3-315" fmla="*/ 17793 w 21676"/>
              <a:gd name="connsiteY3-316" fmla="*/ 17785 h 23168"/>
              <a:gd name="connsiteX4-317" fmla="*/ 8469 w 21676"/>
              <a:gd name="connsiteY4-318" fmla="*/ 23038 h 23168"/>
              <a:gd name="connsiteX5-319" fmla="*/ 1 w 21676"/>
              <a:gd name="connsiteY5-320" fmla="*/ 18757 h 23168"/>
              <a:gd name="connsiteX6-321" fmla="*/ 76 w 21676"/>
              <a:gd name="connsiteY6-322" fmla="*/ 0 h 23168"/>
              <a:gd name="connsiteX0-323" fmla="*/ 76 w 21676"/>
              <a:gd name="connsiteY0-324" fmla="*/ 0 h 23168"/>
              <a:gd name="connsiteX1-325" fmla="*/ 21676 w 21676"/>
              <a:gd name="connsiteY1-326" fmla="*/ 0 h 23168"/>
              <a:gd name="connsiteX2-327" fmla="*/ 21600 w 21676"/>
              <a:gd name="connsiteY2-328" fmla="*/ 20353 h 23168"/>
              <a:gd name="connsiteX3-329" fmla="*/ 17591 w 21676"/>
              <a:gd name="connsiteY3-330" fmla="*/ 19806 h 23168"/>
              <a:gd name="connsiteX4-331" fmla="*/ 8469 w 21676"/>
              <a:gd name="connsiteY4-332" fmla="*/ 23038 h 23168"/>
              <a:gd name="connsiteX5-333" fmla="*/ 1 w 21676"/>
              <a:gd name="connsiteY5-334" fmla="*/ 18757 h 23168"/>
              <a:gd name="connsiteX6-335" fmla="*/ 76 w 21676"/>
              <a:gd name="connsiteY6-336" fmla="*/ 0 h 23168"/>
              <a:gd name="connsiteX0-337" fmla="*/ 76 w 21676"/>
              <a:gd name="connsiteY0-338" fmla="*/ 0 h 23168"/>
              <a:gd name="connsiteX1-339" fmla="*/ 21676 w 21676"/>
              <a:gd name="connsiteY1-340" fmla="*/ 0 h 23168"/>
              <a:gd name="connsiteX2-341" fmla="*/ 21600 w 21676"/>
              <a:gd name="connsiteY2-342" fmla="*/ 20353 h 23168"/>
              <a:gd name="connsiteX3-343" fmla="*/ 17591 w 21676"/>
              <a:gd name="connsiteY3-344" fmla="*/ 19806 h 23168"/>
              <a:gd name="connsiteX4-345" fmla="*/ 8469 w 21676"/>
              <a:gd name="connsiteY4-346" fmla="*/ 23038 h 23168"/>
              <a:gd name="connsiteX5-347" fmla="*/ 1 w 21676"/>
              <a:gd name="connsiteY5-348" fmla="*/ 18757 h 23168"/>
              <a:gd name="connsiteX6-349" fmla="*/ 76 w 21676"/>
              <a:gd name="connsiteY6-350" fmla="*/ 0 h 23168"/>
              <a:gd name="connsiteX0-351" fmla="*/ 76 w 21676"/>
              <a:gd name="connsiteY0-352" fmla="*/ 0 h 23168"/>
              <a:gd name="connsiteX1-353" fmla="*/ 21676 w 21676"/>
              <a:gd name="connsiteY1-354" fmla="*/ 0 h 23168"/>
              <a:gd name="connsiteX2-355" fmla="*/ 21600 w 21676"/>
              <a:gd name="connsiteY2-356" fmla="*/ 20353 h 23168"/>
              <a:gd name="connsiteX3-357" fmla="*/ 17591 w 21676"/>
              <a:gd name="connsiteY3-358" fmla="*/ 19806 h 23168"/>
              <a:gd name="connsiteX4-359" fmla="*/ 8469 w 21676"/>
              <a:gd name="connsiteY4-360" fmla="*/ 23038 h 23168"/>
              <a:gd name="connsiteX5-361" fmla="*/ 1 w 21676"/>
              <a:gd name="connsiteY5-362" fmla="*/ 18757 h 23168"/>
              <a:gd name="connsiteX6-363" fmla="*/ 76 w 21676"/>
              <a:gd name="connsiteY6-364" fmla="*/ 0 h 23168"/>
              <a:gd name="connsiteX0-365" fmla="*/ 76 w 21676"/>
              <a:gd name="connsiteY0-366" fmla="*/ 0 h 23168"/>
              <a:gd name="connsiteX1-367" fmla="*/ 21676 w 21676"/>
              <a:gd name="connsiteY1-368" fmla="*/ 0 h 23168"/>
              <a:gd name="connsiteX2-369" fmla="*/ 21625 w 21676"/>
              <a:gd name="connsiteY2-370" fmla="*/ 20757 h 23168"/>
              <a:gd name="connsiteX3-371" fmla="*/ 17591 w 21676"/>
              <a:gd name="connsiteY3-372" fmla="*/ 19806 h 23168"/>
              <a:gd name="connsiteX4-373" fmla="*/ 8469 w 21676"/>
              <a:gd name="connsiteY4-374" fmla="*/ 23038 h 23168"/>
              <a:gd name="connsiteX5-375" fmla="*/ 1 w 21676"/>
              <a:gd name="connsiteY5-376" fmla="*/ 18757 h 23168"/>
              <a:gd name="connsiteX6-377" fmla="*/ 76 w 21676"/>
              <a:gd name="connsiteY6-378" fmla="*/ 0 h 23168"/>
              <a:gd name="connsiteX0-379" fmla="*/ 76 w 21676"/>
              <a:gd name="connsiteY0-380" fmla="*/ 0 h 23168"/>
              <a:gd name="connsiteX1-381" fmla="*/ 21676 w 21676"/>
              <a:gd name="connsiteY1-382" fmla="*/ 0 h 23168"/>
              <a:gd name="connsiteX2-383" fmla="*/ 21650 w 21676"/>
              <a:gd name="connsiteY2-384" fmla="*/ 17928 h 23168"/>
              <a:gd name="connsiteX3-385" fmla="*/ 17591 w 21676"/>
              <a:gd name="connsiteY3-386" fmla="*/ 19806 h 23168"/>
              <a:gd name="connsiteX4-387" fmla="*/ 8469 w 21676"/>
              <a:gd name="connsiteY4-388" fmla="*/ 23038 h 23168"/>
              <a:gd name="connsiteX5-389" fmla="*/ 1 w 21676"/>
              <a:gd name="connsiteY5-390" fmla="*/ 18757 h 23168"/>
              <a:gd name="connsiteX6-391" fmla="*/ 76 w 21676"/>
              <a:gd name="connsiteY6-392" fmla="*/ 0 h 23168"/>
              <a:gd name="connsiteX0-393" fmla="*/ 76 w 21676"/>
              <a:gd name="connsiteY0-394" fmla="*/ 0 h 23168"/>
              <a:gd name="connsiteX1-395" fmla="*/ 21676 w 21676"/>
              <a:gd name="connsiteY1-396" fmla="*/ 0 h 23168"/>
              <a:gd name="connsiteX2-397" fmla="*/ 21650 w 21676"/>
              <a:gd name="connsiteY2-398" fmla="*/ 17928 h 23168"/>
              <a:gd name="connsiteX3-399" fmla="*/ 17591 w 21676"/>
              <a:gd name="connsiteY3-400" fmla="*/ 19806 h 23168"/>
              <a:gd name="connsiteX4-401" fmla="*/ 8469 w 21676"/>
              <a:gd name="connsiteY4-402" fmla="*/ 23038 h 23168"/>
              <a:gd name="connsiteX5-403" fmla="*/ 1 w 21676"/>
              <a:gd name="connsiteY5-404" fmla="*/ 18757 h 23168"/>
              <a:gd name="connsiteX6-405" fmla="*/ 76 w 21676"/>
              <a:gd name="connsiteY6-406" fmla="*/ 0 h 23168"/>
              <a:gd name="connsiteX0-407" fmla="*/ 76 w 21676"/>
              <a:gd name="connsiteY0-408" fmla="*/ 0 h 23168"/>
              <a:gd name="connsiteX1-409" fmla="*/ 21676 w 21676"/>
              <a:gd name="connsiteY1-410" fmla="*/ 0 h 23168"/>
              <a:gd name="connsiteX2-411" fmla="*/ 21650 w 21676"/>
              <a:gd name="connsiteY2-412" fmla="*/ 17928 h 23168"/>
              <a:gd name="connsiteX3-413" fmla="*/ 17591 w 21676"/>
              <a:gd name="connsiteY3-414" fmla="*/ 19806 h 23168"/>
              <a:gd name="connsiteX4-415" fmla="*/ 8469 w 21676"/>
              <a:gd name="connsiteY4-416" fmla="*/ 23038 h 23168"/>
              <a:gd name="connsiteX5-417" fmla="*/ 1 w 21676"/>
              <a:gd name="connsiteY5-418" fmla="*/ 18757 h 23168"/>
              <a:gd name="connsiteX6-419" fmla="*/ 76 w 21676"/>
              <a:gd name="connsiteY6-420" fmla="*/ 0 h 23168"/>
              <a:gd name="connsiteX0-421" fmla="*/ 76 w 21676"/>
              <a:gd name="connsiteY0-422" fmla="*/ 0 h 23168"/>
              <a:gd name="connsiteX1-423" fmla="*/ 21676 w 21676"/>
              <a:gd name="connsiteY1-424" fmla="*/ 0 h 23168"/>
              <a:gd name="connsiteX2-425" fmla="*/ 21625 w 21676"/>
              <a:gd name="connsiteY2-426" fmla="*/ 18938 h 23168"/>
              <a:gd name="connsiteX3-427" fmla="*/ 17591 w 21676"/>
              <a:gd name="connsiteY3-428" fmla="*/ 19806 h 23168"/>
              <a:gd name="connsiteX4-429" fmla="*/ 8469 w 21676"/>
              <a:gd name="connsiteY4-430" fmla="*/ 23038 h 23168"/>
              <a:gd name="connsiteX5-431" fmla="*/ 1 w 21676"/>
              <a:gd name="connsiteY5-432" fmla="*/ 18757 h 23168"/>
              <a:gd name="connsiteX6-433" fmla="*/ 76 w 21676"/>
              <a:gd name="connsiteY6-434" fmla="*/ 0 h 23168"/>
              <a:gd name="connsiteX0-435" fmla="*/ 76 w 21676"/>
              <a:gd name="connsiteY0-436" fmla="*/ 0 h 23168"/>
              <a:gd name="connsiteX1-437" fmla="*/ 21676 w 21676"/>
              <a:gd name="connsiteY1-438" fmla="*/ 0 h 23168"/>
              <a:gd name="connsiteX2-439" fmla="*/ 21625 w 21676"/>
              <a:gd name="connsiteY2-440" fmla="*/ 18938 h 23168"/>
              <a:gd name="connsiteX3-441" fmla="*/ 17591 w 21676"/>
              <a:gd name="connsiteY3-442" fmla="*/ 19806 h 23168"/>
              <a:gd name="connsiteX4-443" fmla="*/ 8469 w 21676"/>
              <a:gd name="connsiteY4-444" fmla="*/ 23038 h 23168"/>
              <a:gd name="connsiteX5-445" fmla="*/ 1 w 21676"/>
              <a:gd name="connsiteY5-446" fmla="*/ 18757 h 23168"/>
              <a:gd name="connsiteX6-447" fmla="*/ 76 w 21676"/>
              <a:gd name="connsiteY6-448" fmla="*/ 0 h 2316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41" y="connsiteY5-42"/>
              </a:cxn>
              <a:cxn ang="0">
                <a:pos x="connsiteX6-55" y="connsiteY6-56"/>
              </a:cxn>
            </a:cxnLst>
            <a:rect l="l" t="t" r="r" b="b"/>
            <a:pathLst>
              <a:path w="21676" h="23168">
                <a:moveTo>
                  <a:pt x="76" y="0"/>
                </a:moveTo>
                <a:lnTo>
                  <a:pt x="21676" y="0"/>
                </a:lnTo>
                <a:cubicBezTo>
                  <a:pt x="21642" y="5302"/>
                  <a:pt x="21659" y="13636"/>
                  <a:pt x="21625" y="18938"/>
                </a:cubicBezTo>
                <a:cubicBezTo>
                  <a:pt x="19315" y="18936"/>
                  <a:pt x="19771" y="19028"/>
                  <a:pt x="17591" y="19806"/>
                </a:cubicBezTo>
                <a:cubicBezTo>
                  <a:pt x="14874" y="20859"/>
                  <a:pt x="11082" y="23280"/>
                  <a:pt x="8469" y="23038"/>
                </a:cubicBezTo>
                <a:cubicBezTo>
                  <a:pt x="5856" y="24009"/>
                  <a:pt x="1035" y="19262"/>
                  <a:pt x="1" y="18757"/>
                </a:cubicBezTo>
                <a:cubicBezTo>
                  <a:pt x="-16" y="14256"/>
                  <a:pt x="93" y="4501"/>
                  <a:pt x="7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52" tIns="34277" rIns="68552" bIns="34277" rtlCol="0" anchor="ctr"/>
          <a:lstStyle/>
          <a:p>
            <a:pPr algn="ctr" defTabSz="685800">
              <a:buClrTx/>
              <a:defRPr/>
            </a:pPr>
            <a:endParaRPr lang="en-US" sz="1350" kern="1200">
              <a:solidFill>
                <a:prstClr val="white"/>
              </a:solidFill>
              <a:latin typeface="Calibri"/>
              <a:ea typeface="Arial-Rounded"/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A177E1ED-35EE-4A35-AB1B-C27E8E85F6E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12/17/2021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659F781B-348E-4241-AEB5-EDA391A21F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642938E5-D814-47FF-8739-F01A13BC6D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AD6C5AC5-4737-4E0C-AF3A-BE5C93980E77}"/>
              </a:ext>
            </a:extLst>
          </p:cNvPr>
          <p:cNvGrpSpPr/>
          <p:nvPr userDrawn="1"/>
        </p:nvGrpSpPr>
        <p:grpSpPr>
          <a:xfrm>
            <a:off x="2222206" y="2224564"/>
            <a:ext cx="9845748" cy="1783150"/>
            <a:chOff x="9566064" y="964372"/>
            <a:chExt cx="5446164" cy="698253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xmlns="" id="{BF655384-50D8-4A34-9319-7850232AC3C4}"/>
                </a:ext>
              </a:extLst>
            </p:cNvPr>
            <p:cNvSpPr/>
            <p:nvPr/>
          </p:nvSpPr>
          <p:spPr>
            <a:xfrm rot="416356">
              <a:off x="13066912" y="966823"/>
              <a:ext cx="1945316" cy="695802"/>
            </a:xfrm>
            <a:custGeom>
              <a:avLst/>
              <a:gdLst>
                <a:gd name="connsiteX0" fmla="*/ 0 w 5334000"/>
                <a:gd name="connsiteY0" fmla="*/ 0 h 724766"/>
                <a:gd name="connsiteX1" fmla="*/ 5334000 w 5334000"/>
                <a:gd name="connsiteY1" fmla="*/ 0 h 724766"/>
                <a:gd name="connsiteX2" fmla="*/ 5334000 w 5334000"/>
                <a:gd name="connsiteY2" fmla="*/ 724766 h 724766"/>
                <a:gd name="connsiteX3" fmla="*/ 0 w 5334000"/>
                <a:gd name="connsiteY3" fmla="*/ 724766 h 724766"/>
                <a:gd name="connsiteX4" fmla="*/ 0 w 5334000"/>
                <a:gd name="connsiteY4" fmla="*/ 0 h 724766"/>
                <a:gd name="connsiteX0-1" fmla="*/ 0 w 5334002"/>
                <a:gd name="connsiteY0-2" fmla="*/ 0 h 724766"/>
                <a:gd name="connsiteX1-3" fmla="*/ 5334000 w 5334002"/>
                <a:gd name="connsiteY1-4" fmla="*/ 0 h 724766"/>
                <a:gd name="connsiteX2-5" fmla="*/ 4869873 w 5334002"/>
                <a:gd name="connsiteY2-6" fmla="*/ 506124 h 724766"/>
                <a:gd name="connsiteX3-7" fmla="*/ 5334000 w 5334002"/>
                <a:gd name="connsiteY3-8" fmla="*/ 724766 h 724766"/>
                <a:gd name="connsiteX4-9" fmla="*/ 0 w 5334002"/>
                <a:gd name="connsiteY4-10" fmla="*/ 724766 h 724766"/>
                <a:gd name="connsiteX5" fmla="*/ 0 w 5334002"/>
                <a:gd name="connsiteY5" fmla="*/ 0 h 724766"/>
                <a:gd name="connsiteX0-11" fmla="*/ 0 w 5334002"/>
                <a:gd name="connsiteY0-12" fmla="*/ 0 h 724766"/>
                <a:gd name="connsiteX1-13" fmla="*/ 5334000 w 5334002"/>
                <a:gd name="connsiteY1-14" fmla="*/ 0 h 724766"/>
                <a:gd name="connsiteX2-15" fmla="*/ 4849092 w 5334002"/>
                <a:gd name="connsiteY2-16" fmla="*/ 454170 h 724766"/>
                <a:gd name="connsiteX3-17" fmla="*/ 5334000 w 5334002"/>
                <a:gd name="connsiteY3-18" fmla="*/ 724766 h 724766"/>
                <a:gd name="connsiteX4-19" fmla="*/ 0 w 5334002"/>
                <a:gd name="connsiteY4-20" fmla="*/ 724766 h 724766"/>
                <a:gd name="connsiteX5-21" fmla="*/ 0 w 5334002"/>
                <a:gd name="connsiteY5-22" fmla="*/ 0 h 724766"/>
                <a:gd name="connsiteX0-23" fmla="*/ 0 w 5333999"/>
                <a:gd name="connsiteY0-24" fmla="*/ 0 h 724766"/>
                <a:gd name="connsiteX1-25" fmla="*/ 5334000 w 5333999"/>
                <a:gd name="connsiteY1-26" fmla="*/ 0 h 724766"/>
                <a:gd name="connsiteX2-27" fmla="*/ 3970191 w 5333999"/>
                <a:gd name="connsiteY2-28" fmla="*/ 513468 h 724766"/>
                <a:gd name="connsiteX3-29" fmla="*/ 5334000 w 5333999"/>
                <a:gd name="connsiteY3-30" fmla="*/ 724766 h 724766"/>
                <a:gd name="connsiteX4-31" fmla="*/ 0 w 5333999"/>
                <a:gd name="connsiteY4-32" fmla="*/ 724766 h 724766"/>
                <a:gd name="connsiteX5-33" fmla="*/ 0 w 5333999"/>
                <a:gd name="connsiteY5-34" fmla="*/ 0 h 724766"/>
                <a:gd name="connsiteX0-35" fmla="*/ 0 w 5334002"/>
                <a:gd name="connsiteY0-36" fmla="*/ 0 h 724766"/>
                <a:gd name="connsiteX1-37" fmla="*/ 5334000 w 5334002"/>
                <a:gd name="connsiteY1-38" fmla="*/ 0 h 724766"/>
                <a:gd name="connsiteX2-39" fmla="*/ 4572681 w 5334002"/>
                <a:gd name="connsiteY2-40" fmla="*/ 409907 h 724766"/>
                <a:gd name="connsiteX3-41" fmla="*/ 5334000 w 5334002"/>
                <a:gd name="connsiteY3-42" fmla="*/ 724766 h 724766"/>
                <a:gd name="connsiteX4-43" fmla="*/ 0 w 5334002"/>
                <a:gd name="connsiteY4-44" fmla="*/ 724766 h 724766"/>
                <a:gd name="connsiteX5-45" fmla="*/ 0 w 5334002"/>
                <a:gd name="connsiteY5-46" fmla="*/ 0 h 724766"/>
                <a:gd name="connsiteX0-47" fmla="*/ 0 w 5649495"/>
                <a:gd name="connsiteY0-48" fmla="*/ 0 h 724766"/>
                <a:gd name="connsiteX1-49" fmla="*/ 5649496 w 5649495"/>
                <a:gd name="connsiteY1-50" fmla="*/ 27302 h 724766"/>
                <a:gd name="connsiteX2-51" fmla="*/ 4572681 w 5649495"/>
                <a:gd name="connsiteY2-52" fmla="*/ 409907 h 724766"/>
                <a:gd name="connsiteX3-53" fmla="*/ 5334000 w 5649495"/>
                <a:gd name="connsiteY3-54" fmla="*/ 724766 h 724766"/>
                <a:gd name="connsiteX4-55" fmla="*/ 0 w 5649495"/>
                <a:gd name="connsiteY4-56" fmla="*/ 724766 h 724766"/>
                <a:gd name="connsiteX5-57" fmla="*/ 0 w 5649495"/>
                <a:gd name="connsiteY5-58" fmla="*/ 0 h 724766"/>
                <a:gd name="connsiteX0-59" fmla="*/ -1 w 5673840"/>
                <a:gd name="connsiteY0-60" fmla="*/ 152873 h 697464"/>
                <a:gd name="connsiteX1-61" fmla="*/ 5673841 w 5673840"/>
                <a:gd name="connsiteY1-62" fmla="*/ 0 h 697464"/>
                <a:gd name="connsiteX2-63" fmla="*/ 4597026 w 5673840"/>
                <a:gd name="connsiteY2-64" fmla="*/ 382605 h 697464"/>
                <a:gd name="connsiteX3-65" fmla="*/ 5358345 w 5673840"/>
                <a:gd name="connsiteY3-66" fmla="*/ 697464 h 697464"/>
                <a:gd name="connsiteX4-67" fmla="*/ 24345 w 5673840"/>
                <a:gd name="connsiteY4-68" fmla="*/ 697464 h 697464"/>
                <a:gd name="connsiteX5-69" fmla="*/ -1 w 5673840"/>
                <a:gd name="connsiteY5-70" fmla="*/ 152873 h 697464"/>
                <a:gd name="connsiteX0-71" fmla="*/ -1 w 5673840"/>
                <a:gd name="connsiteY0-72" fmla="*/ 152873 h 697464"/>
                <a:gd name="connsiteX1-73" fmla="*/ 5673841 w 5673840"/>
                <a:gd name="connsiteY1-74" fmla="*/ 0 h 697464"/>
                <a:gd name="connsiteX2-75" fmla="*/ 4597026 w 5673840"/>
                <a:gd name="connsiteY2-76" fmla="*/ 382605 h 697464"/>
                <a:gd name="connsiteX3-77" fmla="*/ 5358345 w 5673840"/>
                <a:gd name="connsiteY3-78" fmla="*/ 697464 h 697464"/>
                <a:gd name="connsiteX4-79" fmla="*/ 6831 w 5673840"/>
                <a:gd name="connsiteY4-80" fmla="*/ 568730 h 697464"/>
                <a:gd name="connsiteX5-81" fmla="*/ -1 w 5673840"/>
                <a:gd name="connsiteY5-82" fmla="*/ 152873 h 697464"/>
                <a:gd name="connsiteX0-83" fmla="*/ -1 w 5673840"/>
                <a:gd name="connsiteY0-84" fmla="*/ 152873 h 661803"/>
                <a:gd name="connsiteX1-85" fmla="*/ 5673841 w 5673840"/>
                <a:gd name="connsiteY1-86" fmla="*/ 0 h 661803"/>
                <a:gd name="connsiteX2-87" fmla="*/ 4597026 w 5673840"/>
                <a:gd name="connsiteY2-88" fmla="*/ 382605 h 661803"/>
                <a:gd name="connsiteX3-89" fmla="*/ 5253439 w 5673840"/>
                <a:gd name="connsiteY3-90" fmla="*/ 661803 h 661803"/>
                <a:gd name="connsiteX4-91" fmla="*/ 6831 w 5673840"/>
                <a:gd name="connsiteY4-92" fmla="*/ 568730 h 661803"/>
                <a:gd name="connsiteX5-93" fmla="*/ -1 w 5673840"/>
                <a:gd name="connsiteY5-94" fmla="*/ 152873 h 66180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5673840" h="661803">
                  <a:moveTo>
                    <a:pt x="-1" y="152873"/>
                  </a:moveTo>
                  <a:lnTo>
                    <a:pt x="5673841" y="0"/>
                  </a:lnTo>
                  <a:cubicBezTo>
                    <a:pt x="5674995" y="102899"/>
                    <a:pt x="4595872" y="279706"/>
                    <a:pt x="4597026" y="382605"/>
                  </a:cubicBezTo>
                  <a:lnTo>
                    <a:pt x="5253439" y="661803"/>
                  </a:lnTo>
                  <a:lnTo>
                    <a:pt x="6831" y="568730"/>
                  </a:lnTo>
                  <a:lnTo>
                    <a:pt x="-1" y="15287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1" tIns="34286" rIns="68571" bIns="34286" spcCol="0" rtlCol="0" anchor="ctr"/>
            <a:lstStyle/>
            <a:p>
              <a:pPr algn="ctr" defTabSz="685800">
                <a:buClrTx/>
                <a:defRPr/>
              </a:pPr>
              <a:endParaRPr lang="en-US" sz="1350" kern="1200">
                <a:solidFill>
                  <a:prstClr val="white"/>
                </a:solidFill>
                <a:latin typeface="Calibri"/>
                <a:ea typeface="Arial-Rounded"/>
              </a:endParaRPr>
            </a:p>
          </p:txBody>
        </p:sp>
        <p:sp>
          <p:nvSpPr>
            <p:cNvPr id="12" name="Rectangle 10">
              <a:extLst>
                <a:ext uri="{FF2B5EF4-FFF2-40B4-BE49-F238E27FC236}">
                  <a16:creationId xmlns:a16="http://schemas.microsoft.com/office/drawing/2014/main" xmlns="" id="{61F8DAC8-BEF5-47CE-809B-214CCD5FC825}"/>
                </a:ext>
              </a:extLst>
            </p:cNvPr>
            <p:cNvSpPr/>
            <p:nvPr/>
          </p:nvSpPr>
          <p:spPr>
            <a:xfrm>
              <a:off x="9566064" y="964372"/>
              <a:ext cx="5334002" cy="646524"/>
            </a:xfrm>
            <a:custGeom>
              <a:avLst/>
              <a:gdLst>
                <a:gd name="connsiteX0" fmla="*/ 0 w 5334000"/>
                <a:gd name="connsiteY0" fmla="*/ 0 h 724766"/>
                <a:gd name="connsiteX1" fmla="*/ 5334000 w 5334000"/>
                <a:gd name="connsiteY1" fmla="*/ 0 h 724766"/>
                <a:gd name="connsiteX2" fmla="*/ 5334000 w 5334000"/>
                <a:gd name="connsiteY2" fmla="*/ 724766 h 724766"/>
                <a:gd name="connsiteX3" fmla="*/ 0 w 5334000"/>
                <a:gd name="connsiteY3" fmla="*/ 724766 h 724766"/>
                <a:gd name="connsiteX4" fmla="*/ 0 w 5334000"/>
                <a:gd name="connsiteY4" fmla="*/ 0 h 724766"/>
                <a:gd name="connsiteX0-1" fmla="*/ 0 w 5334002"/>
                <a:gd name="connsiteY0-2" fmla="*/ 0 h 724766"/>
                <a:gd name="connsiteX1-3" fmla="*/ 5334000 w 5334002"/>
                <a:gd name="connsiteY1-4" fmla="*/ 0 h 724766"/>
                <a:gd name="connsiteX2-5" fmla="*/ 4869873 w 5334002"/>
                <a:gd name="connsiteY2-6" fmla="*/ 506124 h 724766"/>
                <a:gd name="connsiteX3-7" fmla="*/ 5334000 w 5334002"/>
                <a:gd name="connsiteY3-8" fmla="*/ 724766 h 724766"/>
                <a:gd name="connsiteX4-9" fmla="*/ 0 w 5334002"/>
                <a:gd name="connsiteY4-10" fmla="*/ 724766 h 724766"/>
                <a:gd name="connsiteX5" fmla="*/ 0 w 5334002"/>
                <a:gd name="connsiteY5" fmla="*/ 0 h 724766"/>
                <a:gd name="connsiteX0-11" fmla="*/ 0 w 5334002"/>
                <a:gd name="connsiteY0-12" fmla="*/ 0 h 724766"/>
                <a:gd name="connsiteX1-13" fmla="*/ 5334000 w 5334002"/>
                <a:gd name="connsiteY1-14" fmla="*/ 0 h 724766"/>
                <a:gd name="connsiteX2-15" fmla="*/ 4849092 w 5334002"/>
                <a:gd name="connsiteY2-16" fmla="*/ 454170 h 724766"/>
                <a:gd name="connsiteX3-17" fmla="*/ 5334000 w 5334002"/>
                <a:gd name="connsiteY3-18" fmla="*/ 724766 h 724766"/>
                <a:gd name="connsiteX4-19" fmla="*/ 0 w 5334002"/>
                <a:gd name="connsiteY4-20" fmla="*/ 724766 h 724766"/>
                <a:gd name="connsiteX5-21" fmla="*/ 0 w 5334002"/>
                <a:gd name="connsiteY5-22" fmla="*/ 0 h 72476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5334002" h="724766">
                  <a:moveTo>
                    <a:pt x="0" y="0"/>
                  </a:moveTo>
                  <a:lnTo>
                    <a:pt x="5334000" y="0"/>
                  </a:lnTo>
                  <a:cubicBezTo>
                    <a:pt x="5335154" y="102899"/>
                    <a:pt x="4847938" y="351271"/>
                    <a:pt x="4849092" y="454170"/>
                  </a:cubicBezTo>
                  <a:lnTo>
                    <a:pt x="5334000" y="724766"/>
                  </a:lnTo>
                  <a:lnTo>
                    <a:pt x="0" y="7247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1" tIns="34286" rIns="68571" bIns="34286" spcCol="0" rtlCol="0" anchor="ctr"/>
            <a:lstStyle/>
            <a:p>
              <a:pPr algn="ctr" defTabSz="685800">
                <a:buClrTx/>
                <a:defRPr/>
              </a:pPr>
              <a:endParaRPr lang="en-US" sz="1350" kern="1200">
                <a:solidFill>
                  <a:prstClr val="white"/>
                </a:solidFill>
                <a:latin typeface="Calibri"/>
                <a:ea typeface="Arial-Rounded"/>
              </a:endParaRPr>
            </a:p>
          </p:txBody>
        </p:sp>
        <p:sp>
          <p:nvSpPr>
            <p:cNvPr id="13" name="Rectangle 10">
              <a:extLst>
                <a:ext uri="{FF2B5EF4-FFF2-40B4-BE49-F238E27FC236}">
                  <a16:creationId xmlns:a16="http://schemas.microsoft.com/office/drawing/2014/main" xmlns="" id="{F092A2B4-2FAA-4A47-9149-9FA895BC8381}"/>
                </a:ext>
              </a:extLst>
            </p:cNvPr>
            <p:cNvSpPr/>
            <p:nvPr/>
          </p:nvSpPr>
          <p:spPr>
            <a:xfrm>
              <a:off x="9623715" y="1023319"/>
              <a:ext cx="5049983" cy="543791"/>
            </a:xfrm>
            <a:custGeom>
              <a:avLst/>
              <a:gdLst>
                <a:gd name="connsiteX0" fmla="*/ 0 w 5334000"/>
                <a:gd name="connsiteY0" fmla="*/ 0 h 724766"/>
                <a:gd name="connsiteX1" fmla="*/ 5334000 w 5334000"/>
                <a:gd name="connsiteY1" fmla="*/ 0 h 724766"/>
                <a:gd name="connsiteX2" fmla="*/ 5334000 w 5334000"/>
                <a:gd name="connsiteY2" fmla="*/ 724766 h 724766"/>
                <a:gd name="connsiteX3" fmla="*/ 0 w 5334000"/>
                <a:gd name="connsiteY3" fmla="*/ 724766 h 724766"/>
                <a:gd name="connsiteX4" fmla="*/ 0 w 5334000"/>
                <a:gd name="connsiteY4" fmla="*/ 0 h 724766"/>
                <a:gd name="connsiteX0-1" fmla="*/ 0 w 5334002"/>
                <a:gd name="connsiteY0-2" fmla="*/ 0 h 724766"/>
                <a:gd name="connsiteX1-3" fmla="*/ 5334000 w 5334002"/>
                <a:gd name="connsiteY1-4" fmla="*/ 0 h 724766"/>
                <a:gd name="connsiteX2-5" fmla="*/ 4869873 w 5334002"/>
                <a:gd name="connsiteY2-6" fmla="*/ 506124 h 724766"/>
                <a:gd name="connsiteX3-7" fmla="*/ 5334000 w 5334002"/>
                <a:gd name="connsiteY3-8" fmla="*/ 724766 h 724766"/>
                <a:gd name="connsiteX4-9" fmla="*/ 0 w 5334002"/>
                <a:gd name="connsiteY4-10" fmla="*/ 724766 h 724766"/>
                <a:gd name="connsiteX5" fmla="*/ 0 w 5334002"/>
                <a:gd name="connsiteY5" fmla="*/ 0 h 724766"/>
                <a:gd name="connsiteX0-11" fmla="*/ 0 w 5334002"/>
                <a:gd name="connsiteY0-12" fmla="*/ 0 h 724766"/>
                <a:gd name="connsiteX1-13" fmla="*/ 5334000 w 5334002"/>
                <a:gd name="connsiteY1-14" fmla="*/ 0 h 724766"/>
                <a:gd name="connsiteX2-15" fmla="*/ 4849092 w 5334002"/>
                <a:gd name="connsiteY2-16" fmla="*/ 454170 h 724766"/>
                <a:gd name="connsiteX3-17" fmla="*/ 5334000 w 5334002"/>
                <a:gd name="connsiteY3-18" fmla="*/ 724766 h 724766"/>
                <a:gd name="connsiteX4-19" fmla="*/ 0 w 5334002"/>
                <a:gd name="connsiteY4-20" fmla="*/ 724766 h 724766"/>
                <a:gd name="connsiteX5-21" fmla="*/ 0 w 5334002"/>
                <a:gd name="connsiteY5-22" fmla="*/ 0 h 72476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5334002" h="724766">
                  <a:moveTo>
                    <a:pt x="0" y="0"/>
                  </a:moveTo>
                  <a:lnTo>
                    <a:pt x="5334000" y="0"/>
                  </a:lnTo>
                  <a:cubicBezTo>
                    <a:pt x="5335154" y="102899"/>
                    <a:pt x="4847938" y="351271"/>
                    <a:pt x="4849092" y="454170"/>
                  </a:cubicBezTo>
                  <a:lnTo>
                    <a:pt x="5334000" y="724766"/>
                  </a:lnTo>
                  <a:lnTo>
                    <a:pt x="0" y="7247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1" tIns="34286" rIns="68571" bIns="34286" spcCol="0" rtlCol="0" anchor="ctr"/>
            <a:lstStyle/>
            <a:p>
              <a:pPr algn="ctr" defTabSz="685800">
                <a:buClrTx/>
                <a:defRPr/>
              </a:pPr>
              <a:endParaRPr lang="en-US" sz="1350" kern="1200">
                <a:solidFill>
                  <a:prstClr val="white"/>
                </a:solidFill>
                <a:latin typeface="Calibri"/>
                <a:ea typeface="Arial-Rounded"/>
              </a:endParaRPr>
            </a:p>
          </p:txBody>
        </p:sp>
      </p:grpSp>
      <p:sp>
        <p:nvSpPr>
          <p:cNvPr id="17" name="Rectangle 17">
            <a:extLst>
              <a:ext uri="{FF2B5EF4-FFF2-40B4-BE49-F238E27FC236}">
                <a16:creationId xmlns:a16="http://schemas.microsoft.com/office/drawing/2014/main" xmlns="" id="{AB5ABAEB-B6DE-4128-ACA3-6591223A9BC3}"/>
              </a:ext>
            </a:extLst>
          </p:cNvPr>
          <p:cNvSpPr/>
          <p:nvPr userDrawn="1"/>
        </p:nvSpPr>
        <p:spPr>
          <a:xfrm>
            <a:off x="121324" y="2161349"/>
            <a:ext cx="1545885" cy="1761680"/>
          </a:xfrm>
          <a:custGeom>
            <a:avLst/>
            <a:gdLst>
              <a:gd name="connsiteX0" fmla="*/ 0 w 1371600"/>
              <a:gd name="connsiteY0" fmla="*/ 0 h 1295400"/>
              <a:gd name="connsiteX1" fmla="*/ 1371600 w 1371600"/>
              <a:gd name="connsiteY1" fmla="*/ 0 h 1295400"/>
              <a:gd name="connsiteX2" fmla="*/ 1371600 w 1371600"/>
              <a:gd name="connsiteY2" fmla="*/ 1295400 h 1295400"/>
              <a:gd name="connsiteX3" fmla="*/ 0 w 1371600"/>
              <a:gd name="connsiteY3" fmla="*/ 1295400 h 1295400"/>
              <a:gd name="connsiteX4" fmla="*/ 0 w 1371600"/>
              <a:gd name="connsiteY4" fmla="*/ 0 h 1295400"/>
              <a:gd name="connsiteX0-1" fmla="*/ 6 w 1371606"/>
              <a:gd name="connsiteY0-2" fmla="*/ 0 h 1295400"/>
              <a:gd name="connsiteX1-3" fmla="*/ 1371606 w 1371606"/>
              <a:gd name="connsiteY1-4" fmla="*/ 0 h 1295400"/>
              <a:gd name="connsiteX2-5" fmla="*/ 1371606 w 1371606"/>
              <a:gd name="connsiteY2-6" fmla="*/ 1295400 h 1295400"/>
              <a:gd name="connsiteX3-7" fmla="*/ 6 w 1371606"/>
              <a:gd name="connsiteY3-8" fmla="*/ 1295400 h 1295400"/>
              <a:gd name="connsiteX4-9" fmla="*/ 630388 w 1371606"/>
              <a:gd name="connsiteY4-10" fmla="*/ 609600 h 1295400"/>
              <a:gd name="connsiteX5" fmla="*/ 6 w 1371606"/>
              <a:gd name="connsiteY5" fmla="*/ 0 h 1295400"/>
              <a:gd name="connsiteX0-11" fmla="*/ 9 w 1371609"/>
              <a:gd name="connsiteY0-12" fmla="*/ 0 h 1295400"/>
              <a:gd name="connsiteX1-13" fmla="*/ 1371609 w 1371609"/>
              <a:gd name="connsiteY1-14" fmla="*/ 0 h 1295400"/>
              <a:gd name="connsiteX2-15" fmla="*/ 1371609 w 1371609"/>
              <a:gd name="connsiteY2-16" fmla="*/ 1295400 h 1295400"/>
              <a:gd name="connsiteX3-17" fmla="*/ 9 w 1371609"/>
              <a:gd name="connsiteY3-18" fmla="*/ 1295400 h 1295400"/>
              <a:gd name="connsiteX4-19" fmla="*/ 434971 w 1371609"/>
              <a:gd name="connsiteY4-20" fmla="*/ 564951 h 1295400"/>
              <a:gd name="connsiteX5-21" fmla="*/ 9 w 1371609"/>
              <a:gd name="connsiteY5-22" fmla="*/ 0 h 12954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1371609" h="1295400">
                <a:moveTo>
                  <a:pt x="9" y="0"/>
                </a:moveTo>
                <a:lnTo>
                  <a:pt x="1371609" y="0"/>
                </a:lnTo>
                <a:lnTo>
                  <a:pt x="1371609" y="1295400"/>
                </a:lnTo>
                <a:lnTo>
                  <a:pt x="9" y="1295400"/>
                </a:lnTo>
                <a:cubicBezTo>
                  <a:pt x="-2300" y="1071418"/>
                  <a:pt x="437280" y="788933"/>
                  <a:pt x="434971" y="564951"/>
                </a:cubicBezTo>
                <a:lnTo>
                  <a:pt x="9" y="0"/>
                </a:lnTo>
                <a:close/>
              </a:path>
            </a:pathLst>
          </a:custGeom>
          <a:solidFill>
            <a:srgbClr val="F79646"/>
          </a:solidFill>
          <a:ln w="25400" cap="flat" cmpd="sng" algn="ctr">
            <a:solidFill>
              <a:srgbClr val="F79646">
                <a:lumMod val="60000"/>
                <a:lumOff val="4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Arial-Rounded"/>
              <a:cs typeface="+mn-cs"/>
              <a:sym typeface="Arial"/>
            </a:endParaRPr>
          </a:p>
        </p:txBody>
      </p:sp>
      <p:sp>
        <p:nvSpPr>
          <p:cNvPr id="14" name="Rectangle 16">
            <a:extLst>
              <a:ext uri="{FF2B5EF4-FFF2-40B4-BE49-F238E27FC236}">
                <a16:creationId xmlns:a16="http://schemas.microsoft.com/office/drawing/2014/main" xmlns="" id="{51DF8B52-6FB7-427D-B981-7B81EC39B6C8}"/>
              </a:ext>
            </a:extLst>
          </p:cNvPr>
          <p:cNvSpPr/>
          <p:nvPr userDrawn="1"/>
        </p:nvSpPr>
        <p:spPr>
          <a:xfrm>
            <a:off x="418553" y="2224564"/>
            <a:ext cx="1394416" cy="1581352"/>
          </a:xfrm>
          <a:custGeom>
            <a:avLst/>
            <a:gdLst>
              <a:gd name="connsiteX0" fmla="*/ 0 w 1246092"/>
              <a:gd name="connsiteY0" fmla="*/ 0 h 1219200"/>
              <a:gd name="connsiteX1" fmla="*/ 1246092 w 1246092"/>
              <a:gd name="connsiteY1" fmla="*/ 0 h 1219200"/>
              <a:gd name="connsiteX2" fmla="*/ 1246092 w 1246092"/>
              <a:gd name="connsiteY2" fmla="*/ 1219200 h 1219200"/>
              <a:gd name="connsiteX3" fmla="*/ 0 w 1246092"/>
              <a:gd name="connsiteY3" fmla="*/ 1219200 h 1219200"/>
              <a:gd name="connsiteX4" fmla="*/ 0 w 1246092"/>
              <a:gd name="connsiteY4" fmla="*/ 0 h 1219200"/>
              <a:gd name="connsiteX0-1" fmla="*/ 307 w 1246399"/>
              <a:gd name="connsiteY0-2" fmla="*/ 0 h 1219200"/>
              <a:gd name="connsiteX1-3" fmla="*/ 1246399 w 1246399"/>
              <a:gd name="connsiteY1-4" fmla="*/ 0 h 1219200"/>
              <a:gd name="connsiteX2-5" fmla="*/ 1246399 w 1246399"/>
              <a:gd name="connsiteY2-6" fmla="*/ 1219200 h 1219200"/>
              <a:gd name="connsiteX3-7" fmla="*/ 307 w 1246399"/>
              <a:gd name="connsiteY3-8" fmla="*/ 1219200 h 1219200"/>
              <a:gd name="connsiteX4-9" fmla="*/ 7234 w 1246399"/>
              <a:gd name="connsiteY4-10" fmla="*/ 41564 h 1219200"/>
              <a:gd name="connsiteX5" fmla="*/ 307 w 1246399"/>
              <a:gd name="connsiteY5" fmla="*/ 0 h 1219200"/>
              <a:gd name="connsiteX0-11" fmla="*/ 307 w 1246399"/>
              <a:gd name="connsiteY0-12" fmla="*/ 0 h 1219200"/>
              <a:gd name="connsiteX1-13" fmla="*/ 1246399 w 1246399"/>
              <a:gd name="connsiteY1-14" fmla="*/ 0 h 1219200"/>
              <a:gd name="connsiteX2-15" fmla="*/ 1246399 w 1246399"/>
              <a:gd name="connsiteY2-16" fmla="*/ 1219200 h 1219200"/>
              <a:gd name="connsiteX3-17" fmla="*/ 307 w 1246399"/>
              <a:gd name="connsiteY3-18" fmla="*/ 1219200 h 1219200"/>
              <a:gd name="connsiteX4-19" fmla="*/ 7234 w 1246399"/>
              <a:gd name="connsiteY4-20" fmla="*/ 41564 h 1219200"/>
              <a:gd name="connsiteX5-21" fmla="*/ 307 w 1246399"/>
              <a:gd name="connsiteY5-22" fmla="*/ 0 h 1219200"/>
              <a:gd name="connsiteX0-23" fmla="*/ 3 w 1246095"/>
              <a:gd name="connsiteY0-24" fmla="*/ 0 h 1219200"/>
              <a:gd name="connsiteX1-25" fmla="*/ 1246095 w 1246095"/>
              <a:gd name="connsiteY1-26" fmla="*/ 0 h 1219200"/>
              <a:gd name="connsiteX2-27" fmla="*/ 1246095 w 1246095"/>
              <a:gd name="connsiteY2-28" fmla="*/ 1219200 h 1219200"/>
              <a:gd name="connsiteX3-29" fmla="*/ 3 w 1246095"/>
              <a:gd name="connsiteY3-30" fmla="*/ 1219200 h 1219200"/>
              <a:gd name="connsiteX4-31" fmla="*/ 6930 w 1246095"/>
              <a:gd name="connsiteY4-32" fmla="*/ 41564 h 1219200"/>
              <a:gd name="connsiteX5-33" fmla="*/ 3 w 1246095"/>
              <a:gd name="connsiteY5-34" fmla="*/ 0 h 1219200"/>
              <a:gd name="connsiteX0-35" fmla="*/ 11917 w 1258009"/>
              <a:gd name="connsiteY0-36" fmla="*/ 0 h 1219200"/>
              <a:gd name="connsiteX1-37" fmla="*/ 1258009 w 1258009"/>
              <a:gd name="connsiteY1-38" fmla="*/ 0 h 1219200"/>
              <a:gd name="connsiteX2-39" fmla="*/ 1258009 w 1258009"/>
              <a:gd name="connsiteY2-40" fmla="*/ 1219200 h 1219200"/>
              <a:gd name="connsiteX3-41" fmla="*/ 11917 w 1258009"/>
              <a:gd name="connsiteY3-42" fmla="*/ 1219200 h 1219200"/>
              <a:gd name="connsiteX4-43" fmla="*/ 441405 w 1258009"/>
              <a:gd name="connsiteY4-44" fmla="*/ 625256 h 1219200"/>
              <a:gd name="connsiteX5-45" fmla="*/ 18844 w 1258009"/>
              <a:gd name="connsiteY5-46" fmla="*/ 41564 h 1219200"/>
              <a:gd name="connsiteX6" fmla="*/ 11917 w 1258009"/>
              <a:gd name="connsiteY6" fmla="*/ 0 h 12192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  <a:cxn ang="0">
                <a:pos x="connsiteX6" y="connsiteY6"/>
              </a:cxn>
            </a:cxnLst>
            <a:rect l="l" t="t" r="r" b="b"/>
            <a:pathLst>
              <a:path w="1258009" h="1219200">
                <a:moveTo>
                  <a:pt x="11917" y="0"/>
                </a:moveTo>
                <a:lnTo>
                  <a:pt x="1258009" y="0"/>
                </a:lnTo>
                <a:lnTo>
                  <a:pt x="1258009" y="1219200"/>
                </a:lnTo>
                <a:lnTo>
                  <a:pt x="11917" y="1219200"/>
                </a:lnTo>
                <a:cubicBezTo>
                  <a:pt x="-84929" y="1123024"/>
                  <a:pt x="440251" y="821529"/>
                  <a:pt x="441405" y="625256"/>
                </a:cubicBezTo>
                <a:cubicBezTo>
                  <a:pt x="442560" y="428983"/>
                  <a:pt x="129680" y="148589"/>
                  <a:pt x="18844" y="41564"/>
                </a:cubicBezTo>
                <a:lnTo>
                  <a:pt x="11917" y="0"/>
                </a:lnTo>
                <a:close/>
              </a:path>
            </a:pathLst>
          </a:cu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en-US" sz="1350" kern="1200" dirty="0">
              <a:solidFill>
                <a:prstClr val="white"/>
              </a:solidFill>
              <a:latin typeface="Calibri"/>
              <a:ea typeface="Arial-Rounded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xmlns="" id="{C0C2327F-772D-471F-A831-A1DEF1E65AF1}"/>
              </a:ext>
            </a:extLst>
          </p:cNvPr>
          <p:cNvGrpSpPr/>
          <p:nvPr userDrawn="1"/>
        </p:nvGrpSpPr>
        <p:grpSpPr>
          <a:xfrm>
            <a:off x="825316" y="2087843"/>
            <a:ext cx="1861680" cy="1924493"/>
            <a:chOff x="1149549" y="1066515"/>
            <a:chExt cx="992332" cy="992332"/>
          </a:xfrm>
          <a:solidFill>
            <a:srgbClr val="F79646">
              <a:lumMod val="75000"/>
            </a:srgbClr>
          </a:solidFill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xmlns="" id="{53C7C092-C2E1-4EAB-81DD-9FBC247ABEE4}"/>
                </a:ext>
              </a:extLst>
            </p:cNvPr>
            <p:cNvSpPr/>
            <p:nvPr/>
          </p:nvSpPr>
          <p:spPr>
            <a:xfrm>
              <a:off x="1149549" y="1066515"/>
              <a:ext cx="992332" cy="992332"/>
            </a:xfrm>
            <a:prstGeom prst="ellipse">
              <a:avLst/>
            </a:prstGeom>
            <a:grpFill/>
            <a:ln w="254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Arial-Rounded"/>
                <a:cs typeface="+mn-cs"/>
                <a:sym typeface="Arial"/>
              </a:endParaRP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xmlns="" id="{B55C85B9-5AD0-477D-800F-329C4602AFE8}"/>
                </a:ext>
              </a:extLst>
            </p:cNvPr>
            <p:cNvSpPr/>
            <p:nvPr/>
          </p:nvSpPr>
          <p:spPr>
            <a:xfrm>
              <a:off x="1188515" y="1081392"/>
              <a:ext cx="914400" cy="914400"/>
            </a:xfrm>
            <a:prstGeom prst="ellipse">
              <a:avLst/>
            </a:prstGeom>
            <a:grpFill/>
            <a:ln w="254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Arial-Rounded"/>
                <a:cs typeface="+mn-cs"/>
                <a:sym typeface="Arial"/>
              </a:endParaRP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929A2D4-A6E4-4062-8DEA-65CE7EA4FE50}"/>
              </a:ext>
            </a:extLst>
          </p:cNvPr>
          <p:cNvSpPr txBox="1"/>
          <p:nvPr userDrawn="1"/>
        </p:nvSpPr>
        <p:spPr>
          <a:xfrm>
            <a:off x="9271945" y="6473420"/>
            <a:ext cx="34672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1200" kern="0" dirty="0" err="1">
                <a:solidFill>
                  <a:schemeClr val="tx1">
                    <a:lumMod val="50000"/>
                    <a:lumOff val="50000"/>
                  </a:schemeClr>
                </a:solidFill>
                <a:cs typeface="Arial"/>
                <a:sym typeface="Arial"/>
              </a:rPr>
              <a:t>Hương</a:t>
            </a:r>
            <a:r>
              <a:rPr lang="en-US" sz="12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Arial"/>
                <a:sym typeface="Arial"/>
              </a:rPr>
              <a:t> </a:t>
            </a:r>
            <a:r>
              <a:rPr lang="en-US" sz="1200" kern="0" dirty="0" err="1">
                <a:solidFill>
                  <a:schemeClr val="tx1">
                    <a:lumMod val="50000"/>
                    <a:lumOff val="50000"/>
                  </a:schemeClr>
                </a:solidFill>
                <a:cs typeface="Arial"/>
                <a:sym typeface="Arial"/>
              </a:rPr>
              <a:t>Thảo</a:t>
            </a:r>
            <a:r>
              <a:rPr lang="en-US" sz="12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Arial"/>
                <a:sym typeface="Arial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68712670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mparison"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2993129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7">
            <a:extLst>
              <a:ext uri="{FF2B5EF4-FFF2-40B4-BE49-F238E27FC236}">
                <a16:creationId xmlns:a16="http://schemas.microsoft.com/office/drawing/2014/main" xmlns="" id="{11AD8B8B-499E-4064-9606-1DD7568A748C}"/>
              </a:ext>
            </a:extLst>
          </p:cNvPr>
          <p:cNvSpPr/>
          <p:nvPr userDrawn="1"/>
        </p:nvSpPr>
        <p:spPr>
          <a:xfrm>
            <a:off x="247078" y="287079"/>
            <a:ext cx="11697847" cy="6434396"/>
          </a:xfrm>
          <a:prstGeom prst="roundRect">
            <a:avLst>
              <a:gd name="adj" fmla="val 8405"/>
            </a:avLst>
          </a:prstGeom>
          <a:solidFill>
            <a:srgbClr val="FFFFFF"/>
          </a:solidFill>
          <a:ln w="25400" cap="flat" cmpd="sng" algn="ctr">
            <a:solidFill>
              <a:schemeClr val="bg1">
                <a:lumMod val="85000"/>
              </a:schemeClr>
            </a:solidFill>
            <a:prstDash val="lgDash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BAE5E4"/>
              </a:solidFill>
              <a:effectLst/>
              <a:uLnTx/>
              <a:uFillTx/>
              <a:latin typeface="Arial-Rounded"/>
              <a:ea typeface="Arial-Rounded"/>
              <a:cs typeface="+mn-cs"/>
              <a:sym typeface="Arial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523D60F7-56F1-4181-BD85-F81551044A2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12/17/2021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8DF30DBA-58E9-471D-B31C-7704066C10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6A268F58-8D48-4EEB-8630-35022767B4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216528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12/17/2021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127328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with Caption"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17">
            <a:extLst>
              <a:ext uri="{FF2B5EF4-FFF2-40B4-BE49-F238E27FC236}">
                <a16:creationId xmlns:a16="http://schemas.microsoft.com/office/drawing/2014/main" xmlns="" id="{F00510D4-679A-4B44-AFFD-FD1FF3551A62}"/>
              </a:ext>
            </a:extLst>
          </p:cNvPr>
          <p:cNvSpPr/>
          <p:nvPr userDrawn="1"/>
        </p:nvSpPr>
        <p:spPr>
          <a:xfrm>
            <a:off x="280793" y="1122218"/>
            <a:ext cx="11720707" cy="5564332"/>
          </a:xfrm>
          <a:prstGeom prst="rect">
            <a:avLst/>
          </a:prstGeom>
          <a:solidFill>
            <a:srgbClr val="FFFFFF"/>
          </a:solidFill>
          <a:ln w="25400" cap="flat" cmpd="sng" algn="ctr">
            <a:solidFill>
              <a:srgbClr val="00B05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BAE5E4"/>
              </a:solidFill>
              <a:effectLst/>
              <a:uLnTx/>
              <a:uFillTx/>
              <a:latin typeface="Arial-Rounded"/>
              <a:ea typeface="Arial-Rounded"/>
              <a:cs typeface="+mn-cs"/>
              <a:sym typeface="Arial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xmlns="" id="{72B9509B-2605-49B8-82AA-4026BF3B536B}"/>
              </a:ext>
            </a:extLst>
          </p:cNvPr>
          <p:cNvGrpSpPr/>
          <p:nvPr userDrawn="1"/>
        </p:nvGrpSpPr>
        <p:grpSpPr>
          <a:xfrm>
            <a:off x="377050" y="255822"/>
            <a:ext cx="2637181" cy="2062663"/>
            <a:chOff x="237072" y="234585"/>
            <a:chExt cx="1448294" cy="1448294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xmlns="" id="{7E9B5808-68F7-4A14-A759-6246698FF09F}"/>
                </a:ext>
              </a:extLst>
            </p:cNvPr>
            <p:cNvSpPr/>
            <p:nvPr/>
          </p:nvSpPr>
          <p:spPr>
            <a:xfrm>
              <a:off x="237072" y="234585"/>
              <a:ext cx="1448294" cy="1448294"/>
            </a:xfrm>
            <a:prstGeom prst="ellipse">
              <a:avLst/>
            </a:prstGeom>
            <a:solidFill>
              <a:srgbClr val="B7D574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BAE5E4"/>
                </a:solidFill>
                <a:effectLst/>
                <a:uLnTx/>
                <a:uFillTx/>
                <a:latin typeface="Arial-Rounded"/>
                <a:ea typeface="Arial-Rounded"/>
                <a:cs typeface="+mn-cs"/>
                <a:sym typeface="Arial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xmlns="" id="{DD9337EE-9449-4FAF-8ADB-03892A796D0C}"/>
                </a:ext>
              </a:extLst>
            </p:cNvPr>
            <p:cNvSpPr/>
            <p:nvPr/>
          </p:nvSpPr>
          <p:spPr>
            <a:xfrm>
              <a:off x="283311" y="280824"/>
              <a:ext cx="1355815" cy="1355815"/>
            </a:xfrm>
            <a:prstGeom prst="ellipse">
              <a:avLst/>
            </a:prstGeom>
            <a:solidFill>
              <a:srgbClr val="FFFFF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BAE5E4"/>
                </a:solidFill>
                <a:effectLst/>
                <a:uLnTx/>
                <a:uFillTx/>
                <a:latin typeface="Arial-Rounded"/>
                <a:ea typeface="Arial-Rounded"/>
                <a:cs typeface="+mn-cs"/>
                <a:sym typeface="Arial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xmlns="" id="{7229F8EB-2732-4CE9-8470-DB69792CAA1E}"/>
                </a:ext>
              </a:extLst>
            </p:cNvPr>
            <p:cNvSpPr/>
            <p:nvPr/>
          </p:nvSpPr>
          <p:spPr>
            <a:xfrm>
              <a:off x="244823" y="252246"/>
              <a:ext cx="1419087" cy="1419087"/>
            </a:xfrm>
            <a:prstGeom prst="ellipse">
              <a:avLst/>
            </a:prstGeom>
            <a:noFill/>
            <a:ln w="9525" cap="flat" cmpd="sng" algn="ctr">
              <a:solidFill>
                <a:srgbClr val="BAE5E4">
                  <a:lumMod val="25000"/>
                </a:srgbClr>
              </a:solidFill>
              <a:prstDash val="dash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BAE5E4"/>
                </a:solidFill>
                <a:effectLst/>
                <a:uLnTx/>
                <a:uFillTx/>
                <a:latin typeface="Arial-Rounded"/>
                <a:ea typeface="Arial-Rounded"/>
                <a:cs typeface="+mn-cs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815150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8" descr="nen1">
            <a:extLst>
              <a:ext uri="{FF2B5EF4-FFF2-40B4-BE49-F238E27FC236}">
                <a16:creationId xmlns:a16="http://schemas.microsoft.com/office/drawing/2014/main" xmlns="" id="{0ED50697-74BC-4EFA-B781-F79743CC2C5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2"/>
            <a:ext cx="12192000" cy="688657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513B3005-989A-4064-A3A2-8F1316801303}"/>
              </a:ext>
            </a:extLst>
          </p:cNvPr>
          <p:cNvSpPr txBox="1"/>
          <p:nvPr userDrawn="1"/>
        </p:nvSpPr>
        <p:spPr>
          <a:xfrm>
            <a:off x="9250680" y="47240"/>
            <a:ext cx="34672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1200" kern="0" dirty="0" err="1">
                <a:solidFill>
                  <a:schemeClr val="tx1">
                    <a:lumMod val="50000"/>
                    <a:lumOff val="50000"/>
                  </a:schemeClr>
                </a:solidFill>
                <a:cs typeface="Arial"/>
                <a:sym typeface="Arial"/>
              </a:rPr>
              <a:t>Hương</a:t>
            </a:r>
            <a:r>
              <a:rPr lang="en-US" sz="12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Arial"/>
                <a:sym typeface="Arial"/>
              </a:rPr>
              <a:t> </a:t>
            </a:r>
            <a:r>
              <a:rPr lang="en-US" sz="1200" kern="0" dirty="0" err="1">
                <a:solidFill>
                  <a:schemeClr val="tx1">
                    <a:lumMod val="50000"/>
                    <a:lumOff val="50000"/>
                  </a:schemeClr>
                </a:solidFill>
                <a:cs typeface="Arial"/>
                <a:sym typeface="Arial"/>
              </a:rPr>
              <a:t>Thảo</a:t>
            </a:r>
            <a:r>
              <a:rPr lang="en-US" sz="12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Arial"/>
                <a:sym typeface="Arial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115128655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CBB1DD7-7292-401E-98AF-8847AD905B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BC12AE14-5EB4-4E85-A1A3-121F33C3C62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12/17/2021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1C74F8C4-628E-4E94-8A26-94934DBC2B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EE19B215-BF9B-4614-BFC1-CB0F0F9B34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647116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2FE1EAE2-2D75-466D-AF47-208DCDA327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12/17/2021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33A7CAC-56E0-43EC-9C88-5F957FB61D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2A17C680-3799-40B0-ABB3-F65E69A1A0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10">
            <a:extLst>
              <a:ext uri="{FF2B5EF4-FFF2-40B4-BE49-F238E27FC236}">
                <a16:creationId xmlns:a16="http://schemas.microsoft.com/office/drawing/2014/main" xmlns="" id="{3DF38B27-1082-401F-91DD-A33BC451FD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/>
          <a:stretch>
            <a:fillRect/>
          </a:stretch>
        </p:blipFill>
        <p:spPr>
          <a:xfrm>
            <a:off x="4301603" y="4901805"/>
            <a:ext cx="7918523" cy="1956197"/>
          </a:xfrm>
          <a:prstGeom prst="rect">
            <a:avLst/>
          </a:prstGeom>
        </p:spPr>
      </p:pic>
      <p:pic>
        <p:nvPicPr>
          <p:cNvPr id="8" name="13">
            <a:extLst>
              <a:ext uri="{FF2B5EF4-FFF2-40B4-BE49-F238E27FC236}">
                <a16:creationId xmlns:a16="http://schemas.microsoft.com/office/drawing/2014/main" xmlns="" id="{DC523EAF-88A8-4AA0-9FCC-904DE7B06366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8800215" y="4001446"/>
            <a:ext cx="3419911" cy="2720031"/>
          </a:xfrm>
          <a:prstGeom prst="rect">
            <a:avLst/>
          </a:prstGeom>
        </p:spPr>
      </p:pic>
      <p:pic>
        <p:nvPicPr>
          <p:cNvPr id="9" name="16">
            <a:extLst>
              <a:ext uri="{FF2B5EF4-FFF2-40B4-BE49-F238E27FC236}">
                <a16:creationId xmlns:a16="http://schemas.microsoft.com/office/drawing/2014/main" xmlns="" id="{112F61C9-C7A0-409F-98FF-3A8B41055B1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/>
          <a:stretch>
            <a:fillRect/>
          </a:stretch>
        </p:blipFill>
        <p:spPr>
          <a:xfrm>
            <a:off x="0" y="4901805"/>
            <a:ext cx="7918523" cy="19561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012051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23714" y="496906"/>
            <a:ext cx="11416775" cy="5729212"/>
            <a:chOff x="-20797" y="547977"/>
            <a:chExt cx="10011977" cy="6318048"/>
          </a:xfrm>
        </p:grpSpPr>
        <p:sp>
          <p:nvSpPr>
            <p:cNvPr id="10" name="Google Shape;10;p2"/>
            <p:cNvSpPr/>
            <p:nvPr/>
          </p:nvSpPr>
          <p:spPr>
            <a:xfrm>
              <a:off x="-20797" y="1350825"/>
              <a:ext cx="2262118" cy="976463"/>
            </a:xfrm>
            <a:custGeom>
              <a:avLst/>
              <a:gdLst/>
              <a:ahLst/>
              <a:cxnLst/>
              <a:rect l="l" t="t" r="r" b="b"/>
              <a:pathLst>
                <a:path w="29249" h="12738" extrusionOk="0">
                  <a:moveTo>
                    <a:pt x="10913" y="0"/>
                  </a:moveTo>
                  <a:cubicBezTo>
                    <a:pt x="10819" y="0"/>
                    <a:pt x="10723" y="3"/>
                    <a:pt x="10626" y="7"/>
                  </a:cubicBezTo>
                  <a:cubicBezTo>
                    <a:pt x="9890" y="7"/>
                    <a:pt x="9153" y="217"/>
                    <a:pt x="8417" y="638"/>
                  </a:cubicBezTo>
                  <a:cubicBezTo>
                    <a:pt x="7680" y="901"/>
                    <a:pt x="7102" y="1322"/>
                    <a:pt x="6576" y="1953"/>
                  </a:cubicBezTo>
                  <a:cubicBezTo>
                    <a:pt x="5997" y="2532"/>
                    <a:pt x="5576" y="3269"/>
                    <a:pt x="5366" y="4058"/>
                  </a:cubicBezTo>
                  <a:cubicBezTo>
                    <a:pt x="5050" y="4847"/>
                    <a:pt x="4945" y="5636"/>
                    <a:pt x="4945" y="6477"/>
                  </a:cubicBezTo>
                  <a:cubicBezTo>
                    <a:pt x="4998" y="7003"/>
                    <a:pt x="5103" y="7530"/>
                    <a:pt x="5208" y="8056"/>
                  </a:cubicBezTo>
                  <a:lnTo>
                    <a:pt x="5208" y="8108"/>
                  </a:lnTo>
                  <a:cubicBezTo>
                    <a:pt x="4261" y="8161"/>
                    <a:pt x="3262" y="8529"/>
                    <a:pt x="2473" y="9055"/>
                  </a:cubicBezTo>
                  <a:cubicBezTo>
                    <a:pt x="1631" y="9634"/>
                    <a:pt x="1000" y="10370"/>
                    <a:pt x="526" y="11264"/>
                  </a:cubicBezTo>
                  <a:cubicBezTo>
                    <a:pt x="263" y="11738"/>
                    <a:pt x="105" y="12211"/>
                    <a:pt x="0" y="12737"/>
                  </a:cubicBezTo>
                  <a:lnTo>
                    <a:pt x="29248" y="12737"/>
                  </a:lnTo>
                  <a:lnTo>
                    <a:pt x="29248" y="12580"/>
                  </a:lnTo>
                  <a:cubicBezTo>
                    <a:pt x="29038" y="12317"/>
                    <a:pt x="28880" y="12106"/>
                    <a:pt x="28670" y="11948"/>
                  </a:cubicBezTo>
                  <a:cubicBezTo>
                    <a:pt x="28302" y="11580"/>
                    <a:pt x="27828" y="11264"/>
                    <a:pt x="27407" y="11001"/>
                  </a:cubicBezTo>
                  <a:cubicBezTo>
                    <a:pt x="26492" y="10520"/>
                    <a:pt x="25620" y="10258"/>
                    <a:pt x="24631" y="10258"/>
                  </a:cubicBezTo>
                  <a:cubicBezTo>
                    <a:pt x="24540" y="10258"/>
                    <a:pt x="24449" y="10261"/>
                    <a:pt x="24356" y="10265"/>
                  </a:cubicBezTo>
                  <a:cubicBezTo>
                    <a:pt x="23567" y="10265"/>
                    <a:pt x="22831" y="10475"/>
                    <a:pt x="22147" y="10896"/>
                  </a:cubicBezTo>
                  <a:cubicBezTo>
                    <a:pt x="22042" y="10949"/>
                    <a:pt x="21884" y="10949"/>
                    <a:pt x="21831" y="11001"/>
                  </a:cubicBezTo>
                  <a:cubicBezTo>
                    <a:pt x="21515" y="10212"/>
                    <a:pt x="21042" y="9581"/>
                    <a:pt x="20463" y="8950"/>
                  </a:cubicBezTo>
                  <a:cubicBezTo>
                    <a:pt x="20043" y="8634"/>
                    <a:pt x="19569" y="8319"/>
                    <a:pt x="19201" y="8056"/>
                  </a:cubicBezTo>
                  <a:cubicBezTo>
                    <a:pt x="18412" y="7582"/>
                    <a:pt x="17623" y="7372"/>
                    <a:pt x="16781" y="7319"/>
                  </a:cubicBezTo>
                  <a:cubicBezTo>
                    <a:pt x="16834" y="6846"/>
                    <a:pt x="16886" y="6425"/>
                    <a:pt x="16834" y="5951"/>
                  </a:cubicBezTo>
                  <a:cubicBezTo>
                    <a:pt x="16781" y="5425"/>
                    <a:pt x="16623" y="4899"/>
                    <a:pt x="16571" y="4373"/>
                  </a:cubicBezTo>
                  <a:cubicBezTo>
                    <a:pt x="16255" y="3321"/>
                    <a:pt x="15729" y="2479"/>
                    <a:pt x="14992" y="1690"/>
                  </a:cubicBezTo>
                  <a:cubicBezTo>
                    <a:pt x="14572" y="1322"/>
                    <a:pt x="14151" y="1007"/>
                    <a:pt x="13730" y="743"/>
                  </a:cubicBezTo>
                  <a:cubicBezTo>
                    <a:pt x="12814" y="262"/>
                    <a:pt x="11943" y="0"/>
                    <a:pt x="109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9613019" y="1227363"/>
              <a:ext cx="378161" cy="192025"/>
            </a:xfrm>
            <a:custGeom>
              <a:avLst/>
              <a:gdLst/>
              <a:ahLst/>
              <a:cxnLst/>
              <a:rect l="l" t="t" r="r" b="b"/>
              <a:pathLst>
                <a:path w="14993" h="7681" extrusionOk="0">
                  <a:moveTo>
                    <a:pt x="6313" y="0"/>
                  </a:moveTo>
                  <a:cubicBezTo>
                    <a:pt x="5734" y="0"/>
                    <a:pt x="5208" y="105"/>
                    <a:pt x="4682" y="421"/>
                  </a:cubicBezTo>
                  <a:cubicBezTo>
                    <a:pt x="4156" y="631"/>
                    <a:pt x="3682" y="947"/>
                    <a:pt x="3314" y="1368"/>
                  </a:cubicBezTo>
                  <a:cubicBezTo>
                    <a:pt x="2841" y="1736"/>
                    <a:pt x="2578" y="2262"/>
                    <a:pt x="2420" y="2893"/>
                  </a:cubicBezTo>
                  <a:cubicBezTo>
                    <a:pt x="2157" y="3419"/>
                    <a:pt x="2052" y="3998"/>
                    <a:pt x="2104" y="4577"/>
                  </a:cubicBezTo>
                  <a:cubicBezTo>
                    <a:pt x="2104" y="4734"/>
                    <a:pt x="2157" y="4892"/>
                    <a:pt x="2157" y="5050"/>
                  </a:cubicBezTo>
                  <a:cubicBezTo>
                    <a:pt x="2104" y="5103"/>
                    <a:pt x="2052" y="5103"/>
                    <a:pt x="1894" y="5155"/>
                  </a:cubicBezTo>
                  <a:cubicBezTo>
                    <a:pt x="1526" y="5313"/>
                    <a:pt x="1105" y="5576"/>
                    <a:pt x="842" y="5892"/>
                  </a:cubicBezTo>
                  <a:cubicBezTo>
                    <a:pt x="526" y="6207"/>
                    <a:pt x="316" y="6628"/>
                    <a:pt x="211" y="6996"/>
                  </a:cubicBezTo>
                  <a:cubicBezTo>
                    <a:pt x="53" y="7207"/>
                    <a:pt x="0" y="7470"/>
                    <a:pt x="0" y="7680"/>
                  </a:cubicBezTo>
                  <a:lnTo>
                    <a:pt x="14993" y="7680"/>
                  </a:lnTo>
                  <a:lnTo>
                    <a:pt x="14993" y="7628"/>
                  </a:lnTo>
                  <a:cubicBezTo>
                    <a:pt x="14993" y="7417"/>
                    <a:pt x="14940" y="7259"/>
                    <a:pt x="14940" y="7102"/>
                  </a:cubicBezTo>
                  <a:cubicBezTo>
                    <a:pt x="14677" y="6365"/>
                    <a:pt x="14309" y="5681"/>
                    <a:pt x="13783" y="5155"/>
                  </a:cubicBezTo>
                  <a:cubicBezTo>
                    <a:pt x="13414" y="4997"/>
                    <a:pt x="13099" y="4734"/>
                    <a:pt x="12836" y="4524"/>
                  </a:cubicBezTo>
                  <a:cubicBezTo>
                    <a:pt x="12257" y="4208"/>
                    <a:pt x="11573" y="3998"/>
                    <a:pt x="10942" y="3998"/>
                  </a:cubicBezTo>
                  <a:cubicBezTo>
                    <a:pt x="10889" y="3682"/>
                    <a:pt x="10784" y="3314"/>
                    <a:pt x="10732" y="3051"/>
                  </a:cubicBezTo>
                  <a:cubicBezTo>
                    <a:pt x="10468" y="2367"/>
                    <a:pt x="10100" y="1683"/>
                    <a:pt x="9522" y="1157"/>
                  </a:cubicBezTo>
                  <a:cubicBezTo>
                    <a:pt x="9206" y="947"/>
                    <a:pt x="8943" y="684"/>
                    <a:pt x="8627" y="473"/>
                  </a:cubicBezTo>
                  <a:cubicBezTo>
                    <a:pt x="7891" y="105"/>
                    <a:pt x="7154" y="0"/>
                    <a:pt x="63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248428" y="1227375"/>
              <a:ext cx="848747" cy="402790"/>
            </a:xfrm>
            <a:custGeom>
              <a:avLst/>
              <a:gdLst/>
              <a:ahLst/>
              <a:cxnLst/>
              <a:rect l="l" t="t" r="r" b="b"/>
              <a:pathLst>
                <a:path w="24725" h="10627" extrusionOk="0">
                  <a:moveTo>
                    <a:pt x="7312" y="0"/>
                  </a:moveTo>
                  <a:cubicBezTo>
                    <a:pt x="6681" y="0"/>
                    <a:pt x="6050" y="210"/>
                    <a:pt x="5471" y="473"/>
                  </a:cubicBezTo>
                  <a:cubicBezTo>
                    <a:pt x="4892" y="631"/>
                    <a:pt x="4366" y="1052"/>
                    <a:pt x="3893" y="1526"/>
                  </a:cubicBezTo>
                  <a:cubicBezTo>
                    <a:pt x="3420" y="1946"/>
                    <a:pt x="3104" y="2578"/>
                    <a:pt x="2894" y="3156"/>
                  </a:cubicBezTo>
                  <a:cubicBezTo>
                    <a:pt x="2630" y="3735"/>
                    <a:pt x="2525" y="4419"/>
                    <a:pt x="2578" y="5050"/>
                  </a:cubicBezTo>
                  <a:cubicBezTo>
                    <a:pt x="2630" y="5471"/>
                    <a:pt x="2736" y="5892"/>
                    <a:pt x="2788" y="6313"/>
                  </a:cubicBezTo>
                  <a:cubicBezTo>
                    <a:pt x="2999" y="6891"/>
                    <a:pt x="3262" y="7417"/>
                    <a:pt x="3630" y="7891"/>
                  </a:cubicBezTo>
                  <a:cubicBezTo>
                    <a:pt x="3157" y="7943"/>
                    <a:pt x="2736" y="8101"/>
                    <a:pt x="2262" y="8259"/>
                  </a:cubicBezTo>
                  <a:cubicBezTo>
                    <a:pt x="1736" y="8469"/>
                    <a:pt x="1263" y="8785"/>
                    <a:pt x="895" y="9258"/>
                  </a:cubicBezTo>
                  <a:cubicBezTo>
                    <a:pt x="474" y="9679"/>
                    <a:pt x="211" y="10100"/>
                    <a:pt x="0" y="10626"/>
                  </a:cubicBezTo>
                  <a:lnTo>
                    <a:pt x="24725" y="10626"/>
                  </a:lnTo>
                  <a:cubicBezTo>
                    <a:pt x="24462" y="10048"/>
                    <a:pt x="24093" y="9521"/>
                    <a:pt x="23620" y="9048"/>
                  </a:cubicBezTo>
                  <a:cubicBezTo>
                    <a:pt x="23304" y="8785"/>
                    <a:pt x="22883" y="8522"/>
                    <a:pt x="22568" y="8364"/>
                  </a:cubicBezTo>
                  <a:cubicBezTo>
                    <a:pt x="21779" y="7943"/>
                    <a:pt x="20937" y="7733"/>
                    <a:pt x="19990" y="7733"/>
                  </a:cubicBezTo>
                  <a:cubicBezTo>
                    <a:pt x="19622" y="7733"/>
                    <a:pt x="19201" y="7838"/>
                    <a:pt x="18885" y="7943"/>
                  </a:cubicBezTo>
                  <a:cubicBezTo>
                    <a:pt x="18833" y="7680"/>
                    <a:pt x="18833" y="7417"/>
                    <a:pt x="18780" y="7154"/>
                  </a:cubicBezTo>
                  <a:cubicBezTo>
                    <a:pt x="18517" y="6365"/>
                    <a:pt x="18096" y="5629"/>
                    <a:pt x="17465" y="5103"/>
                  </a:cubicBezTo>
                  <a:cubicBezTo>
                    <a:pt x="17097" y="4840"/>
                    <a:pt x="16781" y="4682"/>
                    <a:pt x="16466" y="4419"/>
                  </a:cubicBezTo>
                  <a:cubicBezTo>
                    <a:pt x="15677" y="3998"/>
                    <a:pt x="14887" y="3788"/>
                    <a:pt x="13941" y="3788"/>
                  </a:cubicBezTo>
                  <a:cubicBezTo>
                    <a:pt x="13362" y="3788"/>
                    <a:pt x="12888" y="3945"/>
                    <a:pt x="12362" y="4156"/>
                  </a:cubicBezTo>
                  <a:cubicBezTo>
                    <a:pt x="12310" y="3893"/>
                    <a:pt x="12310" y="3682"/>
                    <a:pt x="12257" y="3419"/>
                  </a:cubicBezTo>
                  <a:cubicBezTo>
                    <a:pt x="11994" y="2630"/>
                    <a:pt x="11521" y="1894"/>
                    <a:pt x="10942" y="1315"/>
                  </a:cubicBezTo>
                  <a:cubicBezTo>
                    <a:pt x="10626" y="1052"/>
                    <a:pt x="10258" y="789"/>
                    <a:pt x="9890" y="579"/>
                  </a:cubicBezTo>
                  <a:cubicBezTo>
                    <a:pt x="9101" y="210"/>
                    <a:pt x="8259" y="0"/>
                    <a:pt x="7312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9631959" y="3959950"/>
              <a:ext cx="340302" cy="334375"/>
              <a:chOff x="4864725" y="4564050"/>
              <a:chExt cx="337300" cy="33437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64725" y="4564050"/>
                <a:ext cx="337300" cy="333600"/>
              </a:xfrm>
              <a:custGeom>
                <a:avLst/>
                <a:gdLst/>
                <a:ahLst/>
                <a:cxnLst/>
                <a:rect l="l" t="t" r="r" b="b"/>
                <a:pathLst>
                  <a:path w="13492" h="13344" extrusionOk="0">
                    <a:moveTo>
                      <a:pt x="5708" y="1"/>
                    </a:moveTo>
                    <a:cubicBezTo>
                      <a:pt x="5266" y="1"/>
                      <a:pt x="4832" y="312"/>
                      <a:pt x="4735" y="861"/>
                    </a:cubicBezTo>
                    <a:lnTo>
                      <a:pt x="4261" y="4385"/>
                    </a:lnTo>
                    <a:lnTo>
                      <a:pt x="894" y="5490"/>
                    </a:lnTo>
                    <a:cubicBezTo>
                      <a:pt x="53" y="5753"/>
                      <a:pt x="0" y="6910"/>
                      <a:pt x="789" y="7279"/>
                    </a:cubicBezTo>
                    <a:lnTo>
                      <a:pt x="3998" y="8857"/>
                    </a:lnTo>
                    <a:lnTo>
                      <a:pt x="4051" y="12381"/>
                    </a:lnTo>
                    <a:cubicBezTo>
                      <a:pt x="4051" y="12981"/>
                      <a:pt x="4523" y="13344"/>
                      <a:pt x="5009" y="13344"/>
                    </a:cubicBezTo>
                    <a:cubicBezTo>
                      <a:pt x="5248" y="13344"/>
                      <a:pt x="5491" y="13256"/>
                      <a:pt x="5681" y="13065"/>
                    </a:cubicBezTo>
                    <a:lnTo>
                      <a:pt x="8154" y="10487"/>
                    </a:lnTo>
                    <a:lnTo>
                      <a:pt x="11573" y="11540"/>
                    </a:lnTo>
                    <a:cubicBezTo>
                      <a:pt x="11670" y="11572"/>
                      <a:pt x="11764" y="11587"/>
                      <a:pt x="11856" y="11587"/>
                    </a:cubicBezTo>
                    <a:cubicBezTo>
                      <a:pt x="12514" y="11587"/>
                      <a:pt x="13001" y="10818"/>
                      <a:pt x="12678" y="10172"/>
                    </a:cubicBezTo>
                    <a:lnTo>
                      <a:pt x="10942" y="7016"/>
                    </a:lnTo>
                    <a:lnTo>
                      <a:pt x="12994" y="4122"/>
                    </a:lnTo>
                    <a:cubicBezTo>
                      <a:pt x="13491" y="3426"/>
                      <a:pt x="13001" y="2588"/>
                      <a:pt x="12234" y="2588"/>
                    </a:cubicBezTo>
                    <a:cubicBezTo>
                      <a:pt x="12190" y="2588"/>
                      <a:pt x="12145" y="2591"/>
                      <a:pt x="12099" y="2597"/>
                    </a:cubicBezTo>
                    <a:lnTo>
                      <a:pt x="8575" y="3281"/>
                    </a:lnTo>
                    <a:lnTo>
                      <a:pt x="6471" y="387"/>
                    </a:lnTo>
                    <a:cubicBezTo>
                      <a:pt x="6268" y="123"/>
                      <a:pt x="5986" y="1"/>
                      <a:pt x="57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5079075" y="4628800"/>
                <a:ext cx="114450" cy="3305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1322" extrusionOk="0">
                    <a:moveTo>
                      <a:pt x="3633" y="0"/>
                    </a:moveTo>
                    <a:cubicBezTo>
                      <a:pt x="3598" y="0"/>
                      <a:pt x="3561" y="2"/>
                      <a:pt x="3525" y="7"/>
                    </a:cubicBezTo>
                    <a:lnTo>
                      <a:pt x="1" y="691"/>
                    </a:lnTo>
                    <a:lnTo>
                      <a:pt x="527" y="1322"/>
                    </a:lnTo>
                    <a:lnTo>
                      <a:pt x="4577" y="585"/>
                    </a:lnTo>
                    <a:cubicBezTo>
                      <a:pt x="4385" y="249"/>
                      <a:pt x="4017" y="0"/>
                      <a:pt x="3633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4867350" y="4564050"/>
                <a:ext cx="163100" cy="334375"/>
              </a:xfrm>
              <a:custGeom>
                <a:avLst/>
                <a:gdLst/>
                <a:ahLst/>
                <a:cxnLst/>
                <a:rect l="l" t="t" r="r" b="b"/>
                <a:pathLst>
                  <a:path w="6524" h="13375" extrusionOk="0">
                    <a:moveTo>
                      <a:pt x="5606" y="1"/>
                    </a:moveTo>
                    <a:cubicBezTo>
                      <a:pt x="5168" y="1"/>
                      <a:pt x="4747" y="312"/>
                      <a:pt x="4682" y="861"/>
                    </a:cubicBezTo>
                    <a:lnTo>
                      <a:pt x="4209" y="4385"/>
                    </a:lnTo>
                    <a:lnTo>
                      <a:pt x="842" y="5490"/>
                    </a:lnTo>
                    <a:cubicBezTo>
                      <a:pt x="53" y="5753"/>
                      <a:pt x="0" y="6910"/>
                      <a:pt x="737" y="7279"/>
                    </a:cubicBezTo>
                    <a:lnTo>
                      <a:pt x="3946" y="8857"/>
                    </a:lnTo>
                    <a:lnTo>
                      <a:pt x="3998" y="12381"/>
                    </a:lnTo>
                    <a:cubicBezTo>
                      <a:pt x="3998" y="12959"/>
                      <a:pt x="4484" y="13375"/>
                      <a:pt x="4998" y="13375"/>
                    </a:cubicBezTo>
                    <a:cubicBezTo>
                      <a:pt x="5139" y="13375"/>
                      <a:pt x="5283" y="13344"/>
                      <a:pt x="5419" y="13276"/>
                    </a:cubicBezTo>
                    <a:cubicBezTo>
                      <a:pt x="5313" y="13118"/>
                      <a:pt x="5313" y="13012"/>
                      <a:pt x="5313" y="12855"/>
                    </a:cubicBezTo>
                    <a:lnTo>
                      <a:pt x="5261" y="9330"/>
                    </a:lnTo>
                    <a:lnTo>
                      <a:pt x="2052" y="7752"/>
                    </a:lnTo>
                    <a:cubicBezTo>
                      <a:pt x="1263" y="7331"/>
                      <a:pt x="1315" y="6226"/>
                      <a:pt x="2157" y="5963"/>
                    </a:cubicBezTo>
                    <a:lnTo>
                      <a:pt x="5524" y="4859"/>
                    </a:lnTo>
                    <a:lnTo>
                      <a:pt x="5997" y="1282"/>
                    </a:lnTo>
                    <a:cubicBezTo>
                      <a:pt x="6050" y="966"/>
                      <a:pt x="6260" y="703"/>
                      <a:pt x="6523" y="598"/>
                    </a:cubicBezTo>
                    <a:lnTo>
                      <a:pt x="6366" y="387"/>
                    </a:lnTo>
                    <a:cubicBezTo>
                      <a:pt x="6163" y="123"/>
                      <a:pt x="5881" y="1"/>
                      <a:pt x="5606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7" name="Google Shape;17;p2"/>
            <p:cNvGrpSpPr/>
            <p:nvPr/>
          </p:nvGrpSpPr>
          <p:grpSpPr>
            <a:xfrm>
              <a:off x="6981913" y="6588475"/>
              <a:ext cx="291244" cy="277550"/>
              <a:chOff x="3689675" y="865975"/>
              <a:chExt cx="288675" cy="277550"/>
            </a:xfrm>
          </p:grpSpPr>
          <p:sp>
            <p:nvSpPr>
              <p:cNvPr id="18" name="Google Shape;18;p2"/>
              <p:cNvSpPr/>
              <p:nvPr/>
            </p:nvSpPr>
            <p:spPr>
              <a:xfrm>
                <a:off x="3691350" y="865975"/>
                <a:ext cx="287000" cy="277550"/>
              </a:xfrm>
              <a:custGeom>
                <a:avLst/>
                <a:gdLst/>
                <a:ahLst/>
                <a:cxnLst/>
                <a:rect l="l" t="t" r="r" b="b"/>
                <a:pathLst>
                  <a:path w="11480" h="11102" extrusionOk="0">
                    <a:moveTo>
                      <a:pt x="6491" y="0"/>
                    </a:moveTo>
                    <a:cubicBezTo>
                      <a:pt x="6242" y="0"/>
                      <a:pt x="5984" y="106"/>
                      <a:pt x="5798" y="333"/>
                    </a:cubicBezTo>
                    <a:lnTo>
                      <a:pt x="4115" y="2805"/>
                    </a:lnTo>
                    <a:lnTo>
                      <a:pt x="1169" y="2332"/>
                    </a:lnTo>
                    <a:cubicBezTo>
                      <a:pt x="1109" y="2318"/>
                      <a:pt x="1050" y="2311"/>
                      <a:pt x="992" y="2311"/>
                    </a:cubicBezTo>
                    <a:cubicBezTo>
                      <a:pt x="400" y="2311"/>
                      <a:pt x="1" y="3014"/>
                      <a:pt x="432" y="3542"/>
                    </a:cubicBezTo>
                    <a:lnTo>
                      <a:pt x="2274" y="5909"/>
                    </a:lnTo>
                    <a:lnTo>
                      <a:pt x="958" y="8644"/>
                    </a:lnTo>
                    <a:cubicBezTo>
                      <a:pt x="688" y="9186"/>
                      <a:pt x="1113" y="9804"/>
                      <a:pt x="1671" y="9804"/>
                    </a:cubicBezTo>
                    <a:cubicBezTo>
                      <a:pt x="1764" y="9804"/>
                      <a:pt x="1860" y="9787"/>
                      <a:pt x="1958" y="9749"/>
                    </a:cubicBezTo>
                    <a:lnTo>
                      <a:pt x="4746" y="8750"/>
                    </a:lnTo>
                    <a:lnTo>
                      <a:pt x="6850" y="10854"/>
                    </a:lnTo>
                    <a:cubicBezTo>
                      <a:pt x="7021" y="11025"/>
                      <a:pt x="7231" y="11101"/>
                      <a:pt x="7437" y="11101"/>
                    </a:cubicBezTo>
                    <a:cubicBezTo>
                      <a:pt x="7863" y="11101"/>
                      <a:pt x="8271" y="10772"/>
                      <a:pt x="8271" y="10275"/>
                    </a:cubicBezTo>
                    <a:lnTo>
                      <a:pt x="8165" y="7329"/>
                    </a:lnTo>
                    <a:lnTo>
                      <a:pt x="10796" y="5962"/>
                    </a:lnTo>
                    <a:cubicBezTo>
                      <a:pt x="11479" y="5593"/>
                      <a:pt x="11322" y="4699"/>
                      <a:pt x="10690" y="4489"/>
                    </a:cubicBezTo>
                    <a:lnTo>
                      <a:pt x="7797" y="3647"/>
                    </a:lnTo>
                    <a:lnTo>
                      <a:pt x="7271" y="701"/>
                    </a:lnTo>
                    <a:cubicBezTo>
                      <a:pt x="7239" y="254"/>
                      <a:pt x="6877" y="0"/>
                      <a:pt x="6491" y="0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3884950" y="957150"/>
                <a:ext cx="86825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3473" h="1631" extrusionOk="0">
                    <a:moveTo>
                      <a:pt x="0" y="0"/>
                    </a:moveTo>
                    <a:lnTo>
                      <a:pt x="158" y="631"/>
                    </a:lnTo>
                    <a:lnTo>
                      <a:pt x="3472" y="1631"/>
                    </a:lnTo>
                    <a:cubicBezTo>
                      <a:pt x="3472" y="1315"/>
                      <a:pt x="3262" y="894"/>
                      <a:pt x="2894" y="8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3689675" y="867575"/>
                <a:ext cx="183475" cy="246075"/>
              </a:xfrm>
              <a:custGeom>
                <a:avLst/>
                <a:gdLst/>
                <a:ahLst/>
                <a:cxnLst/>
                <a:rect l="l" t="t" r="r" b="b"/>
                <a:pathLst>
                  <a:path w="7339" h="9843" extrusionOk="0">
                    <a:moveTo>
                      <a:pt x="6452" y="0"/>
                    </a:moveTo>
                    <a:cubicBezTo>
                      <a:pt x="6207" y="0"/>
                      <a:pt x="5962" y="118"/>
                      <a:pt x="5813" y="374"/>
                    </a:cubicBezTo>
                    <a:lnTo>
                      <a:pt x="4129" y="2794"/>
                    </a:lnTo>
                    <a:lnTo>
                      <a:pt x="1131" y="2320"/>
                    </a:lnTo>
                    <a:cubicBezTo>
                      <a:pt x="1091" y="2314"/>
                      <a:pt x="1052" y="2311"/>
                      <a:pt x="1014" y="2311"/>
                    </a:cubicBezTo>
                    <a:cubicBezTo>
                      <a:pt x="395" y="2311"/>
                      <a:pt x="1" y="3087"/>
                      <a:pt x="447" y="3583"/>
                    </a:cubicBezTo>
                    <a:lnTo>
                      <a:pt x="2288" y="5950"/>
                    </a:lnTo>
                    <a:lnTo>
                      <a:pt x="973" y="8633"/>
                    </a:lnTo>
                    <a:cubicBezTo>
                      <a:pt x="710" y="9212"/>
                      <a:pt x="1078" y="9843"/>
                      <a:pt x="1657" y="9843"/>
                    </a:cubicBezTo>
                    <a:cubicBezTo>
                      <a:pt x="1762" y="9685"/>
                      <a:pt x="1762" y="9633"/>
                      <a:pt x="1815" y="9475"/>
                    </a:cubicBezTo>
                    <a:lnTo>
                      <a:pt x="3130" y="6792"/>
                    </a:lnTo>
                    <a:lnTo>
                      <a:pt x="1288" y="4425"/>
                    </a:lnTo>
                    <a:cubicBezTo>
                      <a:pt x="844" y="3881"/>
                      <a:pt x="1281" y="3153"/>
                      <a:pt x="1858" y="3153"/>
                    </a:cubicBezTo>
                    <a:cubicBezTo>
                      <a:pt x="1896" y="3153"/>
                      <a:pt x="1934" y="3156"/>
                      <a:pt x="1972" y="3162"/>
                    </a:cubicBezTo>
                    <a:lnTo>
                      <a:pt x="4971" y="3636"/>
                    </a:lnTo>
                    <a:lnTo>
                      <a:pt x="6654" y="1216"/>
                    </a:lnTo>
                    <a:cubicBezTo>
                      <a:pt x="6865" y="953"/>
                      <a:pt x="7075" y="900"/>
                      <a:pt x="7338" y="900"/>
                    </a:cubicBezTo>
                    <a:lnTo>
                      <a:pt x="7233" y="690"/>
                    </a:lnTo>
                    <a:cubicBezTo>
                      <a:pt x="7170" y="252"/>
                      <a:pt x="6811" y="0"/>
                      <a:pt x="6452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1" name="Google Shape;21;p2"/>
            <p:cNvGrpSpPr/>
            <p:nvPr/>
          </p:nvGrpSpPr>
          <p:grpSpPr>
            <a:xfrm>
              <a:off x="6643903" y="1074100"/>
              <a:ext cx="295255" cy="276725"/>
              <a:chOff x="5348675" y="2068175"/>
              <a:chExt cx="292650" cy="276725"/>
            </a:xfrm>
          </p:grpSpPr>
          <p:sp>
            <p:nvSpPr>
              <p:cNvPr id="22" name="Google Shape;22;p2"/>
              <p:cNvSpPr/>
              <p:nvPr/>
            </p:nvSpPr>
            <p:spPr>
              <a:xfrm>
                <a:off x="5353950" y="2069650"/>
                <a:ext cx="287375" cy="273500"/>
              </a:xfrm>
              <a:custGeom>
                <a:avLst/>
                <a:gdLst/>
                <a:ahLst/>
                <a:cxnLst/>
                <a:rect l="l" t="t" r="r" b="b"/>
                <a:pathLst>
                  <a:path w="11495" h="10940" extrusionOk="0">
                    <a:moveTo>
                      <a:pt x="3407" y="1"/>
                    </a:moveTo>
                    <a:cubicBezTo>
                      <a:pt x="2961" y="1"/>
                      <a:pt x="2567" y="368"/>
                      <a:pt x="2683" y="793"/>
                    </a:cubicBezTo>
                    <a:lnTo>
                      <a:pt x="3104" y="3739"/>
                    </a:lnTo>
                    <a:lnTo>
                      <a:pt x="579" y="5369"/>
                    </a:lnTo>
                    <a:cubicBezTo>
                      <a:pt x="0" y="5790"/>
                      <a:pt x="158" y="6685"/>
                      <a:pt x="842" y="6842"/>
                    </a:cubicBezTo>
                    <a:lnTo>
                      <a:pt x="3840" y="7421"/>
                    </a:lnTo>
                    <a:lnTo>
                      <a:pt x="4629" y="10314"/>
                    </a:lnTo>
                    <a:cubicBezTo>
                      <a:pt x="4688" y="10725"/>
                      <a:pt x="5025" y="10939"/>
                      <a:pt x="5366" y="10939"/>
                    </a:cubicBezTo>
                    <a:cubicBezTo>
                      <a:pt x="5636" y="10939"/>
                      <a:pt x="5910" y="10804"/>
                      <a:pt x="6050" y="10525"/>
                    </a:cubicBezTo>
                    <a:lnTo>
                      <a:pt x="7523" y="7894"/>
                    </a:lnTo>
                    <a:lnTo>
                      <a:pt x="10469" y="8000"/>
                    </a:lnTo>
                    <a:cubicBezTo>
                      <a:pt x="10503" y="8005"/>
                      <a:pt x="10537" y="8008"/>
                      <a:pt x="10570" y="8008"/>
                    </a:cubicBezTo>
                    <a:cubicBezTo>
                      <a:pt x="11143" y="8008"/>
                      <a:pt x="11495" y="7182"/>
                      <a:pt x="11047" y="6685"/>
                    </a:cubicBezTo>
                    <a:lnTo>
                      <a:pt x="8996" y="4528"/>
                    </a:lnTo>
                    <a:lnTo>
                      <a:pt x="10048" y="1740"/>
                    </a:lnTo>
                    <a:cubicBezTo>
                      <a:pt x="10220" y="1181"/>
                      <a:pt x="9829" y="657"/>
                      <a:pt x="9307" y="657"/>
                    </a:cubicBezTo>
                    <a:cubicBezTo>
                      <a:pt x="9191" y="657"/>
                      <a:pt x="9068" y="683"/>
                      <a:pt x="8943" y="740"/>
                    </a:cubicBezTo>
                    <a:lnTo>
                      <a:pt x="6260" y="2003"/>
                    </a:lnTo>
                    <a:lnTo>
                      <a:pt x="3893" y="162"/>
                    </a:lnTo>
                    <a:cubicBezTo>
                      <a:pt x="3739" y="49"/>
                      <a:pt x="3569" y="1"/>
                      <a:pt x="3407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5507800" y="2086575"/>
                <a:ext cx="93400" cy="43675"/>
              </a:xfrm>
              <a:custGeom>
                <a:avLst/>
                <a:gdLst/>
                <a:ahLst/>
                <a:cxnLst/>
                <a:rect l="l" t="t" r="r" b="b"/>
                <a:pathLst>
                  <a:path w="3736" h="1747" extrusionOk="0">
                    <a:moveTo>
                      <a:pt x="3047" y="0"/>
                    </a:moveTo>
                    <a:cubicBezTo>
                      <a:pt x="2943" y="0"/>
                      <a:pt x="2838" y="20"/>
                      <a:pt x="2736" y="63"/>
                    </a:cubicBezTo>
                    <a:lnTo>
                      <a:pt x="1" y="1326"/>
                    </a:lnTo>
                    <a:lnTo>
                      <a:pt x="632" y="1747"/>
                    </a:lnTo>
                    <a:lnTo>
                      <a:pt x="3736" y="326"/>
                    </a:lnTo>
                    <a:cubicBezTo>
                      <a:pt x="3583" y="136"/>
                      <a:pt x="3320" y="0"/>
                      <a:pt x="3047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5348675" y="2068175"/>
                <a:ext cx="148650" cy="276725"/>
              </a:xfrm>
              <a:custGeom>
                <a:avLst/>
                <a:gdLst/>
                <a:ahLst/>
                <a:cxnLst/>
                <a:rect l="l" t="t" r="r" b="b"/>
                <a:pathLst>
                  <a:path w="5946" h="11069" extrusionOk="0">
                    <a:moveTo>
                      <a:pt x="3520" y="1"/>
                    </a:moveTo>
                    <a:cubicBezTo>
                      <a:pt x="3056" y="1"/>
                      <a:pt x="2660" y="369"/>
                      <a:pt x="2736" y="904"/>
                    </a:cubicBezTo>
                    <a:lnTo>
                      <a:pt x="3104" y="3850"/>
                    </a:lnTo>
                    <a:lnTo>
                      <a:pt x="632" y="5534"/>
                    </a:lnTo>
                    <a:cubicBezTo>
                      <a:pt x="1" y="5902"/>
                      <a:pt x="211" y="6849"/>
                      <a:pt x="895" y="6954"/>
                    </a:cubicBezTo>
                    <a:lnTo>
                      <a:pt x="3841" y="7533"/>
                    </a:lnTo>
                    <a:lnTo>
                      <a:pt x="4630" y="10478"/>
                    </a:lnTo>
                    <a:cubicBezTo>
                      <a:pt x="4765" y="10849"/>
                      <a:pt x="5093" y="11068"/>
                      <a:pt x="5422" y="11068"/>
                    </a:cubicBezTo>
                    <a:cubicBezTo>
                      <a:pt x="5608" y="11068"/>
                      <a:pt x="5793" y="10998"/>
                      <a:pt x="5945" y="10847"/>
                    </a:cubicBezTo>
                    <a:cubicBezTo>
                      <a:pt x="5945" y="10794"/>
                      <a:pt x="5945" y="10741"/>
                      <a:pt x="5893" y="10584"/>
                    </a:cubicBezTo>
                    <a:lnTo>
                      <a:pt x="5103" y="7690"/>
                    </a:lnTo>
                    <a:lnTo>
                      <a:pt x="2105" y="7112"/>
                    </a:lnTo>
                    <a:cubicBezTo>
                      <a:pt x="1421" y="6954"/>
                      <a:pt x="1263" y="6060"/>
                      <a:pt x="1842" y="5639"/>
                    </a:cubicBezTo>
                    <a:lnTo>
                      <a:pt x="4367" y="4008"/>
                    </a:lnTo>
                    <a:lnTo>
                      <a:pt x="3946" y="1062"/>
                    </a:lnTo>
                    <a:cubicBezTo>
                      <a:pt x="3894" y="799"/>
                      <a:pt x="4051" y="536"/>
                      <a:pt x="4209" y="326"/>
                    </a:cubicBezTo>
                    <a:lnTo>
                      <a:pt x="4051" y="168"/>
                    </a:lnTo>
                    <a:cubicBezTo>
                      <a:pt x="3879" y="53"/>
                      <a:pt x="3694" y="1"/>
                      <a:pt x="3520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5" name="Google Shape;25;p2"/>
            <p:cNvGrpSpPr/>
            <p:nvPr/>
          </p:nvGrpSpPr>
          <p:grpSpPr>
            <a:xfrm>
              <a:off x="3073043" y="6288528"/>
              <a:ext cx="228593" cy="194302"/>
              <a:chOff x="1916200" y="1417475"/>
              <a:chExt cx="229350" cy="228000"/>
            </a:xfrm>
          </p:grpSpPr>
          <p:sp>
            <p:nvSpPr>
              <p:cNvPr id="26" name="Google Shape;26;p2"/>
              <p:cNvSpPr/>
              <p:nvPr/>
            </p:nvSpPr>
            <p:spPr>
              <a:xfrm>
                <a:off x="1918850" y="1417475"/>
                <a:ext cx="226700" cy="22780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9112" extrusionOk="0">
                    <a:moveTo>
                      <a:pt x="3793" y="1"/>
                    </a:moveTo>
                    <a:cubicBezTo>
                      <a:pt x="3485" y="1"/>
                      <a:pt x="3189" y="218"/>
                      <a:pt x="3156" y="577"/>
                    </a:cubicBezTo>
                    <a:lnTo>
                      <a:pt x="2893" y="2997"/>
                    </a:lnTo>
                    <a:lnTo>
                      <a:pt x="579" y="3786"/>
                    </a:lnTo>
                    <a:cubicBezTo>
                      <a:pt x="53" y="3944"/>
                      <a:pt x="0" y="4733"/>
                      <a:pt x="526" y="4996"/>
                    </a:cubicBezTo>
                    <a:lnTo>
                      <a:pt x="2683" y="6048"/>
                    </a:lnTo>
                    <a:lnTo>
                      <a:pt x="2683" y="8468"/>
                    </a:lnTo>
                    <a:cubicBezTo>
                      <a:pt x="2683" y="8863"/>
                      <a:pt x="3027" y="9111"/>
                      <a:pt x="3362" y="9111"/>
                    </a:cubicBezTo>
                    <a:cubicBezTo>
                      <a:pt x="3517" y="9111"/>
                      <a:pt x="3671" y="9058"/>
                      <a:pt x="3788" y="8942"/>
                    </a:cubicBezTo>
                    <a:lnTo>
                      <a:pt x="5524" y="7153"/>
                    </a:lnTo>
                    <a:lnTo>
                      <a:pt x="7786" y="7889"/>
                    </a:lnTo>
                    <a:cubicBezTo>
                      <a:pt x="7871" y="7918"/>
                      <a:pt x="7953" y="7931"/>
                      <a:pt x="8029" y="7931"/>
                    </a:cubicBezTo>
                    <a:cubicBezTo>
                      <a:pt x="8518" y="7931"/>
                      <a:pt x="8802" y="7397"/>
                      <a:pt x="8575" y="6943"/>
                    </a:cubicBezTo>
                    <a:lnTo>
                      <a:pt x="7417" y="4786"/>
                    </a:lnTo>
                    <a:lnTo>
                      <a:pt x="8785" y="2787"/>
                    </a:lnTo>
                    <a:cubicBezTo>
                      <a:pt x="9067" y="2317"/>
                      <a:pt x="8803" y="1763"/>
                      <a:pt x="8331" y="1763"/>
                    </a:cubicBezTo>
                    <a:cubicBezTo>
                      <a:pt x="8275" y="1763"/>
                      <a:pt x="8215" y="1770"/>
                      <a:pt x="8154" y="1787"/>
                    </a:cubicBezTo>
                    <a:lnTo>
                      <a:pt x="5787" y="2208"/>
                    </a:lnTo>
                    <a:lnTo>
                      <a:pt x="4314" y="262"/>
                    </a:lnTo>
                    <a:cubicBezTo>
                      <a:pt x="4174" y="82"/>
                      <a:pt x="3981" y="1"/>
                      <a:pt x="37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2063500" y="1463200"/>
                <a:ext cx="76300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3052" h="853" extrusionOk="0">
                    <a:moveTo>
                      <a:pt x="2487" y="1"/>
                    </a:moveTo>
                    <a:cubicBezTo>
                      <a:pt x="2449" y="1"/>
                      <a:pt x="2409" y="4"/>
                      <a:pt x="2368" y="11"/>
                    </a:cubicBezTo>
                    <a:lnTo>
                      <a:pt x="1" y="484"/>
                    </a:lnTo>
                    <a:lnTo>
                      <a:pt x="316" y="853"/>
                    </a:lnTo>
                    <a:lnTo>
                      <a:pt x="3052" y="379"/>
                    </a:lnTo>
                    <a:cubicBezTo>
                      <a:pt x="2960" y="150"/>
                      <a:pt x="2749" y="1"/>
                      <a:pt x="2487" y="1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916200" y="1417475"/>
                <a:ext cx="113125" cy="228000"/>
              </a:xfrm>
              <a:custGeom>
                <a:avLst/>
                <a:gdLst/>
                <a:ahLst/>
                <a:cxnLst/>
                <a:rect l="l" t="t" r="r" b="b"/>
                <a:pathLst>
                  <a:path w="4525" h="9120" extrusionOk="0">
                    <a:moveTo>
                      <a:pt x="3919" y="1"/>
                    </a:moveTo>
                    <a:cubicBezTo>
                      <a:pt x="3604" y="1"/>
                      <a:pt x="3275" y="218"/>
                      <a:pt x="3210" y="577"/>
                    </a:cubicBezTo>
                    <a:lnTo>
                      <a:pt x="2894" y="2997"/>
                    </a:lnTo>
                    <a:lnTo>
                      <a:pt x="580" y="3786"/>
                    </a:lnTo>
                    <a:cubicBezTo>
                      <a:pt x="54" y="3997"/>
                      <a:pt x="1" y="4733"/>
                      <a:pt x="527" y="4996"/>
                    </a:cubicBezTo>
                    <a:lnTo>
                      <a:pt x="2684" y="6048"/>
                    </a:lnTo>
                    <a:lnTo>
                      <a:pt x="2684" y="8468"/>
                    </a:lnTo>
                    <a:cubicBezTo>
                      <a:pt x="2684" y="8871"/>
                      <a:pt x="2992" y="9119"/>
                      <a:pt x="3349" y="9119"/>
                    </a:cubicBezTo>
                    <a:cubicBezTo>
                      <a:pt x="3458" y="9119"/>
                      <a:pt x="3572" y="9096"/>
                      <a:pt x="3683" y="9047"/>
                    </a:cubicBezTo>
                    <a:cubicBezTo>
                      <a:pt x="3631" y="8942"/>
                      <a:pt x="3631" y="8889"/>
                      <a:pt x="3631" y="8784"/>
                    </a:cubicBezTo>
                    <a:lnTo>
                      <a:pt x="3631" y="6364"/>
                    </a:lnTo>
                    <a:lnTo>
                      <a:pt x="1474" y="5312"/>
                    </a:lnTo>
                    <a:cubicBezTo>
                      <a:pt x="948" y="5049"/>
                      <a:pt x="1000" y="4260"/>
                      <a:pt x="1526" y="4154"/>
                    </a:cubicBezTo>
                    <a:lnTo>
                      <a:pt x="3841" y="3365"/>
                    </a:lnTo>
                    <a:lnTo>
                      <a:pt x="4157" y="893"/>
                    </a:lnTo>
                    <a:cubicBezTo>
                      <a:pt x="4157" y="630"/>
                      <a:pt x="4367" y="525"/>
                      <a:pt x="4525" y="367"/>
                    </a:cubicBezTo>
                    <a:lnTo>
                      <a:pt x="4420" y="262"/>
                    </a:lnTo>
                    <a:cubicBezTo>
                      <a:pt x="4300" y="82"/>
                      <a:pt x="4112" y="1"/>
                      <a:pt x="3919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9" name="Google Shape;29;p2"/>
            <p:cNvGrpSpPr/>
            <p:nvPr/>
          </p:nvGrpSpPr>
          <p:grpSpPr>
            <a:xfrm>
              <a:off x="8472525" y="4670500"/>
              <a:ext cx="135369" cy="129375"/>
              <a:chOff x="2419900" y="952925"/>
              <a:chExt cx="134175" cy="129375"/>
            </a:xfrm>
          </p:grpSpPr>
          <p:sp>
            <p:nvSpPr>
              <p:cNvPr id="30" name="Google Shape;30;p2"/>
              <p:cNvSpPr/>
              <p:nvPr/>
            </p:nvSpPr>
            <p:spPr>
              <a:xfrm>
                <a:off x="2421550" y="952925"/>
                <a:ext cx="132525" cy="129375"/>
              </a:xfrm>
              <a:custGeom>
                <a:avLst/>
                <a:gdLst/>
                <a:ahLst/>
                <a:cxnLst/>
                <a:rect l="l" t="t" r="r" b="b"/>
                <a:pathLst>
                  <a:path w="5301" h="5175" extrusionOk="0">
                    <a:moveTo>
                      <a:pt x="2854" y="1"/>
                    </a:moveTo>
                    <a:cubicBezTo>
                      <a:pt x="2742" y="1"/>
                      <a:pt x="2640" y="55"/>
                      <a:pt x="2617" y="169"/>
                    </a:cubicBezTo>
                    <a:lnTo>
                      <a:pt x="1881" y="1326"/>
                    </a:lnTo>
                    <a:lnTo>
                      <a:pt x="513" y="1221"/>
                    </a:lnTo>
                    <a:cubicBezTo>
                      <a:pt x="493" y="1218"/>
                      <a:pt x="473" y="1216"/>
                      <a:pt x="453" y="1216"/>
                    </a:cubicBezTo>
                    <a:cubicBezTo>
                      <a:pt x="172" y="1216"/>
                      <a:pt x="1" y="1554"/>
                      <a:pt x="198" y="1800"/>
                    </a:cubicBezTo>
                    <a:lnTo>
                      <a:pt x="1092" y="2852"/>
                    </a:lnTo>
                    <a:lnTo>
                      <a:pt x="566" y="4167"/>
                    </a:lnTo>
                    <a:cubicBezTo>
                      <a:pt x="478" y="4431"/>
                      <a:pt x="647" y="4731"/>
                      <a:pt x="889" y="4731"/>
                    </a:cubicBezTo>
                    <a:cubicBezTo>
                      <a:pt x="937" y="4731"/>
                      <a:pt x="987" y="4719"/>
                      <a:pt x="1039" y="4693"/>
                    </a:cubicBezTo>
                    <a:lnTo>
                      <a:pt x="2354" y="4167"/>
                    </a:lnTo>
                    <a:lnTo>
                      <a:pt x="3407" y="5114"/>
                    </a:lnTo>
                    <a:cubicBezTo>
                      <a:pt x="3462" y="5155"/>
                      <a:pt x="3527" y="5175"/>
                      <a:pt x="3594" y="5175"/>
                    </a:cubicBezTo>
                    <a:cubicBezTo>
                      <a:pt x="3784" y="5175"/>
                      <a:pt x="3985" y="5018"/>
                      <a:pt x="3985" y="4746"/>
                    </a:cubicBezTo>
                    <a:lnTo>
                      <a:pt x="3880" y="3378"/>
                    </a:lnTo>
                    <a:lnTo>
                      <a:pt x="5037" y="2641"/>
                    </a:lnTo>
                    <a:cubicBezTo>
                      <a:pt x="5300" y="2536"/>
                      <a:pt x="5248" y="2063"/>
                      <a:pt x="4932" y="2010"/>
                    </a:cubicBezTo>
                    <a:lnTo>
                      <a:pt x="3512" y="1695"/>
                    </a:lnTo>
                    <a:lnTo>
                      <a:pt x="3196" y="274"/>
                    </a:lnTo>
                    <a:cubicBezTo>
                      <a:pt x="3166" y="95"/>
                      <a:pt x="3001" y="1"/>
                      <a:pt x="2854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2510650" y="995275"/>
                <a:ext cx="408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685" extrusionOk="0">
                    <a:moveTo>
                      <a:pt x="0" y="1"/>
                    </a:moveTo>
                    <a:lnTo>
                      <a:pt x="53" y="316"/>
                    </a:lnTo>
                    <a:lnTo>
                      <a:pt x="1631" y="684"/>
                    </a:lnTo>
                    <a:cubicBezTo>
                      <a:pt x="1631" y="579"/>
                      <a:pt x="1473" y="369"/>
                      <a:pt x="1368" y="31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2419900" y="952925"/>
                <a:ext cx="81575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4715" extrusionOk="0">
                    <a:moveTo>
                      <a:pt x="2910" y="1"/>
                    </a:moveTo>
                    <a:cubicBezTo>
                      <a:pt x="2791" y="1"/>
                      <a:pt x="2676" y="55"/>
                      <a:pt x="2631" y="169"/>
                    </a:cubicBezTo>
                    <a:lnTo>
                      <a:pt x="1894" y="1326"/>
                    </a:lnTo>
                    <a:lnTo>
                      <a:pt x="527" y="1221"/>
                    </a:lnTo>
                    <a:cubicBezTo>
                      <a:pt x="211" y="1221"/>
                      <a:pt x="1" y="1537"/>
                      <a:pt x="211" y="1800"/>
                    </a:cubicBezTo>
                    <a:lnTo>
                      <a:pt x="444" y="2074"/>
                    </a:lnTo>
                    <a:lnTo>
                      <a:pt x="444" y="2074"/>
                    </a:lnTo>
                    <a:cubicBezTo>
                      <a:pt x="423" y="1876"/>
                      <a:pt x="553" y="1678"/>
                      <a:pt x="745" y="1678"/>
                    </a:cubicBezTo>
                    <a:cubicBezTo>
                      <a:pt x="776" y="1678"/>
                      <a:pt x="808" y="1683"/>
                      <a:pt x="842" y="1695"/>
                    </a:cubicBezTo>
                    <a:lnTo>
                      <a:pt x="2210" y="1800"/>
                    </a:lnTo>
                    <a:lnTo>
                      <a:pt x="2946" y="642"/>
                    </a:lnTo>
                    <a:cubicBezTo>
                      <a:pt x="2999" y="485"/>
                      <a:pt x="3157" y="432"/>
                      <a:pt x="3262" y="432"/>
                    </a:cubicBezTo>
                    <a:lnTo>
                      <a:pt x="3262" y="274"/>
                    </a:lnTo>
                    <a:cubicBezTo>
                      <a:pt x="3232" y="95"/>
                      <a:pt x="3067" y="1"/>
                      <a:pt x="2910" y="1"/>
                    </a:cubicBezTo>
                    <a:close/>
                    <a:moveTo>
                      <a:pt x="444" y="2074"/>
                    </a:moveTo>
                    <a:cubicBezTo>
                      <a:pt x="452" y="2143"/>
                      <a:pt x="478" y="2212"/>
                      <a:pt x="527" y="2273"/>
                    </a:cubicBezTo>
                    <a:lnTo>
                      <a:pt x="1078" y="2921"/>
                    </a:lnTo>
                    <a:lnTo>
                      <a:pt x="1078" y="2921"/>
                    </a:lnTo>
                    <a:lnTo>
                      <a:pt x="1105" y="2852"/>
                    </a:lnTo>
                    <a:lnTo>
                      <a:pt x="444" y="2074"/>
                    </a:lnTo>
                    <a:close/>
                    <a:moveTo>
                      <a:pt x="1078" y="2921"/>
                    </a:moveTo>
                    <a:lnTo>
                      <a:pt x="579" y="4167"/>
                    </a:lnTo>
                    <a:cubicBezTo>
                      <a:pt x="486" y="4401"/>
                      <a:pt x="642" y="4636"/>
                      <a:pt x="864" y="4684"/>
                    </a:cubicBezTo>
                    <a:lnTo>
                      <a:pt x="864" y="4684"/>
                    </a:lnTo>
                    <a:cubicBezTo>
                      <a:pt x="869" y="4671"/>
                      <a:pt x="879" y="4656"/>
                      <a:pt x="895" y="4640"/>
                    </a:cubicBezTo>
                    <a:lnTo>
                      <a:pt x="1421" y="3325"/>
                    </a:lnTo>
                    <a:lnTo>
                      <a:pt x="1078" y="2921"/>
                    </a:lnTo>
                    <a:close/>
                    <a:moveTo>
                      <a:pt x="864" y="4684"/>
                    </a:moveTo>
                    <a:cubicBezTo>
                      <a:pt x="856" y="4702"/>
                      <a:pt x="861" y="4715"/>
                      <a:pt x="881" y="4715"/>
                    </a:cubicBezTo>
                    <a:cubicBezTo>
                      <a:pt x="895" y="4715"/>
                      <a:pt x="917" y="4708"/>
                      <a:pt x="947" y="4693"/>
                    </a:cubicBezTo>
                    <a:cubicBezTo>
                      <a:pt x="919" y="4693"/>
                      <a:pt x="891" y="4690"/>
                      <a:pt x="864" y="4684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33;p2"/>
            <p:cNvGrpSpPr/>
            <p:nvPr/>
          </p:nvGrpSpPr>
          <p:grpSpPr>
            <a:xfrm>
              <a:off x="1397120" y="3005138"/>
              <a:ext cx="139329" cy="128300"/>
              <a:chOff x="732600" y="1890325"/>
              <a:chExt cx="138100" cy="128300"/>
            </a:xfrm>
          </p:grpSpPr>
          <p:sp>
            <p:nvSpPr>
              <p:cNvPr id="34" name="Google Shape;34;p2"/>
              <p:cNvSpPr/>
              <p:nvPr/>
            </p:nvSpPr>
            <p:spPr>
              <a:xfrm>
                <a:off x="732600" y="1890325"/>
                <a:ext cx="138100" cy="127525"/>
              </a:xfrm>
              <a:custGeom>
                <a:avLst/>
                <a:gdLst/>
                <a:ahLst/>
                <a:cxnLst/>
                <a:rect l="l" t="t" r="r" b="b"/>
                <a:pathLst>
                  <a:path w="5524" h="5101" extrusionOk="0">
                    <a:moveTo>
                      <a:pt x="1431" y="1"/>
                    </a:moveTo>
                    <a:cubicBezTo>
                      <a:pt x="1188" y="1"/>
                      <a:pt x="1025" y="229"/>
                      <a:pt x="1105" y="548"/>
                    </a:cubicBezTo>
                    <a:lnTo>
                      <a:pt x="1368" y="1916"/>
                    </a:lnTo>
                    <a:lnTo>
                      <a:pt x="263" y="2758"/>
                    </a:lnTo>
                    <a:cubicBezTo>
                      <a:pt x="0" y="2968"/>
                      <a:pt x="158" y="3389"/>
                      <a:pt x="474" y="3442"/>
                    </a:cubicBezTo>
                    <a:lnTo>
                      <a:pt x="1842" y="3547"/>
                    </a:lnTo>
                    <a:lnTo>
                      <a:pt x="2315" y="4862"/>
                    </a:lnTo>
                    <a:cubicBezTo>
                      <a:pt x="2372" y="5004"/>
                      <a:pt x="2537" y="5100"/>
                      <a:pt x="2701" y="5100"/>
                    </a:cubicBezTo>
                    <a:cubicBezTo>
                      <a:pt x="2840" y="5100"/>
                      <a:pt x="2979" y="5031"/>
                      <a:pt x="3052" y="4862"/>
                    </a:cubicBezTo>
                    <a:lnTo>
                      <a:pt x="3630" y="3652"/>
                    </a:lnTo>
                    <a:lnTo>
                      <a:pt x="4998" y="3547"/>
                    </a:lnTo>
                    <a:cubicBezTo>
                      <a:pt x="5314" y="3547"/>
                      <a:pt x="5524" y="3126"/>
                      <a:pt x="5261" y="2916"/>
                    </a:cubicBezTo>
                    <a:lnTo>
                      <a:pt x="4209" y="1969"/>
                    </a:lnTo>
                    <a:lnTo>
                      <a:pt x="4630" y="601"/>
                    </a:lnTo>
                    <a:cubicBezTo>
                      <a:pt x="4716" y="343"/>
                      <a:pt x="4486" y="86"/>
                      <a:pt x="4255" y="86"/>
                    </a:cubicBezTo>
                    <a:cubicBezTo>
                      <a:pt x="4204" y="86"/>
                      <a:pt x="4152" y="99"/>
                      <a:pt x="4104" y="128"/>
                    </a:cubicBezTo>
                    <a:lnTo>
                      <a:pt x="2841" y="864"/>
                    </a:lnTo>
                    <a:lnTo>
                      <a:pt x="1684" y="75"/>
                    </a:lnTo>
                    <a:cubicBezTo>
                      <a:pt x="1595" y="24"/>
                      <a:pt x="1509" y="1"/>
                      <a:pt x="1431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802300" y="1893750"/>
                <a:ext cx="42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1684" h="938" extrusionOk="0">
                    <a:moveTo>
                      <a:pt x="1447" y="1"/>
                    </a:moveTo>
                    <a:cubicBezTo>
                      <a:pt x="1377" y="1"/>
                      <a:pt x="1299" y="30"/>
                      <a:pt x="1210" y="96"/>
                    </a:cubicBezTo>
                    <a:lnTo>
                      <a:pt x="1" y="780"/>
                    </a:lnTo>
                    <a:lnTo>
                      <a:pt x="316" y="938"/>
                    </a:lnTo>
                    <a:lnTo>
                      <a:pt x="1684" y="148"/>
                    </a:lnTo>
                    <a:cubicBezTo>
                      <a:pt x="1623" y="57"/>
                      <a:pt x="1544" y="1"/>
                      <a:pt x="1447" y="1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732600" y="1892325"/>
                <a:ext cx="74975" cy="126300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5052" extrusionOk="0">
                    <a:moveTo>
                      <a:pt x="1559" y="0"/>
                    </a:moveTo>
                    <a:cubicBezTo>
                      <a:pt x="1320" y="0"/>
                      <a:pt x="1063" y="218"/>
                      <a:pt x="1105" y="468"/>
                    </a:cubicBezTo>
                    <a:lnTo>
                      <a:pt x="1368" y="1836"/>
                    </a:lnTo>
                    <a:lnTo>
                      <a:pt x="263" y="2678"/>
                    </a:lnTo>
                    <a:cubicBezTo>
                      <a:pt x="0" y="2888"/>
                      <a:pt x="158" y="3362"/>
                      <a:pt x="474" y="3362"/>
                    </a:cubicBezTo>
                    <a:lnTo>
                      <a:pt x="1842" y="3467"/>
                    </a:lnTo>
                    <a:lnTo>
                      <a:pt x="2315" y="4782"/>
                    </a:lnTo>
                    <a:cubicBezTo>
                      <a:pt x="2415" y="4949"/>
                      <a:pt x="2578" y="5052"/>
                      <a:pt x="2738" y="5052"/>
                    </a:cubicBezTo>
                    <a:cubicBezTo>
                      <a:pt x="2830" y="5052"/>
                      <a:pt x="2922" y="5017"/>
                      <a:pt x="2999" y="4940"/>
                    </a:cubicBezTo>
                    <a:cubicBezTo>
                      <a:pt x="2894" y="4887"/>
                      <a:pt x="2841" y="4887"/>
                      <a:pt x="2841" y="4782"/>
                    </a:cubicBezTo>
                    <a:lnTo>
                      <a:pt x="2368" y="3467"/>
                    </a:lnTo>
                    <a:lnTo>
                      <a:pt x="1000" y="3362"/>
                    </a:lnTo>
                    <a:cubicBezTo>
                      <a:pt x="684" y="3309"/>
                      <a:pt x="527" y="2888"/>
                      <a:pt x="790" y="2678"/>
                    </a:cubicBezTo>
                    <a:lnTo>
                      <a:pt x="1894" y="1836"/>
                    </a:lnTo>
                    <a:lnTo>
                      <a:pt x="1631" y="468"/>
                    </a:lnTo>
                    <a:cubicBezTo>
                      <a:pt x="1631" y="311"/>
                      <a:pt x="1631" y="205"/>
                      <a:pt x="1789" y="153"/>
                    </a:cubicBezTo>
                    <a:lnTo>
                      <a:pt x="1736" y="48"/>
                    </a:lnTo>
                    <a:cubicBezTo>
                      <a:pt x="1682" y="15"/>
                      <a:pt x="1621" y="0"/>
                      <a:pt x="1559" y="0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37" name="Google Shape;37;p2"/>
            <p:cNvGrpSpPr/>
            <p:nvPr/>
          </p:nvGrpSpPr>
          <p:grpSpPr>
            <a:xfrm rot="-1856811">
              <a:off x="1565612" y="819222"/>
              <a:ext cx="1338947" cy="1025873"/>
              <a:chOff x="6015800" y="923575"/>
              <a:chExt cx="1212225" cy="937075"/>
            </a:xfrm>
          </p:grpSpPr>
          <p:sp>
            <p:nvSpPr>
              <p:cNvPr id="38" name="Google Shape;38;p2"/>
              <p:cNvSpPr/>
              <p:nvPr/>
            </p:nvSpPr>
            <p:spPr>
              <a:xfrm>
                <a:off x="6015800" y="923575"/>
                <a:ext cx="375800" cy="361850"/>
              </a:xfrm>
              <a:custGeom>
                <a:avLst/>
                <a:gdLst/>
                <a:ahLst/>
                <a:cxnLst/>
                <a:rect l="l" t="t" r="r" b="b"/>
                <a:pathLst>
                  <a:path w="15032" h="14474" extrusionOk="0">
                    <a:moveTo>
                      <a:pt x="8300" y="0"/>
                    </a:moveTo>
                    <a:cubicBezTo>
                      <a:pt x="7968" y="0"/>
                      <a:pt x="7628" y="165"/>
                      <a:pt x="7404" y="501"/>
                    </a:cubicBezTo>
                    <a:lnTo>
                      <a:pt x="5352" y="3815"/>
                    </a:lnTo>
                    <a:lnTo>
                      <a:pt x="1459" y="3447"/>
                    </a:lnTo>
                    <a:cubicBezTo>
                      <a:pt x="1438" y="3446"/>
                      <a:pt x="1416" y="3445"/>
                      <a:pt x="1395" y="3445"/>
                    </a:cubicBezTo>
                    <a:cubicBezTo>
                      <a:pt x="538" y="3445"/>
                      <a:pt x="0" y="4463"/>
                      <a:pt x="565" y="5131"/>
                    </a:cubicBezTo>
                    <a:lnTo>
                      <a:pt x="3038" y="8129"/>
                    </a:lnTo>
                    <a:lnTo>
                      <a:pt x="1459" y="11706"/>
                    </a:lnTo>
                    <a:cubicBezTo>
                      <a:pt x="1145" y="12469"/>
                      <a:pt x="1712" y="13194"/>
                      <a:pt x="2474" y="13194"/>
                    </a:cubicBezTo>
                    <a:cubicBezTo>
                      <a:pt x="2604" y="13194"/>
                      <a:pt x="2741" y="13173"/>
                      <a:pt x="2880" y="13126"/>
                    </a:cubicBezTo>
                    <a:lnTo>
                      <a:pt x="6457" y="11654"/>
                    </a:lnTo>
                    <a:lnTo>
                      <a:pt x="9455" y="14231"/>
                    </a:lnTo>
                    <a:cubicBezTo>
                      <a:pt x="9654" y="14399"/>
                      <a:pt x="9883" y="14474"/>
                      <a:pt x="10107" y="14474"/>
                    </a:cubicBezTo>
                    <a:cubicBezTo>
                      <a:pt x="10656" y="14474"/>
                      <a:pt x="11176" y="14025"/>
                      <a:pt x="11139" y="13390"/>
                    </a:cubicBezTo>
                    <a:lnTo>
                      <a:pt x="10876" y="9497"/>
                    </a:lnTo>
                    <a:lnTo>
                      <a:pt x="14242" y="7498"/>
                    </a:lnTo>
                    <a:cubicBezTo>
                      <a:pt x="15031" y="7077"/>
                      <a:pt x="14874" y="5814"/>
                      <a:pt x="13979" y="5604"/>
                    </a:cubicBezTo>
                    <a:lnTo>
                      <a:pt x="10139" y="4710"/>
                    </a:lnTo>
                    <a:lnTo>
                      <a:pt x="9298" y="870"/>
                    </a:lnTo>
                    <a:cubicBezTo>
                      <a:pt x="9177" y="297"/>
                      <a:pt x="8745" y="0"/>
                      <a:pt x="8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6024650" y="1009625"/>
                <a:ext cx="124975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4999" h="1110" extrusionOk="0">
                    <a:moveTo>
                      <a:pt x="1005" y="0"/>
                    </a:moveTo>
                    <a:cubicBezTo>
                      <a:pt x="526" y="0"/>
                      <a:pt x="148" y="348"/>
                      <a:pt x="1" y="742"/>
                    </a:cubicBezTo>
                    <a:lnTo>
                      <a:pt x="4472" y="1110"/>
                    </a:lnTo>
                    <a:lnTo>
                      <a:pt x="4998" y="373"/>
                    </a:lnTo>
                    <a:lnTo>
                      <a:pt x="1105" y="5"/>
                    </a:lnTo>
                    <a:cubicBezTo>
                      <a:pt x="1072" y="2"/>
                      <a:pt x="1038" y="0"/>
                      <a:pt x="1005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6195625" y="926500"/>
                <a:ext cx="195975" cy="361150"/>
              </a:xfrm>
              <a:custGeom>
                <a:avLst/>
                <a:gdLst/>
                <a:ahLst/>
                <a:cxnLst/>
                <a:rect l="l" t="t" r="r" b="b"/>
                <a:pathLst>
                  <a:path w="7839" h="14446" extrusionOk="0">
                    <a:moveTo>
                      <a:pt x="1045" y="1"/>
                    </a:moveTo>
                    <a:cubicBezTo>
                      <a:pt x="716" y="1"/>
                      <a:pt x="381" y="156"/>
                      <a:pt x="158" y="490"/>
                    </a:cubicBezTo>
                    <a:lnTo>
                      <a:pt x="0" y="753"/>
                    </a:lnTo>
                    <a:cubicBezTo>
                      <a:pt x="316" y="805"/>
                      <a:pt x="579" y="1068"/>
                      <a:pt x="684" y="1489"/>
                    </a:cubicBezTo>
                    <a:lnTo>
                      <a:pt x="1526" y="5277"/>
                    </a:lnTo>
                    <a:lnTo>
                      <a:pt x="5313" y="6223"/>
                    </a:lnTo>
                    <a:cubicBezTo>
                      <a:pt x="6260" y="6434"/>
                      <a:pt x="6366" y="7644"/>
                      <a:pt x="5576" y="8117"/>
                    </a:cubicBezTo>
                    <a:lnTo>
                      <a:pt x="2262" y="10116"/>
                    </a:lnTo>
                    <a:lnTo>
                      <a:pt x="2525" y="13956"/>
                    </a:lnTo>
                    <a:cubicBezTo>
                      <a:pt x="2578" y="14114"/>
                      <a:pt x="2525" y="14167"/>
                      <a:pt x="2420" y="14377"/>
                    </a:cubicBezTo>
                    <a:cubicBezTo>
                      <a:pt x="2541" y="14424"/>
                      <a:pt x="2667" y="14446"/>
                      <a:pt x="2793" y="14446"/>
                    </a:cubicBezTo>
                    <a:cubicBezTo>
                      <a:pt x="3374" y="14446"/>
                      <a:pt x="3936" y="13974"/>
                      <a:pt x="3893" y="13325"/>
                    </a:cubicBezTo>
                    <a:lnTo>
                      <a:pt x="3630" y="9432"/>
                    </a:lnTo>
                    <a:lnTo>
                      <a:pt x="6997" y="7486"/>
                    </a:lnTo>
                    <a:cubicBezTo>
                      <a:pt x="7838" y="7013"/>
                      <a:pt x="7628" y="5750"/>
                      <a:pt x="6734" y="5540"/>
                    </a:cubicBezTo>
                    <a:lnTo>
                      <a:pt x="2894" y="4645"/>
                    </a:lnTo>
                    <a:lnTo>
                      <a:pt x="2052" y="805"/>
                    </a:lnTo>
                    <a:cubicBezTo>
                      <a:pt x="1931" y="289"/>
                      <a:pt x="1494" y="1"/>
                      <a:pt x="1045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6473100" y="1159675"/>
                <a:ext cx="70100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28040" h="18149" fill="none" extrusionOk="0">
                    <a:moveTo>
                      <a:pt x="1" y="0"/>
                    </a:moveTo>
                    <a:cubicBezTo>
                      <a:pt x="11785" y="0"/>
                      <a:pt x="23252" y="7417"/>
                      <a:pt x="28039" y="18149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6475750" y="1233325"/>
                <a:ext cx="309075" cy="140725"/>
              </a:xfrm>
              <a:custGeom>
                <a:avLst/>
                <a:gdLst/>
                <a:ahLst/>
                <a:cxnLst/>
                <a:rect l="l" t="t" r="r" b="b"/>
                <a:pathLst>
                  <a:path w="12363" h="5629" fill="none" extrusionOk="0">
                    <a:moveTo>
                      <a:pt x="0" y="0"/>
                    </a:moveTo>
                    <a:cubicBezTo>
                      <a:pt x="4366" y="1157"/>
                      <a:pt x="8522" y="3051"/>
                      <a:pt x="12362" y="5629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6858450" y="1473975"/>
                <a:ext cx="84175" cy="90775"/>
              </a:xfrm>
              <a:custGeom>
                <a:avLst/>
                <a:gdLst/>
                <a:ahLst/>
                <a:cxnLst/>
                <a:rect l="l" t="t" r="r" b="b"/>
                <a:pathLst>
                  <a:path w="3367" h="3631" fill="none" extrusionOk="0">
                    <a:moveTo>
                      <a:pt x="0" y="1"/>
                    </a:moveTo>
                    <a:cubicBezTo>
                      <a:pt x="1368" y="948"/>
                      <a:pt x="2473" y="2210"/>
                      <a:pt x="3367" y="3630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6462600" y="1304325"/>
                <a:ext cx="303800" cy="409025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16361" fill="none" extrusionOk="0">
                    <a:moveTo>
                      <a:pt x="0" y="1"/>
                    </a:moveTo>
                    <a:cubicBezTo>
                      <a:pt x="6155" y="3315"/>
                      <a:pt x="10679" y="9522"/>
                      <a:pt x="12152" y="16361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6799275" y="1797500"/>
                <a:ext cx="15800" cy="6315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2526" fill="none" extrusionOk="0">
                    <a:moveTo>
                      <a:pt x="0" y="1"/>
                    </a:moveTo>
                    <a:cubicBezTo>
                      <a:pt x="210" y="842"/>
                      <a:pt x="368" y="1684"/>
                      <a:pt x="631" y="2526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6486275" y="1049200"/>
                <a:ext cx="498450" cy="86825"/>
              </a:xfrm>
              <a:custGeom>
                <a:avLst/>
                <a:gdLst/>
                <a:ahLst/>
                <a:cxnLst/>
                <a:rect l="l" t="t" r="r" b="b"/>
                <a:pathLst>
                  <a:path w="19938" h="3473" fill="none" extrusionOk="0">
                    <a:moveTo>
                      <a:pt x="0" y="1052"/>
                    </a:moveTo>
                    <a:cubicBezTo>
                      <a:pt x="6733" y="0"/>
                      <a:pt x="13677" y="842"/>
                      <a:pt x="19937" y="3472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7089900" y="1205700"/>
                <a:ext cx="59200" cy="35525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1421" fill="none" extrusionOk="0">
                    <a:moveTo>
                      <a:pt x="1" y="0"/>
                    </a:moveTo>
                    <a:cubicBezTo>
                      <a:pt x="790" y="421"/>
                      <a:pt x="1579" y="895"/>
                      <a:pt x="2368" y="1421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7216150" y="1312225"/>
                <a:ext cx="118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69" fill="none" extrusionOk="0">
                    <a:moveTo>
                      <a:pt x="1" y="0"/>
                    </a:moveTo>
                    <a:cubicBezTo>
                      <a:pt x="159" y="106"/>
                      <a:pt x="264" y="263"/>
                      <a:pt x="474" y="369"/>
                    </a:cubicBezTo>
                  </a:path>
                </a:pathLst>
              </a:custGeom>
              <a:noFill/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6989950" y="1652825"/>
                <a:ext cx="118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948" fill="none" extrusionOk="0">
                    <a:moveTo>
                      <a:pt x="1" y="1"/>
                    </a:moveTo>
                    <a:cubicBezTo>
                      <a:pt x="106" y="317"/>
                      <a:pt x="316" y="632"/>
                      <a:pt x="474" y="948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0" name="Google Shape;50;p2"/>
            <p:cNvGrpSpPr/>
            <p:nvPr/>
          </p:nvGrpSpPr>
          <p:grpSpPr>
            <a:xfrm>
              <a:off x="9272395" y="2451888"/>
              <a:ext cx="139329" cy="128300"/>
              <a:chOff x="732600" y="1890325"/>
              <a:chExt cx="138100" cy="128300"/>
            </a:xfrm>
          </p:grpSpPr>
          <p:sp>
            <p:nvSpPr>
              <p:cNvPr id="51" name="Google Shape;51;p2"/>
              <p:cNvSpPr/>
              <p:nvPr/>
            </p:nvSpPr>
            <p:spPr>
              <a:xfrm>
                <a:off x="732600" y="1890325"/>
                <a:ext cx="138100" cy="127525"/>
              </a:xfrm>
              <a:custGeom>
                <a:avLst/>
                <a:gdLst/>
                <a:ahLst/>
                <a:cxnLst/>
                <a:rect l="l" t="t" r="r" b="b"/>
                <a:pathLst>
                  <a:path w="5524" h="5101" extrusionOk="0">
                    <a:moveTo>
                      <a:pt x="1431" y="1"/>
                    </a:moveTo>
                    <a:cubicBezTo>
                      <a:pt x="1188" y="1"/>
                      <a:pt x="1025" y="229"/>
                      <a:pt x="1105" y="548"/>
                    </a:cubicBezTo>
                    <a:lnTo>
                      <a:pt x="1368" y="1916"/>
                    </a:lnTo>
                    <a:lnTo>
                      <a:pt x="263" y="2758"/>
                    </a:lnTo>
                    <a:cubicBezTo>
                      <a:pt x="0" y="2968"/>
                      <a:pt x="158" y="3389"/>
                      <a:pt x="474" y="3442"/>
                    </a:cubicBezTo>
                    <a:lnTo>
                      <a:pt x="1842" y="3547"/>
                    </a:lnTo>
                    <a:lnTo>
                      <a:pt x="2315" y="4862"/>
                    </a:lnTo>
                    <a:cubicBezTo>
                      <a:pt x="2372" y="5004"/>
                      <a:pt x="2537" y="5100"/>
                      <a:pt x="2701" y="5100"/>
                    </a:cubicBezTo>
                    <a:cubicBezTo>
                      <a:pt x="2840" y="5100"/>
                      <a:pt x="2979" y="5031"/>
                      <a:pt x="3052" y="4862"/>
                    </a:cubicBezTo>
                    <a:lnTo>
                      <a:pt x="3630" y="3652"/>
                    </a:lnTo>
                    <a:lnTo>
                      <a:pt x="4998" y="3547"/>
                    </a:lnTo>
                    <a:cubicBezTo>
                      <a:pt x="5314" y="3547"/>
                      <a:pt x="5524" y="3126"/>
                      <a:pt x="5261" y="2916"/>
                    </a:cubicBezTo>
                    <a:lnTo>
                      <a:pt x="4209" y="1969"/>
                    </a:lnTo>
                    <a:lnTo>
                      <a:pt x="4630" y="601"/>
                    </a:lnTo>
                    <a:cubicBezTo>
                      <a:pt x="4716" y="343"/>
                      <a:pt x="4486" y="86"/>
                      <a:pt x="4255" y="86"/>
                    </a:cubicBezTo>
                    <a:cubicBezTo>
                      <a:pt x="4204" y="86"/>
                      <a:pt x="4152" y="99"/>
                      <a:pt x="4104" y="128"/>
                    </a:cubicBezTo>
                    <a:lnTo>
                      <a:pt x="2841" y="864"/>
                    </a:lnTo>
                    <a:lnTo>
                      <a:pt x="1684" y="75"/>
                    </a:lnTo>
                    <a:cubicBezTo>
                      <a:pt x="1595" y="24"/>
                      <a:pt x="1509" y="1"/>
                      <a:pt x="1431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802300" y="1893750"/>
                <a:ext cx="42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1684" h="938" extrusionOk="0">
                    <a:moveTo>
                      <a:pt x="1447" y="1"/>
                    </a:moveTo>
                    <a:cubicBezTo>
                      <a:pt x="1377" y="1"/>
                      <a:pt x="1299" y="30"/>
                      <a:pt x="1210" y="96"/>
                    </a:cubicBezTo>
                    <a:lnTo>
                      <a:pt x="1" y="780"/>
                    </a:lnTo>
                    <a:lnTo>
                      <a:pt x="316" y="938"/>
                    </a:lnTo>
                    <a:lnTo>
                      <a:pt x="1684" y="148"/>
                    </a:lnTo>
                    <a:cubicBezTo>
                      <a:pt x="1623" y="57"/>
                      <a:pt x="1544" y="1"/>
                      <a:pt x="1447" y="1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732600" y="1892325"/>
                <a:ext cx="74975" cy="126300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5052" extrusionOk="0">
                    <a:moveTo>
                      <a:pt x="1559" y="0"/>
                    </a:moveTo>
                    <a:cubicBezTo>
                      <a:pt x="1320" y="0"/>
                      <a:pt x="1063" y="218"/>
                      <a:pt x="1105" y="468"/>
                    </a:cubicBezTo>
                    <a:lnTo>
                      <a:pt x="1368" y="1836"/>
                    </a:lnTo>
                    <a:lnTo>
                      <a:pt x="263" y="2678"/>
                    </a:lnTo>
                    <a:cubicBezTo>
                      <a:pt x="0" y="2888"/>
                      <a:pt x="158" y="3362"/>
                      <a:pt x="474" y="3362"/>
                    </a:cubicBezTo>
                    <a:lnTo>
                      <a:pt x="1842" y="3467"/>
                    </a:lnTo>
                    <a:lnTo>
                      <a:pt x="2315" y="4782"/>
                    </a:lnTo>
                    <a:cubicBezTo>
                      <a:pt x="2415" y="4949"/>
                      <a:pt x="2578" y="5052"/>
                      <a:pt x="2738" y="5052"/>
                    </a:cubicBezTo>
                    <a:cubicBezTo>
                      <a:pt x="2830" y="5052"/>
                      <a:pt x="2922" y="5017"/>
                      <a:pt x="2999" y="4940"/>
                    </a:cubicBezTo>
                    <a:cubicBezTo>
                      <a:pt x="2894" y="4887"/>
                      <a:pt x="2841" y="4887"/>
                      <a:pt x="2841" y="4782"/>
                    </a:cubicBezTo>
                    <a:lnTo>
                      <a:pt x="2368" y="3467"/>
                    </a:lnTo>
                    <a:lnTo>
                      <a:pt x="1000" y="3362"/>
                    </a:lnTo>
                    <a:cubicBezTo>
                      <a:pt x="684" y="3309"/>
                      <a:pt x="527" y="2888"/>
                      <a:pt x="790" y="2678"/>
                    </a:cubicBezTo>
                    <a:lnTo>
                      <a:pt x="1894" y="1836"/>
                    </a:lnTo>
                    <a:lnTo>
                      <a:pt x="1631" y="468"/>
                    </a:lnTo>
                    <a:cubicBezTo>
                      <a:pt x="1631" y="311"/>
                      <a:pt x="1631" y="205"/>
                      <a:pt x="1789" y="153"/>
                    </a:cubicBezTo>
                    <a:lnTo>
                      <a:pt x="1736" y="48"/>
                    </a:lnTo>
                    <a:cubicBezTo>
                      <a:pt x="1682" y="15"/>
                      <a:pt x="1621" y="0"/>
                      <a:pt x="1559" y="0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4" name="Google Shape;54;p2"/>
            <p:cNvGrpSpPr/>
            <p:nvPr/>
          </p:nvGrpSpPr>
          <p:grpSpPr>
            <a:xfrm>
              <a:off x="4961800" y="6288600"/>
              <a:ext cx="135369" cy="129375"/>
              <a:chOff x="2419900" y="952925"/>
              <a:chExt cx="134175" cy="129375"/>
            </a:xfrm>
          </p:grpSpPr>
          <p:sp>
            <p:nvSpPr>
              <p:cNvPr id="55" name="Google Shape;55;p2"/>
              <p:cNvSpPr/>
              <p:nvPr/>
            </p:nvSpPr>
            <p:spPr>
              <a:xfrm>
                <a:off x="2421550" y="952925"/>
                <a:ext cx="132525" cy="129375"/>
              </a:xfrm>
              <a:custGeom>
                <a:avLst/>
                <a:gdLst/>
                <a:ahLst/>
                <a:cxnLst/>
                <a:rect l="l" t="t" r="r" b="b"/>
                <a:pathLst>
                  <a:path w="5301" h="5175" extrusionOk="0">
                    <a:moveTo>
                      <a:pt x="2854" y="1"/>
                    </a:moveTo>
                    <a:cubicBezTo>
                      <a:pt x="2742" y="1"/>
                      <a:pt x="2640" y="55"/>
                      <a:pt x="2617" y="169"/>
                    </a:cubicBezTo>
                    <a:lnTo>
                      <a:pt x="1881" y="1326"/>
                    </a:lnTo>
                    <a:lnTo>
                      <a:pt x="513" y="1221"/>
                    </a:lnTo>
                    <a:cubicBezTo>
                      <a:pt x="493" y="1218"/>
                      <a:pt x="473" y="1216"/>
                      <a:pt x="453" y="1216"/>
                    </a:cubicBezTo>
                    <a:cubicBezTo>
                      <a:pt x="172" y="1216"/>
                      <a:pt x="1" y="1554"/>
                      <a:pt x="198" y="1800"/>
                    </a:cubicBezTo>
                    <a:lnTo>
                      <a:pt x="1092" y="2852"/>
                    </a:lnTo>
                    <a:lnTo>
                      <a:pt x="566" y="4167"/>
                    </a:lnTo>
                    <a:cubicBezTo>
                      <a:pt x="478" y="4431"/>
                      <a:pt x="647" y="4731"/>
                      <a:pt x="889" y="4731"/>
                    </a:cubicBezTo>
                    <a:cubicBezTo>
                      <a:pt x="937" y="4731"/>
                      <a:pt x="987" y="4719"/>
                      <a:pt x="1039" y="4693"/>
                    </a:cubicBezTo>
                    <a:lnTo>
                      <a:pt x="2354" y="4167"/>
                    </a:lnTo>
                    <a:lnTo>
                      <a:pt x="3407" y="5114"/>
                    </a:lnTo>
                    <a:cubicBezTo>
                      <a:pt x="3462" y="5155"/>
                      <a:pt x="3527" y="5175"/>
                      <a:pt x="3594" y="5175"/>
                    </a:cubicBezTo>
                    <a:cubicBezTo>
                      <a:pt x="3784" y="5175"/>
                      <a:pt x="3985" y="5018"/>
                      <a:pt x="3985" y="4746"/>
                    </a:cubicBezTo>
                    <a:lnTo>
                      <a:pt x="3880" y="3378"/>
                    </a:lnTo>
                    <a:lnTo>
                      <a:pt x="5037" y="2641"/>
                    </a:lnTo>
                    <a:cubicBezTo>
                      <a:pt x="5300" y="2536"/>
                      <a:pt x="5248" y="2063"/>
                      <a:pt x="4932" y="2010"/>
                    </a:cubicBezTo>
                    <a:lnTo>
                      <a:pt x="3512" y="1695"/>
                    </a:lnTo>
                    <a:lnTo>
                      <a:pt x="3196" y="274"/>
                    </a:lnTo>
                    <a:cubicBezTo>
                      <a:pt x="3166" y="95"/>
                      <a:pt x="3001" y="1"/>
                      <a:pt x="2854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2510650" y="995275"/>
                <a:ext cx="408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685" extrusionOk="0">
                    <a:moveTo>
                      <a:pt x="0" y="1"/>
                    </a:moveTo>
                    <a:lnTo>
                      <a:pt x="53" y="316"/>
                    </a:lnTo>
                    <a:lnTo>
                      <a:pt x="1631" y="684"/>
                    </a:lnTo>
                    <a:cubicBezTo>
                      <a:pt x="1631" y="579"/>
                      <a:pt x="1473" y="369"/>
                      <a:pt x="1368" y="31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2419900" y="952925"/>
                <a:ext cx="81575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4715" extrusionOk="0">
                    <a:moveTo>
                      <a:pt x="2910" y="1"/>
                    </a:moveTo>
                    <a:cubicBezTo>
                      <a:pt x="2791" y="1"/>
                      <a:pt x="2676" y="55"/>
                      <a:pt x="2631" y="169"/>
                    </a:cubicBezTo>
                    <a:lnTo>
                      <a:pt x="1894" y="1326"/>
                    </a:lnTo>
                    <a:lnTo>
                      <a:pt x="527" y="1221"/>
                    </a:lnTo>
                    <a:cubicBezTo>
                      <a:pt x="211" y="1221"/>
                      <a:pt x="1" y="1537"/>
                      <a:pt x="211" y="1800"/>
                    </a:cubicBezTo>
                    <a:lnTo>
                      <a:pt x="444" y="2074"/>
                    </a:lnTo>
                    <a:lnTo>
                      <a:pt x="444" y="2074"/>
                    </a:lnTo>
                    <a:cubicBezTo>
                      <a:pt x="423" y="1876"/>
                      <a:pt x="553" y="1678"/>
                      <a:pt x="745" y="1678"/>
                    </a:cubicBezTo>
                    <a:cubicBezTo>
                      <a:pt x="776" y="1678"/>
                      <a:pt x="808" y="1683"/>
                      <a:pt x="842" y="1695"/>
                    </a:cubicBezTo>
                    <a:lnTo>
                      <a:pt x="2210" y="1800"/>
                    </a:lnTo>
                    <a:lnTo>
                      <a:pt x="2946" y="642"/>
                    </a:lnTo>
                    <a:cubicBezTo>
                      <a:pt x="2999" y="485"/>
                      <a:pt x="3157" y="432"/>
                      <a:pt x="3262" y="432"/>
                    </a:cubicBezTo>
                    <a:lnTo>
                      <a:pt x="3262" y="274"/>
                    </a:lnTo>
                    <a:cubicBezTo>
                      <a:pt x="3232" y="95"/>
                      <a:pt x="3067" y="1"/>
                      <a:pt x="2910" y="1"/>
                    </a:cubicBezTo>
                    <a:close/>
                    <a:moveTo>
                      <a:pt x="444" y="2074"/>
                    </a:moveTo>
                    <a:cubicBezTo>
                      <a:pt x="452" y="2143"/>
                      <a:pt x="478" y="2212"/>
                      <a:pt x="527" y="2273"/>
                    </a:cubicBezTo>
                    <a:lnTo>
                      <a:pt x="1078" y="2921"/>
                    </a:lnTo>
                    <a:lnTo>
                      <a:pt x="1078" y="2921"/>
                    </a:lnTo>
                    <a:lnTo>
                      <a:pt x="1105" y="2852"/>
                    </a:lnTo>
                    <a:lnTo>
                      <a:pt x="444" y="2074"/>
                    </a:lnTo>
                    <a:close/>
                    <a:moveTo>
                      <a:pt x="1078" y="2921"/>
                    </a:moveTo>
                    <a:lnTo>
                      <a:pt x="579" y="4167"/>
                    </a:lnTo>
                    <a:cubicBezTo>
                      <a:pt x="486" y="4401"/>
                      <a:pt x="642" y="4636"/>
                      <a:pt x="864" y="4684"/>
                    </a:cubicBezTo>
                    <a:lnTo>
                      <a:pt x="864" y="4684"/>
                    </a:lnTo>
                    <a:cubicBezTo>
                      <a:pt x="869" y="4671"/>
                      <a:pt x="879" y="4656"/>
                      <a:pt x="895" y="4640"/>
                    </a:cubicBezTo>
                    <a:lnTo>
                      <a:pt x="1421" y="3325"/>
                    </a:lnTo>
                    <a:lnTo>
                      <a:pt x="1078" y="2921"/>
                    </a:lnTo>
                    <a:close/>
                    <a:moveTo>
                      <a:pt x="864" y="4684"/>
                    </a:moveTo>
                    <a:cubicBezTo>
                      <a:pt x="856" y="4702"/>
                      <a:pt x="861" y="4715"/>
                      <a:pt x="881" y="4715"/>
                    </a:cubicBezTo>
                    <a:cubicBezTo>
                      <a:pt x="895" y="4715"/>
                      <a:pt x="917" y="4708"/>
                      <a:pt x="947" y="4693"/>
                    </a:cubicBezTo>
                    <a:cubicBezTo>
                      <a:pt x="919" y="4693"/>
                      <a:pt x="891" y="4690"/>
                      <a:pt x="864" y="4684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8" name="Google Shape;58;p2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59" name="Google Shape;59;p2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60" name="Google Shape;60;p2"/>
            <p:cNvGrpSpPr/>
            <p:nvPr/>
          </p:nvGrpSpPr>
          <p:grpSpPr>
            <a:xfrm>
              <a:off x="73845" y="61396"/>
              <a:ext cx="10544304" cy="7425379"/>
              <a:chOff x="73845" y="61396"/>
              <a:chExt cx="10544304" cy="7425379"/>
            </a:xfrm>
          </p:grpSpPr>
          <p:grpSp>
            <p:nvGrpSpPr>
              <p:cNvPr id="61" name="Google Shape;61;p2"/>
              <p:cNvGrpSpPr/>
              <p:nvPr/>
            </p:nvGrpSpPr>
            <p:grpSpPr>
              <a:xfrm rot="10800000" flipH="1">
                <a:off x="541072" y="720094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62" name="Google Shape;62;p2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63" name="Google Shape;63;p2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64" name="Google Shape;64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5" name="Google Shape;65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" name="Google Shape;66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7" name="Google Shape;67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8" name="Google Shape;68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9" name="Google Shape;69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0" name="Google Shape;70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1" name="Google Shape;71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72" name="Google Shape;72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73" name="Google Shape;73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4" name="Google Shape;74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5" name="Google Shape;75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76" name="Google Shape;76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77" name="Google Shape;77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" name="Google Shape;78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" name="Google Shape;79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80" name="Google Shape;80;p2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81" name="Google Shape;81;p2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82" name="Google Shape;82;p2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83" name="Google Shape;83;p2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4" name="Google Shape;84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5" name="Google Shape;85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6" name="Google Shape;86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7" name="Google Shape;87;p2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8" name="Google Shape;88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9" name="Google Shape;89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90" name="Google Shape;90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91" name="Google Shape;91;p2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92" name="Google Shape;92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93" name="Google Shape;93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94" name="Google Shape;94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95" name="Google Shape;95;p2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96" name="Google Shape;96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97" name="Google Shape;97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98" name="Google Shape;98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99" name="Google Shape;99;p2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100" name="Google Shape;100;p2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01" name="Google Shape;101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02" name="Google Shape;102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03" name="Google Shape;103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04" name="Google Shape;104;p2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05" name="Google Shape;105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06" name="Google Shape;106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07" name="Google Shape;107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08" name="Google Shape;108;p2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09" name="Google Shape;109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10" name="Google Shape;110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11" name="Google Shape;111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12" name="Google Shape;112;p2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13" name="Google Shape;113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14" name="Google Shape;114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15" name="Google Shape;115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116" name="Google Shape;116;p2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117" name="Google Shape;117;p2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118" name="Google Shape;118;p2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19" name="Google Shape;119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20" name="Google Shape;120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21" name="Google Shape;121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22" name="Google Shape;122;p2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23" name="Google Shape;123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24" name="Google Shape;124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25" name="Google Shape;125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26" name="Google Shape;126;p2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27" name="Google Shape;127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28" name="Google Shape;128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29" name="Google Shape;129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30" name="Google Shape;130;p2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31" name="Google Shape;131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32" name="Google Shape;132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33" name="Google Shape;133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134" name="Google Shape;134;p2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135" name="Google Shape;135;p2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36" name="Google Shape;136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37" name="Google Shape;137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38" name="Google Shape;138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39" name="Google Shape;139;p2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40" name="Google Shape;140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41" name="Google Shape;141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42" name="Google Shape;142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43" name="Google Shape;143;p2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44" name="Google Shape;144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45" name="Google Shape;145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46" name="Google Shape;146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47" name="Google Shape;147;p2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48" name="Google Shape;148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49" name="Google Shape;149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50" name="Google Shape;150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151" name="Google Shape;151;p2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152" name="Google Shape;152;p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53" name="Google Shape;153;p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54" name="Google Shape;154;p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55" name="Google Shape;155;p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56" name="Google Shape;156;p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57" name="Google Shape;157;p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58" name="Google Shape;158;p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59" name="Google Shape;159;p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60" name="Google Shape;160;p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61" name="Google Shape;161;p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62" name="Google Shape;162;p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63" name="Google Shape;163;p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64" name="Google Shape;164;p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65" name="Google Shape;165;p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66" name="Google Shape;166;p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67" name="Google Shape;167;p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168" name="Google Shape;168;p2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169" name="Google Shape;169;p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70" name="Google Shape;170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71" name="Google Shape;171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72" name="Google Shape;172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73" name="Google Shape;173;p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74" name="Google Shape;174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75" name="Google Shape;175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76" name="Google Shape;176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177" name="Google Shape;177;p2"/>
              <p:cNvGrpSpPr/>
              <p:nvPr/>
            </p:nvGrpSpPr>
            <p:grpSpPr>
              <a:xfrm>
                <a:off x="471460" y="6139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178" name="Google Shape;178;p2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179" name="Google Shape;179;p2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180" name="Google Shape;180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81" name="Google Shape;181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82" name="Google Shape;182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83" name="Google Shape;183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184" name="Google Shape;184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85" name="Google Shape;185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86" name="Google Shape;186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87" name="Google Shape;187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188" name="Google Shape;188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89" name="Google Shape;189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90" name="Google Shape;190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91" name="Google Shape;191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192" name="Google Shape;192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93" name="Google Shape;193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94" name="Google Shape;194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95" name="Google Shape;195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196" name="Google Shape;196;p2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197" name="Google Shape;197;p2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198" name="Google Shape;198;p2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199" name="Google Shape;199;p2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00" name="Google Shape;200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01" name="Google Shape;201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02" name="Google Shape;202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03" name="Google Shape;203;p2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04" name="Google Shape;204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05" name="Google Shape;205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06" name="Google Shape;206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07" name="Google Shape;207;p2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08" name="Google Shape;208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09" name="Google Shape;209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10" name="Google Shape;210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11" name="Google Shape;211;p2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12" name="Google Shape;212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13" name="Google Shape;213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14" name="Google Shape;214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215" name="Google Shape;215;p2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16" name="Google Shape;216;p2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17" name="Google Shape;217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18" name="Google Shape;218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19" name="Google Shape;219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20" name="Google Shape;220;p2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21" name="Google Shape;221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22" name="Google Shape;222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23" name="Google Shape;223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24" name="Google Shape;224;p2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25" name="Google Shape;225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26" name="Google Shape;226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27" name="Google Shape;227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28" name="Google Shape;228;p2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29" name="Google Shape;229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30" name="Google Shape;230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31" name="Google Shape;231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232" name="Google Shape;232;p2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233" name="Google Shape;233;p2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34" name="Google Shape;234;p2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35" name="Google Shape;235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36" name="Google Shape;236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37" name="Google Shape;237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38" name="Google Shape;238;p2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39" name="Google Shape;239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0" name="Google Shape;240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1" name="Google Shape;241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2" name="Google Shape;242;p2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3" name="Google Shape;243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4" name="Google Shape;244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5" name="Google Shape;245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6" name="Google Shape;246;p2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7" name="Google Shape;247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8" name="Google Shape;248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9" name="Google Shape;249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250" name="Google Shape;250;p2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51" name="Google Shape;251;p2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2" name="Google Shape;252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3" name="Google Shape;253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4" name="Google Shape;254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5" name="Google Shape;255;p2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6" name="Google Shape;256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7" name="Google Shape;257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8" name="Google Shape;258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9" name="Google Shape;259;p2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60" name="Google Shape;260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61" name="Google Shape;261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62" name="Google Shape;262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63" name="Google Shape;263;p2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64" name="Google Shape;264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65" name="Google Shape;265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66" name="Google Shape;266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267" name="Google Shape;267;p2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268" name="Google Shape;268;p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69" name="Google Shape;269;p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70" name="Google Shape;270;p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71" name="Google Shape;271;p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72" name="Google Shape;272;p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73" name="Google Shape;273;p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74" name="Google Shape;274;p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75" name="Google Shape;275;p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76" name="Google Shape;276;p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77" name="Google Shape;277;p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78" name="Google Shape;278;p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79" name="Google Shape;279;p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80" name="Google Shape;280;p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1" name="Google Shape;281;p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2" name="Google Shape;282;p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3" name="Google Shape;283;p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284" name="Google Shape;284;p2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285" name="Google Shape;285;p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86" name="Google Shape;286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7" name="Google Shape;287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8" name="Google Shape;288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89" name="Google Shape;289;p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90" name="Google Shape;290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1" name="Google Shape;291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2" name="Google Shape;292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293" name="Google Shape;293;p2"/>
              <p:cNvGrpSpPr/>
              <p:nvPr/>
            </p:nvGrpSpPr>
            <p:grpSpPr>
              <a:xfrm>
                <a:off x="73845" y="987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294" name="Google Shape;294;p2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295" name="Google Shape;295;p2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96" name="Google Shape;296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97" name="Google Shape;297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8" name="Google Shape;298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9" name="Google Shape;299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00" name="Google Shape;300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01" name="Google Shape;301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2" name="Google Shape;302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3" name="Google Shape;303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04" name="Google Shape;304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05" name="Google Shape;305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6" name="Google Shape;306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7" name="Google Shape;307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08" name="Google Shape;308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09" name="Google Shape;309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10" name="Google Shape;310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11" name="Google Shape;311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312" name="Google Shape;312;p2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13" name="Google Shape;313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14" name="Google Shape;314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15" name="Google Shape;315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16" name="Google Shape;316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17" name="Google Shape;317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18" name="Google Shape;318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19" name="Google Shape;319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20" name="Google Shape;320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21" name="Google Shape;321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22" name="Google Shape;322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23" name="Google Shape;323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24" name="Google Shape;324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25" name="Google Shape;325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26" name="Google Shape;326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27" name="Google Shape;327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28" name="Google Shape;328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329" name="Google Shape;329;p2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330" name="Google Shape;330;p2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31" name="Google Shape;331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32" name="Google Shape;332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3" name="Google Shape;333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4" name="Google Shape;334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35" name="Google Shape;335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36" name="Google Shape;336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7" name="Google Shape;337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8" name="Google Shape;338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39" name="Google Shape;339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40" name="Google Shape;340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1" name="Google Shape;341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2" name="Google Shape;342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43" name="Google Shape;343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44" name="Google Shape;344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5" name="Google Shape;345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6" name="Google Shape;346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347" name="Google Shape;347;p2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48" name="Google Shape;348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49" name="Google Shape;349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50" name="Google Shape;350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51" name="Google Shape;351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52" name="Google Shape;352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53" name="Google Shape;353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54" name="Google Shape;354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55" name="Google Shape;355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56" name="Google Shape;356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57" name="Google Shape;357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58" name="Google Shape;358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59" name="Google Shape;359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60" name="Google Shape;360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61" name="Google Shape;361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62" name="Google Shape;362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63" name="Google Shape;363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364" name="Google Shape;364;p2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65" name="Google Shape;365;p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6" name="Google Shape;366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7" name="Google Shape;367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8" name="Google Shape;368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9" name="Google Shape;369;p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70" name="Google Shape;370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71" name="Google Shape;371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72" name="Google Shape;372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73" name="Google Shape;373;p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74" name="Google Shape;374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75" name="Google Shape;375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76" name="Google Shape;376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77" name="Google Shape;377;p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78" name="Google Shape;378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79" name="Google Shape;379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80" name="Google Shape;380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81" name="Google Shape;381;p2"/>
              <p:cNvGrpSpPr/>
              <p:nvPr/>
            </p:nvGrpSpPr>
            <p:grpSpPr>
              <a:xfrm>
                <a:off x="10332320" y="1452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382" name="Google Shape;382;p2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383" name="Google Shape;383;p2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84" name="Google Shape;384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85" name="Google Shape;385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6" name="Google Shape;386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7" name="Google Shape;387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88" name="Google Shape;388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89" name="Google Shape;389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0" name="Google Shape;390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1" name="Google Shape;391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92" name="Google Shape;392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3" name="Google Shape;393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4" name="Google Shape;394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5" name="Google Shape;395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96" name="Google Shape;396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7" name="Google Shape;397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8" name="Google Shape;398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9" name="Google Shape;399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400" name="Google Shape;400;p2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401" name="Google Shape;401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2" name="Google Shape;402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3" name="Google Shape;403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4" name="Google Shape;404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5" name="Google Shape;405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6" name="Google Shape;406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7" name="Google Shape;407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8" name="Google Shape;408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9" name="Google Shape;409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10" name="Google Shape;410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1" name="Google Shape;411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2" name="Google Shape;412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13" name="Google Shape;413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14" name="Google Shape;414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5" name="Google Shape;415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6" name="Google Shape;416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417" name="Google Shape;417;p2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418" name="Google Shape;418;p2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419" name="Google Shape;419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20" name="Google Shape;420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21" name="Google Shape;421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22" name="Google Shape;422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23" name="Google Shape;423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24" name="Google Shape;424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25" name="Google Shape;425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26" name="Google Shape;426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27" name="Google Shape;427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28" name="Google Shape;428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29" name="Google Shape;429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30" name="Google Shape;430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31" name="Google Shape;431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32" name="Google Shape;432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33" name="Google Shape;433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34" name="Google Shape;434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435" name="Google Shape;435;p2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436" name="Google Shape;436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37" name="Google Shape;437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38" name="Google Shape;438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39" name="Google Shape;439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40" name="Google Shape;440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41" name="Google Shape;441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42" name="Google Shape;442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43" name="Google Shape;443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44" name="Google Shape;444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45" name="Google Shape;445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46" name="Google Shape;446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47" name="Google Shape;447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48" name="Google Shape;448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49" name="Google Shape;449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50" name="Google Shape;450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51" name="Google Shape;451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452" name="Google Shape;452;p2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453" name="Google Shape;453;p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54" name="Google Shape;454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55" name="Google Shape;455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56" name="Google Shape;456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457" name="Google Shape;457;p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58" name="Google Shape;458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59" name="Google Shape;459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60" name="Google Shape;460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461" name="Google Shape;461;p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62" name="Google Shape;462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63" name="Google Shape;463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64" name="Google Shape;464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465" name="Google Shape;465;p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66" name="Google Shape;466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67" name="Google Shape;467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68" name="Google Shape;468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469" name="Google Shape;469;p2"/>
          <p:cNvGrpSpPr/>
          <p:nvPr/>
        </p:nvGrpSpPr>
        <p:grpSpPr>
          <a:xfrm>
            <a:off x="7203693" y="131696"/>
            <a:ext cx="3622677" cy="3379369"/>
            <a:chOff x="3123500" y="607850"/>
            <a:chExt cx="2692075" cy="3186025"/>
          </a:xfrm>
        </p:grpSpPr>
        <p:sp>
          <p:nvSpPr>
            <p:cNvPr id="470" name="Google Shape;470;p2"/>
            <p:cNvSpPr/>
            <p:nvPr/>
          </p:nvSpPr>
          <p:spPr>
            <a:xfrm>
              <a:off x="3123500" y="1218850"/>
              <a:ext cx="2050300" cy="2575025"/>
            </a:xfrm>
            <a:custGeom>
              <a:avLst/>
              <a:gdLst/>
              <a:ahLst/>
              <a:cxnLst/>
              <a:rect l="l" t="t" r="r" b="b"/>
              <a:pathLst>
                <a:path w="82012" h="103001" extrusionOk="0">
                  <a:moveTo>
                    <a:pt x="60180" y="0"/>
                  </a:moveTo>
                  <a:lnTo>
                    <a:pt x="0" y="79328"/>
                  </a:lnTo>
                  <a:lnTo>
                    <a:pt x="73226" y="103001"/>
                  </a:lnTo>
                  <a:lnTo>
                    <a:pt x="82011" y="6366"/>
                  </a:lnTo>
                  <a:lnTo>
                    <a:pt x="60180" y="0"/>
                  </a:lnTo>
                  <a:close/>
                </a:path>
              </a:pathLst>
            </a:custGeom>
            <a:gradFill>
              <a:gsLst>
                <a:gs pos="0">
                  <a:srgbClr val="7BB8EF">
                    <a:alpha val="34117"/>
                    <a:alpha val="34080"/>
                  </a:srgbClr>
                </a:gs>
                <a:gs pos="68000">
                  <a:srgbClr val="FFFFFF">
                    <a:alpha val="0"/>
                    <a:alpha val="34080"/>
                  </a:srgbClr>
                </a:gs>
                <a:gs pos="100000">
                  <a:srgbClr val="FFFFFF">
                    <a:alpha val="0"/>
                    <a:alpha val="340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371550" y="1058400"/>
              <a:ext cx="1158650" cy="464150"/>
            </a:xfrm>
            <a:custGeom>
              <a:avLst/>
              <a:gdLst/>
              <a:ahLst/>
              <a:cxnLst/>
              <a:rect l="l" t="t" r="r" b="b"/>
              <a:pathLst>
                <a:path w="46346" h="18566" extrusionOk="0">
                  <a:moveTo>
                    <a:pt x="1421" y="1"/>
                  </a:moveTo>
                  <a:cubicBezTo>
                    <a:pt x="1421" y="1"/>
                    <a:pt x="947" y="1053"/>
                    <a:pt x="895" y="1316"/>
                  </a:cubicBezTo>
                  <a:cubicBezTo>
                    <a:pt x="0" y="3841"/>
                    <a:pt x="9364" y="9469"/>
                    <a:pt x="21831" y="13888"/>
                  </a:cubicBezTo>
                  <a:cubicBezTo>
                    <a:pt x="30226" y="16876"/>
                    <a:pt x="37875" y="18565"/>
                    <a:pt x="42225" y="18565"/>
                  </a:cubicBezTo>
                  <a:cubicBezTo>
                    <a:pt x="44308" y="18565"/>
                    <a:pt x="45635" y="18178"/>
                    <a:pt x="45924" y="17360"/>
                  </a:cubicBezTo>
                  <a:cubicBezTo>
                    <a:pt x="46030" y="17097"/>
                    <a:pt x="46345" y="16150"/>
                    <a:pt x="46345" y="16150"/>
                  </a:cubicBezTo>
                  <a:cubicBezTo>
                    <a:pt x="46345" y="16150"/>
                    <a:pt x="36193" y="8838"/>
                    <a:pt x="25040" y="4788"/>
                  </a:cubicBezTo>
                  <a:cubicBezTo>
                    <a:pt x="13783" y="790"/>
                    <a:pt x="1421" y="1"/>
                    <a:pt x="14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191375" y="859825"/>
              <a:ext cx="1591325" cy="635350"/>
            </a:xfrm>
            <a:custGeom>
              <a:avLst/>
              <a:gdLst/>
              <a:ahLst/>
              <a:cxnLst/>
              <a:rect l="l" t="t" r="r" b="b"/>
              <a:pathLst>
                <a:path w="63653" h="25414" extrusionOk="0">
                  <a:moveTo>
                    <a:pt x="1947" y="0"/>
                  </a:moveTo>
                  <a:cubicBezTo>
                    <a:pt x="1947" y="0"/>
                    <a:pt x="1421" y="1315"/>
                    <a:pt x="1263" y="1684"/>
                  </a:cubicBezTo>
                  <a:cubicBezTo>
                    <a:pt x="0" y="5156"/>
                    <a:pt x="12889" y="12888"/>
                    <a:pt x="29985" y="18991"/>
                  </a:cubicBezTo>
                  <a:cubicBezTo>
                    <a:pt x="41542" y="23116"/>
                    <a:pt x="52090" y="25414"/>
                    <a:pt x="58069" y="25414"/>
                  </a:cubicBezTo>
                  <a:cubicBezTo>
                    <a:pt x="60935" y="25414"/>
                    <a:pt x="62751" y="24886"/>
                    <a:pt x="63126" y="23778"/>
                  </a:cubicBezTo>
                  <a:cubicBezTo>
                    <a:pt x="63284" y="23462"/>
                    <a:pt x="63652" y="22094"/>
                    <a:pt x="63652" y="22094"/>
                  </a:cubicBezTo>
                  <a:cubicBezTo>
                    <a:pt x="63652" y="22094"/>
                    <a:pt x="49712" y="12047"/>
                    <a:pt x="34404" y="6576"/>
                  </a:cubicBezTo>
                  <a:cubicBezTo>
                    <a:pt x="19043" y="1052"/>
                    <a:pt x="1947" y="0"/>
                    <a:pt x="19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204525" y="822275"/>
              <a:ext cx="1611050" cy="635350"/>
            </a:xfrm>
            <a:custGeom>
              <a:avLst/>
              <a:gdLst/>
              <a:ahLst/>
              <a:cxnLst/>
              <a:rect l="l" t="t" r="r" b="b"/>
              <a:pathLst>
                <a:path w="64442" h="25414" extrusionOk="0">
                  <a:moveTo>
                    <a:pt x="6360" y="1"/>
                  </a:moveTo>
                  <a:cubicBezTo>
                    <a:pt x="3484" y="1"/>
                    <a:pt x="1655" y="535"/>
                    <a:pt x="1263" y="1660"/>
                  </a:cubicBezTo>
                  <a:cubicBezTo>
                    <a:pt x="0" y="5079"/>
                    <a:pt x="12889" y="12865"/>
                    <a:pt x="29985" y="18967"/>
                  </a:cubicBezTo>
                  <a:cubicBezTo>
                    <a:pt x="41541" y="23091"/>
                    <a:pt x="52087" y="25413"/>
                    <a:pt x="58082" y="25413"/>
                  </a:cubicBezTo>
                  <a:cubicBezTo>
                    <a:pt x="60958" y="25413"/>
                    <a:pt x="62787" y="24879"/>
                    <a:pt x="63179" y="23754"/>
                  </a:cubicBezTo>
                  <a:cubicBezTo>
                    <a:pt x="64442" y="20282"/>
                    <a:pt x="51553" y="12549"/>
                    <a:pt x="34457" y="6447"/>
                  </a:cubicBezTo>
                  <a:cubicBezTo>
                    <a:pt x="22901" y="2323"/>
                    <a:pt x="12356" y="1"/>
                    <a:pt x="63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592475" y="607850"/>
              <a:ext cx="961400" cy="637325"/>
            </a:xfrm>
            <a:custGeom>
              <a:avLst/>
              <a:gdLst/>
              <a:ahLst/>
              <a:cxnLst/>
              <a:rect l="l" t="t" r="r" b="b"/>
              <a:pathLst>
                <a:path w="38456" h="25493" extrusionOk="0">
                  <a:moveTo>
                    <a:pt x="17992" y="1"/>
                  </a:moveTo>
                  <a:cubicBezTo>
                    <a:pt x="10272" y="1"/>
                    <a:pt x="2889" y="5031"/>
                    <a:pt x="1" y="13025"/>
                  </a:cubicBezTo>
                  <a:cubicBezTo>
                    <a:pt x="10469" y="19969"/>
                    <a:pt x="22358" y="24230"/>
                    <a:pt x="34878" y="25492"/>
                  </a:cubicBezTo>
                  <a:cubicBezTo>
                    <a:pt x="38455" y="15392"/>
                    <a:pt x="33615" y="4451"/>
                    <a:pt x="23936" y="1031"/>
                  </a:cubicBezTo>
                  <a:cubicBezTo>
                    <a:pt x="21980" y="332"/>
                    <a:pt x="19975" y="1"/>
                    <a:pt x="179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592475" y="607850"/>
              <a:ext cx="961400" cy="637325"/>
            </a:xfrm>
            <a:custGeom>
              <a:avLst/>
              <a:gdLst/>
              <a:ahLst/>
              <a:cxnLst/>
              <a:rect l="l" t="t" r="r" b="b"/>
              <a:pathLst>
                <a:path w="38456" h="25493" extrusionOk="0">
                  <a:moveTo>
                    <a:pt x="17992" y="1"/>
                  </a:moveTo>
                  <a:cubicBezTo>
                    <a:pt x="10272" y="1"/>
                    <a:pt x="2889" y="5031"/>
                    <a:pt x="1" y="13025"/>
                  </a:cubicBezTo>
                  <a:cubicBezTo>
                    <a:pt x="10469" y="19969"/>
                    <a:pt x="22358" y="24230"/>
                    <a:pt x="34878" y="25492"/>
                  </a:cubicBezTo>
                  <a:cubicBezTo>
                    <a:pt x="38455" y="15392"/>
                    <a:pt x="33615" y="4451"/>
                    <a:pt x="23936" y="1031"/>
                  </a:cubicBezTo>
                  <a:cubicBezTo>
                    <a:pt x="21980" y="332"/>
                    <a:pt x="19975" y="1"/>
                    <a:pt x="179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5173775" y="627050"/>
              <a:ext cx="378775" cy="618125"/>
            </a:xfrm>
            <a:custGeom>
              <a:avLst/>
              <a:gdLst/>
              <a:ahLst/>
              <a:cxnLst/>
              <a:rect l="l" t="t" r="r" b="b"/>
              <a:pathLst>
                <a:path w="15151" h="24725" extrusionOk="0">
                  <a:moveTo>
                    <a:pt x="0" y="0"/>
                  </a:moveTo>
                  <a:lnTo>
                    <a:pt x="0" y="0"/>
                  </a:lnTo>
                  <a:cubicBezTo>
                    <a:pt x="2157" y="1368"/>
                    <a:pt x="4051" y="3156"/>
                    <a:pt x="5576" y="5155"/>
                  </a:cubicBezTo>
                  <a:cubicBezTo>
                    <a:pt x="9732" y="10837"/>
                    <a:pt x="8838" y="18201"/>
                    <a:pt x="5366" y="23778"/>
                  </a:cubicBezTo>
                  <a:cubicBezTo>
                    <a:pt x="7418" y="24198"/>
                    <a:pt x="9522" y="24514"/>
                    <a:pt x="11626" y="24724"/>
                  </a:cubicBezTo>
                  <a:cubicBezTo>
                    <a:pt x="15151" y="14624"/>
                    <a:pt x="10311" y="3735"/>
                    <a:pt x="684" y="263"/>
                  </a:cubicBezTo>
                  <a:cubicBezTo>
                    <a:pt x="421" y="158"/>
                    <a:pt x="263" y="105"/>
                    <a:pt x="0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4592475" y="608625"/>
              <a:ext cx="437975" cy="381425"/>
            </a:xfrm>
            <a:custGeom>
              <a:avLst/>
              <a:gdLst/>
              <a:ahLst/>
              <a:cxnLst/>
              <a:rect l="l" t="t" r="r" b="b"/>
              <a:pathLst>
                <a:path w="17519" h="15257" extrusionOk="0">
                  <a:moveTo>
                    <a:pt x="17518" y="1"/>
                  </a:moveTo>
                  <a:cubicBezTo>
                    <a:pt x="9943" y="211"/>
                    <a:pt x="2842" y="5209"/>
                    <a:pt x="1" y="13099"/>
                  </a:cubicBezTo>
                  <a:cubicBezTo>
                    <a:pt x="1106" y="13836"/>
                    <a:pt x="2316" y="14572"/>
                    <a:pt x="3525" y="15256"/>
                  </a:cubicBezTo>
                  <a:cubicBezTo>
                    <a:pt x="6208" y="8260"/>
                    <a:pt x="10838" y="1211"/>
                    <a:pt x="17518" y="1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5524900" y="1287850"/>
              <a:ext cx="123650" cy="62525"/>
            </a:xfrm>
            <a:custGeom>
              <a:avLst/>
              <a:gdLst/>
              <a:ahLst/>
              <a:cxnLst/>
              <a:rect l="l" t="t" r="r" b="b"/>
              <a:pathLst>
                <a:path w="4946" h="2501" extrusionOk="0">
                  <a:moveTo>
                    <a:pt x="1678" y="1"/>
                  </a:moveTo>
                  <a:cubicBezTo>
                    <a:pt x="851" y="1"/>
                    <a:pt x="181" y="334"/>
                    <a:pt x="1" y="765"/>
                  </a:cubicBezTo>
                  <a:cubicBezTo>
                    <a:pt x="1" y="765"/>
                    <a:pt x="948" y="1554"/>
                    <a:pt x="2158" y="2027"/>
                  </a:cubicBezTo>
                  <a:cubicBezTo>
                    <a:pt x="3473" y="2501"/>
                    <a:pt x="4683" y="2501"/>
                    <a:pt x="4683" y="2501"/>
                  </a:cubicBezTo>
                  <a:cubicBezTo>
                    <a:pt x="4946" y="1817"/>
                    <a:pt x="4157" y="712"/>
                    <a:pt x="2894" y="239"/>
                  </a:cubicBezTo>
                  <a:cubicBezTo>
                    <a:pt x="2477" y="72"/>
                    <a:pt x="2061" y="1"/>
                    <a:pt x="16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5261875" y="1275650"/>
              <a:ext cx="136800" cy="67050"/>
            </a:xfrm>
            <a:custGeom>
              <a:avLst/>
              <a:gdLst/>
              <a:ahLst/>
              <a:cxnLst/>
              <a:rect l="l" t="t" r="r" b="b"/>
              <a:pathLst>
                <a:path w="5472" h="2682" extrusionOk="0">
                  <a:moveTo>
                    <a:pt x="1971" y="0"/>
                  </a:moveTo>
                  <a:cubicBezTo>
                    <a:pt x="1005" y="0"/>
                    <a:pt x="187" y="364"/>
                    <a:pt x="1" y="885"/>
                  </a:cubicBezTo>
                  <a:cubicBezTo>
                    <a:pt x="1" y="885"/>
                    <a:pt x="1000" y="1726"/>
                    <a:pt x="2421" y="2252"/>
                  </a:cubicBezTo>
                  <a:cubicBezTo>
                    <a:pt x="3473" y="2628"/>
                    <a:pt x="4444" y="2682"/>
                    <a:pt x="4914" y="2682"/>
                  </a:cubicBezTo>
                  <a:cubicBezTo>
                    <a:pt x="5101" y="2682"/>
                    <a:pt x="5209" y="2673"/>
                    <a:pt x="5209" y="2673"/>
                  </a:cubicBezTo>
                  <a:cubicBezTo>
                    <a:pt x="5472" y="1989"/>
                    <a:pt x="4683" y="727"/>
                    <a:pt x="3210" y="201"/>
                  </a:cubicBezTo>
                  <a:cubicBezTo>
                    <a:pt x="2795" y="62"/>
                    <a:pt x="2370" y="0"/>
                    <a:pt x="19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4382075" y="879725"/>
              <a:ext cx="123650" cy="62975"/>
            </a:xfrm>
            <a:custGeom>
              <a:avLst/>
              <a:gdLst/>
              <a:ahLst/>
              <a:cxnLst/>
              <a:rect l="l" t="t" r="r" b="b"/>
              <a:pathLst>
                <a:path w="4946" h="2519" extrusionOk="0">
                  <a:moveTo>
                    <a:pt x="1701" y="1"/>
                  </a:moveTo>
                  <a:cubicBezTo>
                    <a:pt x="860" y="1"/>
                    <a:pt x="185" y="340"/>
                    <a:pt x="0" y="782"/>
                  </a:cubicBezTo>
                  <a:cubicBezTo>
                    <a:pt x="0" y="782"/>
                    <a:pt x="842" y="1571"/>
                    <a:pt x="2157" y="2045"/>
                  </a:cubicBezTo>
                  <a:cubicBezTo>
                    <a:pt x="3472" y="2518"/>
                    <a:pt x="4682" y="2518"/>
                    <a:pt x="4682" y="2518"/>
                  </a:cubicBezTo>
                  <a:cubicBezTo>
                    <a:pt x="4945" y="1782"/>
                    <a:pt x="4156" y="677"/>
                    <a:pt x="2841" y="204"/>
                  </a:cubicBezTo>
                  <a:cubicBezTo>
                    <a:pt x="2448" y="62"/>
                    <a:pt x="2059" y="1"/>
                    <a:pt x="17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4579325" y="1031750"/>
              <a:ext cx="136800" cy="68800"/>
            </a:xfrm>
            <a:custGeom>
              <a:avLst/>
              <a:gdLst/>
              <a:ahLst/>
              <a:cxnLst/>
              <a:rect l="l" t="t" r="r" b="b"/>
              <a:pathLst>
                <a:path w="5472" h="2752" extrusionOk="0">
                  <a:moveTo>
                    <a:pt x="1888" y="0"/>
                  </a:moveTo>
                  <a:cubicBezTo>
                    <a:pt x="966" y="0"/>
                    <a:pt x="185" y="376"/>
                    <a:pt x="1" y="856"/>
                  </a:cubicBezTo>
                  <a:cubicBezTo>
                    <a:pt x="1" y="856"/>
                    <a:pt x="1000" y="1750"/>
                    <a:pt x="2473" y="2276"/>
                  </a:cubicBezTo>
                  <a:cubicBezTo>
                    <a:pt x="3657" y="2715"/>
                    <a:pt x="4767" y="2751"/>
                    <a:pt x="5105" y="2751"/>
                  </a:cubicBezTo>
                  <a:cubicBezTo>
                    <a:pt x="5172" y="2751"/>
                    <a:pt x="5209" y="2750"/>
                    <a:pt x="5209" y="2750"/>
                  </a:cubicBezTo>
                  <a:cubicBezTo>
                    <a:pt x="5472" y="2013"/>
                    <a:pt x="4578" y="751"/>
                    <a:pt x="3105" y="225"/>
                  </a:cubicBezTo>
                  <a:cubicBezTo>
                    <a:pt x="2697" y="68"/>
                    <a:pt x="2279" y="0"/>
                    <a:pt x="1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4914700" y="1183600"/>
              <a:ext cx="136800" cy="68175"/>
            </a:xfrm>
            <a:custGeom>
              <a:avLst/>
              <a:gdLst/>
              <a:ahLst/>
              <a:cxnLst/>
              <a:rect l="l" t="t" r="r" b="b"/>
              <a:pathLst>
                <a:path w="5472" h="2727" extrusionOk="0">
                  <a:moveTo>
                    <a:pt x="1947" y="0"/>
                  </a:moveTo>
                  <a:cubicBezTo>
                    <a:pt x="978" y="0"/>
                    <a:pt x="186" y="363"/>
                    <a:pt x="0" y="884"/>
                  </a:cubicBezTo>
                  <a:cubicBezTo>
                    <a:pt x="0" y="884"/>
                    <a:pt x="1000" y="1726"/>
                    <a:pt x="2473" y="2252"/>
                  </a:cubicBezTo>
                  <a:cubicBezTo>
                    <a:pt x="3656" y="2690"/>
                    <a:pt x="4767" y="2727"/>
                    <a:pt x="5104" y="2727"/>
                  </a:cubicBezTo>
                  <a:cubicBezTo>
                    <a:pt x="5172" y="2727"/>
                    <a:pt x="5208" y="2725"/>
                    <a:pt x="5208" y="2725"/>
                  </a:cubicBezTo>
                  <a:cubicBezTo>
                    <a:pt x="5471" y="1989"/>
                    <a:pt x="4682" y="727"/>
                    <a:pt x="3209" y="200"/>
                  </a:cubicBezTo>
                  <a:cubicBezTo>
                    <a:pt x="2778" y="62"/>
                    <a:pt x="2348" y="0"/>
                    <a:pt x="19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83" name="Google Shape;483;p2"/>
          <p:cNvGrpSpPr/>
          <p:nvPr/>
        </p:nvGrpSpPr>
        <p:grpSpPr>
          <a:xfrm>
            <a:off x="8822363" y="4761837"/>
            <a:ext cx="2982353" cy="2107812"/>
            <a:chOff x="2130575" y="4054150"/>
            <a:chExt cx="1526875" cy="1369175"/>
          </a:xfrm>
        </p:grpSpPr>
        <p:sp>
          <p:nvSpPr>
            <p:cNvPr id="484" name="Google Shape;484;p2"/>
            <p:cNvSpPr/>
            <p:nvPr/>
          </p:nvSpPr>
          <p:spPr>
            <a:xfrm>
              <a:off x="3123500" y="4200050"/>
              <a:ext cx="422175" cy="528900"/>
            </a:xfrm>
            <a:custGeom>
              <a:avLst/>
              <a:gdLst/>
              <a:ahLst/>
              <a:cxnLst/>
              <a:rect l="l" t="t" r="r" b="b"/>
              <a:pathLst>
                <a:path w="16887" h="21156" extrusionOk="0">
                  <a:moveTo>
                    <a:pt x="13715" y="0"/>
                  </a:moveTo>
                  <a:cubicBezTo>
                    <a:pt x="13650" y="0"/>
                    <a:pt x="13585" y="3"/>
                    <a:pt x="13520" y="8"/>
                  </a:cubicBezTo>
                  <a:cubicBezTo>
                    <a:pt x="12152" y="60"/>
                    <a:pt x="11100" y="1323"/>
                    <a:pt x="11258" y="2690"/>
                  </a:cubicBezTo>
                  <a:cubicBezTo>
                    <a:pt x="11310" y="2743"/>
                    <a:pt x="11626" y="8477"/>
                    <a:pt x="8996" y="11528"/>
                  </a:cubicBezTo>
                  <a:cubicBezTo>
                    <a:pt x="7312" y="13422"/>
                    <a:pt x="3262" y="15421"/>
                    <a:pt x="1841" y="15999"/>
                  </a:cubicBezTo>
                  <a:cubicBezTo>
                    <a:pt x="579" y="16525"/>
                    <a:pt x="0" y="18051"/>
                    <a:pt x="526" y="19366"/>
                  </a:cubicBezTo>
                  <a:cubicBezTo>
                    <a:pt x="944" y="20410"/>
                    <a:pt x="2024" y="21156"/>
                    <a:pt x="3084" y="21156"/>
                  </a:cubicBezTo>
                  <a:cubicBezTo>
                    <a:pt x="3359" y="21156"/>
                    <a:pt x="3633" y="21105"/>
                    <a:pt x="3893" y="20997"/>
                  </a:cubicBezTo>
                  <a:cubicBezTo>
                    <a:pt x="4524" y="20734"/>
                    <a:pt x="10100" y="18156"/>
                    <a:pt x="12836" y="15000"/>
                  </a:cubicBezTo>
                  <a:cubicBezTo>
                    <a:pt x="16886" y="10318"/>
                    <a:pt x="16255" y="2638"/>
                    <a:pt x="16255" y="2322"/>
                  </a:cubicBezTo>
                  <a:cubicBezTo>
                    <a:pt x="16105" y="1018"/>
                    <a:pt x="15045" y="0"/>
                    <a:pt x="137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130575" y="4693650"/>
              <a:ext cx="614175" cy="277850"/>
            </a:xfrm>
            <a:custGeom>
              <a:avLst/>
              <a:gdLst/>
              <a:ahLst/>
              <a:cxnLst/>
              <a:rect l="l" t="t" r="r" b="b"/>
              <a:pathLst>
                <a:path w="24567" h="11114" extrusionOk="0">
                  <a:moveTo>
                    <a:pt x="2841" y="1"/>
                  </a:moveTo>
                  <a:cubicBezTo>
                    <a:pt x="2308" y="1"/>
                    <a:pt x="1772" y="169"/>
                    <a:pt x="1316" y="516"/>
                  </a:cubicBezTo>
                  <a:cubicBezTo>
                    <a:pt x="211" y="1358"/>
                    <a:pt x="1" y="2936"/>
                    <a:pt x="842" y="3988"/>
                  </a:cubicBezTo>
                  <a:cubicBezTo>
                    <a:pt x="1053" y="4251"/>
                    <a:pt x="5787" y="10301"/>
                    <a:pt x="11889" y="11037"/>
                  </a:cubicBezTo>
                  <a:cubicBezTo>
                    <a:pt x="12371" y="11090"/>
                    <a:pt x="12872" y="11113"/>
                    <a:pt x="13381" y="11113"/>
                  </a:cubicBezTo>
                  <a:cubicBezTo>
                    <a:pt x="17482" y="11113"/>
                    <a:pt x="22164" y="9594"/>
                    <a:pt x="22726" y="9407"/>
                  </a:cubicBezTo>
                  <a:cubicBezTo>
                    <a:pt x="23988" y="8881"/>
                    <a:pt x="24567" y="7197"/>
                    <a:pt x="24094" y="5987"/>
                  </a:cubicBezTo>
                  <a:cubicBezTo>
                    <a:pt x="23760" y="4944"/>
                    <a:pt x="22731" y="4265"/>
                    <a:pt x="21663" y="4265"/>
                  </a:cubicBezTo>
                  <a:cubicBezTo>
                    <a:pt x="21385" y="4265"/>
                    <a:pt x="21104" y="4311"/>
                    <a:pt x="20832" y="4409"/>
                  </a:cubicBezTo>
                  <a:cubicBezTo>
                    <a:pt x="19561" y="4880"/>
                    <a:pt x="15972" y="5983"/>
                    <a:pt x="13346" y="5983"/>
                  </a:cubicBezTo>
                  <a:cubicBezTo>
                    <a:pt x="13038" y="5983"/>
                    <a:pt x="12744" y="5968"/>
                    <a:pt x="12468" y="5935"/>
                  </a:cubicBezTo>
                  <a:cubicBezTo>
                    <a:pt x="8470" y="5461"/>
                    <a:pt x="4945" y="990"/>
                    <a:pt x="4840" y="990"/>
                  </a:cubicBezTo>
                  <a:cubicBezTo>
                    <a:pt x="4346" y="341"/>
                    <a:pt x="3598" y="1"/>
                    <a:pt x="28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409375" y="4054150"/>
              <a:ext cx="1248075" cy="1369175"/>
            </a:xfrm>
            <a:custGeom>
              <a:avLst/>
              <a:gdLst/>
              <a:ahLst/>
              <a:cxnLst/>
              <a:rect l="l" t="t" r="r" b="b"/>
              <a:pathLst>
                <a:path w="49923" h="54767" extrusionOk="0">
                  <a:moveTo>
                    <a:pt x="15118" y="1"/>
                  </a:moveTo>
                  <a:cubicBezTo>
                    <a:pt x="13475" y="1"/>
                    <a:pt x="11831" y="258"/>
                    <a:pt x="10259" y="793"/>
                  </a:cubicBezTo>
                  <a:cubicBezTo>
                    <a:pt x="2789" y="3371"/>
                    <a:pt x="1" y="12314"/>
                    <a:pt x="1579" y="19310"/>
                  </a:cubicBezTo>
                  <a:cubicBezTo>
                    <a:pt x="4314" y="29253"/>
                    <a:pt x="8628" y="45192"/>
                    <a:pt x="12205" y="54766"/>
                  </a:cubicBezTo>
                  <a:lnTo>
                    <a:pt x="49923" y="54766"/>
                  </a:lnTo>
                  <a:cubicBezTo>
                    <a:pt x="49923" y="54766"/>
                    <a:pt x="48345" y="50189"/>
                    <a:pt x="46398" y="45245"/>
                  </a:cubicBezTo>
                  <a:cubicBezTo>
                    <a:pt x="41296" y="32672"/>
                    <a:pt x="35404" y="20573"/>
                    <a:pt x="29196" y="8632"/>
                  </a:cubicBezTo>
                  <a:cubicBezTo>
                    <a:pt x="26657" y="3184"/>
                    <a:pt x="20896" y="1"/>
                    <a:pt x="151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2611900" y="4605225"/>
              <a:ext cx="641825" cy="388175"/>
            </a:xfrm>
            <a:custGeom>
              <a:avLst/>
              <a:gdLst/>
              <a:ahLst/>
              <a:cxnLst/>
              <a:rect l="l" t="t" r="r" b="b"/>
              <a:pathLst>
                <a:path w="25673" h="15527" extrusionOk="0">
                  <a:moveTo>
                    <a:pt x="21690" y="1"/>
                  </a:moveTo>
                  <a:cubicBezTo>
                    <a:pt x="19235" y="1"/>
                    <a:pt x="15521" y="1871"/>
                    <a:pt x="11784" y="3317"/>
                  </a:cubicBezTo>
                  <a:cubicBezTo>
                    <a:pt x="6208" y="5474"/>
                    <a:pt x="1" y="6947"/>
                    <a:pt x="1369" y="10524"/>
                  </a:cubicBezTo>
                  <a:cubicBezTo>
                    <a:pt x="2450" y="13208"/>
                    <a:pt x="7285" y="15526"/>
                    <a:pt x="11992" y="15526"/>
                  </a:cubicBezTo>
                  <a:cubicBezTo>
                    <a:pt x="13465" y="15526"/>
                    <a:pt x="14926" y="15299"/>
                    <a:pt x="16256" y="14785"/>
                  </a:cubicBezTo>
                  <a:cubicBezTo>
                    <a:pt x="21779" y="12628"/>
                    <a:pt x="25672" y="5158"/>
                    <a:pt x="24252" y="1634"/>
                  </a:cubicBezTo>
                  <a:cubicBezTo>
                    <a:pt x="23801" y="454"/>
                    <a:pt x="22898" y="1"/>
                    <a:pt x="21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554050" y="4192525"/>
              <a:ext cx="483975" cy="427075"/>
            </a:xfrm>
            <a:custGeom>
              <a:avLst/>
              <a:gdLst/>
              <a:ahLst/>
              <a:cxnLst/>
              <a:rect l="l" t="t" r="r" b="b"/>
              <a:pathLst>
                <a:path w="19359" h="17083" extrusionOk="0">
                  <a:moveTo>
                    <a:pt x="9663" y="0"/>
                  </a:moveTo>
                  <a:cubicBezTo>
                    <a:pt x="8637" y="0"/>
                    <a:pt x="7592" y="184"/>
                    <a:pt x="6576" y="572"/>
                  </a:cubicBezTo>
                  <a:cubicBezTo>
                    <a:pt x="2157" y="2308"/>
                    <a:pt x="0" y="7200"/>
                    <a:pt x="1736" y="11619"/>
                  </a:cubicBezTo>
                  <a:cubicBezTo>
                    <a:pt x="3032" y="15021"/>
                    <a:pt x="6262" y="17082"/>
                    <a:pt x="9696" y="17082"/>
                  </a:cubicBezTo>
                  <a:cubicBezTo>
                    <a:pt x="10722" y="17082"/>
                    <a:pt x="11767" y="16898"/>
                    <a:pt x="12783" y="16511"/>
                  </a:cubicBezTo>
                  <a:cubicBezTo>
                    <a:pt x="17202" y="14775"/>
                    <a:pt x="19359" y="9830"/>
                    <a:pt x="17623" y="5464"/>
                  </a:cubicBezTo>
                  <a:cubicBezTo>
                    <a:pt x="16327" y="2062"/>
                    <a:pt x="13097" y="0"/>
                    <a:pt x="96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2554050" y="4192525"/>
              <a:ext cx="483975" cy="427075"/>
            </a:xfrm>
            <a:custGeom>
              <a:avLst/>
              <a:gdLst/>
              <a:ahLst/>
              <a:cxnLst/>
              <a:rect l="l" t="t" r="r" b="b"/>
              <a:pathLst>
                <a:path w="19359" h="17083" extrusionOk="0">
                  <a:moveTo>
                    <a:pt x="9663" y="0"/>
                  </a:moveTo>
                  <a:cubicBezTo>
                    <a:pt x="8637" y="0"/>
                    <a:pt x="7592" y="184"/>
                    <a:pt x="6576" y="572"/>
                  </a:cubicBezTo>
                  <a:cubicBezTo>
                    <a:pt x="2157" y="2308"/>
                    <a:pt x="0" y="7200"/>
                    <a:pt x="1736" y="11619"/>
                  </a:cubicBezTo>
                  <a:cubicBezTo>
                    <a:pt x="3032" y="15021"/>
                    <a:pt x="6262" y="17082"/>
                    <a:pt x="9696" y="17082"/>
                  </a:cubicBezTo>
                  <a:cubicBezTo>
                    <a:pt x="10722" y="17082"/>
                    <a:pt x="11767" y="16898"/>
                    <a:pt x="12783" y="16511"/>
                  </a:cubicBezTo>
                  <a:cubicBezTo>
                    <a:pt x="17202" y="14775"/>
                    <a:pt x="19359" y="9830"/>
                    <a:pt x="17623" y="5464"/>
                  </a:cubicBezTo>
                  <a:cubicBezTo>
                    <a:pt x="16327" y="2062"/>
                    <a:pt x="13097" y="0"/>
                    <a:pt x="96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2575075" y="4317275"/>
              <a:ext cx="441925" cy="302325"/>
            </a:xfrm>
            <a:custGeom>
              <a:avLst/>
              <a:gdLst/>
              <a:ahLst/>
              <a:cxnLst/>
              <a:rect l="l" t="t" r="r" b="b"/>
              <a:pathLst>
                <a:path w="17677" h="12093" extrusionOk="0">
                  <a:moveTo>
                    <a:pt x="1106" y="0"/>
                  </a:moveTo>
                  <a:lnTo>
                    <a:pt x="1106" y="0"/>
                  </a:lnTo>
                  <a:cubicBezTo>
                    <a:pt x="159" y="2052"/>
                    <a:pt x="1" y="4419"/>
                    <a:pt x="895" y="6629"/>
                  </a:cubicBezTo>
                  <a:cubicBezTo>
                    <a:pt x="2191" y="10031"/>
                    <a:pt x="5421" y="12092"/>
                    <a:pt x="8855" y="12092"/>
                  </a:cubicBezTo>
                  <a:cubicBezTo>
                    <a:pt x="9881" y="12092"/>
                    <a:pt x="10926" y="11908"/>
                    <a:pt x="11942" y="11521"/>
                  </a:cubicBezTo>
                  <a:cubicBezTo>
                    <a:pt x="15572" y="10101"/>
                    <a:pt x="17676" y="6418"/>
                    <a:pt x="17308" y="2736"/>
                  </a:cubicBezTo>
                  <a:lnTo>
                    <a:pt x="17308" y="2736"/>
                  </a:lnTo>
                  <a:cubicBezTo>
                    <a:pt x="16887" y="5103"/>
                    <a:pt x="15309" y="7260"/>
                    <a:pt x="12311" y="8470"/>
                  </a:cubicBezTo>
                  <a:cubicBezTo>
                    <a:pt x="11202" y="8911"/>
                    <a:pt x="10140" y="9110"/>
                    <a:pt x="9142" y="9110"/>
                  </a:cubicBezTo>
                  <a:cubicBezTo>
                    <a:pt x="4312" y="9110"/>
                    <a:pt x="975" y="4447"/>
                    <a:pt x="1106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697400" y="4319950"/>
              <a:ext cx="195975" cy="172200"/>
            </a:xfrm>
            <a:custGeom>
              <a:avLst/>
              <a:gdLst/>
              <a:ahLst/>
              <a:cxnLst/>
              <a:rect l="l" t="t" r="r" b="b"/>
              <a:pathLst>
                <a:path w="7839" h="6888" extrusionOk="0">
                  <a:moveTo>
                    <a:pt x="3895" y="1"/>
                  </a:moveTo>
                  <a:cubicBezTo>
                    <a:pt x="3492" y="1"/>
                    <a:pt x="3082" y="68"/>
                    <a:pt x="2683" y="209"/>
                  </a:cubicBezTo>
                  <a:cubicBezTo>
                    <a:pt x="947" y="945"/>
                    <a:pt x="0" y="2892"/>
                    <a:pt x="737" y="4680"/>
                  </a:cubicBezTo>
                  <a:cubicBezTo>
                    <a:pt x="1268" y="6070"/>
                    <a:pt x="2593" y="6888"/>
                    <a:pt x="3996" y="6888"/>
                  </a:cubicBezTo>
                  <a:cubicBezTo>
                    <a:pt x="4399" y="6888"/>
                    <a:pt x="4809" y="6820"/>
                    <a:pt x="5208" y="6679"/>
                  </a:cubicBezTo>
                  <a:cubicBezTo>
                    <a:pt x="6944" y="5943"/>
                    <a:pt x="7838" y="3944"/>
                    <a:pt x="7155" y="2208"/>
                  </a:cubicBezTo>
                  <a:cubicBezTo>
                    <a:pt x="6623" y="819"/>
                    <a:pt x="5298" y="1"/>
                    <a:pt x="3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2703975" y="4703925"/>
              <a:ext cx="168350" cy="100600"/>
            </a:xfrm>
            <a:custGeom>
              <a:avLst/>
              <a:gdLst/>
              <a:ahLst/>
              <a:cxnLst/>
              <a:rect l="l" t="t" r="r" b="b"/>
              <a:pathLst>
                <a:path w="6734" h="4024" extrusionOk="0">
                  <a:moveTo>
                    <a:pt x="6471" y="0"/>
                  </a:moveTo>
                  <a:lnTo>
                    <a:pt x="6471" y="0"/>
                  </a:lnTo>
                  <a:cubicBezTo>
                    <a:pt x="4103" y="842"/>
                    <a:pt x="1736" y="1684"/>
                    <a:pt x="0" y="2630"/>
                  </a:cubicBezTo>
                  <a:cubicBezTo>
                    <a:pt x="723" y="3506"/>
                    <a:pt x="1805" y="4023"/>
                    <a:pt x="2925" y="4023"/>
                  </a:cubicBezTo>
                  <a:cubicBezTo>
                    <a:pt x="3353" y="4023"/>
                    <a:pt x="3787" y="3948"/>
                    <a:pt x="4209" y="3788"/>
                  </a:cubicBezTo>
                  <a:cubicBezTo>
                    <a:pt x="5787" y="3209"/>
                    <a:pt x="6734" y="1578"/>
                    <a:pt x="64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945950" y="4613175"/>
              <a:ext cx="165725" cy="97925"/>
            </a:xfrm>
            <a:custGeom>
              <a:avLst/>
              <a:gdLst/>
              <a:ahLst/>
              <a:cxnLst/>
              <a:rect l="l" t="t" r="r" b="b"/>
              <a:pathLst>
                <a:path w="6629" h="3917" extrusionOk="0">
                  <a:moveTo>
                    <a:pt x="6524" y="0"/>
                  </a:moveTo>
                  <a:lnTo>
                    <a:pt x="6524" y="0"/>
                  </a:lnTo>
                  <a:cubicBezTo>
                    <a:pt x="4577" y="474"/>
                    <a:pt x="2368" y="1421"/>
                    <a:pt x="1" y="2420"/>
                  </a:cubicBezTo>
                  <a:cubicBezTo>
                    <a:pt x="651" y="3377"/>
                    <a:pt x="1747" y="3916"/>
                    <a:pt x="2904" y="3916"/>
                  </a:cubicBezTo>
                  <a:cubicBezTo>
                    <a:pt x="3337" y="3916"/>
                    <a:pt x="3779" y="3840"/>
                    <a:pt x="4209" y="3683"/>
                  </a:cubicBezTo>
                  <a:cubicBezTo>
                    <a:pt x="5735" y="3104"/>
                    <a:pt x="6629" y="1526"/>
                    <a:pt x="6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840750" y="4831125"/>
              <a:ext cx="316950" cy="162000"/>
            </a:xfrm>
            <a:custGeom>
              <a:avLst/>
              <a:gdLst/>
              <a:ahLst/>
              <a:cxnLst/>
              <a:rect l="l" t="t" r="r" b="b"/>
              <a:pathLst>
                <a:path w="12678" h="6480" extrusionOk="0">
                  <a:moveTo>
                    <a:pt x="8155" y="0"/>
                  </a:moveTo>
                  <a:cubicBezTo>
                    <a:pt x="7135" y="0"/>
                    <a:pt x="6099" y="187"/>
                    <a:pt x="5103" y="594"/>
                  </a:cubicBezTo>
                  <a:cubicBezTo>
                    <a:pt x="2525" y="1593"/>
                    <a:pt x="737" y="3750"/>
                    <a:pt x="0" y="6222"/>
                  </a:cubicBezTo>
                  <a:cubicBezTo>
                    <a:pt x="930" y="6388"/>
                    <a:pt x="1877" y="6480"/>
                    <a:pt x="2820" y="6480"/>
                  </a:cubicBezTo>
                  <a:cubicBezTo>
                    <a:pt x="4278" y="6480"/>
                    <a:pt x="5729" y="6260"/>
                    <a:pt x="7102" y="5749"/>
                  </a:cubicBezTo>
                  <a:cubicBezTo>
                    <a:pt x="9259" y="4907"/>
                    <a:pt x="11152" y="3224"/>
                    <a:pt x="12678" y="1277"/>
                  </a:cubicBezTo>
                  <a:cubicBezTo>
                    <a:pt x="11355" y="471"/>
                    <a:pt x="9774" y="0"/>
                    <a:pt x="81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95" name="Google Shape;495;p2"/>
          <p:cNvGrpSpPr/>
          <p:nvPr/>
        </p:nvGrpSpPr>
        <p:grpSpPr>
          <a:xfrm>
            <a:off x="605902" y="4812840"/>
            <a:ext cx="2301650" cy="2056817"/>
            <a:chOff x="598450" y="4075425"/>
            <a:chExt cx="1178375" cy="1336050"/>
          </a:xfrm>
        </p:grpSpPr>
        <p:sp>
          <p:nvSpPr>
            <p:cNvPr id="496" name="Google Shape;496;p2"/>
            <p:cNvSpPr/>
            <p:nvPr/>
          </p:nvSpPr>
          <p:spPr>
            <a:xfrm>
              <a:off x="670800" y="4420925"/>
              <a:ext cx="330100" cy="413750"/>
            </a:xfrm>
            <a:custGeom>
              <a:avLst/>
              <a:gdLst/>
              <a:ahLst/>
              <a:cxnLst/>
              <a:rect l="l" t="t" r="r" b="b"/>
              <a:pathLst>
                <a:path w="13204" h="16550" extrusionOk="0">
                  <a:moveTo>
                    <a:pt x="2441" y="1"/>
                  </a:moveTo>
                  <a:cubicBezTo>
                    <a:pt x="1461" y="1"/>
                    <a:pt x="576" y="757"/>
                    <a:pt x="526" y="1746"/>
                  </a:cubicBezTo>
                  <a:cubicBezTo>
                    <a:pt x="526" y="2009"/>
                    <a:pt x="0" y="8006"/>
                    <a:pt x="3209" y="11688"/>
                  </a:cubicBezTo>
                  <a:cubicBezTo>
                    <a:pt x="5313" y="14161"/>
                    <a:pt x="9679" y="16212"/>
                    <a:pt x="10205" y="16423"/>
                  </a:cubicBezTo>
                  <a:cubicBezTo>
                    <a:pt x="10400" y="16509"/>
                    <a:pt x="10608" y="16549"/>
                    <a:pt x="10819" y="16549"/>
                  </a:cubicBezTo>
                  <a:cubicBezTo>
                    <a:pt x="11636" y="16549"/>
                    <a:pt x="12501" y="15954"/>
                    <a:pt x="12836" y="15160"/>
                  </a:cubicBezTo>
                  <a:cubicBezTo>
                    <a:pt x="13204" y="14213"/>
                    <a:pt x="12730" y="12951"/>
                    <a:pt x="11784" y="12530"/>
                  </a:cubicBezTo>
                  <a:cubicBezTo>
                    <a:pt x="10626" y="12109"/>
                    <a:pt x="7470" y="10584"/>
                    <a:pt x="6155" y="9006"/>
                  </a:cubicBezTo>
                  <a:cubicBezTo>
                    <a:pt x="4051" y="6638"/>
                    <a:pt x="4366" y="2167"/>
                    <a:pt x="4366" y="2114"/>
                  </a:cubicBezTo>
                  <a:cubicBezTo>
                    <a:pt x="4471" y="1062"/>
                    <a:pt x="3682" y="63"/>
                    <a:pt x="2630" y="10"/>
                  </a:cubicBezTo>
                  <a:cubicBezTo>
                    <a:pt x="2567" y="4"/>
                    <a:pt x="2504" y="1"/>
                    <a:pt x="2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1296775" y="4806325"/>
              <a:ext cx="480050" cy="218650"/>
            </a:xfrm>
            <a:custGeom>
              <a:avLst/>
              <a:gdLst/>
              <a:ahLst/>
              <a:cxnLst/>
              <a:rect l="l" t="t" r="r" b="b"/>
              <a:pathLst>
                <a:path w="19202" h="8746" extrusionOk="0">
                  <a:moveTo>
                    <a:pt x="16988" y="0"/>
                  </a:moveTo>
                  <a:cubicBezTo>
                    <a:pt x="16405" y="0"/>
                    <a:pt x="15831" y="258"/>
                    <a:pt x="15467" y="744"/>
                  </a:cubicBezTo>
                  <a:cubicBezTo>
                    <a:pt x="15414" y="796"/>
                    <a:pt x="12626" y="4321"/>
                    <a:pt x="9470" y="4637"/>
                  </a:cubicBezTo>
                  <a:cubicBezTo>
                    <a:pt x="9258" y="4665"/>
                    <a:pt x="9029" y="4678"/>
                    <a:pt x="8787" y="4678"/>
                  </a:cubicBezTo>
                  <a:cubicBezTo>
                    <a:pt x="6807" y="4678"/>
                    <a:pt x="3978" y="3802"/>
                    <a:pt x="2947" y="3427"/>
                  </a:cubicBezTo>
                  <a:cubicBezTo>
                    <a:pt x="2761" y="3354"/>
                    <a:pt x="2565" y="3321"/>
                    <a:pt x="2367" y="3321"/>
                  </a:cubicBezTo>
                  <a:cubicBezTo>
                    <a:pt x="1557" y="3321"/>
                    <a:pt x="718" y="3886"/>
                    <a:pt x="422" y="4689"/>
                  </a:cubicBezTo>
                  <a:cubicBezTo>
                    <a:pt x="1" y="5689"/>
                    <a:pt x="474" y="7004"/>
                    <a:pt x="1421" y="7372"/>
                  </a:cubicBezTo>
                  <a:cubicBezTo>
                    <a:pt x="1936" y="7559"/>
                    <a:pt x="5616" y="8746"/>
                    <a:pt x="8756" y="8746"/>
                  </a:cubicBezTo>
                  <a:cubicBezTo>
                    <a:pt x="9145" y="8746"/>
                    <a:pt x="9525" y="8728"/>
                    <a:pt x="9891" y="8687"/>
                  </a:cubicBezTo>
                  <a:cubicBezTo>
                    <a:pt x="14678" y="8109"/>
                    <a:pt x="18413" y="3374"/>
                    <a:pt x="18571" y="3164"/>
                  </a:cubicBezTo>
                  <a:cubicBezTo>
                    <a:pt x="19202" y="2322"/>
                    <a:pt x="19097" y="1059"/>
                    <a:pt x="18202" y="428"/>
                  </a:cubicBezTo>
                  <a:cubicBezTo>
                    <a:pt x="17846" y="139"/>
                    <a:pt x="17415" y="0"/>
                    <a:pt x="169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598450" y="4434950"/>
              <a:ext cx="920625" cy="976525"/>
            </a:xfrm>
            <a:custGeom>
              <a:avLst/>
              <a:gdLst/>
              <a:ahLst/>
              <a:cxnLst/>
              <a:rect l="l" t="t" r="r" b="b"/>
              <a:pathLst>
                <a:path w="36825" h="39061" extrusionOk="0">
                  <a:moveTo>
                    <a:pt x="24563" y="1"/>
                  </a:moveTo>
                  <a:cubicBezTo>
                    <a:pt x="20645" y="1"/>
                    <a:pt x="17062" y="2146"/>
                    <a:pt x="13941" y="6866"/>
                  </a:cubicBezTo>
                  <a:cubicBezTo>
                    <a:pt x="9733" y="13705"/>
                    <a:pt x="7365" y="18492"/>
                    <a:pt x="3525" y="29013"/>
                  </a:cubicBezTo>
                  <a:cubicBezTo>
                    <a:pt x="1895" y="33484"/>
                    <a:pt x="369" y="37693"/>
                    <a:pt x="1" y="39061"/>
                  </a:cubicBezTo>
                  <a:lnTo>
                    <a:pt x="28355" y="39061"/>
                  </a:lnTo>
                  <a:cubicBezTo>
                    <a:pt x="28618" y="38482"/>
                    <a:pt x="30827" y="31854"/>
                    <a:pt x="31038" y="31275"/>
                  </a:cubicBezTo>
                  <a:cubicBezTo>
                    <a:pt x="33247" y="25068"/>
                    <a:pt x="33668" y="22437"/>
                    <a:pt x="35562" y="15283"/>
                  </a:cubicBezTo>
                  <a:cubicBezTo>
                    <a:pt x="36824" y="9760"/>
                    <a:pt x="34615" y="2763"/>
                    <a:pt x="28776" y="764"/>
                  </a:cubicBezTo>
                  <a:cubicBezTo>
                    <a:pt x="27335" y="261"/>
                    <a:pt x="25929" y="1"/>
                    <a:pt x="24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898300" y="4737900"/>
              <a:ext cx="503725" cy="303450"/>
            </a:xfrm>
            <a:custGeom>
              <a:avLst/>
              <a:gdLst/>
              <a:ahLst/>
              <a:cxnLst/>
              <a:rect l="l" t="t" r="r" b="b"/>
              <a:pathLst>
                <a:path w="20149" h="12138" extrusionOk="0">
                  <a:moveTo>
                    <a:pt x="3061" y="1"/>
                  </a:moveTo>
                  <a:cubicBezTo>
                    <a:pt x="2109" y="1"/>
                    <a:pt x="1399" y="355"/>
                    <a:pt x="1053" y="1271"/>
                  </a:cubicBezTo>
                  <a:cubicBezTo>
                    <a:pt x="1" y="4007"/>
                    <a:pt x="3052" y="9846"/>
                    <a:pt x="7365" y="11582"/>
                  </a:cubicBezTo>
                  <a:cubicBezTo>
                    <a:pt x="8408" y="11967"/>
                    <a:pt x="9550" y="12138"/>
                    <a:pt x="10701" y="12138"/>
                  </a:cubicBezTo>
                  <a:cubicBezTo>
                    <a:pt x="14427" y="12138"/>
                    <a:pt x="18240" y="10345"/>
                    <a:pt x="19044" y="8215"/>
                  </a:cubicBezTo>
                  <a:cubicBezTo>
                    <a:pt x="20148" y="5427"/>
                    <a:pt x="15309" y="4323"/>
                    <a:pt x="10890" y="2639"/>
                  </a:cubicBezTo>
                  <a:cubicBezTo>
                    <a:pt x="7960" y="1474"/>
                    <a:pt x="5005" y="1"/>
                    <a:pt x="3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1232350" y="4075425"/>
              <a:ext cx="401125" cy="364875"/>
            </a:xfrm>
            <a:custGeom>
              <a:avLst/>
              <a:gdLst/>
              <a:ahLst/>
              <a:cxnLst/>
              <a:rect l="l" t="t" r="r" b="b"/>
              <a:pathLst>
                <a:path w="16045" h="14595" extrusionOk="0">
                  <a:moveTo>
                    <a:pt x="8008" y="0"/>
                  </a:moveTo>
                  <a:cubicBezTo>
                    <a:pt x="4696" y="0"/>
                    <a:pt x="1710" y="2256"/>
                    <a:pt x="947" y="5624"/>
                  </a:cubicBezTo>
                  <a:cubicBezTo>
                    <a:pt x="0" y="9517"/>
                    <a:pt x="2420" y="13462"/>
                    <a:pt x="6366" y="14409"/>
                  </a:cubicBezTo>
                  <a:cubicBezTo>
                    <a:pt x="6912" y="14534"/>
                    <a:pt x="7460" y="14595"/>
                    <a:pt x="8000" y="14595"/>
                  </a:cubicBezTo>
                  <a:cubicBezTo>
                    <a:pt x="11307" y="14595"/>
                    <a:pt x="14337" y="12337"/>
                    <a:pt x="15151" y="8991"/>
                  </a:cubicBezTo>
                  <a:cubicBezTo>
                    <a:pt x="16045" y="5045"/>
                    <a:pt x="13625" y="1100"/>
                    <a:pt x="9732" y="206"/>
                  </a:cubicBezTo>
                  <a:cubicBezTo>
                    <a:pt x="9154" y="67"/>
                    <a:pt x="8576" y="0"/>
                    <a:pt x="80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1011400" y="4744675"/>
              <a:ext cx="128900" cy="76425"/>
            </a:xfrm>
            <a:custGeom>
              <a:avLst/>
              <a:gdLst/>
              <a:ahLst/>
              <a:cxnLst/>
              <a:rect l="l" t="t" r="r" b="b"/>
              <a:pathLst>
                <a:path w="5156" h="3057" extrusionOk="0">
                  <a:moveTo>
                    <a:pt x="106" y="1"/>
                  </a:moveTo>
                  <a:lnTo>
                    <a:pt x="106" y="1"/>
                  </a:lnTo>
                  <a:cubicBezTo>
                    <a:pt x="1" y="1158"/>
                    <a:pt x="632" y="2368"/>
                    <a:pt x="1894" y="2894"/>
                  </a:cubicBezTo>
                  <a:cubicBezTo>
                    <a:pt x="2224" y="3004"/>
                    <a:pt x="2556" y="3056"/>
                    <a:pt x="2880" y="3056"/>
                  </a:cubicBezTo>
                  <a:cubicBezTo>
                    <a:pt x="3800" y="3056"/>
                    <a:pt x="4650" y="2634"/>
                    <a:pt x="5156" y="1895"/>
                  </a:cubicBezTo>
                  <a:cubicBezTo>
                    <a:pt x="3315" y="1106"/>
                    <a:pt x="1579" y="369"/>
                    <a:pt x="1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1270475" y="4369375"/>
              <a:ext cx="130225" cy="231225"/>
            </a:xfrm>
            <a:custGeom>
              <a:avLst/>
              <a:gdLst/>
              <a:ahLst/>
              <a:cxnLst/>
              <a:rect l="l" t="t" r="r" b="b"/>
              <a:pathLst>
                <a:path w="5209" h="9249" extrusionOk="0">
                  <a:moveTo>
                    <a:pt x="4070" y="1"/>
                  </a:moveTo>
                  <a:cubicBezTo>
                    <a:pt x="3868" y="1"/>
                    <a:pt x="3662" y="69"/>
                    <a:pt x="3473" y="231"/>
                  </a:cubicBezTo>
                  <a:cubicBezTo>
                    <a:pt x="2315" y="1125"/>
                    <a:pt x="1789" y="2493"/>
                    <a:pt x="1158" y="3808"/>
                  </a:cubicBezTo>
                  <a:cubicBezTo>
                    <a:pt x="580" y="5228"/>
                    <a:pt x="1" y="6649"/>
                    <a:pt x="211" y="8174"/>
                  </a:cubicBezTo>
                  <a:cubicBezTo>
                    <a:pt x="248" y="8724"/>
                    <a:pt x="770" y="9249"/>
                    <a:pt x="1315" y="9249"/>
                  </a:cubicBezTo>
                  <a:cubicBezTo>
                    <a:pt x="1552" y="9249"/>
                    <a:pt x="1793" y="9150"/>
                    <a:pt x="2000" y="8911"/>
                  </a:cubicBezTo>
                  <a:cubicBezTo>
                    <a:pt x="2894" y="7859"/>
                    <a:pt x="3368" y="6544"/>
                    <a:pt x="3894" y="5228"/>
                  </a:cubicBezTo>
                  <a:cubicBezTo>
                    <a:pt x="4420" y="3913"/>
                    <a:pt x="5209" y="2598"/>
                    <a:pt x="5209" y="1125"/>
                  </a:cubicBezTo>
                  <a:cubicBezTo>
                    <a:pt x="5209" y="578"/>
                    <a:pt x="4656" y="1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1290200" y="4132675"/>
              <a:ext cx="286725" cy="252175"/>
            </a:xfrm>
            <a:custGeom>
              <a:avLst/>
              <a:gdLst/>
              <a:ahLst/>
              <a:cxnLst/>
              <a:rect l="l" t="t" r="r" b="b"/>
              <a:pathLst>
                <a:path w="11469" h="10087" extrusionOk="0">
                  <a:moveTo>
                    <a:pt x="5702" y="0"/>
                  </a:moveTo>
                  <a:cubicBezTo>
                    <a:pt x="3687" y="0"/>
                    <a:pt x="1732" y="1238"/>
                    <a:pt x="1000" y="3229"/>
                  </a:cubicBezTo>
                  <a:cubicBezTo>
                    <a:pt x="1" y="5806"/>
                    <a:pt x="1316" y="8752"/>
                    <a:pt x="3894" y="9752"/>
                  </a:cubicBezTo>
                  <a:cubicBezTo>
                    <a:pt x="4481" y="9979"/>
                    <a:pt x="5087" y="10087"/>
                    <a:pt x="5684" y="10087"/>
                  </a:cubicBezTo>
                  <a:cubicBezTo>
                    <a:pt x="7712" y="10087"/>
                    <a:pt x="9645" y="8849"/>
                    <a:pt x="10417" y="6858"/>
                  </a:cubicBezTo>
                  <a:cubicBezTo>
                    <a:pt x="11469" y="4228"/>
                    <a:pt x="10154" y="1335"/>
                    <a:pt x="7471" y="335"/>
                  </a:cubicBezTo>
                  <a:cubicBezTo>
                    <a:pt x="6896" y="108"/>
                    <a:pt x="6296" y="0"/>
                    <a:pt x="5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1290200" y="4132675"/>
              <a:ext cx="286725" cy="252175"/>
            </a:xfrm>
            <a:custGeom>
              <a:avLst/>
              <a:gdLst/>
              <a:ahLst/>
              <a:cxnLst/>
              <a:rect l="l" t="t" r="r" b="b"/>
              <a:pathLst>
                <a:path w="11469" h="10087" extrusionOk="0">
                  <a:moveTo>
                    <a:pt x="5702" y="0"/>
                  </a:moveTo>
                  <a:cubicBezTo>
                    <a:pt x="3687" y="0"/>
                    <a:pt x="1732" y="1238"/>
                    <a:pt x="1000" y="3229"/>
                  </a:cubicBezTo>
                  <a:cubicBezTo>
                    <a:pt x="1" y="5806"/>
                    <a:pt x="1316" y="8752"/>
                    <a:pt x="3894" y="9752"/>
                  </a:cubicBezTo>
                  <a:cubicBezTo>
                    <a:pt x="4481" y="9979"/>
                    <a:pt x="5087" y="10087"/>
                    <a:pt x="5684" y="10087"/>
                  </a:cubicBezTo>
                  <a:cubicBezTo>
                    <a:pt x="7712" y="10087"/>
                    <a:pt x="9645" y="8849"/>
                    <a:pt x="10417" y="6858"/>
                  </a:cubicBezTo>
                  <a:cubicBezTo>
                    <a:pt x="11469" y="4228"/>
                    <a:pt x="10154" y="1335"/>
                    <a:pt x="7471" y="335"/>
                  </a:cubicBezTo>
                  <a:cubicBezTo>
                    <a:pt x="6896" y="108"/>
                    <a:pt x="6296" y="0"/>
                    <a:pt x="5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1302050" y="4205475"/>
              <a:ext cx="260425" cy="177700"/>
            </a:xfrm>
            <a:custGeom>
              <a:avLst/>
              <a:gdLst/>
              <a:ahLst/>
              <a:cxnLst/>
              <a:rect l="l" t="t" r="r" b="b"/>
              <a:pathLst>
                <a:path w="10417" h="7108" extrusionOk="0">
                  <a:moveTo>
                    <a:pt x="9785" y="1"/>
                  </a:moveTo>
                  <a:lnTo>
                    <a:pt x="9785" y="1"/>
                  </a:lnTo>
                  <a:cubicBezTo>
                    <a:pt x="9829" y="2617"/>
                    <a:pt x="7885" y="5377"/>
                    <a:pt x="5032" y="5377"/>
                  </a:cubicBezTo>
                  <a:cubicBezTo>
                    <a:pt x="4442" y="5377"/>
                    <a:pt x="3814" y="5260"/>
                    <a:pt x="3157" y="4998"/>
                  </a:cubicBezTo>
                  <a:cubicBezTo>
                    <a:pt x="1368" y="4315"/>
                    <a:pt x="474" y="2999"/>
                    <a:pt x="211" y="1632"/>
                  </a:cubicBezTo>
                  <a:lnTo>
                    <a:pt x="211" y="1632"/>
                  </a:lnTo>
                  <a:cubicBezTo>
                    <a:pt x="0" y="3789"/>
                    <a:pt x="1210" y="5998"/>
                    <a:pt x="3367" y="6787"/>
                  </a:cubicBezTo>
                  <a:cubicBezTo>
                    <a:pt x="3944" y="7003"/>
                    <a:pt x="4545" y="7107"/>
                    <a:pt x="5141" y="7107"/>
                  </a:cubicBezTo>
                  <a:cubicBezTo>
                    <a:pt x="7155" y="7107"/>
                    <a:pt x="9107" y="5923"/>
                    <a:pt x="9838" y="3894"/>
                  </a:cubicBezTo>
                  <a:cubicBezTo>
                    <a:pt x="10416" y="2631"/>
                    <a:pt x="10364" y="1158"/>
                    <a:pt x="9785" y="1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1375700" y="4207125"/>
              <a:ext cx="115750" cy="101975"/>
            </a:xfrm>
            <a:custGeom>
              <a:avLst/>
              <a:gdLst/>
              <a:ahLst/>
              <a:cxnLst/>
              <a:rect l="l" t="t" r="r" b="b"/>
              <a:pathLst>
                <a:path w="4630" h="4079" extrusionOk="0">
                  <a:moveTo>
                    <a:pt x="2298" y="0"/>
                  </a:moveTo>
                  <a:cubicBezTo>
                    <a:pt x="1478" y="0"/>
                    <a:pt x="703" y="497"/>
                    <a:pt x="421" y="1303"/>
                  </a:cubicBezTo>
                  <a:cubicBezTo>
                    <a:pt x="0" y="2355"/>
                    <a:pt x="526" y="3565"/>
                    <a:pt x="1578" y="3933"/>
                  </a:cubicBezTo>
                  <a:cubicBezTo>
                    <a:pt x="1825" y="4032"/>
                    <a:pt x="2080" y="4078"/>
                    <a:pt x="2332" y="4078"/>
                  </a:cubicBezTo>
                  <a:cubicBezTo>
                    <a:pt x="3152" y="4078"/>
                    <a:pt x="3927" y="3581"/>
                    <a:pt x="4209" y="2776"/>
                  </a:cubicBezTo>
                  <a:cubicBezTo>
                    <a:pt x="4630" y="1724"/>
                    <a:pt x="4103" y="514"/>
                    <a:pt x="3051" y="145"/>
                  </a:cubicBezTo>
                  <a:cubicBezTo>
                    <a:pt x="2805" y="47"/>
                    <a:pt x="2549" y="0"/>
                    <a:pt x="2298" y="0"/>
                  </a:cubicBezTo>
                  <a:close/>
                </a:path>
              </a:pathLst>
            </a:custGeom>
            <a:solidFill>
              <a:srgbClr val="3E49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1198150" y="4815700"/>
              <a:ext cx="131550" cy="78525"/>
            </a:xfrm>
            <a:custGeom>
              <a:avLst/>
              <a:gdLst/>
              <a:ahLst/>
              <a:cxnLst/>
              <a:rect l="l" t="t" r="r" b="b"/>
              <a:pathLst>
                <a:path w="5262" h="3141" extrusionOk="0">
                  <a:moveTo>
                    <a:pt x="211" y="1"/>
                  </a:moveTo>
                  <a:lnTo>
                    <a:pt x="211" y="1"/>
                  </a:lnTo>
                  <a:cubicBezTo>
                    <a:pt x="1" y="1211"/>
                    <a:pt x="737" y="2473"/>
                    <a:pt x="2000" y="2946"/>
                  </a:cubicBezTo>
                  <a:cubicBezTo>
                    <a:pt x="2322" y="3078"/>
                    <a:pt x="2656" y="3141"/>
                    <a:pt x="2988" y="3141"/>
                  </a:cubicBezTo>
                  <a:cubicBezTo>
                    <a:pt x="3848" y="3141"/>
                    <a:pt x="4692" y="2721"/>
                    <a:pt x="5261" y="2000"/>
                  </a:cubicBezTo>
                  <a:cubicBezTo>
                    <a:pt x="3946" y="1316"/>
                    <a:pt x="2105" y="632"/>
                    <a:pt x="2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975900" y="4916025"/>
              <a:ext cx="248575" cy="125950"/>
            </a:xfrm>
            <a:custGeom>
              <a:avLst/>
              <a:gdLst/>
              <a:ahLst/>
              <a:cxnLst/>
              <a:rect l="l" t="t" r="r" b="b"/>
              <a:pathLst>
                <a:path w="9943" h="5038" extrusionOk="0">
                  <a:moveTo>
                    <a:pt x="3500" y="0"/>
                  </a:moveTo>
                  <a:cubicBezTo>
                    <a:pt x="2257" y="0"/>
                    <a:pt x="1052" y="348"/>
                    <a:pt x="0" y="985"/>
                  </a:cubicBezTo>
                  <a:cubicBezTo>
                    <a:pt x="1158" y="2458"/>
                    <a:pt x="2631" y="3773"/>
                    <a:pt x="4367" y="4457"/>
                  </a:cubicBezTo>
                  <a:cubicBezTo>
                    <a:pt x="5409" y="4848"/>
                    <a:pt x="6572" y="5037"/>
                    <a:pt x="7757" y="5037"/>
                  </a:cubicBezTo>
                  <a:cubicBezTo>
                    <a:pt x="8485" y="5037"/>
                    <a:pt x="9221" y="4965"/>
                    <a:pt x="9943" y="4825"/>
                  </a:cubicBezTo>
                  <a:cubicBezTo>
                    <a:pt x="9364" y="2879"/>
                    <a:pt x="7891" y="1248"/>
                    <a:pt x="5945" y="459"/>
                  </a:cubicBezTo>
                  <a:cubicBezTo>
                    <a:pt x="5135" y="148"/>
                    <a:pt x="4310" y="0"/>
                    <a:pt x="35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09" name="Google Shape;509;p2"/>
          <p:cNvSpPr txBox="1">
            <a:spLocks noGrp="1"/>
          </p:cNvSpPr>
          <p:nvPr>
            <p:ph type="ctrTitle"/>
          </p:nvPr>
        </p:nvSpPr>
        <p:spPr>
          <a:xfrm>
            <a:off x="1884594" y="2385657"/>
            <a:ext cx="8423027" cy="2224202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None/>
              <a:defRPr sz="106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6500"/>
              <a:buNone/>
              <a:defRPr sz="65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6500"/>
              <a:buNone/>
              <a:defRPr sz="65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6500"/>
              <a:buNone/>
              <a:defRPr sz="65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6500"/>
              <a:buNone/>
              <a:defRPr sz="65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6500"/>
              <a:buNone/>
              <a:defRPr sz="65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6500"/>
              <a:buNone/>
              <a:defRPr sz="65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6500"/>
              <a:buNone/>
              <a:defRPr sz="65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6500"/>
              <a:buNone/>
              <a:defRPr sz="65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10" name="Google Shape;510;p2"/>
          <p:cNvSpPr txBox="1">
            <a:spLocks noGrp="1"/>
          </p:cNvSpPr>
          <p:nvPr>
            <p:ph type="subTitle" idx="1"/>
          </p:nvPr>
        </p:nvSpPr>
        <p:spPr>
          <a:xfrm>
            <a:off x="3064303" y="4842646"/>
            <a:ext cx="6063608" cy="402620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300"/>
              <a:buNone/>
              <a:defRPr sz="23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300"/>
              <a:buNone/>
              <a:defRPr sz="23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300"/>
              <a:buNone/>
              <a:defRPr sz="23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300"/>
              <a:buNone/>
              <a:defRPr sz="23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300"/>
              <a:buNone/>
              <a:defRPr sz="23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300"/>
              <a:buNone/>
              <a:defRPr sz="23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300"/>
              <a:buNone/>
              <a:defRPr sz="23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300"/>
              <a:buNone/>
              <a:defRPr sz="23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530524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" name="Google Shape;512;p3"/>
          <p:cNvSpPr txBox="1">
            <a:spLocks noGrp="1"/>
          </p:cNvSpPr>
          <p:nvPr>
            <p:ph type="title"/>
          </p:nvPr>
        </p:nvSpPr>
        <p:spPr>
          <a:xfrm>
            <a:off x="960017" y="2905878"/>
            <a:ext cx="10272042" cy="1122166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2pPr>
            <a:lvl3pPr lvl="2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3pPr>
            <a:lvl4pPr lvl="3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4pPr>
            <a:lvl5pPr lvl="4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5pPr>
            <a:lvl6pPr lvl="5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6pPr>
            <a:lvl7pPr lvl="6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7pPr>
            <a:lvl8pPr lvl="7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8pPr>
            <a:lvl9pPr lvl="8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9pPr>
          </a:lstStyle>
          <a:p>
            <a:endParaRPr/>
          </a:p>
        </p:txBody>
      </p:sp>
      <p:sp>
        <p:nvSpPr>
          <p:cNvPr id="513" name="Google Shape;513;p3"/>
          <p:cNvSpPr txBox="1">
            <a:spLocks noGrp="1"/>
          </p:cNvSpPr>
          <p:nvPr>
            <p:ph type="title" idx="2" hasCustomPrompt="1"/>
          </p:nvPr>
        </p:nvSpPr>
        <p:spPr>
          <a:xfrm>
            <a:off x="3995470" y="1783590"/>
            <a:ext cx="4201251" cy="1122166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9pPr>
          </a:lstStyle>
          <a:p>
            <a:r>
              <a:t>xx%</a:t>
            </a:r>
          </a:p>
        </p:txBody>
      </p:sp>
      <p:sp>
        <p:nvSpPr>
          <p:cNvPr id="514" name="Google Shape;514;p3"/>
          <p:cNvSpPr txBox="1">
            <a:spLocks noGrp="1"/>
          </p:cNvSpPr>
          <p:nvPr>
            <p:ph type="subTitle" idx="1"/>
          </p:nvPr>
        </p:nvSpPr>
        <p:spPr>
          <a:xfrm>
            <a:off x="3189289" y="4175820"/>
            <a:ext cx="5813879" cy="951053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515" name="Google Shape;515;p3"/>
          <p:cNvGrpSpPr/>
          <p:nvPr/>
        </p:nvGrpSpPr>
        <p:grpSpPr>
          <a:xfrm>
            <a:off x="-23714" y="496906"/>
            <a:ext cx="11416775" cy="5729212"/>
            <a:chOff x="-20797" y="547977"/>
            <a:chExt cx="10011977" cy="6318048"/>
          </a:xfrm>
        </p:grpSpPr>
        <p:sp>
          <p:nvSpPr>
            <p:cNvPr id="516" name="Google Shape;516;p3"/>
            <p:cNvSpPr/>
            <p:nvPr/>
          </p:nvSpPr>
          <p:spPr>
            <a:xfrm>
              <a:off x="-20797" y="1350825"/>
              <a:ext cx="2262118" cy="976463"/>
            </a:xfrm>
            <a:custGeom>
              <a:avLst/>
              <a:gdLst/>
              <a:ahLst/>
              <a:cxnLst/>
              <a:rect l="l" t="t" r="r" b="b"/>
              <a:pathLst>
                <a:path w="29249" h="12738" extrusionOk="0">
                  <a:moveTo>
                    <a:pt x="10913" y="0"/>
                  </a:moveTo>
                  <a:cubicBezTo>
                    <a:pt x="10819" y="0"/>
                    <a:pt x="10723" y="3"/>
                    <a:pt x="10626" y="7"/>
                  </a:cubicBezTo>
                  <a:cubicBezTo>
                    <a:pt x="9890" y="7"/>
                    <a:pt x="9153" y="217"/>
                    <a:pt x="8417" y="638"/>
                  </a:cubicBezTo>
                  <a:cubicBezTo>
                    <a:pt x="7680" y="901"/>
                    <a:pt x="7102" y="1322"/>
                    <a:pt x="6576" y="1953"/>
                  </a:cubicBezTo>
                  <a:cubicBezTo>
                    <a:pt x="5997" y="2532"/>
                    <a:pt x="5576" y="3269"/>
                    <a:pt x="5366" y="4058"/>
                  </a:cubicBezTo>
                  <a:cubicBezTo>
                    <a:pt x="5050" y="4847"/>
                    <a:pt x="4945" y="5636"/>
                    <a:pt x="4945" y="6477"/>
                  </a:cubicBezTo>
                  <a:cubicBezTo>
                    <a:pt x="4998" y="7003"/>
                    <a:pt x="5103" y="7530"/>
                    <a:pt x="5208" y="8056"/>
                  </a:cubicBezTo>
                  <a:lnTo>
                    <a:pt x="5208" y="8108"/>
                  </a:lnTo>
                  <a:cubicBezTo>
                    <a:pt x="4261" y="8161"/>
                    <a:pt x="3262" y="8529"/>
                    <a:pt x="2473" y="9055"/>
                  </a:cubicBezTo>
                  <a:cubicBezTo>
                    <a:pt x="1631" y="9634"/>
                    <a:pt x="1000" y="10370"/>
                    <a:pt x="526" y="11264"/>
                  </a:cubicBezTo>
                  <a:cubicBezTo>
                    <a:pt x="263" y="11738"/>
                    <a:pt x="105" y="12211"/>
                    <a:pt x="0" y="12737"/>
                  </a:cubicBezTo>
                  <a:lnTo>
                    <a:pt x="29248" y="12737"/>
                  </a:lnTo>
                  <a:lnTo>
                    <a:pt x="29248" y="12580"/>
                  </a:lnTo>
                  <a:cubicBezTo>
                    <a:pt x="29038" y="12317"/>
                    <a:pt x="28880" y="12106"/>
                    <a:pt x="28670" y="11948"/>
                  </a:cubicBezTo>
                  <a:cubicBezTo>
                    <a:pt x="28302" y="11580"/>
                    <a:pt x="27828" y="11264"/>
                    <a:pt x="27407" y="11001"/>
                  </a:cubicBezTo>
                  <a:cubicBezTo>
                    <a:pt x="26492" y="10520"/>
                    <a:pt x="25620" y="10258"/>
                    <a:pt x="24631" y="10258"/>
                  </a:cubicBezTo>
                  <a:cubicBezTo>
                    <a:pt x="24540" y="10258"/>
                    <a:pt x="24449" y="10261"/>
                    <a:pt x="24356" y="10265"/>
                  </a:cubicBezTo>
                  <a:cubicBezTo>
                    <a:pt x="23567" y="10265"/>
                    <a:pt x="22831" y="10475"/>
                    <a:pt x="22147" y="10896"/>
                  </a:cubicBezTo>
                  <a:cubicBezTo>
                    <a:pt x="22042" y="10949"/>
                    <a:pt x="21884" y="10949"/>
                    <a:pt x="21831" y="11001"/>
                  </a:cubicBezTo>
                  <a:cubicBezTo>
                    <a:pt x="21515" y="10212"/>
                    <a:pt x="21042" y="9581"/>
                    <a:pt x="20463" y="8950"/>
                  </a:cubicBezTo>
                  <a:cubicBezTo>
                    <a:pt x="20043" y="8634"/>
                    <a:pt x="19569" y="8319"/>
                    <a:pt x="19201" y="8056"/>
                  </a:cubicBezTo>
                  <a:cubicBezTo>
                    <a:pt x="18412" y="7582"/>
                    <a:pt x="17623" y="7372"/>
                    <a:pt x="16781" y="7319"/>
                  </a:cubicBezTo>
                  <a:cubicBezTo>
                    <a:pt x="16834" y="6846"/>
                    <a:pt x="16886" y="6425"/>
                    <a:pt x="16834" y="5951"/>
                  </a:cubicBezTo>
                  <a:cubicBezTo>
                    <a:pt x="16781" y="5425"/>
                    <a:pt x="16623" y="4899"/>
                    <a:pt x="16571" y="4373"/>
                  </a:cubicBezTo>
                  <a:cubicBezTo>
                    <a:pt x="16255" y="3321"/>
                    <a:pt x="15729" y="2479"/>
                    <a:pt x="14992" y="1690"/>
                  </a:cubicBezTo>
                  <a:cubicBezTo>
                    <a:pt x="14572" y="1322"/>
                    <a:pt x="14151" y="1007"/>
                    <a:pt x="13730" y="743"/>
                  </a:cubicBezTo>
                  <a:cubicBezTo>
                    <a:pt x="12814" y="262"/>
                    <a:pt x="11943" y="0"/>
                    <a:pt x="109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9613019" y="1227363"/>
              <a:ext cx="378161" cy="192025"/>
            </a:xfrm>
            <a:custGeom>
              <a:avLst/>
              <a:gdLst/>
              <a:ahLst/>
              <a:cxnLst/>
              <a:rect l="l" t="t" r="r" b="b"/>
              <a:pathLst>
                <a:path w="14993" h="7681" extrusionOk="0">
                  <a:moveTo>
                    <a:pt x="6313" y="0"/>
                  </a:moveTo>
                  <a:cubicBezTo>
                    <a:pt x="5734" y="0"/>
                    <a:pt x="5208" y="105"/>
                    <a:pt x="4682" y="421"/>
                  </a:cubicBezTo>
                  <a:cubicBezTo>
                    <a:pt x="4156" y="631"/>
                    <a:pt x="3682" y="947"/>
                    <a:pt x="3314" y="1368"/>
                  </a:cubicBezTo>
                  <a:cubicBezTo>
                    <a:pt x="2841" y="1736"/>
                    <a:pt x="2578" y="2262"/>
                    <a:pt x="2420" y="2893"/>
                  </a:cubicBezTo>
                  <a:cubicBezTo>
                    <a:pt x="2157" y="3419"/>
                    <a:pt x="2052" y="3998"/>
                    <a:pt x="2104" y="4577"/>
                  </a:cubicBezTo>
                  <a:cubicBezTo>
                    <a:pt x="2104" y="4734"/>
                    <a:pt x="2157" y="4892"/>
                    <a:pt x="2157" y="5050"/>
                  </a:cubicBezTo>
                  <a:cubicBezTo>
                    <a:pt x="2104" y="5103"/>
                    <a:pt x="2052" y="5103"/>
                    <a:pt x="1894" y="5155"/>
                  </a:cubicBezTo>
                  <a:cubicBezTo>
                    <a:pt x="1526" y="5313"/>
                    <a:pt x="1105" y="5576"/>
                    <a:pt x="842" y="5892"/>
                  </a:cubicBezTo>
                  <a:cubicBezTo>
                    <a:pt x="526" y="6207"/>
                    <a:pt x="316" y="6628"/>
                    <a:pt x="211" y="6996"/>
                  </a:cubicBezTo>
                  <a:cubicBezTo>
                    <a:pt x="53" y="7207"/>
                    <a:pt x="0" y="7470"/>
                    <a:pt x="0" y="7680"/>
                  </a:cubicBezTo>
                  <a:lnTo>
                    <a:pt x="14993" y="7680"/>
                  </a:lnTo>
                  <a:lnTo>
                    <a:pt x="14993" y="7628"/>
                  </a:lnTo>
                  <a:cubicBezTo>
                    <a:pt x="14993" y="7417"/>
                    <a:pt x="14940" y="7259"/>
                    <a:pt x="14940" y="7102"/>
                  </a:cubicBezTo>
                  <a:cubicBezTo>
                    <a:pt x="14677" y="6365"/>
                    <a:pt x="14309" y="5681"/>
                    <a:pt x="13783" y="5155"/>
                  </a:cubicBezTo>
                  <a:cubicBezTo>
                    <a:pt x="13414" y="4997"/>
                    <a:pt x="13099" y="4734"/>
                    <a:pt x="12836" y="4524"/>
                  </a:cubicBezTo>
                  <a:cubicBezTo>
                    <a:pt x="12257" y="4208"/>
                    <a:pt x="11573" y="3998"/>
                    <a:pt x="10942" y="3998"/>
                  </a:cubicBezTo>
                  <a:cubicBezTo>
                    <a:pt x="10889" y="3682"/>
                    <a:pt x="10784" y="3314"/>
                    <a:pt x="10732" y="3051"/>
                  </a:cubicBezTo>
                  <a:cubicBezTo>
                    <a:pt x="10468" y="2367"/>
                    <a:pt x="10100" y="1683"/>
                    <a:pt x="9522" y="1157"/>
                  </a:cubicBezTo>
                  <a:cubicBezTo>
                    <a:pt x="9206" y="947"/>
                    <a:pt x="8943" y="684"/>
                    <a:pt x="8627" y="473"/>
                  </a:cubicBezTo>
                  <a:cubicBezTo>
                    <a:pt x="7891" y="105"/>
                    <a:pt x="7154" y="0"/>
                    <a:pt x="63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4248428" y="1227375"/>
              <a:ext cx="848747" cy="402790"/>
            </a:xfrm>
            <a:custGeom>
              <a:avLst/>
              <a:gdLst/>
              <a:ahLst/>
              <a:cxnLst/>
              <a:rect l="l" t="t" r="r" b="b"/>
              <a:pathLst>
                <a:path w="24725" h="10627" extrusionOk="0">
                  <a:moveTo>
                    <a:pt x="7312" y="0"/>
                  </a:moveTo>
                  <a:cubicBezTo>
                    <a:pt x="6681" y="0"/>
                    <a:pt x="6050" y="210"/>
                    <a:pt x="5471" y="473"/>
                  </a:cubicBezTo>
                  <a:cubicBezTo>
                    <a:pt x="4892" y="631"/>
                    <a:pt x="4366" y="1052"/>
                    <a:pt x="3893" y="1526"/>
                  </a:cubicBezTo>
                  <a:cubicBezTo>
                    <a:pt x="3420" y="1946"/>
                    <a:pt x="3104" y="2578"/>
                    <a:pt x="2894" y="3156"/>
                  </a:cubicBezTo>
                  <a:cubicBezTo>
                    <a:pt x="2630" y="3735"/>
                    <a:pt x="2525" y="4419"/>
                    <a:pt x="2578" y="5050"/>
                  </a:cubicBezTo>
                  <a:cubicBezTo>
                    <a:pt x="2630" y="5471"/>
                    <a:pt x="2736" y="5892"/>
                    <a:pt x="2788" y="6313"/>
                  </a:cubicBezTo>
                  <a:cubicBezTo>
                    <a:pt x="2999" y="6891"/>
                    <a:pt x="3262" y="7417"/>
                    <a:pt x="3630" y="7891"/>
                  </a:cubicBezTo>
                  <a:cubicBezTo>
                    <a:pt x="3157" y="7943"/>
                    <a:pt x="2736" y="8101"/>
                    <a:pt x="2262" y="8259"/>
                  </a:cubicBezTo>
                  <a:cubicBezTo>
                    <a:pt x="1736" y="8469"/>
                    <a:pt x="1263" y="8785"/>
                    <a:pt x="895" y="9258"/>
                  </a:cubicBezTo>
                  <a:cubicBezTo>
                    <a:pt x="474" y="9679"/>
                    <a:pt x="211" y="10100"/>
                    <a:pt x="0" y="10626"/>
                  </a:cubicBezTo>
                  <a:lnTo>
                    <a:pt x="24725" y="10626"/>
                  </a:lnTo>
                  <a:cubicBezTo>
                    <a:pt x="24462" y="10048"/>
                    <a:pt x="24093" y="9521"/>
                    <a:pt x="23620" y="9048"/>
                  </a:cubicBezTo>
                  <a:cubicBezTo>
                    <a:pt x="23304" y="8785"/>
                    <a:pt x="22883" y="8522"/>
                    <a:pt x="22568" y="8364"/>
                  </a:cubicBezTo>
                  <a:cubicBezTo>
                    <a:pt x="21779" y="7943"/>
                    <a:pt x="20937" y="7733"/>
                    <a:pt x="19990" y="7733"/>
                  </a:cubicBezTo>
                  <a:cubicBezTo>
                    <a:pt x="19622" y="7733"/>
                    <a:pt x="19201" y="7838"/>
                    <a:pt x="18885" y="7943"/>
                  </a:cubicBezTo>
                  <a:cubicBezTo>
                    <a:pt x="18833" y="7680"/>
                    <a:pt x="18833" y="7417"/>
                    <a:pt x="18780" y="7154"/>
                  </a:cubicBezTo>
                  <a:cubicBezTo>
                    <a:pt x="18517" y="6365"/>
                    <a:pt x="18096" y="5629"/>
                    <a:pt x="17465" y="5103"/>
                  </a:cubicBezTo>
                  <a:cubicBezTo>
                    <a:pt x="17097" y="4840"/>
                    <a:pt x="16781" y="4682"/>
                    <a:pt x="16466" y="4419"/>
                  </a:cubicBezTo>
                  <a:cubicBezTo>
                    <a:pt x="15677" y="3998"/>
                    <a:pt x="14887" y="3788"/>
                    <a:pt x="13941" y="3788"/>
                  </a:cubicBezTo>
                  <a:cubicBezTo>
                    <a:pt x="13362" y="3788"/>
                    <a:pt x="12888" y="3945"/>
                    <a:pt x="12362" y="4156"/>
                  </a:cubicBezTo>
                  <a:cubicBezTo>
                    <a:pt x="12310" y="3893"/>
                    <a:pt x="12310" y="3682"/>
                    <a:pt x="12257" y="3419"/>
                  </a:cubicBezTo>
                  <a:cubicBezTo>
                    <a:pt x="11994" y="2630"/>
                    <a:pt x="11521" y="1894"/>
                    <a:pt x="10942" y="1315"/>
                  </a:cubicBezTo>
                  <a:cubicBezTo>
                    <a:pt x="10626" y="1052"/>
                    <a:pt x="10258" y="789"/>
                    <a:pt x="9890" y="579"/>
                  </a:cubicBezTo>
                  <a:cubicBezTo>
                    <a:pt x="9101" y="210"/>
                    <a:pt x="8259" y="0"/>
                    <a:pt x="7312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519" name="Google Shape;519;p3"/>
            <p:cNvGrpSpPr/>
            <p:nvPr/>
          </p:nvGrpSpPr>
          <p:grpSpPr>
            <a:xfrm>
              <a:off x="9631959" y="3959950"/>
              <a:ext cx="340302" cy="334375"/>
              <a:chOff x="4864725" y="4564050"/>
              <a:chExt cx="337300" cy="334375"/>
            </a:xfrm>
          </p:grpSpPr>
          <p:sp>
            <p:nvSpPr>
              <p:cNvPr id="520" name="Google Shape;520;p3"/>
              <p:cNvSpPr/>
              <p:nvPr/>
            </p:nvSpPr>
            <p:spPr>
              <a:xfrm>
                <a:off x="4864725" y="4564050"/>
                <a:ext cx="337300" cy="333600"/>
              </a:xfrm>
              <a:custGeom>
                <a:avLst/>
                <a:gdLst/>
                <a:ahLst/>
                <a:cxnLst/>
                <a:rect l="l" t="t" r="r" b="b"/>
                <a:pathLst>
                  <a:path w="13492" h="13344" extrusionOk="0">
                    <a:moveTo>
                      <a:pt x="5708" y="1"/>
                    </a:moveTo>
                    <a:cubicBezTo>
                      <a:pt x="5266" y="1"/>
                      <a:pt x="4832" y="312"/>
                      <a:pt x="4735" y="861"/>
                    </a:cubicBezTo>
                    <a:lnTo>
                      <a:pt x="4261" y="4385"/>
                    </a:lnTo>
                    <a:lnTo>
                      <a:pt x="894" y="5490"/>
                    </a:lnTo>
                    <a:cubicBezTo>
                      <a:pt x="53" y="5753"/>
                      <a:pt x="0" y="6910"/>
                      <a:pt x="789" y="7279"/>
                    </a:cubicBezTo>
                    <a:lnTo>
                      <a:pt x="3998" y="8857"/>
                    </a:lnTo>
                    <a:lnTo>
                      <a:pt x="4051" y="12381"/>
                    </a:lnTo>
                    <a:cubicBezTo>
                      <a:pt x="4051" y="12981"/>
                      <a:pt x="4523" y="13344"/>
                      <a:pt x="5009" y="13344"/>
                    </a:cubicBezTo>
                    <a:cubicBezTo>
                      <a:pt x="5248" y="13344"/>
                      <a:pt x="5491" y="13256"/>
                      <a:pt x="5681" y="13065"/>
                    </a:cubicBezTo>
                    <a:lnTo>
                      <a:pt x="8154" y="10487"/>
                    </a:lnTo>
                    <a:lnTo>
                      <a:pt x="11573" y="11540"/>
                    </a:lnTo>
                    <a:cubicBezTo>
                      <a:pt x="11670" y="11572"/>
                      <a:pt x="11764" y="11587"/>
                      <a:pt x="11856" y="11587"/>
                    </a:cubicBezTo>
                    <a:cubicBezTo>
                      <a:pt x="12514" y="11587"/>
                      <a:pt x="13001" y="10818"/>
                      <a:pt x="12678" y="10172"/>
                    </a:cubicBezTo>
                    <a:lnTo>
                      <a:pt x="10942" y="7016"/>
                    </a:lnTo>
                    <a:lnTo>
                      <a:pt x="12994" y="4122"/>
                    </a:lnTo>
                    <a:cubicBezTo>
                      <a:pt x="13491" y="3426"/>
                      <a:pt x="13001" y="2588"/>
                      <a:pt x="12234" y="2588"/>
                    </a:cubicBezTo>
                    <a:cubicBezTo>
                      <a:pt x="12190" y="2588"/>
                      <a:pt x="12145" y="2591"/>
                      <a:pt x="12099" y="2597"/>
                    </a:cubicBezTo>
                    <a:lnTo>
                      <a:pt x="8575" y="3281"/>
                    </a:lnTo>
                    <a:lnTo>
                      <a:pt x="6471" y="387"/>
                    </a:lnTo>
                    <a:cubicBezTo>
                      <a:pt x="6268" y="123"/>
                      <a:pt x="5986" y="1"/>
                      <a:pt x="57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" name="Google Shape;521;p3"/>
              <p:cNvSpPr/>
              <p:nvPr/>
            </p:nvSpPr>
            <p:spPr>
              <a:xfrm>
                <a:off x="5079075" y="4628800"/>
                <a:ext cx="114450" cy="3305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1322" extrusionOk="0">
                    <a:moveTo>
                      <a:pt x="3633" y="0"/>
                    </a:moveTo>
                    <a:cubicBezTo>
                      <a:pt x="3598" y="0"/>
                      <a:pt x="3561" y="2"/>
                      <a:pt x="3525" y="7"/>
                    </a:cubicBezTo>
                    <a:lnTo>
                      <a:pt x="1" y="691"/>
                    </a:lnTo>
                    <a:lnTo>
                      <a:pt x="527" y="1322"/>
                    </a:lnTo>
                    <a:lnTo>
                      <a:pt x="4577" y="585"/>
                    </a:lnTo>
                    <a:cubicBezTo>
                      <a:pt x="4385" y="249"/>
                      <a:pt x="4017" y="0"/>
                      <a:pt x="3633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" name="Google Shape;522;p3"/>
              <p:cNvSpPr/>
              <p:nvPr/>
            </p:nvSpPr>
            <p:spPr>
              <a:xfrm>
                <a:off x="4867350" y="4564050"/>
                <a:ext cx="163100" cy="334375"/>
              </a:xfrm>
              <a:custGeom>
                <a:avLst/>
                <a:gdLst/>
                <a:ahLst/>
                <a:cxnLst/>
                <a:rect l="l" t="t" r="r" b="b"/>
                <a:pathLst>
                  <a:path w="6524" h="13375" extrusionOk="0">
                    <a:moveTo>
                      <a:pt x="5606" y="1"/>
                    </a:moveTo>
                    <a:cubicBezTo>
                      <a:pt x="5168" y="1"/>
                      <a:pt x="4747" y="312"/>
                      <a:pt x="4682" y="861"/>
                    </a:cubicBezTo>
                    <a:lnTo>
                      <a:pt x="4209" y="4385"/>
                    </a:lnTo>
                    <a:lnTo>
                      <a:pt x="842" y="5490"/>
                    </a:lnTo>
                    <a:cubicBezTo>
                      <a:pt x="53" y="5753"/>
                      <a:pt x="0" y="6910"/>
                      <a:pt x="737" y="7279"/>
                    </a:cubicBezTo>
                    <a:lnTo>
                      <a:pt x="3946" y="8857"/>
                    </a:lnTo>
                    <a:lnTo>
                      <a:pt x="3998" y="12381"/>
                    </a:lnTo>
                    <a:cubicBezTo>
                      <a:pt x="3998" y="12959"/>
                      <a:pt x="4484" y="13375"/>
                      <a:pt x="4998" y="13375"/>
                    </a:cubicBezTo>
                    <a:cubicBezTo>
                      <a:pt x="5139" y="13375"/>
                      <a:pt x="5283" y="13344"/>
                      <a:pt x="5419" y="13276"/>
                    </a:cubicBezTo>
                    <a:cubicBezTo>
                      <a:pt x="5313" y="13118"/>
                      <a:pt x="5313" y="13012"/>
                      <a:pt x="5313" y="12855"/>
                    </a:cubicBezTo>
                    <a:lnTo>
                      <a:pt x="5261" y="9330"/>
                    </a:lnTo>
                    <a:lnTo>
                      <a:pt x="2052" y="7752"/>
                    </a:lnTo>
                    <a:cubicBezTo>
                      <a:pt x="1263" y="7331"/>
                      <a:pt x="1315" y="6226"/>
                      <a:pt x="2157" y="5963"/>
                    </a:cubicBezTo>
                    <a:lnTo>
                      <a:pt x="5524" y="4859"/>
                    </a:lnTo>
                    <a:lnTo>
                      <a:pt x="5997" y="1282"/>
                    </a:lnTo>
                    <a:cubicBezTo>
                      <a:pt x="6050" y="966"/>
                      <a:pt x="6260" y="703"/>
                      <a:pt x="6523" y="598"/>
                    </a:cubicBezTo>
                    <a:lnTo>
                      <a:pt x="6366" y="387"/>
                    </a:lnTo>
                    <a:cubicBezTo>
                      <a:pt x="6163" y="123"/>
                      <a:pt x="5881" y="1"/>
                      <a:pt x="5606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23" name="Google Shape;523;p3"/>
            <p:cNvGrpSpPr/>
            <p:nvPr/>
          </p:nvGrpSpPr>
          <p:grpSpPr>
            <a:xfrm>
              <a:off x="6981913" y="6588475"/>
              <a:ext cx="291244" cy="277550"/>
              <a:chOff x="3689675" y="865975"/>
              <a:chExt cx="288675" cy="277550"/>
            </a:xfrm>
          </p:grpSpPr>
          <p:sp>
            <p:nvSpPr>
              <p:cNvPr id="524" name="Google Shape;524;p3"/>
              <p:cNvSpPr/>
              <p:nvPr/>
            </p:nvSpPr>
            <p:spPr>
              <a:xfrm>
                <a:off x="3691350" y="865975"/>
                <a:ext cx="287000" cy="277550"/>
              </a:xfrm>
              <a:custGeom>
                <a:avLst/>
                <a:gdLst/>
                <a:ahLst/>
                <a:cxnLst/>
                <a:rect l="l" t="t" r="r" b="b"/>
                <a:pathLst>
                  <a:path w="11480" h="11102" extrusionOk="0">
                    <a:moveTo>
                      <a:pt x="6491" y="0"/>
                    </a:moveTo>
                    <a:cubicBezTo>
                      <a:pt x="6242" y="0"/>
                      <a:pt x="5984" y="106"/>
                      <a:pt x="5798" y="333"/>
                    </a:cubicBezTo>
                    <a:lnTo>
                      <a:pt x="4115" y="2805"/>
                    </a:lnTo>
                    <a:lnTo>
                      <a:pt x="1169" y="2332"/>
                    </a:lnTo>
                    <a:cubicBezTo>
                      <a:pt x="1109" y="2318"/>
                      <a:pt x="1050" y="2311"/>
                      <a:pt x="992" y="2311"/>
                    </a:cubicBezTo>
                    <a:cubicBezTo>
                      <a:pt x="400" y="2311"/>
                      <a:pt x="1" y="3014"/>
                      <a:pt x="432" y="3542"/>
                    </a:cubicBezTo>
                    <a:lnTo>
                      <a:pt x="2274" y="5909"/>
                    </a:lnTo>
                    <a:lnTo>
                      <a:pt x="958" y="8644"/>
                    </a:lnTo>
                    <a:cubicBezTo>
                      <a:pt x="688" y="9186"/>
                      <a:pt x="1113" y="9804"/>
                      <a:pt x="1671" y="9804"/>
                    </a:cubicBezTo>
                    <a:cubicBezTo>
                      <a:pt x="1764" y="9804"/>
                      <a:pt x="1860" y="9787"/>
                      <a:pt x="1958" y="9749"/>
                    </a:cubicBezTo>
                    <a:lnTo>
                      <a:pt x="4746" y="8750"/>
                    </a:lnTo>
                    <a:lnTo>
                      <a:pt x="6850" y="10854"/>
                    </a:lnTo>
                    <a:cubicBezTo>
                      <a:pt x="7021" y="11025"/>
                      <a:pt x="7231" y="11101"/>
                      <a:pt x="7437" y="11101"/>
                    </a:cubicBezTo>
                    <a:cubicBezTo>
                      <a:pt x="7863" y="11101"/>
                      <a:pt x="8271" y="10772"/>
                      <a:pt x="8271" y="10275"/>
                    </a:cubicBezTo>
                    <a:lnTo>
                      <a:pt x="8165" y="7329"/>
                    </a:lnTo>
                    <a:lnTo>
                      <a:pt x="10796" y="5962"/>
                    </a:lnTo>
                    <a:cubicBezTo>
                      <a:pt x="11479" y="5593"/>
                      <a:pt x="11322" y="4699"/>
                      <a:pt x="10690" y="4489"/>
                    </a:cubicBezTo>
                    <a:lnTo>
                      <a:pt x="7797" y="3647"/>
                    </a:lnTo>
                    <a:lnTo>
                      <a:pt x="7271" y="701"/>
                    </a:lnTo>
                    <a:cubicBezTo>
                      <a:pt x="7239" y="254"/>
                      <a:pt x="6877" y="0"/>
                      <a:pt x="6491" y="0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3"/>
              <p:cNvSpPr/>
              <p:nvPr/>
            </p:nvSpPr>
            <p:spPr>
              <a:xfrm>
                <a:off x="3884950" y="957150"/>
                <a:ext cx="86825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3473" h="1631" extrusionOk="0">
                    <a:moveTo>
                      <a:pt x="0" y="0"/>
                    </a:moveTo>
                    <a:lnTo>
                      <a:pt x="158" y="631"/>
                    </a:lnTo>
                    <a:lnTo>
                      <a:pt x="3472" y="1631"/>
                    </a:lnTo>
                    <a:cubicBezTo>
                      <a:pt x="3472" y="1315"/>
                      <a:pt x="3262" y="894"/>
                      <a:pt x="2894" y="8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" name="Google Shape;526;p3"/>
              <p:cNvSpPr/>
              <p:nvPr/>
            </p:nvSpPr>
            <p:spPr>
              <a:xfrm>
                <a:off x="3689675" y="867575"/>
                <a:ext cx="183475" cy="246075"/>
              </a:xfrm>
              <a:custGeom>
                <a:avLst/>
                <a:gdLst/>
                <a:ahLst/>
                <a:cxnLst/>
                <a:rect l="l" t="t" r="r" b="b"/>
                <a:pathLst>
                  <a:path w="7339" h="9843" extrusionOk="0">
                    <a:moveTo>
                      <a:pt x="6452" y="0"/>
                    </a:moveTo>
                    <a:cubicBezTo>
                      <a:pt x="6207" y="0"/>
                      <a:pt x="5962" y="118"/>
                      <a:pt x="5813" y="374"/>
                    </a:cubicBezTo>
                    <a:lnTo>
                      <a:pt x="4129" y="2794"/>
                    </a:lnTo>
                    <a:lnTo>
                      <a:pt x="1131" y="2320"/>
                    </a:lnTo>
                    <a:cubicBezTo>
                      <a:pt x="1091" y="2314"/>
                      <a:pt x="1052" y="2311"/>
                      <a:pt x="1014" y="2311"/>
                    </a:cubicBezTo>
                    <a:cubicBezTo>
                      <a:pt x="395" y="2311"/>
                      <a:pt x="1" y="3087"/>
                      <a:pt x="447" y="3583"/>
                    </a:cubicBezTo>
                    <a:lnTo>
                      <a:pt x="2288" y="5950"/>
                    </a:lnTo>
                    <a:lnTo>
                      <a:pt x="973" y="8633"/>
                    </a:lnTo>
                    <a:cubicBezTo>
                      <a:pt x="710" y="9212"/>
                      <a:pt x="1078" y="9843"/>
                      <a:pt x="1657" y="9843"/>
                    </a:cubicBezTo>
                    <a:cubicBezTo>
                      <a:pt x="1762" y="9685"/>
                      <a:pt x="1762" y="9633"/>
                      <a:pt x="1815" y="9475"/>
                    </a:cubicBezTo>
                    <a:lnTo>
                      <a:pt x="3130" y="6792"/>
                    </a:lnTo>
                    <a:lnTo>
                      <a:pt x="1288" y="4425"/>
                    </a:lnTo>
                    <a:cubicBezTo>
                      <a:pt x="844" y="3881"/>
                      <a:pt x="1281" y="3153"/>
                      <a:pt x="1858" y="3153"/>
                    </a:cubicBezTo>
                    <a:cubicBezTo>
                      <a:pt x="1896" y="3153"/>
                      <a:pt x="1934" y="3156"/>
                      <a:pt x="1972" y="3162"/>
                    </a:cubicBezTo>
                    <a:lnTo>
                      <a:pt x="4971" y="3636"/>
                    </a:lnTo>
                    <a:lnTo>
                      <a:pt x="6654" y="1216"/>
                    </a:lnTo>
                    <a:cubicBezTo>
                      <a:pt x="6865" y="953"/>
                      <a:pt x="7075" y="900"/>
                      <a:pt x="7338" y="900"/>
                    </a:cubicBezTo>
                    <a:lnTo>
                      <a:pt x="7233" y="690"/>
                    </a:lnTo>
                    <a:cubicBezTo>
                      <a:pt x="7170" y="252"/>
                      <a:pt x="6811" y="0"/>
                      <a:pt x="6452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27" name="Google Shape;527;p3"/>
            <p:cNvGrpSpPr/>
            <p:nvPr/>
          </p:nvGrpSpPr>
          <p:grpSpPr>
            <a:xfrm>
              <a:off x="6643903" y="1074100"/>
              <a:ext cx="295255" cy="276725"/>
              <a:chOff x="5348675" y="2068175"/>
              <a:chExt cx="292650" cy="276725"/>
            </a:xfrm>
          </p:grpSpPr>
          <p:sp>
            <p:nvSpPr>
              <p:cNvPr id="528" name="Google Shape;528;p3"/>
              <p:cNvSpPr/>
              <p:nvPr/>
            </p:nvSpPr>
            <p:spPr>
              <a:xfrm>
                <a:off x="5353950" y="2069650"/>
                <a:ext cx="287375" cy="273500"/>
              </a:xfrm>
              <a:custGeom>
                <a:avLst/>
                <a:gdLst/>
                <a:ahLst/>
                <a:cxnLst/>
                <a:rect l="l" t="t" r="r" b="b"/>
                <a:pathLst>
                  <a:path w="11495" h="10940" extrusionOk="0">
                    <a:moveTo>
                      <a:pt x="3407" y="1"/>
                    </a:moveTo>
                    <a:cubicBezTo>
                      <a:pt x="2961" y="1"/>
                      <a:pt x="2567" y="368"/>
                      <a:pt x="2683" y="793"/>
                    </a:cubicBezTo>
                    <a:lnTo>
                      <a:pt x="3104" y="3739"/>
                    </a:lnTo>
                    <a:lnTo>
                      <a:pt x="579" y="5369"/>
                    </a:lnTo>
                    <a:cubicBezTo>
                      <a:pt x="0" y="5790"/>
                      <a:pt x="158" y="6685"/>
                      <a:pt x="842" y="6842"/>
                    </a:cubicBezTo>
                    <a:lnTo>
                      <a:pt x="3840" y="7421"/>
                    </a:lnTo>
                    <a:lnTo>
                      <a:pt x="4629" y="10314"/>
                    </a:lnTo>
                    <a:cubicBezTo>
                      <a:pt x="4688" y="10725"/>
                      <a:pt x="5025" y="10939"/>
                      <a:pt x="5366" y="10939"/>
                    </a:cubicBezTo>
                    <a:cubicBezTo>
                      <a:pt x="5636" y="10939"/>
                      <a:pt x="5910" y="10804"/>
                      <a:pt x="6050" y="10525"/>
                    </a:cubicBezTo>
                    <a:lnTo>
                      <a:pt x="7523" y="7894"/>
                    </a:lnTo>
                    <a:lnTo>
                      <a:pt x="10469" y="8000"/>
                    </a:lnTo>
                    <a:cubicBezTo>
                      <a:pt x="10503" y="8005"/>
                      <a:pt x="10537" y="8008"/>
                      <a:pt x="10570" y="8008"/>
                    </a:cubicBezTo>
                    <a:cubicBezTo>
                      <a:pt x="11143" y="8008"/>
                      <a:pt x="11495" y="7182"/>
                      <a:pt x="11047" y="6685"/>
                    </a:cubicBezTo>
                    <a:lnTo>
                      <a:pt x="8996" y="4528"/>
                    </a:lnTo>
                    <a:lnTo>
                      <a:pt x="10048" y="1740"/>
                    </a:lnTo>
                    <a:cubicBezTo>
                      <a:pt x="10220" y="1181"/>
                      <a:pt x="9829" y="657"/>
                      <a:pt x="9307" y="657"/>
                    </a:cubicBezTo>
                    <a:cubicBezTo>
                      <a:pt x="9191" y="657"/>
                      <a:pt x="9068" y="683"/>
                      <a:pt x="8943" y="740"/>
                    </a:cubicBezTo>
                    <a:lnTo>
                      <a:pt x="6260" y="2003"/>
                    </a:lnTo>
                    <a:lnTo>
                      <a:pt x="3893" y="162"/>
                    </a:lnTo>
                    <a:cubicBezTo>
                      <a:pt x="3739" y="49"/>
                      <a:pt x="3569" y="1"/>
                      <a:pt x="3407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3"/>
              <p:cNvSpPr/>
              <p:nvPr/>
            </p:nvSpPr>
            <p:spPr>
              <a:xfrm>
                <a:off x="5507800" y="2086575"/>
                <a:ext cx="93400" cy="43675"/>
              </a:xfrm>
              <a:custGeom>
                <a:avLst/>
                <a:gdLst/>
                <a:ahLst/>
                <a:cxnLst/>
                <a:rect l="l" t="t" r="r" b="b"/>
                <a:pathLst>
                  <a:path w="3736" h="1747" extrusionOk="0">
                    <a:moveTo>
                      <a:pt x="3047" y="0"/>
                    </a:moveTo>
                    <a:cubicBezTo>
                      <a:pt x="2943" y="0"/>
                      <a:pt x="2838" y="20"/>
                      <a:pt x="2736" y="63"/>
                    </a:cubicBezTo>
                    <a:lnTo>
                      <a:pt x="1" y="1326"/>
                    </a:lnTo>
                    <a:lnTo>
                      <a:pt x="632" y="1747"/>
                    </a:lnTo>
                    <a:lnTo>
                      <a:pt x="3736" y="326"/>
                    </a:lnTo>
                    <a:cubicBezTo>
                      <a:pt x="3583" y="136"/>
                      <a:pt x="3320" y="0"/>
                      <a:pt x="3047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" name="Google Shape;530;p3"/>
              <p:cNvSpPr/>
              <p:nvPr/>
            </p:nvSpPr>
            <p:spPr>
              <a:xfrm>
                <a:off x="5348675" y="2068175"/>
                <a:ext cx="148650" cy="276725"/>
              </a:xfrm>
              <a:custGeom>
                <a:avLst/>
                <a:gdLst/>
                <a:ahLst/>
                <a:cxnLst/>
                <a:rect l="l" t="t" r="r" b="b"/>
                <a:pathLst>
                  <a:path w="5946" h="11069" extrusionOk="0">
                    <a:moveTo>
                      <a:pt x="3520" y="1"/>
                    </a:moveTo>
                    <a:cubicBezTo>
                      <a:pt x="3056" y="1"/>
                      <a:pt x="2660" y="369"/>
                      <a:pt x="2736" y="904"/>
                    </a:cubicBezTo>
                    <a:lnTo>
                      <a:pt x="3104" y="3850"/>
                    </a:lnTo>
                    <a:lnTo>
                      <a:pt x="632" y="5534"/>
                    </a:lnTo>
                    <a:cubicBezTo>
                      <a:pt x="1" y="5902"/>
                      <a:pt x="211" y="6849"/>
                      <a:pt x="895" y="6954"/>
                    </a:cubicBezTo>
                    <a:lnTo>
                      <a:pt x="3841" y="7533"/>
                    </a:lnTo>
                    <a:lnTo>
                      <a:pt x="4630" y="10478"/>
                    </a:lnTo>
                    <a:cubicBezTo>
                      <a:pt x="4765" y="10849"/>
                      <a:pt x="5093" y="11068"/>
                      <a:pt x="5422" y="11068"/>
                    </a:cubicBezTo>
                    <a:cubicBezTo>
                      <a:pt x="5608" y="11068"/>
                      <a:pt x="5793" y="10998"/>
                      <a:pt x="5945" y="10847"/>
                    </a:cubicBezTo>
                    <a:cubicBezTo>
                      <a:pt x="5945" y="10794"/>
                      <a:pt x="5945" y="10741"/>
                      <a:pt x="5893" y="10584"/>
                    </a:cubicBezTo>
                    <a:lnTo>
                      <a:pt x="5103" y="7690"/>
                    </a:lnTo>
                    <a:lnTo>
                      <a:pt x="2105" y="7112"/>
                    </a:lnTo>
                    <a:cubicBezTo>
                      <a:pt x="1421" y="6954"/>
                      <a:pt x="1263" y="6060"/>
                      <a:pt x="1842" y="5639"/>
                    </a:cubicBezTo>
                    <a:lnTo>
                      <a:pt x="4367" y="4008"/>
                    </a:lnTo>
                    <a:lnTo>
                      <a:pt x="3946" y="1062"/>
                    </a:lnTo>
                    <a:cubicBezTo>
                      <a:pt x="3894" y="799"/>
                      <a:pt x="4051" y="536"/>
                      <a:pt x="4209" y="326"/>
                    </a:cubicBezTo>
                    <a:lnTo>
                      <a:pt x="4051" y="168"/>
                    </a:lnTo>
                    <a:cubicBezTo>
                      <a:pt x="3879" y="53"/>
                      <a:pt x="3694" y="1"/>
                      <a:pt x="3520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1" name="Google Shape;531;p3"/>
            <p:cNvGrpSpPr/>
            <p:nvPr/>
          </p:nvGrpSpPr>
          <p:grpSpPr>
            <a:xfrm>
              <a:off x="3073043" y="6288528"/>
              <a:ext cx="228593" cy="194302"/>
              <a:chOff x="1916200" y="1417475"/>
              <a:chExt cx="229350" cy="228000"/>
            </a:xfrm>
          </p:grpSpPr>
          <p:sp>
            <p:nvSpPr>
              <p:cNvPr id="532" name="Google Shape;532;p3"/>
              <p:cNvSpPr/>
              <p:nvPr/>
            </p:nvSpPr>
            <p:spPr>
              <a:xfrm>
                <a:off x="1918850" y="1417475"/>
                <a:ext cx="226700" cy="22780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9112" extrusionOk="0">
                    <a:moveTo>
                      <a:pt x="3793" y="1"/>
                    </a:moveTo>
                    <a:cubicBezTo>
                      <a:pt x="3485" y="1"/>
                      <a:pt x="3189" y="218"/>
                      <a:pt x="3156" y="577"/>
                    </a:cubicBezTo>
                    <a:lnTo>
                      <a:pt x="2893" y="2997"/>
                    </a:lnTo>
                    <a:lnTo>
                      <a:pt x="579" y="3786"/>
                    </a:lnTo>
                    <a:cubicBezTo>
                      <a:pt x="53" y="3944"/>
                      <a:pt x="0" y="4733"/>
                      <a:pt x="526" y="4996"/>
                    </a:cubicBezTo>
                    <a:lnTo>
                      <a:pt x="2683" y="6048"/>
                    </a:lnTo>
                    <a:lnTo>
                      <a:pt x="2683" y="8468"/>
                    </a:lnTo>
                    <a:cubicBezTo>
                      <a:pt x="2683" y="8863"/>
                      <a:pt x="3027" y="9111"/>
                      <a:pt x="3362" y="9111"/>
                    </a:cubicBezTo>
                    <a:cubicBezTo>
                      <a:pt x="3517" y="9111"/>
                      <a:pt x="3671" y="9058"/>
                      <a:pt x="3788" y="8942"/>
                    </a:cubicBezTo>
                    <a:lnTo>
                      <a:pt x="5524" y="7153"/>
                    </a:lnTo>
                    <a:lnTo>
                      <a:pt x="7786" y="7889"/>
                    </a:lnTo>
                    <a:cubicBezTo>
                      <a:pt x="7871" y="7918"/>
                      <a:pt x="7953" y="7931"/>
                      <a:pt x="8029" y="7931"/>
                    </a:cubicBezTo>
                    <a:cubicBezTo>
                      <a:pt x="8518" y="7931"/>
                      <a:pt x="8802" y="7397"/>
                      <a:pt x="8575" y="6943"/>
                    </a:cubicBezTo>
                    <a:lnTo>
                      <a:pt x="7417" y="4786"/>
                    </a:lnTo>
                    <a:lnTo>
                      <a:pt x="8785" y="2787"/>
                    </a:lnTo>
                    <a:cubicBezTo>
                      <a:pt x="9067" y="2317"/>
                      <a:pt x="8803" y="1763"/>
                      <a:pt x="8331" y="1763"/>
                    </a:cubicBezTo>
                    <a:cubicBezTo>
                      <a:pt x="8275" y="1763"/>
                      <a:pt x="8215" y="1770"/>
                      <a:pt x="8154" y="1787"/>
                    </a:cubicBezTo>
                    <a:lnTo>
                      <a:pt x="5787" y="2208"/>
                    </a:lnTo>
                    <a:lnTo>
                      <a:pt x="4314" y="262"/>
                    </a:lnTo>
                    <a:cubicBezTo>
                      <a:pt x="4174" y="82"/>
                      <a:pt x="3981" y="1"/>
                      <a:pt x="37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3"/>
              <p:cNvSpPr/>
              <p:nvPr/>
            </p:nvSpPr>
            <p:spPr>
              <a:xfrm>
                <a:off x="2063500" y="1463200"/>
                <a:ext cx="76300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3052" h="853" extrusionOk="0">
                    <a:moveTo>
                      <a:pt x="2487" y="1"/>
                    </a:moveTo>
                    <a:cubicBezTo>
                      <a:pt x="2449" y="1"/>
                      <a:pt x="2409" y="4"/>
                      <a:pt x="2368" y="11"/>
                    </a:cubicBezTo>
                    <a:lnTo>
                      <a:pt x="1" y="484"/>
                    </a:lnTo>
                    <a:lnTo>
                      <a:pt x="316" y="853"/>
                    </a:lnTo>
                    <a:lnTo>
                      <a:pt x="3052" y="379"/>
                    </a:lnTo>
                    <a:cubicBezTo>
                      <a:pt x="2960" y="150"/>
                      <a:pt x="2749" y="1"/>
                      <a:pt x="2487" y="1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" name="Google Shape;534;p3"/>
              <p:cNvSpPr/>
              <p:nvPr/>
            </p:nvSpPr>
            <p:spPr>
              <a:xfrm>
                <a:off x="1916200" y="1417475"/>
                <a:ext cx="113125" cy="228000"/>
              </a:xfrm>
              <a:custGeom>
                <a:avLst/>
                <a:gdLst/>
                <a:ahLst/>
                <a:cxnLst/>
                <a:rect l="l" t="t" r="r" b="b"/>
                <a:pathLst>
                  <a:path w="4525" h="9120" extrusionOk="0">
                    <a:moveTo>
                      <a:pt x="3919" y="1"/>
                    </a:moveTo>
                    <a:cubicBezTo>
                      <a:pt x="3604" y="1"/>
                      <a:pt x="3275" y="218"/>
                      <a:pt x="3210" y="577"/>
                    </a:cubicBezTo>
                    <a:lnTo>
                      <a:pt x="2894" y="2997"/>
                    </a:lnTo>
                    <a:lnTo>
                      <a:pt x="580" y="3786"/>
                    </a:lnTo>
                    <a:cubicBezTo>
                      <a:pt x="54" y="3997"/>
                      <a:pt x="1" y="4733"/>
                      <a:pt x="527" y="4996"/>
                    </a:cubicBezTo>
                    <a:lnTo>
                      <a:pt x="2684" y="6048"/>
                    </a:lnTo>
                    <a:lnTo>
                      <a:pt x="2684" y="8468"/>
                    </a:lnTo>
                    <a:cubicBezTo>
                      <a:pt x="2684" y="8871"/>
                      <a:pt x="2992" y="9119"/>
                      <a:pt x="3349" y="9119"/>
                    </a:cubicBezTo>
                    <a:cubicBezTo>
                      <a:pt x="3458" y="9119"/>
                      <a:pt x="3572" y="9096"/>
                      <a:pt x="3683" y="9047"/>
                    </a:cubicBezTo>
                    <a:cubicBezTo>
                      <a:pt x="3631" y="8942"/>
                      <a:pt x="3631" y="8889"/>
                      <a:pt x="3631" y="8784"/>
                    </a:cubicBezTo>
                    <a:lnTo>
                      <a:pt x="3631" y="6364"/>
                    </a:lnTo>
                    <a:lnTo>
                      <a:pt x="1474" y="5312"/>
                    </a:lnTo>
                    <a:cubicBezTo>
                      <a:pt x="948" y="5049"/>
                      <a:pt x="1000" y="4260"/>
                      <a:pt x="1526" y="4154"/>
                    </a:cubicBezTo>
                    <a:lnTo>
                      <a:pt x="3841" y="3365"/>
                    </a:lnTo>
                    <a:lnTo>
                      <a:pt x="4157" y="893"/>
                    </a:lnTo>
                    <a:cubicBezTo>
                      <a:pt x="4157" y="630"/>
                      <a:pt x="4367" y="525"/>
                      <a:pt x="4525" y="367"/>
                    </a:cubicBezTo>
                    <a:lnTo>
                      <a:pt x="4420" y="262"/>
                    </a:lnTo>
                    <a:cubicBezTo>
                      <a:pt x="4300" y="82"/>
                      <a:pt x="4112" y="1"/>
                      <a:pt x="3919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5" name="Google Shape;535;p3"/>
            <p:cNvGrpSpPr/>
            <p:nvPr/>
          </p:nvGrpSpPr>
          <p:grpSpPr>
            <a:xfrm>
              <a:off x="8472525" y="4670500"/>
              <a:ext cx="135369" cy="129375"/>
              <a:chOff x="2419900" y="952925"/>
              <a:chExt cx="134175" cy="129375"/>
            </a:xfrm>
          </p:grpSpPr>
          <p:sp>
            <p:nvSpPr>
              <p:cNvPr id="536" name="Google Shape;536;p3"/>
              <p:cNvSpPr/>
              <p:nvPr/>
            </p:nvSpPr>
            <p:spPr>
              <a:xfrm>
                <a:off x="2421550" y="952925"/>
                <a:ext cx="132525" cy="129375"/>
              </a:xfrm>
              <a:custGeom>
                <a:avLst/>
                <a:gdLst/>
                <a:ahLst/>
                <a:cxnLst/>
                <a:rect l="l" t="t" r="r" b="b"/>
                <a:pathLst>
                  <a:path w="5301" h="5175" extrusionOk="0">
                    <a:moveTo>
                      <a:pt x="2854" y="1"/>
                    </a:moveTo>
                    <a:cubicBezTo>
                      <a:pt x="2742" y="1"/>
                      <a:pt x="2640" y="55"/>
                      <a:pt x="2617" y="169"/>
                    </a:cubicBezTo>
                    <a:lnTo>
                      <a:pt x="1881" y="1326"/>
                    </a:lnTo>
                    <a:lnTo>
                      <a:pt x="513" y="1221"/>
                    </a:lnTo>
                    <a:cubicBezTo>
                      <a:pt x="493" y="1218"/>
                      <a:pt x="473" y="1216"/>
                      <a:pt x="453" y="1216"/>
                    </a:cubicBezTo>
                    <a:cubicBezTo>
                      <a:pt x="172" y="1216"/>
                      <a:pt x="1" y="1554"/>
                      <a:pt x="198" y="1800"/>
                    </a:cubicBezTo>
                    <a:lnTo>
                      <a:pt x="1092" y="2852"/>
                    </a:lnTo>
                    <a:lnTo>
                      <a:pt x="566" y="4167"/>
                    </a:lnTo>
                    <a:cubicBezTo>
                      <a:pt x="478" y="4431"/>
                      <a:pt x="647" y="4731"/>
                      <a:pt x="889" y="4731"/>
                    </a:cubicBezTo>
                    <a:cubicBezTo>
                      <a:pt x="937" y="4731"/>
                      <a:pt x="987" y="4719"/>
                      <a:pt x="1039" y="4693"/>
                    </a:cubicBezTo>
                    <a:lnTo>
                      <a:pt x="2354" y="4167"/>
                    </a:lnTo>
                    <a:lnTo>
                      <a:pt x="3407" y="5114"/>
                    </a:lnTo>
                    <a:cubicBezTo>
                      <a:pt x="3462" y="5155"/>
                      <a:pt x="3527" y="5175"/>
                      <a:pt x="3594" y="5175"/>
                    </a:cubicBezTo>
                    <a:cubicBezTo>
                      <a:pt x="3784" y="5175"/>
                      <a:pt x="3985" y="5018"/>
                      <a:pt x="3985" y="4746"/>
                    </a:cubicBezTo>
                    <a:lnTo>
                      <a:pt x="3880" y="3378"/>
                    </a:lnTo>
                    <a:lnTo>
                      <a:pt x="5037" y="2641"/>
                    </a:lnTo>
                    <a:cubicBezTo>
                      <a:pt x="5300" y="2536"/>
                      <a:pt x="5248" y="2063"/>
                      <a:pt x="4932" y="2010"/>
                    </a:cubicBezTo>
                    <a:lnTo>
                      <a:pt x="3512" y="1695"/>
                    </a:lnTo>
                    <a:lnTo>
                      <a:pt x="3196" y="274"/>
                    </a:lnTo>
                    <a:cubicBezTo>
                      <a:pt x="3166" y="95"/>
                      <a:pt x="3001" y="1"/>
                      <a:pt x="2854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3"/>
              <p:cNvSpPr/>
              <p:nvPr/>
            </p:nvSpPr>
            <p:spPr>
              <a:xfrm>
                <a:off x="2510650" y="995275"/>
                <a:ext cx="408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685" extrusionOk="0">
                    <a:moveTo>
                      <a:pt x="0" y="1"/>
                    </a:moveTo>
                    <a:lnTo>
                      <a:pt x="53" y="316"/>
                    </a:lnTo>
                    <a:lnTo>
                      <a:pt x="1631" y="684"/>
                    </a:lnTo>
                    <a:cubicBezTo>
                      <a:pt x="1631" y="579"/>
                      <a:pt x="1473" y="369"/>
                      <a:pt x="1368" y="31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" name="Google Shape;538;p3"/>
              <p:cNvSpPr/>
              <p:nvPr/>
            </p:nvSpPr>
            <p:spPr>
              <a:xfrm>
                <a:off x="2419900" y="952925"/>
                <a:ext cx="81575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4715" extrusionOk="0">
                    <a:moveTo>
                      <a:pt x="2910" y="1"/>
                    </a:moveTo>
                    <a:cubicBezTo>
                      <a:pt x="2791" y="1"/>
                      <a:pt x="2676" y="55"/>
                      <a:pt x="2631" y="169"/>
                    </a:cubicBezTo>
                    <a:lnTo>
                      <a:pt x="1894" y="1326"/>
                    </a:lnTo>
                    <a:lnTo>
                      <a:pt x="527" y="1221"/>
                    </a:lnTo>
                    <a:cubicBezTo>
                      <a:pt x="211" y="1221"/>
                      <a:pt x="1" y="1537"/>
                      <a:pt x="211" y="1800"/>
                    </a:cubicBezTo>
                    <a:lnTo>
                      <a:pt x="444" y="2074"/>
                    </a:lnTo>
                    <a:lnTo>
                      <a:pt x="444" y="2074"/>
                    </a:lnTo>
                    <a:cubicBezTo>
                      <a:pt x="423" y="1876"/>
                      <a:pt x="553" y="1678"/>
                      <a:pt x="745" y="1678"/>
                    </a:cubicBezTo>
                    <a:cubicBezTo>
                      <a:pt x="776" y="1678"/>
                      <a:pt x="808" y="1683"/>
                      <a:pt x="842" y="1695"/>
                    </a:cubicBezTo>
                    <a:lnTo>
                      <a:pt x="2210" y="1800"/>
                    </a:lnTo>
                    <a:lnTo>
                      <a:pt x="2946" y="642"/>
                    </a:lnTo>
                    <a:cubicBezTo>
                      <a:pt x="2999" y="485"/>
                      <a:pt x="3157" y="432"/>
                      <a:pt x="3262" y="432"/>
                    </a:cubicBezTo>
                    <a:lnTo>
                      <a:pt x="3262" y="274"/>
                    </a:lnTo>
                    <a:cubicBezTo>
                      <a:pt x="3232" y="95"/>
                      <a:pt x="3067" y="1"/>
                      <a:pt x="2910" y="1"/>
                    </a:cubicBezTo>
                    <a:close/>
                    <a:moveTo>
                      <a:pt x="444" y="2074"/>
                    </a:moveTo>
                    <a:cubicBezTo>
                      <a:pt x="452" y="2143"/>
                      <a:pt x="478" y="2212"/>
                      <a:pt x="527" y="2273"/>
                    </a:cubicBezTo>
                    <a:lnTo>
                      <a:pt x="1078" y="2921"/>
                    </a:lnTo>
                    <a:lnTo>
                      <a:pt x="1078" y="2921"/>
                    </a:lnTo>
                    <a:lnTo>
                      <a:pt x="1105" y="2852"/>
                    </a:lnTo>
                    <a:lnTo>
                      <a:pt x="444" y="2074"/>
                    </a:lnTo>
                    <a:close/>
                    <a:moveTo>
                      <a:pt x="1078" y="2921"/>
                    </a:moveTo>
                    <a:lnTo>
                      <a:pt x="579" y="4167"/>
                    </a:lnTo>
                    <a:cubicBezTo>
                      <a:pt x="486" y="4401"/>
                      <a:pt x="642" y="4636"/>
                      <a:pt x="864" y="4684"/>
                    </a:cubicBezTo>
                    <a:lnTo>
                      <a:pt x="864" y="4684"/>
                    </a:lnTo>
                    <a:cubicBezTo>
                      <a:pt x="869" y="4671"/>
                      <a:pt x="879" y="4656"/>
                      <a:pt x="895" y="4640"/>
                    </a:cubicBezTo>
                    <a:lnTo>
                      <a:pt x="1421" y="3325"/>
                    </a:lnTo>
                    <a:lnTo>
                      <a:pt x="1078" y="2921"/>
                    </a:lnTo>
                    <a:close/>
                    <a:moveTo>
                      <a:pt x="864" y="4684"/>
                    </a:moveTo>
                    <a:cubicBezTo>
                      <a:pt x="856" y="4702"/>
                      <a:pt x="861" y="4715"/>
                      <a:pt x="881" y="4715"/>
                    </a:cubicBezTo>
                    <a:cubicBezTo>
                      <a:pt x="895" y="4715"/>
                      <a:pt x="917" y="4708"/>
                      <a:pt x="947" y="4693"/>
                    </a:cubicBezTo>
                    <a:cubicBezTo>
                      <a:pt x="919" y="4693"/>
                      <a:pt x="891" y="4690"/>
                      <a:pt x="864" y="4684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9" name="Google Shape;539;p3"/>
            <p:cNvGrpSpPr/>
            <p:nvPr/>
          </p:nvGrpSpPr>
          <p:grpSpPr>
            <a:xfrm>
              <a:off x="1397120" y="3005138"/>
              <a:ext cx="139329" cy="128300"/>
              <a:chOff x="732600" y="1890325"/>
              <a:chExt cx="138100" cy="128300"/>
            </a:xfrm>
          </p:grpSpPr>
          <p:sp>
            <p:nvSpPr>
              <p:cNvPr id="540" name="Google Shape;540;p3"/>
              <p:cNvSpPr/>
              <p:nvPr/>
            </p:nvSpPr>
            <p:spPr>
              <a:xfrm>
                <a:off x="732600" y="1890325"/>
                <a:ext cx="138100" cy="127525"/>
              </a:xfrm>
              <a:custGeom>
                <a:avLst/>
                <a:gdLst/>
                <a:ahLst/>
                <a:cxnLst/>
                <a:rect l="l" t="t" r="r" b="b"/>
                <a:pathLst>
                  <a:path w="5524" h="5101" extrusionOk="0">
                    <a:moveTo>
                      <a:pt x="1431" y="1"/>
                    </a:moveTo>
                    <a:cubicBezTo>
                      <a:pt x="1188" y="1"/>
                      <a:pt x="1025" y="229"/>
                      <a:pt x="1105" y="548"/>
                    </a:cubicBezTo>
                    <a:lnTo>
                      <a:pt x="1368" y="1916"/>
                    </a:lnTo>
                    <a:lnTo>
                      <a:pt x="263" y="2758"/>
                    </a:lnTo>
                    <a:cubicBezTo>
                      <a:pt x="0" y="2968"/>
                      <a:pt x="158" y="3389"/>
                      <a:pt x="474" y="3442"/>
                    </a:cubicBezTo>
                    <a:lnTo>
                      <a:pt x="1842" y="3547"/>
                    </a:lnTo>
                    <a:lnTo>
                      <a:pt x="2315" y="4862"/>
                    </a:lnTo>
                    <a:cubicBezTo>
                      <a:pt x="2372" y="5004"/>
                      <a:pt x="2537" y="5100"/>
                      <a:pt x="2701" y="5100"/>
                    </a:cubicBezTo>
                    <a:cubicBezTo>
                      <a:pt x="2840" y="5100"/>
                      <a:pt x="2979" y="5031"/>
                      <a:pt x="3052" y="4862"/>
                    </a:cubicBezTo>
                    <a:lnTo>
                      <a:pt x="3630" y="3652"/>
                    </a:lnTo>
                    <a:lnTo>
                      <a:pt x="4998" y="3547"/>
                    </a:lnTo>
                    <a:cubicBezTo>
                      <a:pt x="5314" y="3547"/>
                      <a:pt x="5524" y="3126"/>
                      <a:pt x="5261" y="2916"/>
                    </a:cubicBezTo>
                    <a:lnTo>
                      <a:pt x="4209" y="1969"/>
                    </a:lnTo>
                    <a:lnTo>
                      <a:pt x="4630" y="601"/>
                    </a:lnTo>
                    <a:cubicBezTo>
                      <a:pt x="4716" y="343"/>
                      <a:pt x="4486" y="86"/>
                      <a:pt x="4255" y="86"/>
                    </a:cubicBezTo>
                    <a:cubicBezTo>
                      <a:pt x="4204" y="86"/>
                      <a:pt x="4152" y="99"/>
                      <a:pt x="4104" y="128"/>
                    </a:cubicBezTo>
                    <a:lnTo>
                      <a:pt x="2841" y="864"/>
                    </a:lnTo>
                    <a:lnTo>
                      <a:pt x="1684" y="75"/>
                    </a:lnTo>
                    <a:cubicBezTo>
                      <a:pt x="1595" y="24"/>
                      <a:pt x="1509" y="1"/>
                      <a:pt x="1431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3"/>
              <p:cNvSpPr/>
              <p:nvPr/>
            </p:nvSpPr>
            <p:spPr>
              <a:xfrm>
                <a:off x="802300" y="1893750"/>
                <a:ext cx="42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1684" h="938" extrusionOk="0">
                    <a:moveTo>
                      <a:pt x="1447" y="1"/>
                    </a:moveTo>
                    <a:cubicBezTo>
                      <a:pt x="1377" y="1"/>
                      <a:pt x="1299" y="30"/>
                      <a:pt x="1210" y="96"/>
                    </a:cubicBezTo>
                    <a:lnTo>
                      <a:pt x="1" y="780"/>
                    </a:lnTo>
                    <a:lnTo>
                      <a:pt x="316" y="938"/>
                    </a:lnTo>
                    <a:lnTo>
                      <a:pt x="1684" y="148"/>
                    </a:lnTo>
                    <a:cubicBezTo>
                      <a:pt x="1623" y="57"/>
                      <a:pt x="1544" y="1"/>
                      <a:pt x="1447" y="1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3"/>
              <p:cNvSpPr/>
              <p:nvPr/>
            </p:nvSpPr>
            <p:spPr>
              <a:xfrm>
                <a:off x="732600" y="1892325"/>
                <a:ext cx="74975" cy="126300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5052" extrusionOk="0">
                    <a:moveTo>
                      <a:pt x="1559" y="0"/>
                    </a:moveTo>
                    <a:cubicBezTo>
                      <a:pt x="1320" y="0"/>
                      <a:pt x="1063" y="218"/>
                      <a:pt x="1105" y="468"/>
                    </a:cubicBezTo>
                    <a:lnTo>
                      <a:pt x="1368" y="1836"/>
                    </a:lnTo>
                    <a:lnTo>
                      <a:pt x="263" y="2678"/>
                    </a:lnTo>
                    <a:cubicBezTo>
                      <a:pt x="0" y="2888"/>
                      <a:pt x="158" y="3362"/>
                      <a:pt x="474" y="3362"/>
                    </a:cubicBezTo>
                    <a:lnTo>
                      <a:pt x="1842" y="3467"/>
                    </a:lnTo>
                    <a:lnTo>
                      <a:pt x="2315" y="4782"/>
                    </a:lnTo>
                    <a:cubicBezTo>
                      <a:pt x="2415" y="4949"/>
                      <a:pt x="2578" y="5052"/>
                      <a:pt x="2738" y="5052"/>
                    </a:cubicBezTo>
                    <a:cubicBezTo>
                      <a:pt x="2830" y="5052"/>
                      <a:pt x="2922" y="5017"/>
                      <a:pt x="2999" y="4940"/>
                    </a:cubicBezTo>
                    <a:cubicBezTo>
                      <a:pt x="2894" y="4887"/>
                      <a:pt x="2841" y="4887"/>
                      <a:pt x="2841" y="4782"/>
                    </a:cubicBezTo>
                    <a:lnTo>
                      <a:pt x="2368" y="3467"/>
                    </a:lnTo>
                    <a:lnTo>
                      <a:pt x="1000" y="3362"/>
                    </a:lnTo>
                    <a:cubicBezTo>
                      <a:pt x="684" y="3309"/>
                      <a:pt x="527" y="2888"/>
                      <a:pt x="790" y="2678"/>
                    </a:cubicBezTo>
                    <a:lnTo>
                      <a:pt x="1894" y="1836"/>
                    </a:lnTo>
                    <a:lnTo>
                      <a:pt x="1631" y="468"/>
                    </a:lnTo>
                    <a:cubicBezTo>
                      <a:pt x="1631" y="311"/>
                      <a:pt x="1631" y="205"/>
                      <a:pt x="1789" y="153"/>
                    </a:cubicBezTo>
                    <a:lnTo>
                      <a:pt x="1736" y="48"/>
                    </a:lnTo>
                    <a:cubicBezTo>
                      <a:pt x="1682" y="15"/>
                      <a:pt x="1621" y="0"/>
                      <a:pt x="1559" y="0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43" name="Google Shape;543;p3"/>
            <p:cNvGrpSpPr/>
            <p:nvPr/>
          </p:nvGrpSpPr>
          <p:grpSpPr>
            <a:xfrm rot="-1856811">
              <a:off x="1565612" y="819222"/>
              <a:ext cx="1338947" cy="1025873"/>
              <a:chOff x="6015800" y="923575"/>
              <a:chExt cx="1212225" cy="937075"/>
            </a:xfrm>
          </p:grpSpPr>
          <p:sp>
            <p:nvSpPr>
              <p:cNvPr id="544" name="Google Shape;544;p3"/>
              <p:cNvSpPr/>
              <p:nvPr/>
            </p:nvSpPr>
            <p:spPr>
              <a:xfrm>
                <a:off x="6015800" y="923575"/>
                <a:ext cx="375800" cy="361850"/>
              </a:xfrm>
              <a:custGeom>
                <a:avLst/>
                <a:gdLst/>
                <a:ahLst/>
                <a:cxnLst/>
                <a:rect l="l" t="t" r="r" b="b"/>
                <a:pathLst>
                  <a:path w="15032" h="14474" extrusionOk="0">
                    <a:moveTo>
                      <a:pt x="8300" y="0"/>
                    </a:moveTo>
                    <a:cubicBezTo>
                      <a:pt x="7968" y="0"/>
                      <a:pt x="7628" y="165"/>
                      <a:pt x="7404" y="501"/>
                    </a:cubicBezTo>
                    <a:lnTo>
                      <a:pt x="5352" y="3815"/>
                    </a:lnTo>
                    <a:lnTo>
                      <a:pt x="1459" y="3447"/>
                    </a:lnTo>
                    <a:cubicBezTo>
                      <a:pt x="1438" y="3446"/>
                      <a:pt x="1416" y="3445"/>
                      <a:pt x="1395" y="3445"/>
                    </a:cubicBezTo>
                    <a:cubicBezTo>
                      <a:pt x="538" y="3445"/>
                      <a:pt x="0" y="4463"/>
                      <a:pt x="565" y="5131"/>
                    </a:cubicBezTo>
                    <a:lnTo>
                      <a:pt x="3038" y="8129"/>
                    </a:lnTo>
                    <a:lnTo>
                      <a:pt x="1459" y="11706"/>
                    </a:lnTo>
                    <a:cubicBezTo>
                      <a:pt x="1145" y="12469"/>
                      <a:pt x="1712" y="13194"/>
                      <a:pt x="2474" y="13194"/>
                    </a:cubicBezTo>
                    <a:cubicBezTo>
                      <a:pt x="2604" y="13194"/>
                      <a:pt x="2741" y="13173"/>
                      <a:pt x="2880" y="13126"/>
                    </a:cubicBezTo>
                    <a:lnTo>
                      <a:pt x="6457" y="11654"/>
                    </a:lnTo>
                    <a:lnTo>
                      <a:pt x="9455" y="14231"/>
                    </a:lnTo>
                    <a:cubicBezTo>
                      <a:pt x="9654" y="14399"/>
                      <a:pt x="9883" y="14474"/>
                      <a:pt x="10107" y="14474"/>
                    </a:cubicBezTo>
                    <a:cubicBezTo>
                      <a:pt x="10656" y="14474"/>
                      <a:pt x="11176" y="14025"/>
                      <a:pt x="11139" y="13390"/>
                    </a:cubicBezTo>
                    <a:lnTo>
                      <a:pt x="10876" y="9497"/>
                    </a:lnTo>
                    <a:lnTo>
                      <a:pt x="14242" y="7498"/>
                    </a:lnTo>
                    <a:cubicBezTo>
                      <a:pt x="15031" y="7077"/>
                      <a:pt x="14874" y="5814"/>
                      <a:pt x="13979" y="5604"/>
                    </a:cubicBezTo>
                    <a:lnTo>
                      <a:pt x="10139" y="4710"/>
                    </a:lnTo>
                    <a:lnTo>
                      <a:pt x="9298" y="870"/>
                    </a:lnTo>
                    <a:cubicBezTo>
                      <a:pt x="9177" y="297"/>
                      <a:pt x="8745" y="0"/>
                      <a:pt x="8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3"/>
              <p:cNvSpPr/>
              <p:nvPr/>
            </p:nvSpPr>
            <p:spPr>
              <a:xfrm>
                <a:off x="6024650" y="1009625"/>
                <a:ext cx="124975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4999" h="1110" extrusionOk="0">
                    <a:moveTo>
                      <a:pt x="1005" y="0"/>
                    </a:moveTo>
                    <a:cubicBezTo>
                      <a:pt x="526" y="0"/>
                      <a:pt x="148" y="348"/>
                      <a:pt x="1" y="742"/>
                    </a:cubicBezTo>
                    <a:lnTo>
                      <a:pt x="4472" y="1110"/>
                    </a:lnTo>
                    <a:lnTo>
                      <a:pt x="4998" y="373"/>
                    </a:lnTo>
                    <a:lnTo>
                      <a:pt x="1105" y="5"/>
                    </a:lnTo>
                    <a:cubicBezTo>
                      <a:pt x="1072" y="2"/>
                      <a:pt x="1038" y="0"/>
                      <a:pt x="1005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3"/>
              <p:cNvSpPr/>
              <p:nvPr/>
            </p:nvSpPr>
            <p:spPr>
              <a:xfrm>
                <a:off x="6195625" y="926500"/>
                <a:ext cx="195975" cy="361150"/>
              </a:xfrm>
              <a:custGeom>
                <a:avLst/>
                <a:gdLst/>
                <a:ahLst/>
                <a:cxnLst/>
                <a:rect l="l" t="t" r="r" b="b"/>
                <a:pathLst>
                  <a:path w="7839" h="14446" extrusionOk="0">
                    <a:moveTo>
                      <a:pt x="1045" y="1"/>
                    </a:moveTo>
                    <a:cubicBezTo>
                      <a:pt x="716" y="1"/>
                      <a:pt x="381" y="156"/>
                      <a:pt x="158" y="490"/>
                    </a:cubicBezTo>
                    <a:lnTo>
                      <a:pt x="0" y="753"/>
                    </a:lnTo>
                    <a:cubicBezTo>
                      <a:pt x="316" y="805"/>
                      <a:pt x="579" y="1068"/>
                      <a:pt x="684" y="1489"/>
                    </a:cubicBezTo>
                    <a:lnTo>
                      <a:pt x="1526" y="5277"/>
                    </a:lnTo>
                    <a:lnTo>
                      <a:pt x="5313" y="6223"/>
                    </a:lnTo>
                    <a:cubicBezTo>
                      <a:pt x="6260" y="6434"/>
                      <a:pt x="6366" y="7644"/>
                      <a:pt x="5576" y="8117"/>
                    </a:cubicBezTo>
                    <a:lnTo>
                      <a:pt x="2262" y="10116"/>
                    </a:lnTo>
                    <a:lnTo>
                      <a:pt x="2525" y="13956"/>
                    </a:lnTo>
                    <a:cubicBezTo>
                      <a:pt x="2578" y="14114"/>
                      <a:pt x="2525" y="14167"/>
                      <a:pt x="2420" y="14377"/>
                    </a:cubicBezTo>
                    <a:cubicBezTo>
                      <a:pt x="2541" y="14424"/>
                      <a:pt x="2667" y="14446"/>
                      <a:pt x="2793" y="14446"/>
                    </a:cubicBezTo>
                    <a:cubicBezTo>
                      <a:pt x="3374" y="14446"/>
                      <a:pt x="3936" y="13974"/>
                      <a:pt x="3893" y="13325"/>
                    </a:cubicBezTo>
                    <a:lnTo>
                      <a:pt x="3630" y="9432"/>
                    </a:lnTo>
                    <a:lnTo>
                      <a:pt x="6997" y="7486"/>
                    </a:lnTo>
                    <a:cubicBezTo>
                      <a:pt x="7838" y="7013"/>
                      <a:pt x="7628" y="5750"/>
                      <a:pt x="6734" y="5540"/>
                    </a:cubicBezTo>
                    <a:lnTo>
                      <a:pt x="2894" y="4645"/>
                    </a:lnTo>
                    <a:lnTo>
                      <a:pt x="2052" y="805"/>
                    </a:lnTo>
                    <a:cubicBezTo>
                      <a:pt x="1931" y="289"/>
                      <a:pt x="1494" y="1"/>
                      <a:pt x="1045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3"/>
              <p:cNvSpPr/>
              <p:nvPr/>
            </p:nvSpPr>
            <p:spPr>
              <a:xfrm>
                <a:off x="6473100" y="1159675"/>
                <a:ext cx="70100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28040" h="18149" fill="none" extrusionOk="0">
                    <a:moveTo>
                      <a:pt x="1" y="0"/>
                    </a:moveTo>
                    <a:cubicBezTo>
                      <a:pt x="11785" y="0"/>
                      <a:pt x="23252" y="7417"/>
                      <a:pt x="28039" y="18149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3"/>
              <p:cNvSpPr/>
              <p:nvPr/>
            </p:nvSpPr>
            <p:spPr>
              <a:xfrm>
                <a:off x="6475750" y="1233325"/>
                <a:ext cx="309075" cy="140725"/>
              </a:xfrm>
              <a:custGeom>
                <a:avLst/>
                <a:gdLst/>
                <a:ahLst/>
                <a:cxnLst/>
                <a:rect l="l" t="t" r="r" b="b"/>
                <a:pathLst>
                  <a:path w="12363" h="5629" fill="none" extrusionOk="0">
                    <a:moveTo>
                      <a:pt x="0" y="0"/>
                    </a:moveTo>
                    <a:cubicBezTo>
                      <a:pt x="4366" y="1157"/>
                      <a:pt x="8522" y="3051"/>
                      <a:pt x="12362" y="5629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3"/>
              <p:cNvSpPr/>
              <p:nvPr/>
            </p:nvSpPr>
            <p:spPr>
              <a:xfrm>
                <a:off x="6858450" y="1473975"/>
                <a:ext cx="84175" cy="90775"/>
              </a:xfrm>
              <a:custGeom>
                <a:avLst/>
                <a:gdLst/>
                <a:ahLst/>
                <a:cxnLst/>
                <a:rect l="l" t="t" r="r" b="b"/>
                <a:pathLst>
                  <a:path w="3367" h="3631" fill="none" extrusionOk="0">
                    <a:moveTo>
                      <a:pt x="0" y="1"/>
                    </a:moveTo>
                    <a:cubicBezTo>
                      <a:pt x="1368" y="948"/>
                      <a:pt x="2473" y="2210"/>
                      <a:pt x="3367" y="3630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3"/>
              <p:cNvSpPr/>
              <p:nvPr/>
            </p:nvSpPr>
            <p:spPr>
              <a:xfrm>
                <a:off x="6462600" y="1304325"/>
                <a:ext cx="303800" cy="409025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16361" fill="none" extrusionOk="0">
                    <a:moveTo>
                      <a:pt x="0" y="1"/>
                    </a:moveTo>
                    <a:cubicBezTo>
                      <a:pt x="6155" y="3315"/>
                      <a:pt x="10679" y="9522"/>
                      <a:pt x="12152" y="16361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3"/>
              <p:cNvSpPr/>
              <p:nvPr/>
            </p:nvSpPr>
            <p:spPr>
              <a:xfrm>
                <a:off x="6799275" y="1797500"/>
                <a:ext cx="15800" cy="6315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2526" fill="none" extrusionOk="0">
                    <a:moveTo>
                      <a:pt x="0" y="1"/>
                    </a:moveTo>
                    <a:cubicBezTo>
                      <a:pt x="210" y="842"/>
                      <a:pt x="368" y="1684"/>
                      <a:pt x="631" y="2526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3"/>
              <p:cNvSpPr/>
              <p:nvPr/>
            </p:nvSpPr>
            <p:spPr>
              <a:xfrm>
                <a:off x="6486275" y="1049200"/>
                <a:ext cx="498450" cy="86825"/>
              </a:xfrm>
              <a:custGeom>
                <a:avLst/>
                <a:gdLst/>
                <a:ahLst/>
                <a:cxnLst/>
                <a:rect l="l" t="t" r="r" b="b"/>
                <a:pathLst>
                  <a:path w="19938" h="3473" fill="none" extrusionOk="0">
                    <a:moveTo>
                      <a:pt x="0" y="1052"/>
                    </a:moveTo>
                    <a:cubicBezTo>
                      <a:pt x="6733" y="0"/>
                      <a:pt x="13677" y="842"/>
                      <a:pt x="19937" y="3472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3"/>
              <p:cNvSpPr/>
              <p:nvPr/>
            </p:nvSpPr>
            <p:spPr>
              <a:xfrm>
                <a:off x="7089900" y="1205700"/>
                <a:ext cx="59200" cy="35525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1421" fill="none" extrusionOk="0">
                    <a:moveTo>
                      <a:pt x="1" y="0"/>
                    </a:moveTo>
                    <a:cubicBezTo>
                      <a:pt x="790" y="421"/>
                      <a:pt x="1579" y="895"/>
                      <a:pt x="2368" y="1421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3"/>
              <p:cNvSpPr/>
              <p:nvPr/>
            </p:nvSpPr>
            <p:spPr>
              <a:xfrm>
                <a:off x="7216150" y="1312225"/>
                <a:ext cx="118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69" fill="none" extrusionOk="0">
                    <a:moveTo>
                      <a:pt x="1" y="0"/>
                    </a:moveTo>
                    <a:cubicBezTo>
                      <a:pt x="159" y="106"/>
                      <a:pt x="264" y="263"/>
                      <a:pt x="474" y="369"/>
                    </a:cubicBezTo>
                  </a:path>
                </a:pathLst>
              </a:custGeom>
              <a:noFill/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3"/>
              <p:cNvSpPr/>
              <p:nvPr/>
            </p:nvSpPr>
            <p:spPr>
              <a:xfrm>
                <a:off x="6989950" y="1652825"/>
                <a:ext cx="118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948" fill="none" extrusionOk="0">
                    <a:moveTo>
                      <a:pt x="1" y="1"/>
                    </a:moveTo>
                    <a:cubicBezTo>
                      <a:pt x="106" y="317"/>
                      <a:pt x="316" y="632"/>
                      <a:pt x="474" y="948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56" name="Google Shape;556;p3"/>
            <p:cNvGrpSpPr/>
            <p:nvPr/>
          </p:nvGrpSpPr>
          <p:grpSpPr>
            <a:xfrm>
              <a:off x="9272395" y="2451888"/>
              <a:ext cx="139329" cy="128300"/>
              <a:chOff x="732600" y="1890325"/>
              <a:chExt cx="138100" cy="128300"/>
            </a:xfrm>
          </p:grpSpPr>
          <p:sp>
            <p:nvSpPr>
              <p:cNvPr id="557" name="Google Shape;557;p3"/>
              <p:cNvSpPr/>
              <p:nvPr/>
            </p:nvSpPr>
            <p:spPr>
              <a:xfrm>
                <a:off x="732600" y="1890325"/>
                <a:ext cx="138100" cy="127525"/>
              </a:xfrm>
              <a:custGeom>
                <a:avLst/>
                <a:gdLst/>
                <a:ahLst/>
                <a:cxnLst/>
                <a:rect l="l" t="t" r="r" b="b"/>
                <a:pathLst>
                  <a:path w="5524" h="5101" extrusionOk="0">
                    <a:moveTo>
                      <a:pt x="1431" y="1"/>
                    </a:moveTo>
                    <a:cubicBezTo>
                      <a:pt x="1188" y="1"/>
                      <a:pt x="1025" y="229"/>
                      <a:pt x="1105" y="548"/>
                    </a:cubicBezTo>
                    <a:lnTo>
                      <a:pt x="1368" y="1916"/>
                    </a:lnTo>
                    <a:lnTo>
                      <a:pt x="263" y="2758"/>
                    </a:lnTo>
                    <a:cubicBezTo>
                      <a:pt x="0" y="2968"/>
                      <a:pt x="158" y="3389"/>
                      <a:pt x="474" y="3442"/>
                    </a:cubicBezTo>
                    <a:lnTo>
                      <a:pt x="1842" y="3547"/>
                    </a:lnTo>
                    <a:lnTo>
                      <a:pt x="2315" y="4862"/>
                    </a:lnTo>
                    <a:cubicBezTo>
                      <a:pt x="2372" y="5004"/>
                      <a:pt x="2537" y="5100"/>
                      <a:pt x="2701" y="5100"/>
                    </a:cubicBezTo>
                    <a:cubicBezTo>
                      <a:pt x="2840" y="5100"/>
                      <a:pt x="2979" y="5031"/>
                      <a:pt x="3052" y="4862"/>
                    </a:cubicBezTo>
                    <a:lnTo>
                      <a:pt x="3630" y="3652"/>
                    </a:lnTo>
                    <a:lnTo>
                      <a:pt x="4998" y="3547"/>
                    </a:lnTo>
                    <a:cubicBezTo>
                      <a:pt x="5314" y="3547"/>
                      <a:pt x="5524" y="3126"/>
                      <a:pt x="5261" y="2916"/>
                    </a:cubicBezTo>
                    <a:lnTo>
                      <a:pt x="4209" y="1969"/>
                    </a:lnTo>
                    <a:lnTo>
                      <a:pt x="4630" y="601"/>
                    </a:lnTo>
                    <a:cubicBezTo>
                      <a:pt x="4716" y="343"/>
                      <a:pt x="4486" y="86"/>
                      <a:pt x="4255" y="86"/>
                    </a:cubicBezTo>
                    <a:cubicBezTo>
                      <a:pt x="4204" y="86"/>
                      <a:pt x="4152" y="99"/>
                      <a:pt x="4104" y="128"/>
                    </a:cubicBezTo>
                    <a:lnTo>
                      <a:pt x="2841" y="864"/>
                    </a:lnTo>
                    <a:lnTo>
                      <a:pt x="1684" y="75"/>
                    </a:lnTo>
                    <a:cubicBezTo>
                      <a:pt x="1595" y="24"/>
                      <a:pt x="1509" y="1"/>
                      <a:pt x="1431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3"/>
              <p:cNvSpPr/>
              <p:nvPr/>
            </p:nvSpPr>
            <p:spPr>
              <a:xfrm>
                <a:off x="802300" y="1893750"/>
                <a:ext cx="42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1684" h="938" extrusionOk="0">
                    <a:moveTo>
                      <a:pt x="1447" y="1"/>
                    </a:moveTo>
                    <a:cubicBezTo>
                      <a:pt x="1377" y="1"/>
                      <a:pt x="1299" y="30"/>
                      <a:pt x="1210" y="96"/>
                    </a:cubicBezTo>
                    <a:lnTo>
                      <a:pt x="1" y="780"/>
                    </a:lnTo>
                    <a:lnTo>
                      <a:pt x="316" y="938"/>
                    </a:lnTo>
                    <a:lnTo>
                      <a:pt x="1684" y="148"/>
                    </a:lnTo>
                    <a:cubicBezTo>
                      <a:pt x="1623" y="57"/>
                      <a:pt x="1544" y="1"/>
                      <a:pt x="1447" y="1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3"/>
              <p:cNvSpPr/>
              <p:nvPr/>
            </p:nvSpPr>
            <p:spPr>
              <a:xfrm>
                <a:off x="732600" y="1892325"/>
                <a:ext cx="74975" cy="126300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5052" extrusionOk="0">
                    <a:moveTo>
                      <a:pt x="1559" y="0"/>
                    </a:moveTo>
                    <a:cubicBezTo>
                      <a:pt x="1320" y="0"/>
                      <a:pt x="1063" y="218"/>
                      <a:pt x="1105" y="468"/>
                    </a:cubicBezTo>
                    <a:lnTo>
                      <a:pt x="1368" y="1836"/>
                    </a:lnTo>
                    <a:lnTo>
                      <a:pt x="263" y="2678"/>
                    </a:lnTo>
                    <a:cubicBezTo>
                      <a:pt x="0" y="2888"/>
                      <a:pt x="158" y="3362"/>
                      <a:pt x="474" y="3362"/>
                    </a:cubicBezTo>
                    <a:lnTo>
                      <a:pt x="1842" y="3467"/>
                    </a:lnTo>
                    <a:lnTo>
                      <a:pt x="2315" y="4782"/>
                    </a:lnTo>
                    <a:cubicBezTo>
                      <a:pt x="2415" y="4949"/>
                      <a:pt x="2578" y="5052"/>
                      <a:pt x="2738" y="5052"/>
                    </a:cubicBezTo>
                    <a:cubicBezTo>
                      <a:pt x="2830" y="5052"/>
                      <a:pt x="2922" y="5017"/>
                      <a:pt x="2999" y="4940"/>
                    </a:cubicBezTo>
                    <a:cubicBezTo>
                      <a:pt x="2894" y="4887"/>
                      <a:pt x="2841" y="4887"/>
                      <a:pt x="2841" y="4782"/>
                    </a:cubicBezTo>
                    <a:lnTo>
                      <a:pt x="2368" y="3467"/>
                    </a:lnTo>
                    <a:lnTo>
                      <a:pt x="1000" y="3362"/>
                    </a:lnTo>
                    <a:cubicBezTo>
                      <a:pt x="684" y="3309"/>
                      <a:pt x="527" y="2888"/>
                      <a:pt x="790" y="2678"/>
                    </a:cubicBezTo>
                    <a:lnTo>
                      <a:pt x="1894" y="1836"/>
                    </a:lnTo>
                    <a:lnTo>
                      <a:pt x="1631" y="468"/>
                    </a:lnTo>
                    <a:cubicBezTo>
                      <a:pt x="1631" y="311"/>
                      <a:pt x="1631" y="205"/>
                      <a:pt x="1789" y="153"/>
                    </a:cubicBezTo>
                    <a:lnTo>
                      <a:pt x="1736" y="48"/>
                    </a:lnTo>
                    <a:cubicBezTo>
                      <a:pt x="1682" y="15"/>
                      <a:pt x="1621" y="0"/>
                      <a:pt x="1559" y="0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60" name="Google Shape;560;p3"/>
            <p:cNvGrpSpPr/>
            <p:nvPr/>
          </p:nvGrpSpPr>
          <p:grpSpPr>
            <a:xfrm>
              <a:off x="4961800" y="6288600"/>
              <a:ext cx="135369" cy="129375"/>
              <a:chOff x="2419900" y="952925"/>
              <a:chExt cx="134175" cy="129375"/>
            </a:xfrm>
          </p:grpSpPr>
          <p:sp>
            <p:nvSpPr>
              <p:cNvPr id="561" name="Google Shape;561;p3"/>
              <p:cNvSpPr/>
              <p:nvPr/>
            </p:nvSpPr>
            <p:spPr>
              <a:xfrm>
                <a:off x="2421550" y="952925"/>
                <a:ext cx="132525" cy="129375"/>
              </a:xfrm>
              <a:custGeom>
                <a:avLst/>
                <a:gdLst/>
                <a:ahLst/>
                <a:cxnLst/>
                <a:rect l="l" t="t" r="r" b="b"/>
                <a:pathLst>
                  <a:path w="5301" h="5175" extrusionOk="0">
                    <a:moveTo>
                      <a:pt x="2854" y="1"/>
                    </a:moveTo>
                    <a:cubicBezTo>
                      <a:pt x="2742" y="1"/>
                      <a:pt x="2640" y="55"/>
                      <a:pt x="2617" y="169"/>
                    </a:cubicBezTo>
                    <a:lnTo>
                      <a:pt x="1881" y="1326"/>
                    </a:lnTo>
                    <a:lnTo>
                      <a:pt x="513" y="1221"/>
                    </a:lnTo>
                    <a:cubicBezTo>
                      <a:pt x="493" y="1218"/>
                      <a:pt x="473" y="1216"/>
                      <a:pt x="453" y="1216"/>
                    </a:cubicBezTo>
                    <a:cubicBezTo>
                      <a:pt x="172" y="1216"/>
                      <a:pt x="1" y="1554"/>
                      <a:pt x="198" y="1800"/>
                    </a:cubicBezTo>
                    <a:lnTo>
                      <a:pt x="1092" y="2852"/>
                    </a:lnTo>
                    <a:lnTo>
                      <a:pt x="566" y="4167"/>
                    </a:lnTo>
                    <a:cubicBezTo>
                      <a:pt x="478" y="4431"/>
                      <a:pt x="647" y="4731"/>
                      <a:pt x="889" y="4731"/>
                    </a:cubicBezTo>
                    <a:cubicBezTo>
                      <a:pt x="937" y="4731"/>
                      <a:pt x="987" y="4719"/>
                      <a:pt x="1039" y="4693"/>
                    </a:cubicBezTo>
                    <a:lnTo>
                      <a:pt x="2354" y="4167"/>
                    </a:lnTo>
                    <a:lnTo>
                      <a:pt x="3407" y="5114"/>
                    </a:lnTo>
                    <a:cubicBezTo>
                      <a:pt x="3462" y="5155"/>
                      <a:pt x="3527" y="5175"/>
                      <a:pt x="3594" y="5175"/>
                    </a:cubicBezTo>
                    <a:cubicBezTo>
                      <a:pt x="3784" y="5175"/>
                      <a:pt x="3985" y="5018"/>
                      <a:pt x="3985" y="4746"/>
                    </a:cubicBezTo>
                    <a:lnTo>
                      <a:pt x="3880" y="3378"/>
                    </a:lnTo>
                    <a:lnTo>
                      <a:pt x="5037" y="2641"/>
                    </a:lnTo>
                    <a:cubicBezTo>
                      <a:pt x="5300" y="2536"/>
                      <a:pt x="5248" y="2063"/>
                      <a:pt x="4932" y="2010"/>
                    </a:cubicBezTo>
                    <a:lnTo>
                      <a:pt x="3512" y="1695"/>
                    </a:lnTo>
                    <a:lnTo>
                      <a:pt x="3196" y="274"/>
                    </a:lnTo>
                    <a:cubicBezTo>
                      <a:pt x="3166" y="95"/>
                      <a:pt x="3001" y="1"/>
                      <a:pt x="2854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3"/>
              <p:cNvSpPr/>
              <p:nvPr/>
            </p:nvSpPr>
            <p:spPr>
              <a:xfrm>
                <a:off x="2510650" y="995275"/>
                <a:ext cx="408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685" extrusionOk="0">
                    <a:moveTo>
                      <a:pt x="0" y="1"/>
                    </a:moveTo>
                    <a:lnTo>
                      <a:pt x="53" y="316"/>
                    </a:lnTo>
                    <a:lnTo>
                      <a:pt x="1631" y="684"/>
                    </a:lnTo>
                    <a:cubicBezTo>
                      <a:pt x="1631" y="579"/>
                      <a:pt x="1473" y="369"/>
                      <a:pt x="1368" y="31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3"/>
              <p:cNvSpPr/>
              <p:nvPr/>
            </p:nvSpPr>
            <p:spPr>
              <a:xfrm>
                <a:off x="2419900" y="952925"/>
                <a:ext cx="81575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4715" extrusionOk="0">
                    <a:moveTo>
                      <a:pt x="2910" y="1"/>
                    </a:moveTo>
                    <a:cubicBezTo>
                      <a:pt x="2791" y="1"/>
                      <a:pt x="2676" y="55"/>
                      <a:pt x="2631" y="169"/>
                    </a:cubicBezTo>
                    <a:lnTo>
                      <a:pt x="1894" y="1326"/>
                    </a:lnTo>
                    <a:lnTo>
                      <a:pt x="527" y="1221"/>
                    </a:lnTo>
                    <a:cubicBezTo>
                      <a:pt x="211" y="1221"/>
                      <a:pt x="1" y="1537"/>
                      <a:pt x="211" y="1800"/>
                    </a:cubicBezTo>
                    <a:lnTo>
                      <a:pt x="444" y="2074"/>
                    </a:lnTo>
                    <a:lnTo>
                      <a:pt x="444" y="2074"/>
                    </a:lnTo>
                    <a:cubicBezTo>
                      <a:pt x="423" y="1876"/>
                      <a:pt x="553" y="1678"/>
                      <a:pt x="745" y="1678"/>
                    </a:cubicBezTo>
                    <a:cubicBezTo>
                      <a:pt x="776" y="1678"/>
                      <a:pt x="808" y="1683"/>
                      <a:pt x="842" y="1695"/>
                    </a:cubicBezTo>
                    <a:lnTo>
                      <a:pt x="2210" y="1800"/>
                    </a:lnTo>
                    <a:lnTo>
                      <a:pt x="2946" y="642"/>
                    </a:lnTo>
                    <a:cubicBezTo>
                      <a:pt x="2999" y="485"/>
                      <a:pt x="3157" y="432"/>
                      <a:pt x="3262" y="432"/>
                    </a:cubicBezTo>
                    <a:lnTo>
                      <a:pt x="3262" y="274"/>
                    </a:lnTo>
                    <a:cubicBezTo>
                      <a:pt x="3232" y="95"/>
                      <a:pt x="3067" y="1"/>
                      <a:pt x="2910" y="1"/>
                    </a:cubicBezTo>
                    <a:close/>
                    <a:moveTo>
                      <a:pt x="444" y="2074"/>
                    </a:moveTo>
                    <a:cubicBezTo>
                      <a:pt x="452" y="2143"/>
                      <a:pt x="478" y="2212"/>
                      <a:pt x="527" y="2273"/>
                    </a:cubicBezTo>
                    <a:lnTo>
                      <a:pt x="1078" y="2921"/>
                    </a:lnTo>
                    <a:lnTo>
                      <a:pt x="1078" y="2921"/>
                    </a:lnTo>
                    <a:lnTo>
                      <a:pt x="1105" y="2852"/>
                    </a:lnTo>
                    <a:lnTo>
                      <a:pt x="444" y="2074"/>
                    </a:lnTo>
                    <a:close/>
                    <a:moveTo>
                      <a:pt x="1078" y="2921"/>
                    </a:moveTo>
                    <a:lnTo>
                      <a:pt x="579" y="4167"/>
                    </a:lnTo>
                    <a:cubicBezTo>
                      <a:pt x="486" y="4401"/>
                      <a:pt x="642" y="4636"/>
                      <a:pt x="864" y="4684"/>
                    </a:cubicBezTo>
                    <a:lnTo>
                      <a:pt x="864" y="4684"/>
                    </a:lnTo>
                    <a:cubicBezTo>
                      <a:pt x="869" y="4671"/>
                      <a:pt x="879" y="4656"/>
                      <a:pt x="895" y="4640"/>
                    </a:cubicBezTo>
                    <a:lnTo>
                      <a:pt x="1421" y="3325"/>
                    </a:lnTo>
                    <a:lnTo>
                      <a:pt x="1078" y="2921"/>
                    </a:lnTo>
                    <a:close/>
                    <a:moveTo>
                      <a:pt x="864" y="4684"/>
                    </a:moveTo>
                    <a:cubicBezTo>
                      <a:pt x="856" y="4702"/>
                      <a:pt x="861" y="4715"/>
                      <a:pt x="881" y="4715"/>
                    </a:cubicBezTo>
                    <a:cubicBezTo>
                      <a:pt x="895" y="4715"/>
                      <a:pt x="917" y="4708"/>
                      <a:pt x="947" y="4693"/>
                    </a:cubicBezTo>
                    <a:cubicBezTo>
                      <a:pt x="919" y="4693"/>
                      <a:pt x="891" y="4690"/>
                      <a:pt x="864" y="4684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64" name="Google Shape;564;p3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565" name="Google Shape;565;p3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566" name="Google Shape;566;p3"/>
            <p:cNvGrpSpPr/>
            <p:nvPr/>
          </p:nvGrpSpPr>
          <p:grpSpPr>
            <a:xfrm>
              <a:off x="73845" y="61396"/>
              <a:ext cx="10544304" cy="7425379"/>
              <a:chOff x="73845" y="61396"/>
              <a:chExt cx="10544304" cy="7425379"/>
            </a:xfrm>
          </p:grpSpPr>
          <p:grpSp>
            <p:nvGrpSpPr>
              <p:cNvPr id="567" name="Google Shape;567;p3"/>
              <p:cNvGrpSpPr/>
              <p:nvPr/>
            </p:nvGrpSpPr>
            <p:grpSpPr>
              <a:xfrm rot="10800000" flipH="1">
                <a:off x="541072" y="720094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568" name="Google Shape;568;p3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569" name="Google Shape;569;p3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570" name="Google Shape;570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571" name="Google Shape;571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572" name="Google Shape;572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573" name="Google Shape;573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574" name="Google Shape;574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575" name="Google Shape;575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576" name="Google Shape;576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577" name="Google Shape;577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578" name="Google Shape;578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579" name="Google Shape;579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580" name="Google Shape;580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581" name="Google Shape;581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582" name="Google Shape;582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583" name="Google Shape;583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584" name="Google Shape;584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585" name="Google Shape;585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586" name="Google Shape;586;p3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587" name="Google Shape;587;p3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588" name="Google Shape;588;p3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589" name="Google Shape;589;p3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590" name="Google Shape;590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591" name="Google Shape;591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592" name="Google Shape;592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593" name="Google Shape;593;p3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594" name="Google Shape;594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595" name="Google Shape;595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596" name="Google Shape;596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597" name="Google Shape;597;p3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598" name="Google Shape;598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599" name="Google Shape;599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00" name="Google Shape;600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01" name="Google Shape;601;p3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02" name="Google Shape;602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03" name="Google Shape;603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04" name="Google Shape;604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605" name="Google Shape;605;p3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606" name="Google Shape;606;p3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07" name="Google Shape;607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08" name="Google Shape;608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09" name="Google Shape;609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10" name="Google Shape;610;p3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11" name="Google Shape;611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12" name="Google Shape;612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13" name="Google Shape;613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14" name="Google Shape;614;p3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15" name="Google Shape;615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16" name="Google Shape;616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17" name="Google Shape;617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18" name="Google Shape;618;p3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19" name="Google Shape;619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20" name="Google Shape;620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21" name="Google Shape;621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622" name="Google Shape;622;p3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623" name="Google Shape;623;p3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624" name="Google Shape;624;p3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25" name="Google Shape;625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26" name="Google Shape;626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27" name="Google Shape;627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28" name="Google Shape;628;p3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29" name="Google Shape;629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30" name="Google Shape;630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31" name="Google Shape;631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32" name="Google Shape;632;p3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33" name="Google Shape;633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34" name="Google Shape;634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35" name="Google Shape;635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36" name="Google Shape;636;p3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37" name="Google Shape;637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38" name="Google Shape;638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39" name="Google Shape;639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640" name="Google Shape;640;p3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641" name="Google Shape;641;p3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42" name="Google Shape;642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43" name="Google Shape;643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44" name="Google Shape;644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45" name="Google Shape;645;p3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46" name="Google Shape;646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47" name="Google Shape;647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48" name="Google Shape;648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49" name="Google Shape;649;p3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50" name="Google Shape;650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51" name="Google Shape;651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52" name="Google Shape;652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53" name="Google Shape;653;p3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54" name="Google Shape;654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55" name="Google Shape;655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56" name="Google Shape;656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657" name="Google Shape;657;p3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658" name="Google Shape;658;p3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59" name="Google Shape;659;p3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0" name="Google Shape;660;p3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1" name="Google Shape;661;p3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2" name="Google Shape;662;p3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3" name="Google Shape;663;p3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4" name="Google Shape;664;p3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5" name="Google Shape;665;p3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6" name="Google Shape;666;p3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7" name="Google Shape;667;p3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8" name="Google Shape;668;p3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9" name="Google Shape;669;p3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0" name="Google Shape;670;p3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1" name="Google Shape;671;p3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2" name="Google Shape;672;p3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3" name="Google Shape;673;p3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674" name="Google Shape;674;p3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675" name="Google Shape;675;p3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76" name="Google Shape;676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7" name="Google Shape;677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8" name="Google Shape;678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79" name="Google Shape;679;p3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0" name="Google Shape;680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1" name="Google Shape;681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2" name="Google Shape;682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683" name="Google Shape;683;p3"/>
              <p:cNvGrpSpPr/>
              <p:nvPr/>
            </p:nvGrpSpPr>
            <p:grpSpPr>
              <a:xfrm>
                <a:off x="471460" y="6139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684" name="Google Shape;684;p3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685" name="Google Shape;685;p3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686" name="Google Shape;686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87" name="Google Shape;687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88" name="Google Shape;688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89" name="Google Shape;689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90" name="Google Shape;690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91" name="Google Shape;691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92" name="Google Shape;692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93" name="Google Shape;693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94" name="Google Shape;694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95" name="Google Shape;695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96" name="Google Shape;696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97" name="Google Shape;697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98" name="Google Shape;698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99" name="Google Shape;699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00" name="Google Shape;700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01" name="Google Shape;701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702" name="Google Shape;702;p3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703" name="Google Shape;703;p3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704" name="Google Shape;704;p3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705" name="Google Shape;705;p3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06" name="Google Shape;706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07" name="Google Shape;707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08" name="Google Shape;708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09" name="Google Shape;709;p3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10" name="Google Shape;710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11" name="Google Shape;711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12" name="Google Shape;712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13" name="Google Shape;713;p3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14" name="Google Shape;714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15" name="Google Shape;715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16" name="Google Shape;716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17" name="Google Shape;717;p3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18" name="Google Shape;718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19" name="Google Shape;719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20" name="Google Shape;720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721" name="Google Shape;721;p3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722" name="Google Shape;722;p3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23" name="Google Shape;723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24" name="Google Shape;724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25" name="Google Shape;725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26" name="Google Shape;726;p3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27" name="Google Shape;727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28" name="Google Shape;728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29" name="Google Shape;729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30" name="Google Shape;730;p3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31" name="Google Shape;731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32" name="Google Shape;732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33" name="Google Shape;733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34" name="Google Shape;734;p3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35" name="Google Shape;735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36" name="Google Shape;736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37" name="Google Shape;737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738" name="Google Shape;738;p3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739" name="Google Shape;739;p3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740" name="Google Shape;740;p3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41" name="Google Shape;741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42" name="Google Shape;742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43" name="Google Shape;743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44" name="Google Shape;744;p3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45" name="Google Shape;745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46" name="Google Shape;746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47" name="Google Shape;747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48" name="Google Shape;748;p3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49" name="Google Shape;749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50" name="Google Shape;750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51" name="Google Shape;751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52" name="Google Shape;752;p3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53" name="Google Shape;753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54" name="Google Shape;754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55" name="Google Shape;755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756" name="Google Shape;756;p3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757" name="Google Shape;757;p3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58" name="Google Shape;758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59" name="Google Shape;759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60" name="Google Shape;760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61" name="Google Shape;761;p3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62" name="Google Shape;762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63" name="Google Shape;763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64" name="Google Shape;764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65" name="Google Shape;765;p3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66" name="Google Shape;766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67" name="Google Shape;767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68" name="Google Shape;768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69" name="Google Shape;769;p3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70" name="Google Shape;770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71" name="Google Shape;771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72" name="Google Shape;772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773" name="Google Shape;773;p3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774" name="Google Shape;774;p3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775" name="Google Shape;775;p3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76" name="Google Shape;776;p3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77" name="Google Shape;777;p3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778" name="Google Shape;778;p3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779" name="Google Shape;779;p3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80" name="Google Shape;780;p3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81" name="Google Shape;781;p3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782" name="Google Shape;782;p3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783" name="Google Shape;783;p3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84" name="Google Shape;784;p3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85" name="Google Shape;785;p3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786" name="Google Shape;786;p3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787" name="Google Shape;787;p3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88" name="Google Shape;788;p3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89" name="Google Shape;789;p3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790" name="Google Shape;790;p3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791" name="Google Shape;791;p3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792" name="Google Shape;792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3" name="Google Shape;793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4" name="Google Shape;794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795" name="Google Shape;795;p3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796" name="Google Shape;796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7" name="Google Shape;797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8" name="Google Shape;798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799" name="Google Shape;799;p3"/>
              <p:cNvGrpSpPr/>
              <p:nvPr/>
            </p:nvGrpSpPr>
            <p:grpSpPr>
              <a:xfrm>
                <a:off x="73845" y="987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800" name="Google Shape;800;p3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801" name="Google Shape;801;p3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02" name="Google Shape;802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03" name="Google Shape;803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4" name="Google Shape;804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5" name="Google Shape;805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06" name="Google Shape;806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07" name="Google Shape;807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8" name="Google Shape;808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9" name="Google Shape;809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0" name="Google Shape;810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1" name="Google Shape;811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2" name="Google Shape;812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3" name="Google Shape;813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4" name="Google Shape;814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5" name="Google Shape;815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6" name="Google Shape;816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7" name="Google Shape;817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818" name="Google Shape;818;p3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19" name="Google Shape;819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0" name="Google Shape;820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1" name="Google Shape;821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2" name="Google Shape;822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3" name="Google Shape;823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4" name="Google Shape;824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5" name="Google Shape;825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6" name="Google Shape;826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7" name="Google Shape;827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8" name="Google Shape;828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9" name="Google Shape;829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0" name="Google Shape;830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31" name="Google Shape;831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32" name="Google Shape;832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3" name="Google Shape;833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4" name="Google Shape;834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835" name="Google Shape;835;p3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836" name="Google Shape;836;p3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37" name="Google Shape;837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38" name="Google Shape;838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" name="Google Shape;839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40" name="Google Shape;840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41" name="Google Shape;841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42" name="Google Shape;842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43" name="Google Shape;843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44" name="Google Shape;844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45" name="Google Shape;845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46" name="Google Shape;846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47" name="Google Shape;847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48" name="Google Shape;848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49" name="Google Shape;849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50" name="Google Shape;850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1" name="Google Shape;851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2" name="Google Shape;852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853" name="Google Shape;853;p3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54" name="Google Shape;854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55" name="Google Shape;855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6" name="Google Shape;856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7" name="Google Shape;857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58" name="Google Shape;858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59" name="Google Shape;859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60" name="Google Shape;860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61" name="Google Shape;861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62" name="Google Shape;862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63" name="Google Shape;863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64" name="Google Shape;864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65" name="Google Shape;865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66" name="Google Shape;866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67" name="Google Shape;867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68" name="Google Shape;868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69" name="Google Shape;869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870" name="Google Shape;870;p3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71" name="Google Shape;871;p3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72" name="Google Shape;872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3" name="Google Shape;873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4" name="Google Shape;874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75" name="Google Shape;875;p3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76" name="Google Shape;876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7" name="Google Shape;877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8" name="Google Shape;878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79" name="Google Shape;879;p3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80" name="Google Shape;880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1" name="Google Shape;881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2" name="Google Shape;882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83" name="Google Shape;883;p3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84" name="Google Shape;884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5" name="Google Shape;885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6" name="Google Shape;886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887" name="Google Shape;887;p3"/>
              <p:cNvGrpSpPr/>
              <p:nvPr/>
            </p:nvGrpSpPr>
            <p:grpSpPr>
              <a:xfrm>
                <a:off x="10332320" y="1452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888" name="Google Shape;888;p3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889" name="Google Shape;889;p3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90" name="Google Shape;890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91" name="Google Shape;891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2" name="Google Shape;892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3" name="Google Shape;893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94" name="Google Shape;894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95" name="Google Shape;895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6" name="Google Shape;896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7" name="Google Shape;897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98" name="Google Shape;898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99" name="Google Shape;899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00" name="Google Shape;900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01" name="Google Shape;901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02" name="Google Shape;902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03" name="Google Shape;903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04" name="Google Shape;904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05" name="Google Shape;905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906" name="Google Shape;906;p3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907" name="Google Shape;907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08" name="Google Shape;908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09" name="Google Shape;909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10" name="Google Shape;910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11" name="Google Shape;911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12" name="Google Shape;912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13" name="Google Shape;913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14" name="Google Shape;914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15" name="Google Shape;915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16" name="Google Shape;916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17" name="Google Shape;917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18" name="Google Shape;918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19" name="Google Shape;919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20" name="Google Shape;920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21" name="Google Shape;921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22" name="Google Shape;922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923" name="Google Shape;923;p3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924" name="Google Shape;924;p3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925" name="Google Shape;925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26" name="Google Shape;926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27" name="Google Shape;927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28" name="Google Shape;928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29" name="Google Shape;929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30" name="Google Shape;930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1" name="Google Shape;931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2" name="Google Shape;932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33" name="Google Shape;933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34" name="Google Shape;934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5" name="Google Shape;935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6" name="Google Shape;936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37" name="Google Shape;937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38" name="Google Shape;938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9" name="Google Shape;939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40" name="Google Shape;940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941" name="Google Shape;941;p3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942" name="Google Shape;942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43" name="Google Shape;943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44" name="Google Shape;944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45" name="Google Shape;945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46" name="Google Shape;946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47" name="Google Shape;947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48" name="Google Shape;948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49" name="Google Shape;949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50" name="Google Shape;950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51" name="Google Shape;951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52" name="Google Shape;952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53" name="Google Shape;953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54" name="Google Shape;954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55" name="Google Shape;955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56" name="Google Shape;956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57" name="Google Shape;957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958" name="Google Shape;958;p3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959" name="Google Shape;959;p3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60" name="Google Shape;960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61" name="Google Shape;961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62" name="Google Shape;962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63" name="Google Shape;963;p3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64" name="Google Shape;964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65" name="Google Shape;965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66" name="Google Shape;966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67" name="Google Shape;967;p3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68" name="Google Shape;968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69" name="Google Shape;969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70" name="Google Shape;970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71" name="Google Shape;971;p3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72" name="Google Shape;972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73" name="Google Shape;973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74" name="Google Shape;974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975" name="Google Shape;975;p3"/>
          <p:cNvGrpSpPr/>
          <p:nvPr/>
        </p:nvGrpSpPr>
        <p:grpSpPr>
          <a:xfrm>
            <a:off x="605902" y="4812840"/>
            <a:ext cx="2301650" cy="2056817"/>
            <a:chOff x="598450" y="4075425"/>
            <a:chExt cx="1178375" cy="1336050"/>
          </a:xfrm>
        </p:grpSpPr>
        <p:sp>
          <p:nvSpPr>
            <p:cNvPr id="976" name="Google Shape;976;p3"/>
            <p:cNvSpPr/>
            <p:nvPr/>
          </p:nvSpPr>
          <p:spPr>
            <a:xfrm>
              <a:off x="670800" y="4420925"/>
              <a:ext cx="330100" cy="413750"/>
            </a:xfrm>
            <a:custGeom>
              <a:avLst/>
              <a:gdLst/>
              <a:ahLst/>
              <a:cxnLst/>
              <a:rect l="l" t="t" r="r" b="b"/>
              <a:pathLst>
                <a:path w="13204" h="16550" extrusionOk="0">
                  <a:moveTo>
                    <a:pt x="2441" y="1"/>
                  </a:moveTo>
                  <a:cubicBezTo>
                    <a:pt x="1461" y="1"/>
                    <a:pt x="576" y="757"/>
                    <a:pt x="526" y="1746"/>
                  </a:cubicBezTo>
                  <a:cubicBezTo>
                    <a:pt x="526" y="2009"/>
                    <a:pt x="0" y="8006"/>
                    <a:pt x="3209" y="11688"/>
                  </a:cubicBezTo>
                  <a:cubicBezTo>
                    <a:pt x="5313" y="14161"/>
                    <a:pt x="9679" y="16212"/>
                    <a:pt x="10205" y="16423"/>
                  </a:cubicBezTo>
                  <a:cubicBezTo>
                    <a:pt x="10400" y="16509"/>
                    <a:pt x="10608" y="16549"/>
                    <a:pt x="10819" y="16549"/>
                  </a:cubicBezTo>
                  <a:cubicBezTo>
                    <a:pt x="11636" y="16549"/>
                    <a:pt x="12501" y="15954"/>
                    <a:pt x="12836" y="15160"/>
                  </a:cubicBezTo>
                  <a:cubicBezTo>
                    <a:pt x="13204" y="14213"/>
                    <a:pt x="12730" y="12951"/>
                    <a:pt x="11784" y="12530"/>
                  </a:cubicBezTo>
                  <a:cubicBezTo>
                    <a:pt x="10626" y="12109"/>
                    <a:pt x="7470" y="10584"/>
                    <a:pt x="6155" y="9006"/>
                  </a:cubicBezTo>
                  <a:cubicBezTo>
                    <a:pt x="4051" y="6638"/>
                    <a:pt x="4366" y="2167"/>
                    <a:pt x="4366" y="2114"/>
                  </a:cubicBezTo>
                  <a:cubicBezTo>
                    <a:pt x="4471" y="1062"/>
                    <a:pt x="3682" y="63"/>
                    <a:pt x="2630" y="10"/>
                  </a:cubicBezTo>
                  <a:cubicBezTo>
                    <a:pt x="2567" y="4"/>
                    <a:pt x="2504" y="1"/>
                    <a:pt x="2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1296775" y="4806325"/>
              <a:ext cx="480050" cy="218650"/>
            </a:xfrm>
            <a:custGeom>
              <a:avLst/>
              <a:gdLst/>
              <a:ahLst/>
              <a:cxnLst/>
              <a:rect l="l" t="t" r="r" b="b"/>
              <a:pathLst>
                <a:path w="19202" h="8746" extrusionOk="0">
                  <a:moveTo>
                    <a:pt x="16988" y="0"/>
                  </a:moveTo>
                  <a:cubicBezTo>
                    <a:pt x="16405" y="0"/>
                    <a:pt x="15831" y="258"/>
                    <a:pt x="15467" y="744"/>
                  </a:cubicBezTo>
                  <a:cubicBezTo>
                    <a:pt x="15414" y="796"/>
                    <a:pt x="12626" y="4321"/>
                    <a:pt x="9470" y="4637"/>
                  </a:cubicBezTo>
                  <a:cubicBezTo>
                    <a:pt x="9258" y="4665"/>
                    <a:pt x="9029" y="4678"/>
                    <a:pt x="8787" y="4678"/>
                  </a:cubicBezTo>
                  <a:cubicBezTo>
                    <a:pt x="6807" y="4678"/>
                    <a:pt x="3978" y="3802"/>
                    <a:pt x="2947" y="3427"/>
                  </a:cubicBezTo>
                  <a:cubicBezTo>
                    <a:pt x="2761" y="3354"/>
                    <a:pt x="2565" y="3321"/>
                    <a:pt x="2367" y="3321"/>
                  </a:cubicBezTo>
                  <a:cubicBezTo>
                    <a:pt x="1557" y="3321"/>
                    <a:pt x="718" y="3886"/>
                    <a:pt x="422" y="4689"/>
                  </a:cubicBezTo>
                  <a:cubicBezTo>
                    <a:pt x="1" y="5689"/>
                    <a:pt x="474" y="7004"/>
                    <a:pt x="1421" y="7372"/>
                  </a:cubicBezTo>
                  <a:cubicBezTo>
                    <a:pt x="1936" y="7559"/>
                    <a:pt x="5616" y="8746"/>
                    <a:pt x="8756" y="8746"/>
                  </a:cubicBezTo>
                  <a:cubicBezTo>
                    <a:pt x="9145" y="8746"/>
                    <a:pt x="9525" y="8728"/>
                    <a:pt x="9891" y="8687"/>
                  </a:cubicBezTo>
                  <a:cubicBezTo>
                    <a:pt x="14678" y="8109"/>
                    <a:pt x="18413" y="3374"/>
                    <a:pt x="18571" y="3164"/>
                  </a:cubicBezTo>
                  <a:cubicBezTo>
                    <a:pt x="19202" y="2322"/>
                    <a:pt x="19097" y="1059"/>
                    <a:pt x="18202" y="428"/>
                  </a:cubicBezTo>
                  <a:cubicBezTo>
                    <a:pt x="17846" y="139"/>
                    <a:pt x="17415" y="0"/>
                    <a:pt x="169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598450" y="4434950"/>
              <a:ext cx="920625" cy="976525"/>
            </a:xfrm>
            <a:custGeom>
              <a:avLst/>
              <a:gdLst/>
              <a:ahLst/>
              <a:cxnLst/>
              <a:rect l="l" t="t" r="r" b="b"/>
              <a:pathLst>
                <a:path w="36825" h="39061" extrusionOk="0">
                  <a:moveTo>
                    <a:pt x="24563" y="1"/>
                  </a:moveTo>
                  <a:cubicBezTo>
                    <a:pt x="20645" y="1"/>
                    <a:pt x="17062" y="2146"/>
                    <a:pt x="13941" y="6866"/>
                  </a:cubicBezTo>
                  <a:cubicBezTo>
                    <a:pt x="9733" y="13705"/>
                    <a:pt x="7365" y="18492"/>
                    <a:pt x="3525" y="29013"/>
                  </a:cubicBezTo>
                  <a:cubicBezTo>
                    <a:pt x="1895" y="33484"/>
                    <a:pt x="369" y="37693"/>
                    <a:pt x="1" y="39061"/>
                  </a:cubicBezTo>
                  <a:lnTo>
                    <a:pt x="28355" y="39061"/>
                  </a:lnTo>
                  <a:cubicBezTo>
                    <a:pt x="28618" y="38482"/>
                    <a:pt x="30827" y="31854"/>
                    <a:pt x="31038" y="31275"/>
                  </a:cubicBezTo>
                  <a:cubicBezTo>
                    <a:pt x="33247" y="25068"/>
                    <a:pt x="33668" y="22437"/>
                    <a:pt x="35562" y="15283"/>
                  </a:cubicBezTo>
                  <a:cubicBezTo>
                    <a:pt x="36824" y="9760"/>
                    <a:pt x="34615" y="2763"/>
                    <a:pt x="28776" y="764"/>
                  </a:cubicBezTo>
                  <a:cubicBezTo>
                    <a:pt x="27335" y="261"/>
                    <a:pt x="25929" y="1"/>
                    <a:pt x="24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898300" y="4737900"/>
              <a:ext cx="503725" cy="303450"/>
            </a:xfrm>
            <a:custGeom>
              <a:avLst/>
              <a:gdLst/>
              <a:ahLst/>
              <a:cxnLst/>
              <a:rect l="l" t="t" r="r" b="b"/>
              <a:pathLst>
                <a:path w="20149" h="12138" extrusionOk="0">
                  <a:moveTo>
                    <a:pt x="3061" y="1"/>
                  </a:moveTo>
                  <a:cubicBezTo>
                    <a:pt x="2109" y="1"/>
                    <a:pt x="1399" y="355"/>
                    <a:pt x="1053" y="1271"/>
                  </a:cubicBezTo>
                  <a:cubicBezTo>
                    <a:pt x="1" y="4007"/>
                    <a:pt x="3052" y="9846"/>
                    <a:pt x="7365" y="11582"/>
                  </a:cubicBezTo>
                  <a:cubicBezTo>
                    <a:pt x="8408" y="11967"/>
                    <a:pt x="9550" y="12138"/>
                    <a:pt x="10701" y="12138"/>
                  </a:cubicBezTo>
                  <a:cubicBezTo>
                    <a:pt x="14427" y="12138"/>
                    <a:pt x="18240" y="10345"/>
                    <a:pt x="19044" y="8215"/>
                  </a:cubicBezTo>
                  <a:cubicBezTo>
                    <a:pt x="20148" y="5427"/>
                    <a:pt x="15309" y="4323"/>
                    <a:pt x="10890" y="2639"/>
                  </a:cubicBezTo>
                  <a:cubicBezTo>
                    <a:pt x="7960" y="1474"/>
                    <a:pt x="5005" y="1"/>
                    <a:pt x="3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1232350" y="4075425"/>
              <a:ext cx="401125" cy="364875"/>
            </a:xfrm>
            <a:custGeom>
              <a:avLst/>
              <a:gdLst/>
              <a:ahLst/>
              <a:cxnLst/>
              <a:rect l="l" t="t" r="r" b="b"/>
              <a:pathLst>
                <a:path w="16045" h="14595" extrusionOk="0">
                  <a:moveTo>
                    <a:pt x="8008" y="0"/>
                  </a:moveTo>
                  <a:cubicBezTo>
                    <a:pt x="4696" y="0"/>
                    <a:pt x="1710" y="2256"/>
                    <a:pt x="947" y="5624"/>
                  </a:cubicBezTo>
                  <a:cubicBezTo>
                    <a:pt x="0" y="9517"/>
                    <a:pt x="2420" y="13462"/>
                    <a:pt x="6366" y="14409"/>
                  </a:cubicBezTo>
                  <a:cubicBezTo>
                    <a:pt x="6912" y="14534"/>
                    <a:pt x="7460" y="14595"/>
                    <a:pt x="8000" y="14595"/>
                  </a:cubicBezTo>
                  <a:cubicBezTo>
                    <a:pt x="11307" y="14595"/>
                    <a:pt x="14337" y="12337"/>
                    <a:pt x="15151" y="8991"/>
                  </a:cubicBezTo>
                  <a:cubicBezTo>
                    <a:pt x="16045" y="5045"/>
                    <a:pt x="13625" y="1100"/>
                    <a:pt x="9732" y="206"/>
                  </a:cubicBezTo>
                  <a:cubicBezTo>
                    <a:pt x="9154" y="67"/>
                    <a:pt x="8576" y="0"/>
                    <a:pt x="80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1011400" y="4744675"/>
              <a:ext cx="128900" cy="76425"/>
            </a:xfrm>
            <a:custGeom>
              <a:avLst/>
              <a:gdLst/>
              <a:ahLst/>
              <a:cxnLst/>
              <a:rect l="l" t="t" r="r" b="b"/>
              <a:pathLst>
                <a:path w="5156" h="3057" extrusionOk="0">
                  <a:moveTo>
                    <a:pt x="106" y="1"/>
                  </a:moveTo>
                  <a:lnTo>
                    <a:pt x="106" y="1"/>
                  </a:lnTo>
                  <a:cubicBezTo>
                    <a:pt x="1" y="1158"/>
                    <a:pt x="632" y="2368"/>
                    <a:pt x="1894" y="2894"/>
                  </a:cubicBezTo>
                  <a:cubicBezTo>
                    <a:pt x="2224" y="3004"/>
                    <a:pt x="2556" y="3056"/>
                    <a:pt x="2880" y="3056"/>
                  </a:cubicBezTo>
                  <a:cubicBezTo>
                    <a:pt x="3800" y="3056"/>
                    <a:pt x="4650" y="2634"/>
                    <a:pt x="5156" y="1895"/>
                  </a:cubicBezTo>
                  <a:cubicBezTo>
                    <a:pt x="3315" y="1106"/>
                    <a:pt x="1579" y="369"/>
                    <a:pt x="1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1270475" y="4369375"/>
              <a:ext cx="130225" cy="231225"/>
            </a:xfrm>
            <a:custGeom>
              <a:avLst/>
              <a:gdLst/>
              <a:ahLst/>
              <a:cxnLst/>
              <a:rect l="l" t="t" r="r" b="b"/>
              <a:pathLst>
                <a:path w="5209" h="9249" extrusionOk="0">
                  <a:moveTo>
                    <a:pt x="4070" y="1"/>
                  </a:moveTo>
                  <a:cubicBezTo>
                    <a:pt x="3868" y="1"/>
                    <a:pt x="3662" y="69"/>
                    <a:pt x="3473" y="231"/>
                  </a:cubicBezTo>
                  <a:cubicBezTo>
                    <a:pt x="2315" y="1125"/>
                    <a:pt x="1789" y="2493"/>
                    <a:pt x="1158" y="3808"/>
                  </a:cubicBezTo>
                  <a:cubicBezTo>
                    <a:pt x="580" y="5228"/>
                    <a:pt x="1" y="6649"/>
                    <a:pt x="211" y="8174"/>
                  </a:cubicBezTo>
                  <a:cubicBezTo>
                    <a:pt x="248" y="8724"/>
                    <a:pt x="770" y="9249"/>
                    <a:pt x="1315" y="9249"/>
                  </a:cubicBezTo>
                  <a:cubicBezTo>
                    <a:pt x="1552" y="9249"/>
                    <a:pt x="1793" y="9150"/>
                    <a:pt x="2000" y="8911"/>
                  </a:cubicBezTo>
                  <a:cubicBezTo>
                    <a:pt x="2894" y="7859"/>
                    <a:pt x="3368" y="6544"/>
                    <a:pt x="3894" y="5228"/>
                  </a:cubicBezTo>
                  <a:cubicBezTo>
                    <a:pt x="4420" y="3913"/>
                    <a:pt x="5209" y="2598"/>
                    <a:pt x="5209" y="1125"/>
                  </a:cubicBezTo>
                  <a:cubicBezTo>
                    <a:pt x="5209" y="578"/>
                    <a:pt x="4656" y="1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1290200" y="4132675"/>
              <a:ext cx="286725" cy="252175"/>
            </a:xfrm>
            <a:custGeom>
              <a:avLst/>
              <a:gdLst/>
              <a:ahLst/>
              <a:cxnLst/>
              <a:rect l="l" t="t" r="r" b="b"/>
              <a:pathLst>
                <a:path w="11469" h="10087" extrusionOk="0">
                  <a:moveTo>
                    <a:pt x="5702" y="0"/>
                  </a:moveTo>
                  <a:cubicBezTo>
                    <a:pt x="3687" y="0"/>
                    <a:pt x="1732" y="1238"/>
                    <a:pt x="1000" y="3229"/>
                  </a:cubicBezTo>
                  <a:cubicBezTo>
                    <a:pt x="1" y="5806"/>
                    <a:pt x="1316" y="8752"/>
                    <a:pt x="3894" y="9752"/>
                  </a:cubicBezTo>
                  <a:cubicBezTo>
                    <a:pt x="4481" y="9979"/>
                    <a:pt x="5087" y="10087"/>
                    <a:pt x="5684" y="10087"/>
                  </a:cubicBezTo>
                  <a:cubicBezTo>
                    <a:pt x="7712" y="10087"/>
                    <a:pt x="9645" y="8849"/>
                    <a:pt x="10417" y="6858"/>
                  </a:cubicBezTo>
                  <a:cubicBezTo>
                    <a:pt x="11469" y="4228"/>
                    <a:pt x="10154" y="1335"/>
                    <a:pt x="7471" y="335"/>
                  </a:cubicBezTo>
                  <a:cubicBezTo>
                    <a:pt x="6896" y="108"/>
                    <a:pt x="6296" y="0"/>
                    <a:pt x="5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1290200" y="4132675"/>
              <a:ext cx="286725" cy="252175"/>
            </a:xfrm>
            <a:custGeom>
              <a:avLst/>
              <a:gdLst/>
              <a:ahLst/>
              <a:cxnLst/>
              <a:rect l="l" t="t" r="r" b="b"/>
              <a:pathLst>
                <a:path w="11469" h="10087" extrusionOk="0">
                  <a:moveTo>
                    <a:pt x="5702" y="0"/>
                  </a:moveTo>
                  <a:cubicBezTo>
                    <a:pt x="3687" y="0"/>
                    <a:pt x="1732" y="1238"/>
                    <a:pt x="1000" y="3229"/>
                  </a:cubicBezTo>
                  <a:cubicBezTo>
                    <a:pt x="1" y="5806"/>
                    <a:pt x="1316" y="8752"/>
                    <a:pt x="3894" y="9752"/>
                  </a:cubicBezTo>
                  <a:cubicBezTo>
                    <a:pt x="4481" y="9979"/>
                    <a:pt x="5087" y="10087"/>
                    <a:pt x="5684" y="10087"/>
                  </a:cubicBezTo>
                  <a:cubicBezTo>
                    <a:pt x="7712" y="10087"/>
                    <a:pt x="9645" y="8849"/>
                    <a:pt x="10417" y="6858"/>
                  </a:cubicBezTo>
                  <a:cubicBezTo>
                    <a:pt x="11469" y="4228"/>
                    <a:pt x="10154" y="1335"/>
                    <a:pt x="7471" y="335"/>
                  </a:cubicBezTo>
                  <a:cubicBezTo>
                    <a:pt x="6896" y="108"/>
                    <a:pt x="6296" y="0"/>
                    <a:pt x="5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1302050" y="4205475"/>
              <a:ext cx="260425" cy="177700"/>
            </a:xfrm>
            <a:custGeom>
              <a:avLst/>
              <a:gdLst/>
              <a:ahLst/>
              <a:cxnLst/>
              <a:rect l="l" t="t" r="r" b="b"/>
              <a:pathLst>
                <a:path w="10417" h="7108" extrusionOk="0">
                  <a:moveTo>
                    <a:pt x="9785" y="1"/>
                  </a:moveTo>
                  <a:lnTo>
                    <a:pt x="9785" y="1"/>
                  </a:lnTo>
                  <a:cubicBezTo>
                    <a:pt x="9829" y="2617"/>
                    <a:pt x="7885" y="5377"/>
                    <a:pt x="5032" y="5377"/>
                  </a:cubicBezTo>
                  <a:cubicBezTo>
                    <a:pt x="4442" y="5377"/>
                    <a:pt x="3814" y="5260"/>
                    <a:pt x="3157" y="4998"/>
                  </a:cubicBezTo>
                  <a:cubicBezTo>
                    <a:pt x="1368" y="4315"/>
                    <a:pt x="474" y="2999"/>
                    <a:pt x="211" y="1632"/>
                  </a:cubicBezTo>
                  <a:lnTo>
                    <a:pt x="211" y="1632"/>
                  </a:lnTo>
                  <a:cubicBezTo>
                    <a:pt x="0" y="3789"/>
                    <a:pt x="1210" y="5998"/>
                    <a:pt x="3367" y="6787"/>
                  </a:cubicBezTo>
                  <a:cubicBezTo>
                    <a:pt x="3944" y="7003"/>
                    <a:pt x="4545" y="7107"/>
                    <a:pt x="5141" y="7107"/>
                  </a:cubicBezTo>
                  <a:cubicBezTo>
                    <a:pt x="7155" y="7107"/>
                    <a:pt x="9107" y="5923"/>
                    <a:pt x="9838" y="3894"/>
                  </a:cubicBezTo>
                  <a:cubicBezTo>
                    <a:pt x="10416" y="2631"/>
                    <a:pt x="10364" y="1158"/>
                    <a:pt x="9785" y="1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1375700" y="4207125"/>
              <a:ext cx="115750" cy="101975"/>
            </a:xfrm>
            <a:custGeom>
              <a:avLst/>
              <a:gdLst/>
              <a:ahLst/>
              <a:cxnLst/>
              <a:rect l="l" t="t" r="r" b="b"/>
              <a:pathLst>
                <a:path w="4630" h="4079" extrusionOk="0">
                  <a:moveTo>
                    <a:pt x="2298" y="0"/>
                  </a:moveTo>
                  <a:cubicBezTo>
                    <a:pt x="1478" y="0"/>
                    <a:pt x="703" y="497"/>
                    <a:pt x="421" y="1303"/>
                  </a:cubicBezTo>
                  <a:cubicBezTo>
                    <a:pt x="0" y="2355"/>
                    <a:pt x="526" y="3565"/>
                    <a:pt x="1578" y="3933"/>
                  </a:cubicBezTo>
                  <a:cubicBezTo>
                    <a:pt x="1825" y="4032"/>
                    <a:pt x="2080" y="4078"/>
                    <a:pt x="2332" y="4078"/>
                  </a:cubicBezTo>
                  <a:cubicBezTo>
                    <a:pt x="3152" y="4078"/>
                    <a:pt x="3927" y="3581"/>
                    <a:pt x="4209" y="2776"/>
                  </a:cubicBezTo>
                  <a:cubicBezTo>
                    <a:pt x="4630" y="1724"/>
                    <a:pt x="4103" y="514"/>
                    <a:pt x="3051" y="145"/>
                  </a:cubicBezTo>
                  <a:cubicBezTo>
                    <a:pt x="2805" y="47"/>
                    <a:pt x="2549" y="0"/>
                    <a:pt x="2298" y="0"/>
                  </a:cubicBezTo>
                  <a:close/>
                </a:path>
              </a:pathLst>
            </a:custGeom>
            <a:solidFill>
              <a:srgbClr val="3E49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1198150" y="4815700"/>
              <a:ext cx="131550" cy="78525"/>
            </a:xfrm>
            <a:custGeom>
              <a:avLst/>
              <a:gdLst/>
              <a:ahLst/>
              <a:cxnLst/>
              <a:rect l="l" t="t" r="r" b="b"/>
              <a:pathLst>
                <a:path w="5262" h="3141" extrusionOk="0">
                  <a:moveTo>
                    <a:pt x="211" y="1"/>
                  </a:moveTo>
                  <a:lnTo>
                    <a:pt x="211" y="1"/>
                  </a:lnTo>
                  <a:cubicBezTo>
                    <a:pt x="1" y="1211"/>
                    <a:pt x="737" y="2473"/>
                    <a:pt x="2000" y="2946"/>
                  </a:cubicBezTo>
                  <a:cubicBezTo>
                    <a:pt x="2322" y="3078"/>
                    <a:pt x="2656" y="3141"/>
                    <a:pt x="2988" y="3141"/>
                  </a:cubicBezTo>
                  <a:cubicBezTo>
                    <a:pt x="3848" y="3141"/>
                    <a:pt x="4692" y="2721"/>
                    <a:pt x="5261" y="2000"/>
                  </a:cubicBezTo>
                  <a:cubicBezTo>
                    <a:pt x="3946" y="1316"/>
                    <a:pt x="2105" y="632"/>
                    <a:pt x="2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975900" y="4916025"/>
              <a:ext cx="248575" cy="125950"/>
            </a:xfrm>
            <a:custGeom>
              <a:avLst/>
              <a:gdLst/>
              <a:ahLst/>
              <a:cxnLst/>
              <a:rect l="l" t="t" r="r" b="b"/>
              <a:pathLst>
                <a:path w="9943" h="5038" extrusionOk="0">
                  <a:moveTo>
                    <a:pt x="3500" y="0"/>
                  </a:moveTo>
                  <a:cubicBezTo>
                    <a:pt x="2257" y="0"/>
                    <a:pt x="1052" y="348"/>
                    <a:pt x="0" y="985"/>
                  </a:cubicBezTo>
                  <a:cubicBezTo>
                    <a:pt x="1158" y="2458"/>
                    <a:pt x="2631" y="3773"/>
                    <a:pt x="4367" y="4457"/>
                  </a:cubicBezTo>
                  <a:cubicBezTo>
                    <a:pt x="5409" y="4848"/>
                    <a:pt x="6572" y="5037"/>
                    <a:pt x="7757" y="5037"/>
                  </a:cubicBezTo>
                  <a:cubicBezTo>
                    <a:pt x="8485" y="5037"/>
                    <a:pt x="9221" y="4965"/>
                    <a:pt x="9943" y="4825"/>
                  </a:cubicBezTo>
                  <a:cubicBezTo>
                    <a:pt x="9364" y="2879"/>
                    <a:pt x="7891" y="1248"/>
                    <a:pt x="5945" y="459"/>
                  </a:cubicBezTo>
                  <a:cubicBezTo>
                    <a:pt x="5135" y="148"/>
                    <a:pt x="4310" y="0"/>
                    <a:pt x="35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9619779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0" name="Google Shape;990;p4"/>
          <p:cNvGrpSpPr/>
          <p:nvPr/>
        </p:nvGrpSpPr>
        <p:grpSpPr>
          <a:xfrm>
            <a:off x="-663229" y="958126"/>
            <a:ext cx="12261541" cy="4702296"/>
            <a:chOff x="-581622" y="1056600"/>
            <a:chExt cx="10752797" cy="5185588"/>
          </a:xfrm>
        </p:grpSpPr>
        <p:sp>
          <p:nvSpPr>
            <p:cNvPr id="991" name="Google Shape;991;p4"/>
            <p:cNvSpPr/>
            <p:nvPr/>
          </p:nvSpPr>
          <p:spPr>
            <a:xfrm flipH="1">
              <a:off x="-581622" y="5265725"/>
              <a:ext cx="2262118" cy="976463"/>
            </a:xfrm>
            <a:custGeom>
              <a:avLst/>
              <a:gdLst/>
              <a:ahLst/>
              <a:cxnLst/>
              <a:rect l="l" t="t" r="r" b="b"/>
              <a:pathLst>
                <a:path w="29249" h="12738" extrusionOk="0">
                  <a:moveTo>
                    <a:pt x="10913" y="0"/>
                  </a:moveTo>
                  <a:cubicBezTo>
                    <a:pt x="10819" y="0"/>
                    <a:pt x="10723" y="3"/>
                    <a:pt x="10626" y="7"/>
                  </a:cubicBezTo>
                  <a:cubicBezTo>
                    <a:pt x="9890" y="7"/>
                    <a:pt x="9153" y="217"/>
                    <a:pt x="8417" y="638"/>
                  </a:cubicBezTo>
                  <a:cubicBezTo>
                    <a:pt x="7680" y="901"/>
                    <a:pt x="7102" y="1322"/>
                    <a:pt x="6576" y="1953"/>
                  </a:cubicBezTo>
                  <a:cubicBezTo>
                    <a:pt x="5997" y="2532"/>
                    <a:pt x="5576" y="3269"/>
                    <a:pt x="5366" y="4058"/>
                  </a:cubicBezTo>
                  <a:cubicBezTo>
                    <a:pt x="5050" y="4847"/>
                    <a:pt x="4945" y="5636"/>
                    <a:pt x="4945" y="6477"/>
                  </a:cubicBezTo>
                  <a:cubicBezTo>
                    <a:pt x="4998" y="7003"/>
                    <a:pt x="5103" y="7530"/>
                    <a:pt x="5208" y="8056"/>
                  </a:cubicBezTo>
                  <a:lnTo>
                    <a:pt x="5208" y="8108"/>
                  </a:lnTo>
                  <a:cubicBezTo>
                    <a:pt x="4261" y="8161"/>
                    <a:pt x="3262" y="8529"/>
                    <a:pt x="2473" y="9055"/>
                  </a:cubicBezTo>
                  <a:cubicBezTo>
                    <a:pt x="1631" y="9634"/>
                    <a:pt x="1000" y="10370"/>
                    <a:pt x="526" y="11264"/>
                  </a:cubicBezTo>
                  <a:cubicBezTo>
                    <a:pt x="263" y="11738"/>
                    <a:pt x="105" y="12211"/>
                    <a:pt x="0" y="12737"/>
                  </a:cubicBezTo>
                  <a:lnTo>
                    <a:pt x="29248" y="12737"/>
                  </a:lnTo>
                  <a:lnTo>
                    <a:pt x="29248" y="12580"/>
                  </a:lnTo>
                  <a:cubicBezTo>
                    <a:pt x="29038" y="12317"/>
                    <a:pt x="28880" y="12106"/>
                    <a:pt x="28670" y="11948"/>
                  </a:cubicBezTo>
                  <a:cubicBezTo>
                    <a:pt x="28302" y="11580"/>
                    <a:pt x="27828" y="11264"/>
                    <a:pt x="27407" y="11001"/>
                  </a:cubicBezTo>
                  <a:cubicBezTo>
                    <a:pt x="26492" y="10520"/>
                    <a:pt x="25620" y="10258"/>
                    <a:pt x="24631" y="10258"/>
                  </a:cubicBezTo>
                  <a:cubicBezTo>
                    <a:pt x="24540" y="10258"/>
                    <a:pt x="24449" y="10261"/>
                    <a:pt x="24356" y="10265"/>
                  </a:cubicBezTo>
                  <a:cubicBezTo>
                    <a:pt x="23567" y="10265"/>
                    <a:pt x="22831" y="10475"/>
                    <a:pt x="22147" y="10896"/>
                  </a:cubicBezTo>
                  <a:cubicBezTo>
                    <a:pt x="22042" y="10949"/>
                    <a:pt x="21884" y="10949"/>
                    <a:pt x="21831" y="11001"/>
                  </a:cubicBezTo>
                  <a:cubicBezTo>
                    <a:pt x="21515" y="10212"/>
                    <a:pt x="21042" y="9581"/>
                    <a:pt x="20463" y="8950"/>
                  </a:cubicBezTo>
                  <a:cubicBezTo>
                    <a:pt x="20043" y="8634"/>
                    <a:pt x="19569" y="8319"/>
                    <a:pt x="19201" y="8056"/>
                  </a:cubicBezTo>
                  <a:cubicBezTo>
                    <a:pt x="18412" y="7582"/>
                    <a:pt x="17623" y="7372"/>
                    <a:pt x="16781" y="7319"/>
                  </a:cubicBezTo>
                  <a:cubicBezTo>
                    <a:pt x="16834" y="6846"/>
                    <a:pt x="16886" y="6425"/>
                    <a:pt x="16834" y="5951"/>
                  </a:cubicBezTo>
                  <a:cubicBezTo>
                    <a:pt x="16781" y="5425"/>
                    <a:pt x="16623" y="4899"/>
                    <a:pt x="16571" y="4373"/>
                  </a:cubicBezTo>
                  <a:cubicBezTo>
                    <a:pt x="16255" y="3321"/>
                    <a:pt x="15729" y="2479"/>
                    <a:pt x="14992" y="1690"/>
                  </a:cubicBezTo>
                  <a:cubicBezTo>
                    <a:pt x="14572" y="1322"/>
                    <a:pt x="14151" y="1007"/>
                    <a:pt x="13730" y="743"/>
                  </a:cubicBezTo>
                  <a:cubicBezTo>
                    <a:pt x="12814" y="262"/>
                    <a:pt x="11943" y="0"/>
                    <a:pt x="109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4"/>
            <p:cNvSpPr/>
            <p:nvPr/>
          </p:nvSpPr>
          <p:spPr>
            <a:xfrm>
              <a:off x="7721669" y="1056600"/>
              <a:ext cx="378161" cy="192025"/>
            </a:xfrm>
            <a:custGeom>
              <a:avLst/>
              <a:gdLst/>
              <a:ahLst/>
              <a:cxnLst/>
              <a:rect l="l" t="t" r="r" b="b"/>
              <a:pathLst>
                <a:path w="14993" h="7681" extrusionOk="0">
                  <a:moveTo>
                    <a:pt x="6313" y="0"/>
                  </a:moveTo>
                  <a:cubicBezTo>
                    <a:pt x="5734" y="0"/>
                    <a:pt x="5208" y="105"/>
                    <a:pt x="4682" y="421"/>
                  </a:cubicBezTo>
                  <a:cubicBezTo>
                    <a:pt x="4156" y="631"/>
                    <a:pt x="3682" y="947"/>
                    <a:pt x="3314" y="1368"/>
                  </a:cubicBezTo>
                  <a:cubicBezTo>
                    <a:pt x="2841" y="1736"/>
                    <a:pt x="2578" y="2262"/>
                    <a:pt x="2420" y="2893"/>
                  </a:cubicBezTo>
                  <a:cubicBezTo>
                    <a:pt x="2157" y="3419"/>
                    <a:pt x="2052" y="3998"/>
                    <a:pt x="2104" y="4577"/>
                  </a:cubicBezTo>
                  <a:cubicBezTo>
                    <a:pt x="2104" y="4734"/>
                    <a:pt x="2157" y="4892"/>
                    <a:pt x="2157" y="5050"/>
                  </a:cubicBezTo>
                  <a:cubicBezTo>
                    <a:pt x="2104" y="5103"/>
                    <a:pt x="2052" y="5103"/>
                    <a:pt x="1894" y="5155"/>
                  </a:cubicBezTo>
                  <a:cubicBezTo>
                    <a:pt x="1526" y="5313"/>
                    <a:pt x="1105" y="5576"/>
                    <a:pt x="842" y="5892"/>
                  </a:cubicBezTo>
                  <a:cubicBezTo>
                    <a:pt x="526" y="6207"/>
                    <a:pt x="316" y="6628"/>
                    <a:pt x="211" y="6996"/>
                  </a:cubicBezTo>
                  <a:cubicBezTo>
                    <a:pt x="53" y="7207"/>
                    <a:pt x="0" y="7470"/>
                    <a:pt x="0" y="7680"/>
                  </a:cubicBezTo>
                  <a:lnTo>
                    <a:pt x="14993" y="7680"/>
                  </a:lnTo>
                  <a:lnTo>
                    <a:pt x="14993" y="7628"/>
                  </a:lnTo>
                  <a:cubicBezTo>
                    <a:pt x="14993" y="7417"/>
                    <a:pt x="14940" y="7259"/>
                    <a:pt x="14940" y="7102"/>
                  </a:cubicBezTo>
                  <a:cubicBezTo>
                    <a:pt x="14677" y="6365"/>
                    <a:pt x="14309" y="5681"/>
                    <a:pt x="13783" y="5155"/>
                  </a:cubicBezTo>
                  <a:cubicBezTo>
                    <a:pt x="13414" y="4997"/>
                    <a:pt x="13099" y="4734"/>
                    <a:pt x="12836" y="4524"/>
                  </a:cubicBezTo>
                  <a:cubicBezTo>
                    <a:pt x="12257" y="4208"/>
                    <a:pt x="11573" y="3998"/>
                    <a:pt x="10942" y="3998"/>
                  </a:cubicBezTo>
                  <a:cubicBezTo>
                    <a:pt x="10889" y="3682"/>
                    <a:pt x="10784" y="3314"/>
                    <a:pt x="10732" y="3051"/>
                  </a:cubicBezTo>
                  <a:cubicBezTo>
                    <a:pt x="10468" y="2367"/>
                    <a:pt x="10100" y="1683"/>
                    <a:pt x="9522" y="1157"/>
                  </a:cubicBezTo>
                  <a:cubicBezTo>
                    <a:pt x="9206" y="947"/>
                    <a:pt x="8943" y="684"/>
                    <a:pt x="8627" y="473"/>
                  </a:cubicBezTo>
                  <a:cubicBezTo>
                    <a:pt x="7891" y="105"/>
                    <a:pt x="7154" y="0"/>
                    <a:pt x="63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4"/>
            <p:cNvSpPr/>
            <p:nvPr/>
          </p:nvSpPr>
          <p:spPr>
            <a:xfrm>
              <a:off x="6394003" y="1396538"/>
              <a:ext cx="848747" cy="402790"/>
            </a:xfrm>
            <a:custGeom>
              <a:avLst/>
              <a:gdLst/>
              <a:ahLst/>
              <a:cxnLst/>
              <a:rect l="l" t="t" r="r" b="b"/>
              <a:pathLst>
                <a:path w="24725" h="10627" extrusionOk="0">
                  <a:moveTo>
                    <a:pt x="7312" y="0"/>
                  </a:moveTo>
                  <a:cubicBezTo>
                    <a:pt x="6681" y="0"/>
                    <a:pt x="6050" y="210"/>
                    <a:pt x="5471" y="473"/>
                  </a:cubicBezTo>
                  <a:cubicBezTo>
                    <a:pt x="4892" y="631"/>
                    <a:pt x="4366" y="1052"/>
                    <a:pt x="3893" y="1526"/>
                  </a:cubicBezTo>
                  <a:cubicBezTo>
                    <a:pt x="3420" y="1946"/>
                    <a:pt x="3104" y="2578"/>
                    <a:pt x="2894" y="3156"/>
                  </a:cubicBezTo>
                  <a:cubicBezTo>
                    <a:pt x="2630" y="3735"/>
                    <a:pt x="2525" y="4419"/>
                    <a:pt x="2578" y="5050"/>
                  </a:cubicBezTo>
                  <a:cubicBezTo>
                    <a:pt x="2630" y="5471"/>
                    <a:pt x="2736" y="5892"/>
                    <a:pt x="2788" y="6313"/>
                  </a:cubicBezTo>
                  <a:cubicBezTo>
                    <a:pt x="2999" y="6891"/>
                    <a:pt x="3262" y="7417"/>
                    <a:pt x="3630" y="7891"/>
                  </a:cubicBezTo>
                  <a:cubicBezTo>
                    <a:pt x="3157" y="7943"/>
                    <a:pt x="2736" y="8101"/>
                    <a:pt x="2262" y="8259"/>
                  </a:cubicBezTo>
                  <a:cubicBezTo>
                    <a:pt x="1736" y="8469"/>
                    <a:pt x="1263" y="8785"/>
                    <a:pt x="895" y="9258"/>
                  </a:cubicBezTo>
                  <a:cubicBezTo>
                    <a:pt x="474" y="9679"/>
                    <a:pt x="211" y="10100"/>
                    <a:pt x="0" y="10626"/>
                  </a:cubicBezTo>
                  <a:lnTo>
                    <a:pt x="24725" y="10626"/>
                  </a:lnTo>
                  <a:cubicBezTo>
                    <a:pt x="24462" y="10048"/>
                    <a:pt x="24093" y="9521"/>
                    <a:pt x="23620" y="9048"/>
                  </a:cubicBezTo>
                  <a:cubicBezTo>
                    <a:pt x="23304" y="8785"/>
                    <a:pt x="22883" y="8522"/>
                    <a:pt x="22568" y="8364"/>
                  </a:cubicBezTo>
                  <a:cubicBezTo>
                    <a:pt x="21779" y="7943"/>
                    <a:pt x="20937" y="7733"/>
                    <a:pt x="19990" y="7733"/>
                  </a:cubicBezTo>
                  <a:cubicBezTo>
                    <a:pt x="19622" y="7733"/>
                    <a:pt x="19201" y="7838"/>
                    <a:pt x="18885" y="7943"/>
                  </a:cubicBezTo>
                  <a:cubicBezTo>
                    <a:pt x="18833" y="7680"/>
                    <a:pt x="18833" y="7417"/>
                    <a:pt x="18780" y="7154"/>
                  </a:cubicBezTo>
                  <a:cubicBezTo>
                    <a:pt x="18517" y="6365"/>
                    <a:pt x="18096" y="5629"/>
                    <a:pt x="17465" y="5103"/>
                  </a:cubicBezTo>
                  <a:cubicBezTo>
                    <a:pt x="17097" y="4840"/>
                    <a:pt x="16781" y="4682"/>
                    <a:pt x="16466" y="4419"/>
                  </a:cubicBezTo>
                  <a:cubicBezTo>
                    <a:pt x="15677" y="3998"/>
                    <a:pt x="14887" y="3788"/>
                    <a:pt x="13941" y="3788"/>
                  </a:cubicBezTo>
                  <a:cubicBezTo>
                    <a:pt x="13362" y="3788"/>
                    <a:pt x="12888" y="3945"/>
                    <a:pt x="12362" y="4156"/>
                  </a:cubicBezTo>
                  <a:cubicBezTo>
                    <a:pt x="12310" y="3893"/>
                    <a:pt x="12310" y="3682"/>
                    <a:pt x="12257" y="3419"/>
                  </a:cubicBezTo>
                  <a:cubicBezTo>
                    <a:pt x="11994" y="2630"/>
                    <a:pt x="11521" y="1894"/>
                    <a:pt x="10942" y="1315"/>
                  </a:cubicBezTo>
                  <a:cubicBezTo>
                    <a:pt x="10626" y="1052"/>
                    <a:pt x="10258" y="789"/>
                    <a:pt x="9890" y="579"/>
                  </a:cubicBezTo>
                  <a:cubicBezTo>
                    <a:pt x="9101" y="210"/>
                    <a:pt x="8259" y="0"/>
                    <a:pt x="7312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4"/>
            <p:cNvSpPr/>
            <p:nvPr/>
          </p:nvSpPr>
          <p:spPr>
            <a:xfrm>
              <a:off x="9322428" y="4141938"/>
              <a:ext cx="848747" cy="402790"/>
            </a:xfrm>
            <a:custGeom>
              <a:avLst/>
              <a:gdLst/>
              <a:ahLst/>
              <a:cxnLst/>
              <a:rect l="l" t="t" r="r" b="b"/>
              <a:pathLst>
                <a:path w="24725" h="10627" extrusionOk="0">
                  <a:moveTo>
                    <a:pt x="7312" y="0"/>
                  </a:moveTo>
                  <a:cubicBezTo>
                    <a:pt x="6681" y="0"/>
                    <a:pt x="6050" y="210"/>
                    <a:pt x="5471" y="473"/>
                  </a:cubicBezTo>
                  <a:cubicBezTo>
                    <a:pt x="4892" y="631"/>
                    <a:pt x="4366" y="1052"/>
                    <a:pt x="3893" y="1526"/>
                  </a:cubicBezTo>
                  <a:cubicBezTo>
                    <a:pt x="3420" y="1946"/>
                    <a:pt x="3104" y="2578"/>
                    <a:pt x="2894" y="3156"/>
                  </a:cubicBezTo>
                  <a:cubicBezTo>
                    <a:pt x="2630" y="3735"/>
                    <a:pt x="2525" y="4419"/>
                    <a:pt x="2578" y="5050"/>
                  </a:cubicBezTo>
                  <a:cubicBezTo>
                    <a:pt x="2630" y="5471"/>
                    <a:pt x="2736" y="5892"/>
                    <a:pt x="2788" y="6313"/>
                  </a:cubicBezTo>
                  <a:cubicBezTo>
                    <a:pt x="2999" y="6891"/>
                    <a:pt x="3262" y="7417"/>
                    <a:pt x="3630" y="7891"/>
                  </a:cubicBezTo>
                  <a:cubicBezTo>
                    <a:pt x="3157" y="7943"/>
                    <a:pt x="2736" y="8101"/>
                    <a:pt x="2262" y="8259"/>
                  </a:cubicBezTo>
                  <a:cubicBezTo>
                    <a:pt x="1736" y="8469"/>
                    <a:pt x="1263" y="8785"/>
                    <a:pt x="895" y="9258"/>
                  </a:cubicBezTo>
                  <a:cubicBezTo>
                    <a:pt x="474" y="9679"/>
                    <a:pt x="211" y="10100"/>
                    <a:pt x="0" y="10626"/>
                  </a:cubicBezTo>
                  <a:lnTo>
                    <a:pt x="24725" y="10626"/>
                  </a:lnTo>
                  <a:cubicBezTo>
                    <a:pt x="24462" y="10048"/>
                    <a:pt x="24093" y="9521"/>
                    <a:pt x="23620" y="9048"/>
                  </a:cubicBezTo>
                  <a:cubicBezTo>
                    <a:pt x="23304" y="8785"/>
                    <a:pt x="22883" y="8522"/>
                    <a:pt x="22568" y="8364"/>
                  </a:cubicBezTo>
                  <a:cubicBezTo>
                    <a:pt x="21779" y="7943"/>
                    <a:pt x="20937" y="7733"/>
                    <a:pt x="19990" y="7733"/>
                  </a:cubicBezTo>
                  <a:cubicBezTo>
                    <a:pt x="19622" y="7733"/>
                    <a:pt x="19201" y="7838"/>
                    <a:pt x="18885" y="7943"/>
                  </a:cubicBezTo>
                  <a:cubicBezTo>
                    <a:pt x="18833" y="7680"/>
                    <a:pt x="18833" y="7417"/>
                    <a:pt x="18780" y="7154"/>
                  </a:cubicBezTo>
                  <a:cubicBezTo>
                    <a:pt x="18517" y="6365"/>
                    <a:pt x="18096" y="5629"/>
                    <a:pt x="17465" y="5103"/>
                  </a:cubicBezTo>
                  <a:cubicBezTo>
                    <a:pt x="17097" y="4840"/>
                    <a:pt x="16781" y="4682"/>
                    <a:pt x="16466" y="4419"/>
                  </a:cubicBezTo>
                  <a:cubicBezTo>
                    <a:pt x="15677" y="3998"/>
                    <a:pt x="14887" y="3788"/>
                    <a:pt x="13941" y="3788"/>
                  </a:cubicBezTo>
                  <a:cubicBezTo>
                    <a:pt x="13362" y="3788"/>
                    <a:pt x="12888" y="3945"/>
                    <a:pt x="12362" y="4156"/>
                  </a:cubicBezTo>
                  <a:cubicBezTo>
                    <a:pt x="12310" y="3893"/>
                    <a:pt x="12310" y="3682"/>
                    <a:pt x="12257" y="3419"/>
                  </a:cubicBezTo>
                  <a:cubicBezTo>
                    <a:pt x="11994" y="2630"/>
                    <a:pt x="11521" y="1894"/>
                    <a:pt x="10942" y="1315"/>
                  </a:cubicBezTo>
                  <a:cubicBezTo>
                    <a:pt x="10626" y="1052"/>
                    <a:pt x="10258" y="789"/>
                    <a:pt x="9890" y="579"/>
                  </a:cubicBezTo>
                  <a:cubicBezTo>
                    <a:pt x="9101" y="210"/>
                    <a:pt x="8259" y="0"/>
                    <a:pt x="7312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95" name="Google Shape;995;p4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996" name="Google Shape;996;p4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997" name="Google Shape;997;p4"/>
            <p:cNvGrpSpPr/>
            <p:nvPr/>
          </p:nvGrpSpPr>
          <p:grpSpPr>
            <a:xfrm rot="10800000" flipH="1">
              <a:off x="541072" y="7200946"/>
              <a:ext cx="9609875" cy="285829"/>
              <a:chOff x="471460" y="61396"/>
              <a:chExt cx="9609875" cy="285829"/>
            </a:xfrm>
          </p:grpSpPr>
          <p:grpSp>
            <p:nvGrpSpPr>
              <p:cNvPr id="998" name="Google Shape;998;p4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999" name="Google Shape;999;p4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000" name="Google Shape;1000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001" name="Google Shape;1001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002" name="Google Shape;1002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003" name="Google Shape;1003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004" name="Google Shape;1004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005" name="Google Shape;1005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006" name="Google Shape;1006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007" name="Google Shape;1007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008" name="Google Shape;1008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009" name="Google Shape;1009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010" name="Google Shape;1010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011" name="Google Shape;1011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012" name="Google Shape;1012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013" name="Google Shape;1013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014" name="Google Shape;1014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015" name="Google Shape;1015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1016" name="Google Shape;1016;p4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1017" name="Google Shape;1017;p4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1018" name="Google Shape;1018;p4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1019" name="Google Shape;1019;p4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20" name="Google Shape;1020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21" name="Google Shape;1021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22" name="Google Shape;1022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23" name="Google Shape;1023;p4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24" name="Google Shape;1024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25" name="Google Shape;1025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26" name="Google Shape;1026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27" name="Google Shape;1027;p4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28" name="Google Shape;1028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29" name="Google Shape;1029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30" name="Google Shape;1030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31" name="Google Shape;1031;p4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32" name="Google Shape;1032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33" name="Google Shape;1033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34" name="Google Shape;1034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1035" name="Google Shape;1035;p4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1036" name="Google Shape;1036;p4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37" name="Google Shape;1037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38" name="Google Shape;1038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39" name="Google Shape;1039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40" name="Google Shape;1040;p4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41" name="Google Shape;1041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42" name="Google Shape;1042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43" name="Google Shape;1043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44" name="Google Shape;1044;p4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45" name="Google Shape;1045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46" name="Google Shape;1046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47" name="Google Shape;1047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48" name="Google Shape;1048;p4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49" name="Google Shape;1049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50" name="Google Shape;1050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51" name="Google Shape;1051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1052" name="Google Shape;1052;p4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1053" name="Google Shape;1053;p4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1054" name="Google Shape;1054;p4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55" name="Google Shape;1055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56" name="Google Shape;1056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57" name="Google Shape;1057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58" name="Google Shape;1058;p4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59" name="Google Shape;1059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60" name="Google Shape;1060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61" name="Google Shape;1061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62" name="Google Shape;1062;p4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63" name="Google Shape;1063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64" name="Google Shape;1064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65" name="Google Shape;1065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66" name="Google Shape;1066;p4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67" name="Google Shape;1067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68" name="Google Shape;1068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69" name="Google Shape;1069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1070" name="Google Shape;1070;p4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1071" name="Google Shape;1071;p4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72" name="Google Shape;1072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73" name="Google Shape;1073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74" name="Google Shape;1074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75" name="Google Shape;1075;p4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76" name="Google Shape;1076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77" name="Google Shape;1077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78" name="Google Shape;1078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79" name="Google Shape;1079;p4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80" name="Google Shape;1080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81" name="Google Shape;1081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82" name="Google Shape;1082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83" name="Google Shape;1083;p4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84" name="Google Shape;1084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85" name="Google Shape;1085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86" name="Google Shape;1086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1087" name="Google Shape;1087;p4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1088" name="Google Shape;1088;p4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089" name="Google Shape;1089;p4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090" name="Google Shape;1090;p4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091" name="Google Shape;1091;p4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1092" name="Google Shape;1092;p4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093" name="Google Shape;1093;p4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094" name="Google Shape;1094;p4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095" name="Google Shape;1095;p4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1096" name="Google Shape;1096;p4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097" name="Google Shape;1097;p4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098" name="Google Shape;1098;p4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099" name="Google Shape;1099;p4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1100" name="Google Shape;1100;p4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101" name="Google Shape;1101;p4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102" name="Google Shape;1102;p4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103" name="Google Shape;1103;p4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1104" name="Google Shape;1104;p4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1105" name="Google Shape;1105;p4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106" name="Google Shape;1106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07" name="Google Shape;1107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08" name="Google Shape;1108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109" name="Google Shape;1109;p4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110" name="Google Shape;1110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11" name="Google Shape;1111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12" name="Google Shape;1112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1113" name="Google Shape;1113;p4"/>
            <p:cNvGrpSpPr/>
            <p:nvPr/>
          </p:nvGrpSpPr>
          <p:grpSpPr>
            <a:xfrm>
              <a:off x="471460" y="61396"/>
              <a:ext cx="9609875" cy="285829"/>
              <a:chOff x="471460" y="61396"/>
              <a:chExt cx="9609875" cy="285829"/>
            </a:xfrm>
          </p:grpSpPr>
          <p:grpSp>
            <p:nvGrpSpPr>
              <p:cNvPr id="1114" name="Google Shape;1114;p4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1115" name="Google Shape;1115;p4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116" name="Google Shape;1116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117" name="Google Shape;1117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118" name="Google Shape;1118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119" name="Google Shape;1119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120" name="Google Shape;1120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121" name="Google Shape;1121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122" name="Google Shape;1122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123" name="Google Shape;1123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124" name="Google Shape;1124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125" name="Google Shape;1125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126" name="Google Shape;1126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127" name="Google Shape;1127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128" name="Google Shape;1128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129" name="Google Shape;1129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130" name="Google Shape;1130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131" name="Google Shape;1131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1132" name="Google Shape;1132;p4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1133" name="Google Shape;1133;p4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1134" name="Google Shape;1134;p4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1135" name="Google Shape;1135;p4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36" name="Google Shape;1136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37" name="Google Shape;1137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38" name="Google Shape;1138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39" name="Google Shape;1139;p4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40" name="Google Shape;1140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41" name="Google Shape;1141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42" name="Google Shape;1142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43" name="Google Shape;1143;p4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44" name="Google Shape;1144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45" name="Google Shape;1145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46" name="Google Shape;1146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47" name="Google Shape;1147;p4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48" name="Google Shape;1148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49" name="Google Shape;1149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50" name="Google Shape;1150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1151" name="Google Shape;1151;p4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1152" name="Google Shape;1152;p4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53" name="Google Shape;1153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54" name="Google Shape;1154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55" name="Google Shape;1155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56" name="Google Shape;1156;p4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57" name="Google Shape;1157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58" name="Google Shape;1158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59" name="Google Shape;1159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60" name="Google Shape;1160;p4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61" name="Google Shape;1161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62" name="Google Shape;1162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63" name="Google Shape;1163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64" name="Google Shape;1164;p4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65" name="Google Shape;1165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66" name="Google Shape;1166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67" name="Google Shape;1167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1168" name="Google Shape;1168;p4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1169" name="Google Shape;1169;p4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1170" name="Google Shape;1170;p4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71" name="Google Shape;1171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72" name="Google Shape;1172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73" name="Google Shape;1173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74" name="Google Shape;1174;p4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75" name="Google Shape;1175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76" name="Google Shape;1176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77" name="Google Shape;1177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78" name="Google Shape;1178;p4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79" name="Google Shape;1179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80" name="Google Shape;1180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81" name="Google Shape;1181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82" name="Google Shape;1182;p4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83" name="Google Shape;1183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84" name="Google Shape;1184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85" name="Google Shape;1185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1186" name="Google Shape;1186;p4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1187" name="Google Shape;1187;p4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88" name="Google Shape;1188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89" name="Google Shape;1189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90" name="Google Shape;1190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91" name="Google Shape;1191;p4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92" name="Google Shape;1192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93" name="Google Shape;1193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94" name="Google Shape;1194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95" name="Google Shape;1195;p4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96" name="Google Shape;1196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97" name="Google Shape;1197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98" name="Google Shape;1198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99" name="Google Shape;1199;p4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200" name="Google Shape;1200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201" name="Google Shape;1201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202" name="Google Shape;1202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1203" name="Google Shape;1203;p4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1204" name="Google Shape;1204;p4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205" name="Google Shape;1205;p4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206" name="Google Shape;1206;p4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207" name="Google Shape;1207;p4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1208" name="Google Shape;1208;p4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209" name="Google Shape;1209;p4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210" name="Google Shape;1210;p4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211" name="Google Shape;1211;p4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1212" name="Google Shape;1212;p4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213" name="Google Shape;1213;p4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214" name="Google Shape;1214;p4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215" name="Google Shape;1215;p4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1216" name="Google Shape;1216;p4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217" name="Google Shape;1217;p4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218" name="Google Shape;1218;p4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219" name="Google Shape;1219;p4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1220" name="Google Shape;1220;p4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1221" name="Google Shape;1221;p4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222" name="Google Shape;1222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223" name="Google Shape;1223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224" name="Google Shape;1224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225" name="Google Shape;1225;p4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226" name="Google Shape;1226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227" name="Google Shape;1227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228" name="Google Shape;1228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1229" name="Google Shape;1229;p4"/>
            <p:cNvGrpSpPr/>
            <p:nvPr/>
          </p:nvGrpSpPr>
          <p:grpSpPr>
            <a:xfrm>
              <a:off x="73845" y="98713"/>
              <a:ext cx="285829" cy="7341550"/>
              <a:chOff x="73845" y="36500"/>
              <a:chExt cx="285829" cy="7341550"/>
            </a:xfrm>
          </p:grpSpPr>
          <p:grpSp>
            <p:nvGrpSpPr>
              <p:cNvPr id="1230" name="Google Shape;1230;p4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1231" name="Google Shape;1231;p4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232" name="Google Shape;1232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33" name="Google Shape;1233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34" name="Google Shape;1234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35" name="Google Shape;1235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36" name="Google Shape;1236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37" name="Google Shape;1237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38" name="Google Shape;1238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39" name="Google Shape;1239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40" name="Google Shape;1240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41" name="Google Shape;1241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42" name="Google Shape;1242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43" name="Google Shape;1243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44" name="Google Shape;1244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45" name="Google Shape;1245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46" name="Google Shape;1246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47" name="Google Shape;1247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1248" name="Google Shape;1248;p4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249" name="Google Shape;1249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50" name="Google Shape;1250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51" name="Google Shape;1251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52" name="Google Shape;1252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53" name="Google Shape;1253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54" name="Google Shape;1254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55" name="Google Shape;1255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56" name="Google Shape;1256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57" name="Google Shape;1257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58" name="Google Shape;1258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59" name="Google Shape;1259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60" name="Google Shape;1260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61" name="Google Shape;1261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62" name="Google Shape;1262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63" name="Google Shape;1263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64" name="Google Shape;1264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1265" name="Google Shape;1265;p4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1266" name="Google Shape;1266;p4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267" name="Google Shape;1267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68" name="Google Shape;1268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69" name="Google Shape;1269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70" name="Google Shape;1270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71" name="Google Shape;1271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72" name="Google Shape;1272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73" name="Google Shape;1273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74" name="Google Shape;1274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75" name="Google Shape;1275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76" name="Google Shape;1276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77" name="Google Shape;1277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78" name="Google Shape;1278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79" name="Google Shape;1279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80" name="Google Shape;1280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81" name="Google Shape;1281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82" name="Google Shape;1282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1283" name="Google Shape;1283;p4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284" name="Google Shape;1284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85" name="Google Shape;1285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86" name="Google Shape;1286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87" name="Google Shape;1287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88" name="Google Shape;1288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89" name="Google Shape;1289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90" name="Google Shape;1290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91" name="Google Shape;1291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92" name="Google Shape;1292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93" name="Google Shape;1293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94" name="Google Shape;1294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95" name="Google Shape;1295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96" name="Google Shape;1296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97" name="Google Shape;1297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98" name="Google Shape;1298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99" name="Google Shape;1299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1300" name="Google Shape;1300;p4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1301" name="Google Shape;1301;p4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302" name="Google Shape;1302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03" name="Google Shape;1303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04" name="Google Shape;1304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305" name="Google Shape;1305;p4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306" name="Google Shape;1306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07" name="Google Shape;1307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08" name="Google Shape;1308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309" name="Google Shape;1309;p4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310" name="Google Shape;1310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11" name="Google Shape;1311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12" name="Google Shape;1312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313" name="Google Shape;1313;p4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314" name="Google Shape;1314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15" name="Google Shape;1315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16" name="Google Shape;1316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1317" name="Google Shape;1317;p4"/>
            <p:cNvGrpSpPr/>
            <p:nvPr/>
          </p:nvGrpSpPr>
          <p:grpSpPr>
            <a:xfrm>
              <a:off x="10332320" y="145213"/>
              <a:ext cx="285829" cy="7341550"/>
              <a:chOff x="73845" y="36500"/>
              <a:chExt cx="285829" cy="7341550"/>
            </a:xfrm>
          </p:grpSpPr>
          <p:grpSp>
            <p:nvGrpSpPr>
              <p:cNvPr id="1318" name="Google Shape;1318;p4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1319" name="Google Shape;1319;p4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320" name="Google Shape;1320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21" name="Google Shape;1321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22" name="Google Shape;1322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23" name="Google Shape;1323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24" name="Google Shape;1324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25" name="Google Shape;1325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26" name="Google Shape;1326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27" name="Google Shape;1327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28" name="Google Shape;1328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29" name="Google Shape;1329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30" name="Google Shape;1330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31" name="Google Shape;1331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32" name="Google Shape;1332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33" name="Google Shape;1333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34" name="Google Shape;1334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35" name="Google Shape;1335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1336" name="Google Shape;1336;p4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337" name="Google Shape;1337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38" name="Google Shape;1338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39" name="Google Shape;1339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40" name="Google Shape;1340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41" name="Google Shape;1341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42" name="Google Shape;1342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43" name="Google Shape;1343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44" name="Google Shape;1344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45" name="Google Shape;1345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46" name="Google Shape;1346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47" name="Google Shape;1347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48" name="Google Shape;1348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49" name="Google Shape;1349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50" name="Google Shape;1350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51" name="Google Shape;1351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52" name="Google Shape;1352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1353" name="Google Shape;1353;p4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1354" name="Google Shape;1354;p4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355" name="Google Shape;1355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56" name="Google Shape;1356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57" name="Google Shape;1357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58" name="Google Shape;1358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59" name="Google Shape;1359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60" name="Google Shape;1360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61" name="Google Shape;1361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62" name="Google Shape;1362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63" name="Google Shape;1363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64" name="Google Shape;1364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65" name="Google Shape;1365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66" name="Google Shape;1366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67" name="Google Shape;1367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68" name="Google Shape;1368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69" name="Google Shape;1369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70" name="Google Shape;1370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1371" name="Google Shape;1371;p4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372" name="Google Shape;1372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73" name="Google Shape;1373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74" name="Google Shape;1374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75" name="Google Shape;1375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76" name="Google Shape;1376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77" name="Google Shape;1377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78" name="Google Shape;1378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79" name="Google Shape;1379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80" name="Google Shape;1380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81" name="Google Shape;1381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82" name="Google Shape;1382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83" name="Google Shape;1383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84" name="Google Shape;1384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85" name="Google Shape;1385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86" name="Google Shape;1386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87" name="Google Shape;1387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1388" name="Google Shape;1388;p4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1389" name="Google Shape;1389;p4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390" name="Google Shape;1390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91" name="Google Shape;1391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92" name="Google Shape;1392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393" name="Google Shape;1393;p4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394" name="Google Shape;1394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95" name="Google Shape;1395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96" name="Google Shape;1396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397" name="Google Shape;1397;p4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398" name="Google Shape;1398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99" name="Google Shape;1399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00" name="Google Shape;1400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401" name="Google Shape;1401;p4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402" name="Google Shape;1402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03" name="Google Shape;1403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04" name="Google Shape;1404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sp>
        <p:nvSpPr>
          <p:cNvPr id="1405" name="Google Shape;1405;p4"/>
          <p:cNvSpPr txBox="1">
            <a:spLocks noGrp="1"/>
          </p:cNvSpPr>
          <p:nvPr>
            <p:ph type="title"/>
          </p:nvPr>
        </p:nvSpPr>
        <p:spPr>
          <a:xfrm>
            <a:off x="980823" y="713228"/>
            <a:ext cx="10494745" cy="763889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9pPr>
          </a:lstStyle>
          <a:p>
            <a:endParaRPr/>
          </a:p>
        </p:txBody>
      </p:sp>
      <p:sp>
        <p:nvSpPr>
          <p:cNvPr id="1406" name="Google Shape;1406;p4"/>
          <p:cNvSpPr txBox="1">
            <a:spLocks noGrp="1"/>
          </p:cNvSpPr>
          <p:nvPr>
            <p:ph type="body" idx="1"/>
          </p:nvPr>
        </p:nvSpPr>
        <p:spPr>
          <a:xfrm>
            <a:off x="980823" y="1536909"/>
            <a:ext cx="10494745" cy="4556131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marL="457200" lvl="0" indent="-3746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300"/>
              <a:buFont typeface="Quicksand"/>
              <a:buAutoNum type="arabicPeriod"/>
              <a:defRPr sz="1600">
                <a:solidFill>
                  <a:srgbClr val="434343"/>
                </a:solidFill>
              </a:defRPr>
            </a:lvl1pPr>
            <a:lvl2pPr marL="914400" lvl="1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614743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8"/>
          <p:cNvSpPr txBox="1">
            <a:spLocks noGrp="1"/>
          </p:cNvSpPr>
          <p:nvPr>
            <p:ph type="title"/>
          </p:nvPr>
        </p:nvSpPr>
        <p:spPr>
          <a:xfrm>
            <a:off x="1850840" y="2384774"/>
            <a:ext cx="8490420" cy="2729924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1pPr>
            <a:lvl2pPr lvl="1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2pPr>
            <a:lvl3pPr lvl="2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3pPr>
            <a:lvl4pPr lvl="3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4pPr>
            <a:lvl5pPr lvl="4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5pPr>
            <a:lvl6pPr lvl="5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6pPr>
            <a:lvl7pPr lvl="6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7pPr>
            <a:lvl8pPr lvl="7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8pPr>
            <a:lvl9pPr lvl="8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9pPr>
          </a:lstStyle>
          <a:p>
            <a:endParaRPr/>
          </a:p>
        </p:txBody>
      </p:sp>
      <p:grpSp>
        <p:nvGrpSpPr>
          <p:cNvPr id="2348" name="Google Shape;2348;p8"/>
          <p:cNvGrpSpPr/>
          <p:nvPr/>
        </p:nvGrpSpPr>
        <p:grpSpPr>
          <a:xfrm flipH="1">
            <a:off x="773158" y="496906"/>
            <a:ext cx="11416775" cy="5729212"/>
            <a:chOff x="-20797" y="547977"/>
            <a:chExt cx="10011977" cy="6318048"/>
          </a:xfrm>
        </p:grpSpPr>
        <p:sp>
          <p:nvSpPr>
            <p:cNvPr id="2349" name="Google Shape;2349;p8"/>
            <p:cNvSpPr/>
            <p:nvPr/>
          </p:nvSpPr>
          <p:spPr>
            <a:xfrm>
              <a:off x="-20797" y="1350825"/>
              <a:ext cx="2262118" cy="976463"/>
            </a:xfrm>
            <a:custGeom>
              <a:avLst/>
              <a:gdLst/>
              <a:ahLst/>
              <a:cxnLst/>
              <a:rect l="l" t="t" r="r" b="b"/>
              <a:pathLst>
                <a:path w="29249" h="12738" extrusionOk="0">
                  <a:moveTo>
                    <a:pt x="10913" y="0"/>
                  </a:moveTo>
                  <a:cubicBezTo>
                    <a:pt x="10819" y="0"/>
                    <a:pt x="10723" y="3"/>
                    <a:pt x="10626" y="7"/>
                  </a:cubicBezTo>
                  <a:cubicBezTo>
                    <a:pt x="9890" y="7"/>
                    <a:pt x="9153" y="217"/>
                    <a:pt x="8417" y="638"/>
                  </a:cubicBezTo>
                  <a:cubicBezTo>
                    <a:pt x="7680" y="901"/>
                    <a:pt x="7102" y="1322"/>
                    <a:pt x="6576" y="1953"/>
                  </a:cubicBezTo>
                  <a:cubicBezTo>
                    <a:pt x="5997" y="2532"/>
                    <a:pt x="5576" y="3269"/>
                    <a:pt x="5366" y="4058"/>
                  </a:cubicBezTo>
                  <a:cubicBezTo>
                    <a:pt x="5050" y="4847"/>
                    <a:pt x="4945" y="5636"/>
                    <a:pt x="4945" y="6477"/>
                  </a:cubicBezTo>
                  <a:cubicBezTo>
                    <a:pt x="4998" y="7003"/>
                    <a:pt x="5103" y="7530"/>
                    <a:pt x="5208" y="8056"/>
                  </a:cubicBezTo>
                  <a:lnTo>
                    <a:pt x="5208" y="8108"/>
                  </a:lnTo>
                  <a:cubicBezTo>
                    <a:pt x="4261" y="8161"/>
                    <a:pt x="3262" y="8529"/>
                    <a:pt x="2473" y="9055"/>
                  </a:cubicBezTo>
                  <a:cubicBezTo>
                    <a:pt x="1631" y="9634"/>
                    <a:pt x="1000" y="10370"/>
                    <a:pt x="526" y="11264"/>
                  </a:cubicBezTo>
                  <a:cubicBezTo>
                    <a:pt x="263" y="11738"/>
                    <a:pt x="105" y="12211"/>
                    <a:pt x="0" y="12737"/>
                  </a:cubicBezTo>
                  <a:lnTo>
                    <a:pt x="29248" y="12737"/>
                  </a:lnTo>
                  <a:lnTo>
                    <a:pt x="29248" y="12580"/>
                  </a:lnTo>
                  <a:cubicBezTo>
                    <a:pt x="29038" y="12317"/>
                    <a:pt x="28880" y="12106"/>
                    <a:pt x="28670" y="11948"/>
                  </a:cubicBezTo>
                  <a:cubicBezTo>
                    <a:pt x="28302" y="11580"/>
                    <a:pt x="27828" y="11264"/>
                    <a:pt x="27407" y="11001"/>
                  </a:cubicBezTo>
                  <a:cubicBezTo>
                    <a:pt x="26492" y="10520"/>
                    <a:pt x="25620" y="10258"/>
                    <a:pt x="24631" y="10258"/>
                  </a:cubicBezTo>
                  <a:cubicBezTo>
                    <a:pt x="24540" y="10258"/>
                    <a:pt x="24449" y="10261"/>
                    <a:pt x="24356" y="10265"/>
                  </a:cubicBezTo>
                  <a:cubicBezTo>
                    <a:pt x="23567" y="10265"/>
                    <a:pt x="22831" y="10475"/>
                    <a:pt x="22147" y="10896"/>
                  </a:cubicBezTo>
                  <a:cubicBezTo>
                    <a:pt x="22042" y="10949"/>
                    <a:pt x="21884" y="10949"/>
                    <a:pt x="21831" y="11001"/>
                  </a:cubicBezTo>
                  <a:cubicBezTo>
                    <a:pt x="21515" y="10212"/>
                    <a:pt x="21042" y="9581"/>
                    <a:pt x="20463" y="8950"/>
                  </a:cubicBezTo>
                  <a:cubicBezTo>
                    <a:pt x="20043" y="8634"/>
                    <a:pt x="19569" y="8319"/>
                    <a:pt x="19201" y="8056"/>
                  </a:cubicBezTo>
                  <a:cubicBezTo>
                    <a:pt x="18412" y="7582"/>
                    <a:pt x="17623" y="7372"/>
                    <a:pt x="16781" y="7319"/>
                  </a:cubicBezTo>
                  <a:cubicBezTo>
                    <a:pt x="16834" y="6846"/>
                    <a:pt x="16886" y="6425"/>
                    <a:pt x="16834" y="5951"/>
                  </a:cubicBezTo>
                  <a:cubicBezTo>
                    <a:pt x="16781" y="5425"/>
                    <a:pt x="16623" y="4899"/>
                    <a:pt x="16571" y="4373"/>
                  </a:cubicBezTo>
                  <a:cubicBezTo>
                    <a:pt x="16255" y="3321"/>
                    <a:pt x="15729" y="2479"/>
                    <a:pt x="14992" y="1690"/>
                  </a:cubicBezTo>
                  <a:cubicBezTo>
                    <a:pt x="14572" y="1322"/>
                    <a:pt x="14151" y="1007"/>
                    <a:pt x="13730" y="743"/>
                  </a:cubicBezTo>
                  <a:cubicBezTo>
                    <a:pt x="12814" y="262"/>
                    <a:pt x="11943" y="0"/>
                    <a:pt x="109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" name="Google Shape;2350;p8"/>
            <p:cNvSpPr/>
            <p:nvPr/>
          </p:nvSpPr>
          <p:spPr>
            <a:xfrm>
              <a:off x="9613019" y="1227363"/>
              <a:ext cx="378161" cy="192025"/>
            </a:xfrm>
            <a:custGeom>
              <a:avLst/>
              <a:gdLst/>
              <a:ahLst/>
              <a:cxnLst/>
              <a:rect l="l" t="t" r="r" b="b"/>
              <a:pathLst>
                <a:path w="14993" h="7681" extrusionOk="0">
                  <a:moveTo>
                    <a:pt x="6313" y="0"/>
                  </a:moveTo>
                  <a:cubicBezTo>
                    <a:pt x="5734" y="0"/>
                    <a:pt x="5208" y="105"/>
                    <a:pt x="4682" y="421"/>
                  </a:cubicBezTo>
                  <a:cubicBezTo>
                    <a:pt x="4156" y="631"/>
                    <a:pt x="3682" y="947"/>
                    <a:pt x="3314" y="1368"/>
                  </a:cubicBezTo>
                  <a:cubicBezTo>
                    <a:pt x="2841" y="1736"/>
                    <a:pt x="2578" y="2262"/>
                    <a:pt x="2420" y="2893"/>
                  </a:cubicBezTo>
                  <a:cubicBezTo>
                    <a:pt x="2157" y="3419"/>
                    <a:pt x="2052" y="3998"/>
                    <a:pt x="2104" y="4577"/>
                  </a:cubicBezTo>
                  <a:cubicBezTo>
                    <a:pt x="2104" y="4734"/>
                    <a:pt x="2157" y="4892"/>
                    <a:pt x="2157" y="5050"/>
                  </a:cubicBezTo>
                  <a:cubicBezTo>
                    <a:pt x="2104" y="5103"/>
                    <a:pt x="2052" y="5103"/>
                    <a:pt x="1894" y="5155"/>
                  </a:cubicBezTo>
                  <a:cubicBezTo>
                    <a:pt x="1526" y="5313"/>
                    <a:pt x="1105" y="5576"/>
                    <a:pt x="842" y="5892"/>
                  </a:cubicBezTo>
                  <a:cubicBezTo>
                    <a:pt x="526" y="6207"/>
                    <a:pt x="316" y="6628"/>
                    <a:pt x="211" y="6996"/>
                  </a:cubicBezTo>
                  <a:cubicBezTo>
                    <a:pt x="53" y="7207"/>
                    <a:pt x="0" y="7470"/>
                    <a:pt x="0" y="7680"/>
                  </a:cubicBezTo>
                  <a:lnTo>
                    <a:pt x="14993" y="7680"/>
                  </a:lnTo>
                  <a:lnTo>
                    <a:pt x="14993" y="7628"/>
                  </a:lnTo>
                  <a:cubicBezTo>
                    <a:pt x="14993" y="7417"/>
                    <a:pt x="14940" y="7259"/>
                    <a:pt x="14940" y="7102"/>
                  </a:cubicBezTo>
                  <a:cubicBezTo>
                    <a:pt x="14677" y="6365"/>
                    <a:pt x="14309" y="5681"/>
                    <a:pt x="13783" y="5155"/>
                  </a:cubicBezTo>
                  <a:cubicBezTo>
                    <a:pt x="13414" y="4997"/>
                    <a:pt x="13099" y="4734"/>
                    <a:pt x="12836" y="4524"/>
                  </a:cubicBezTo>
                  <a:cubicBezTo>
                    <a:pt x="12257" y="4208"/>
                    <a:pt x="11573" y="3998"/>
                    <a:pt x="10942" y="3998"/>
                  </a:cubicBezTo>
                  <a:cubicBezTo>
                    <a:pt x="10889" y="3682"/>
                    <a:pt x="10784" y="3314"/>
                    <a:pt x="10732" y="3051"/>
                  </a:cubicBezTo>
                  <a:cubicBezTo>
                    <a:pt x="10468" y="2367"/>
                    <a:pt x="10100" y="1683"/>
                    <a:pt x="9522" y="1157"/>
                  </a:cubicBezTo>
                  <a:cubicBezTo>
                    <a:pt x="9206" y="947"/>
                    <a:pt x="8943" y="684"/>
                    <a:pt x="8627" y="473"/>
                  </a:cubicBezTo>
                  <a:cubicBezTo>
                    <a:pt x="7891" y="105"/>
                    <a:pt x="7154" y="0"/>
                    <a:pt x="63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" name="Google Shape;2351;p8"/>
            <p:cNvSpPr/>
            <p:nvPr/>
          </p:nvSpPr>
          <p:spPr>
            <a:xfrm>
              <a:off x="4248428" y="1227375"/>
              <a:ext cx="848747" cy="402790"/>
            </a:xfrm>
            <a:custGeom>
              <a:avLst/>
              <a:gdLst/>
              <a:ahLst/>
              <a:cxnLst/>
              <a:rect l="l" t="t" r="r" b="b"/>
              <a:pathLst>
                <a:path w="24725" h="10627" extrusionOk="0">
                  <a:moveTo>
                    <a:pt x="7312" y="0"/>
                  </a:moveTo>
                  <a:cubicBezTo>
                    <a:pt x="6681" y="0"/>
                    <a:pt x="6050" y="210"/>
                    <a:pt x="5471" y="473"/>
                  </a:cubicBezTo>
                  <a:cubicBezTo>
                    <a:pt x="4892" y="631"/>
                    <a:pt x="4366" y="1052"/>
                    <a:pt x="3893" y="1526"/>
                  </a:cubicBezTo>
                  <a:cubicBezTo>
                    <a:pt x="3420" y="1946"/>
                    <a:pt x="3104" y="2578"/>
                    <a:pt x="2894" y="3156"/>
                  </a:cubicBezTo>
                  <a:cubicBezTo>
                    <a:pt x="2630" y="3735"/>
                    <a:pt x="2525" y="4419"/>
                    <a:pt x="2578" y="5050"/>
                  </a:cubicBezTo>
                  <a:cubicBezTo>
                    <a:pt x="2630" y="5471"/>
                    <a:pt x="2736" y="5892"/>
                    <a:pt x="2788" y="6313"/>
                  </a:cubicBezTo>
                  <a:cubicBezTo>
                    <a:pt x="2999" y="6891"/>
                    <a:pt x="3262" y="7417"/>
                    <a:pt x="3630" y="7891"/>
                  </a:cubicBezTo>
                  <a:cubicBezTo>
                    <a:pt x="3157" y="7943"/>
                    <a:pt x="2736" y="8101"/>
                    <a:pt x="2262" y="8259"/>
                  </a:cubicBezTo>
                  <a:cubicBezTo>
                    <a:pt x="1736" y="8469"/>
                    <a:pt x="1263" y="8785"/>
                    <a:pt x="895" y="9258"/>
                  </a:cubicBezTo>
                  <a:cubicBezTo>
                    <a:pt x="474" y="9679"/>
                    <a:pt x="211" y="10100"/>
                    <a:pt x="0" y="10626"/>
                  </a:cubicBezTo>
                  <a:lnTo>
                    <a:pt x="24725" y="10626"/>
                  </a:lnTo>
                  <a:cubicBezTo>
                    <a:pt x="24462" y="10048"/>
                    <a:pt x="24093" y="9521"/>
                    <a:pt x="23620" y="9048"/>
                  </a:cubicBezTo>
                  <a:cubicBezTo>
                    <a:pt x="23304" y="8785"/>
                    <a:pt x="22883" y="8522"/>
                    <a:pt x="22568" y="8364"/>
                  </a:cubicBezTo>
                  <a:cubicBezTo>
                    <a:pt x="21779" y="7943"/>
                    <a:pt x="20937" y="7733"/>
                    <a:pt x="19990" y="7733"/>
                  </a:cubicBezTo>
                  <a:cubicBezTo>
                    <a:pt x="19622" y="7733"/>
                    <a:pt x="19201" y="7838"/>
                    <a:pt x="18885" y="7943"/>
                  </a:cubicBezTo>
                  <a:cubicBezTo>
                    <a:pt x="18833" y="7680"/>
                    <a:pt x="18833" y="7417"/>
                    <a:pt x="18780" y="7154"/>
                  </a:cubicBezTo>
                  <a:cubicBezTo>
                    <a:pt x="18517" y="6365"/>
                    <a:pt x="18096" y="5629"/>
                    <a:pt x="17465" y="5103"/>
                  </a:cubicBezTo>
                  <a:cubicBezTo>
                    <a:pt x="17097" y="4840"/>
                    <a:pt x="16781" y="4682"/>
                    <a:pt x="16466" y="4419"/>
                  </a:cubicBezTo>
                  <a:cubicBezTo>
                    <a:pt x="15677" y="3998"/>
                    <a:pt x="14887" y="3788"/>
                    <a:pt x="13941" y="3788"/>
                  </a:cubicBezTo>
                  <a:cubicBezTo>
                    <a:pt x="13362" y="3788"/>
                    <a:pt x="12888" y="3945"/>
                    <a:pt x="12362" y="4156"/>
                  </a:cubicBezTo>
                  <a:cubicBezTo>
                    <a:pt x="12310" y="3893"/>
                    <a:pt x="12310" y="3682"/>
                    <a:pt x="12257" y="3419"/>
                  </a:cubicBezTo>
                  <a:cubicBezTo>
                    <a:pt x="11994" y="2630"/>
                    <a:pt x="11521" y="1894"/>
                    <a:pt x="10942" y="1315"/>
                  </a:cubicBezTo>
                  <a:cubicBezTo>
                    <a:pt x="10626" y="1052"/>
                    <a:pt x="10258" y="789"/>
                    <a:pt x="9890" y="579"/>
                  </a:cubicBezTo>
                  <a:cubicBezTo>
                    <a:pt x="9101" y="210"/>
                    <a:pt x="8259" y="0"/>
                    <a:pt x="7312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352" name="Google Shape;2352;p8"/>
            <p:cNvGrpSpPr/>
            <p:nvPr/>
          </p:nvGrpSpPr>
          <p:grpSpPr>
            <a:xfrm>
              <a:off x="9631959" y="3959950"/>
              <a:ext cx="340302" cy="334375"/>
              <a:chOff x="4864725" y="4564050"/>
              <a:chExt cx="337300" cy="334375"/>
            </a:xfrm>
          </p:grpSpPr>
          <p:sp>
            <p:nvSpPr>
              <p:cNvPr id="2353" name="Google Shape;2353;p8"/>
              <p:cNvSpPr/>
              <p:nvPr/>
            </p:nvSpPr>
            <p:spPr>
              <a:xfrm>
                <a:off x="4864725" y="4564050"/>
                <a:ext cx="337300" cy="333600"/>
              </a:xfrm>
              <a:custGeom>
                <a:avLst/>
                <a:gdLst/>
                <a:ahLst/>
                <a:cxnLst/>
                <a:rect l="l" t="t" r="r" b="b"/>
                <a:pathLst>
                  <a:path w="13492" h="13344" extrusionOk="0">
                    <a:moveTo>
                      <a:pt x="5708" y="1"/>
                    </a:moveTo>
                    <a:cubicBezTo>
                      <a:pt x="5266" y="1"/>
                      <a:pt x="4832" y="312"/>
                      <a:pt x="4735" y="861"/>
                    </a:cubicBezTo>
                    <a:lnTo>
                      <a:pt x="4261" y="4385"/>
                    </a:lnTo>
                    <a:lnTo>
                      <a:pt x="894" y="5490"/>
                    </a:lnTo>
                    <a:cubicBezTo>
                      <a:pt x="53" y="5753"/>
                      <a:pt x="0" y="6910"/>
                      <a:pt x="789" y="7279"/>
                    </a:cubicBezTo>
                    <a:lnTo>
                      <a:pt x="3998" y="8857"/>
                    </a:lnTo>
                    <a:lnTo>
                      <a:pt x="4051" y="12381"/>
                    </a:lnTo>
                    <a:cubicBezTo>
                      <a:pt x="4051" y="12981"/>
                      <a:pt x="4523" y="13344"/>
                      <a:pt x="5009" y="13344"/>
                    </a:cubicBezTo>
                    <a:cubicBezTo>
                      <a:pt x="5248" y="13344"/>
                      <a:pt x="5491" y="13256"/>
                      <a:pt x="5681" y="13065"/>
                    </a:cubicBezTo>
                    <a:lnTo>
                      <a:pt x="8154" y="10487"/>
                    </a:lnTo>
                    <a:lnTo>
                      <a:pt x="11573" y="11540"/>
                    </a:lnTo>
                    <a:cubicBezTo>
                      <a:pt x="11670" y="11572"/>
                      <a:pt x="11764" y="11587"/>
                      <a:pt x="11856" y="11587"/>
                    </a:cubicBezTo>
                    <a:cubicBezTo>
                      <a:pt x="12514" y="11587"/>
                      <a:pt x="13001" y="10818"/>
                      <a:pt x="12678" y="10172"/>
                    </a:cubicBezTo>
                    <a:lnTo>
                      <a:pt x="10942" y="7016"/>
                    </a:lnTo>
                    <a:lnTo>
                      <a:pt x="12994" y="4122"/>
                    </a:lnTo>
                    <a:cubicBezTo>
                      <a:pt x="13491" y="3426"/>
                      <a:pt x="13001" y="2588"/>
                      <a:pt x="12234" y="2588"/>
                    </a:cubicBezTo>
                    <a:cubicBezTo>
                      <a:pt x="12190" y="2588"/>
                      <a:pt x="12145" y="2591"/>
                      <a:pt x="12099" y="2597"/>
                    </a:cubicBezTo>
                    <a:lnTo>
                      <a:pt x="8575" y="3281"/>
                    </a:lnTo>
                    <a:lnTo>
                      <a:pt x="6471" y="387"/>
                    </a:lnTo>
                    <a:cubicBezTo>
                      <a:pt x="6268" y="123"/>
                      <a:pt x="5986" y="1"/>
                      <a:pt x="57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4" name="Google Shape;2354;p8"/>
              <p:cNvSpPr/>
              <p:nvPr/>
            </p:nvSpPr>
            <p:spPr>
              <a:xfrm>
                <a:off x="5079075" y="4628800"/>
                <a:ext cx="114450" cy="3305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1322" extrusionOk="0">
                    <a:moveTo>
                      <a:pt x="3633" y="0"/>
                    </a:moveTo>
                    <a:cubicBezTo>
                      <a:pt x="3598" y="0"/>
                      <a:pt x="3561" y="2"/>
                      <a:pt x="3525" y="7"/>
                    </a:cubicBezTo>
                    <a:lnTo>
                      <a:pt x="1" y="691"/>
                    </a:lnTo>
                    <a:lnTo>
                      <a:pt x="527" y="1322"/>
                    </a:lnTo>
                    <a:lnTo>
                      <a:pt x="4577" y="585"/>
                    </a:lnTo>
                    <a:cubicBezTo>
                      <a:pt x="4385" y="249"/>
                      <a:pt x="4017" y="0"/>
                      <a:pt x="3633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5" name="Google Shape;2355;p8"/>
              <p:cNvSpPr/>
              <p:nvPr/>
            </p:nvSpPr>
            <p:spPr>
              <a:xfrm>
                <a:off x="4867350" y="4564050"/>
                <a:ext cx="163100" cy="334375"/>
              </a:xfrm>
              <a:custGeom>
                <a:avLst/>
                <a:gdLst/>
                <a:ahLst/>
                <a:cxnLst/>
                <a:rect l="l" t="t" r="r" b="b"/>
                <a:pathLst>
                  <a:path w="6524" h="13375" extrusionOk="0">
                    <a:moveTo>
                      <a:pt x="5606" y="1"/>
                    </a:moveTo>
                    <a:cubicBezTo>
                      <a:pt x="5168" y="1"/>
                      <a:pt x="4747" y="312"/>
                      <a:pt x="4682" y="861"/>
                    </a:cubicBezTo>
                    <a:lnTo>
                      <a:pt x="4209" y="4385"/>
                    </a:lnTo>
                    <a:lnTo>
                      <a:pt x="842" y="5490"/>
                    </a:lnTo>
                    <a:cubicBezTo>
                      <a:pt x="53" y="5753"/>
                      <a:pt x="0" y="6910"/>
                      <a:pt x="737" y="7279"/>
                    </a:cubicBezTo>
                    <a:lnTo>
                      <a:pt x="3946" y="8857"/>
                    </a:lnTo>
                    <a:lnTo>
                      <a:pt x="3998" y="12381"/>
                    </a:lnTo>
                    <a:cubicBezTo>
                      <a:pt x="3998" y="12959"/>
                      <a:pt x="4484" y="13375"/>
                      <a:pt x="4998" y="13375"/>
                    </a:cubicBezTo>
                    <a:cubicBezTo>
                      <a:pt x="5139" y="13375"/>
                      <a:pt x="5283" y="13344"/>
                      <a:pt x="5419" y="13276"/>
                    </a:cubicBezTo>
                    <a:cubicBezTo>
                      <a:pt x="5313" y="13118"/>
                      <a:pt x="5313" y="13012"/>
                      <a:pt x="5313" y="12855"/>
                    </a:cubicBezTo>
                    <a:lnTo>
                      <a:pt x="5261" y="9330"/>
                    </a:lnTo>
                    <a:lnTo>
                      <a:pt x="2052" y="7752"/>
                    </a:lnTo>
                    <a:cubicBezTo>
                      <a:pt x="1263" y="7331"/>
                      <a:pt x="1315" y="6226"/>
                      <a:pt x="2157" y="5963"/>
                    </a:cubicBezTo>
                    <a:lnTo>
                      <a:pt x="5524" y="4859"/>
                    </a:lnTo>
                    <a:lnTo>
                      <a:pt x="5997" y="1282"/>
                    </a:lnTo>
                    <a:cubicBezTo>
                      <a:pt x="6050" y="966"/>
                      <a:pt x="6260" y="703"/>
                      <a:pt x="6523" y="598"/>
                    </a:cubicBezTo>
                    <a:lnTo>
                      <a:pt x="6366" y="387"/>
                    </a:lnTo>
                    <a:cubicBezTo>
                      <a:pt x="6163" y="123"/>
                      <a:pt x="5881" y="1"/>
                      <a:pt x="5606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56" name="Google Shape;2356;p8"/>
            <p:cNvGrpSpPr/>
            <p:nvPr/>
          </p:nvGrpSpPr>
          <p:grpSpPr>
            <a:xfrm>
              <a:off x="6981913" y="6588475"/>
              <a:ext cx="291244" cy="277550"/>
              <a:chOff x="3689675" y="865975"/>
              <a:chExt cx="288675" cy="277550"/>
            </a:xfrm>
          </p:grpSpPr>
          <p:sp>
            <p:nvSpPr>
              <p:cNvPr id="2357" name="Google Shape;2357;p8"/>
              <p:cNvSpPr/>
              <p:nvPr/>
            </p:nvSpPr>
            <p:spPr>
              <a:xfrm>
                <a:off x="3691350" y="865975"/>
                <a:ext cx="287000" cy="277550"/>
              </a:xfrm>
              <a:custGeom>
                <a:avLst/>
                <a:gdLst/>
                <a:ahLst/>
                <a:cxnLst/>
                <a:rect l="l" t="t" r="r" b="b"/>
                <a:pathLst>
                  <a:path w="11480" h="11102" extrusionOk="0">
                    <a:moveTo>
                      <a:pt x="6491" y="0"/>
                    </a:moveTo>
                    <a:cubicBezTo>
                      <a:pt x="6242" y="0"/>
                      <a:pt x="5984" y="106"/>
                      <a:pt x="5798" y="333"/>
                    </a:cubicBezTo>
                    <a:lnTo>
                      <a:pt x="4115" y="2805"/>
                    </a:lnTo>
                    <a:lnTo>
                      <a:pt x="1169" y="2332"/>
                    </a:lnTo>
                    <a:cubicBezTo>
                      <a:pt x="1109" y="2318"/>
                      <a:pt x="1050" y="2311"/>
                      <a:pt x="992" y="2311"/>
                    </a:cubicBezTo>
                    <a:cubicBezTo>
                      <a:pt x="400" y="2311"/>
                      <a:pt x="1" y="3014"/>
                      <a:pt x="432" y="3542"/>
                    </a:cubicBezTo>
                    <a:lnTo>
                      <a:pt x="2274" y="5909"/>
                    </a:lnTo>
                    <a:lnTo>
                      <a:pt x="958" y="8644"/>
                    </a:lnTo>
                    <a:cubicBezTo>
                      <a:pt x="688" y="9186"/>
                      <a:pt x="1113" y="9804"/>
                      <a:pt x="1671" y="9804"/>
                    </a:cubicBezTo>
                    <a:cubicBezTo>
                      <a:pt x="1764" y="9804"/>
                      <a:pt x="1860" y="9787"/>
                      <a:pt x="1958" y="9749"/>
                    </a:cubicBezTo>
                    <a:lnTo>
                      <a:pt x="4746" y="8750"/>
                    </a:lnTo>
                    <a:lnTo>
                      <a:pt x="6850" y="10854"/>
                    </a:lnTo>
                    <a:cubicBezTo>
                      <a:pt x="7021" y="11025"/>
                      <a:pt x="7231" y="11101"/>
                      <a:pt x="7437" y="11101"/>
                    </a:cubicBezTo>
                    <a:cubicBezTo>
                      <a:pt x="7863" y="11101"/>
                      <a:pt x="8271" y="10772"/>
                      <a:pt x="8271" y="10275"/>
                    </a:cubicBezTo>
                    <a:lnTo>
                      <a:pt x="8165" y="7329"/>
                    </a:lnTo>
                    <a:lnTo>
                      <a:pt x="10796" y="5962"/>
                    </a:lnTo>
                    <a:cubicBezTo>
                      <a:pt x="11479" y="5593"/>
                      <a:pt x="11322" y="4699"/>
                      <a:pt x="10690" y="4489"/>
                    </a:cubicBezTo>
                    <a:lnTo>
                      <a:pt x="7797" y="3647"/>
                    </a:lnTo>
                    <a:lnTo>
                      <a:pt x="7271" y="701"/>
                    </a:lnTo>
                    <a:cubicBezTo>
                      <a:pt x="7239" y="254"/>
                      <a:pt x="6877" y="0"/>
                      <a:pt x="6491" y="0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8" name="Google Shape;2358;p8"/>
              <p:cNvSpPr/>
              <p:nvPr/>
            </p:nvSpPr>
            <p:spPr>
              <a:xfrm>
                <a:off x="3884950" y="957150"/>
                <a:ext cx="86825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3473" h="1631" extrusionOk="0">
                    <a:moveTo>
                      <a:pt x="0" y="0"/>
                    </a:moveTo>
                    <a:lnTo>
                      <a:pt x="158" y="631"/>
                    </a:lnTo>
                    <a:lnTo>
                      <a:pt x="3472" y="1631"/>
                    </a:lnTo>
                    <a:cubicBezTo>
                      <a:pt x="3472" y="1315"/>
                      <a:pt x="3262" y="894"/>
                      <a:pt x="2894" y="8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9" name="Google Shape;2359;p8"/>
              <p:cNvSpPr/>
              <p:nvPr/>
            </p:nvSpPr>
            <p:spPr>
              <a:xfrm>
                <a:off x="3689675" y="867575"/>
                <a:ext cx="183475" cy="246075"/>
              </a:xfrm>
              <a:custGeom>
                <a:avLst/>
                <a:gdLst/>
                <a:ahLst/>
                <a:cxnLst/>
                <a:rect l="l" t="t" r="r" b="b"/>
                <a:pathLst>
                  <a:path w="7339" h="9843" extrusionOk="0">
                    <a:moveTo>
                      <a:pt x="6452" y="0"/>
                    </a:moveTo>
                    <a:cubicBezTo>
                      <a:pt x="6207" y="0"/>
                      <a:pt x="5962" y="118"/>
                      <a:pt x="5813" y="374"/>
                    </a:cubicBezTo>
                    <a:lnTo>
                      <a:pt x="4129" y="2794"/>
                    </a:lnTo>
                    <a:lnTo>
                      <a:pt x="1131" y="2320"/>
                    </a:lnTo>
                    <a:cubicBezTo>
                      <a:pt x="1091" y="2314"/>
                      <a:pt x="1052" y="2311"/>
                      <a:pt x="1014" y="2311"/>
                    </a:cubicBezTo>
                    <a:cubicBezTo>
                      <a:pt x="395" y="2311"/>
                      <a:pt x="1" y="3087"/>
                      <a:pt x="447" y="3583"/>
                    </a:cubicBezTo>
                    <a:lnTo>
                      <a:pt x="2288" y="5950"/>
                    </a:lnTo>
                    <a:lnTo>
                      <a:pt x="973" y="8633"/>
                    </a:lnTo>
                    <a:cubicBezTo>
                      <a:pt x="710" y="9212"/>
                      <a:pt x="1078" y="9843"/>
                      <a:pt x="1657" y="9843"/>
                    </a:cubicBezTo>
                    <a:cubicBezTo>
                      <a:pt x="1762" y="9685"/>
                      <a:pt x="1762" y="9633"/>
                      <a:pt x="1815" y="9475"/>
                    </a:cubicBezTo>
                    <a:lnTo>
                      <a:pt x="3130" y="6792"/>
                    </a:lnTo>
                    <a:lnTo>
                      <a:pt x="1288" y="4425"/>
                    </a:lnTo>
                    <a:cubicBezTo>
                      <a:pt x="844" y="3881"/>
                      <a:pt x="1281" y="3153"/>
                      <a:pt x="1858" y="3153"/>
                    </a:cubicBezTo>
                    <a:cubicBezTo>
                      <a:pt x="1896" y="3153"/>
                      <a:pt x="1934" y="3156"/>
                      <a:pt x="1972" y="3162"/>
                    </a:cubicBezTo>
                    <a:lnTo>
                      <a:pt x="4971" y="3636"/>
                    </a:lnTo>
                    <a:lnTo>
                      <a:pt x="6654" y="1216"/>
                    </a:lnTo>
                    <a:cubicBezTo>
                      <a:pt x="6865" y="953"/>
                      <a:pt x="7075" y="900"/>
                      <a:pt x="7338" y="900"/>
                    </a:cubicBezTo>
                    <a:lnTo>
                      <a:pt x="7233" y="690"/>
                    </a:lnTo>
                    <a:cubicBezTo>
                      <a:pt x="7170" y="252"/>
                      <a:pt x="6811" y="0"/>
                      <a:pt x="6452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60" name="Google Shape;2360;p8"/>
            <p:cNvGrpSpPr/>
            <p:nvPr/>
          </p:nvGrpSpPr>
          <p:grpSpPr>
            <a:xfrm>
              <a:off x="6643903" y="1074100"/>
              <a:ext cx="295255" cy="276725"/>
              <a:chOff x="5348675" y="2068175"/>
              <a:chExt cx="292650" cy="276725"/>
            </a:xfrm>
          </p:grpSpPr>
          <p:sp>
            <p:nvSpPr>
              <p:cNvPr id="2361" name="Google Shape;2361;p8"/>
              <p:cNvSpPr/>
              <p:nvPr/>
            </p:nvSpPr>
            <p:spPr>
              <a:xfrm>
                <a:off x="5353950" y="2069650"/>
                <a:ext cx="287375" cy="273500"/>
              </a:xfrm>
              <a:custGeom>
                <a:avLst/>
                <a:gdLst/>
                <a:ahLst/>
                <a:cxnLst/>
                <a:rect l="l" t="t" r="r" b="b"/>
                <a:pathLst>
                  <a:path w="11495" h="10940" extrusionOk="0">
                    <a:moveTo>
                      <a:pt x="3407" y="1"/>
                    </a:moveTo>
                    <a:cubicBezTo>
                      <a:pt x="2961" y="1"/>
                      <a:pt x="2567" y="368"/>
                      <a:pt x="2683" y="793"/>
                    </a:cubicBezTo>
                    <a:lnTo>
                      <a:pt x="3104" y="3739"/>
                    </a:lnTo>
                    <a:lnTo>
                      <a:pt x="579" y="5369"/>
                    </a:lnTo>
                    <a:cubicBezTo>
                      <a:pt x="0" y="5790"/>
                      <a:pt x="158" y="6685"/>
                      <a:pt x="842" y="6842"/>
                    </a:cubicBezTo>
                    <a:lnTo>
                      <a:pt x="3840" y="7421"/>
                    </a:lnTo>
                    <a:lnTo>
                      <a:pt x="4629" y="10314"/>
                    </a:lnTo>
                    <a:cubicBezTo>
                      <a:pt x="4688" y="10725"/>
                      <a:pt x="5025" y="10939"/>
                      <a:pt x="5366" y="10939"/>
                    </a:cubicBezTo>
                    <a:cubicBezTo>
                      <a:pt x="5636" y="10939"/>
                      <a:pt x="5910" y="10804"/>
                      <a:pt x="6050" y="10525"/>
                    </a:cubicBezTo>
                    <a:lnTo>
                      <a:pt x="7523" y="7894"/>
                    </a:lnTo>
                    <a:lnTo>
                      <a:pt x="10469" y="8000"/>
                    </a:lnTo>
                    <a:cubicBezTo>
                      <a:pt x="10503" y="8005"/>
                      <a:pt x="10537" y="8008"/>
                      <a:pt x="10570" y="8008"/>
                    </a:cubicBezTo>
                    <a:cubicBezTo>
                      <a:pt x="11143" y="8008"/>
                      <a:pt x="11495" y="7182"/>
                      <a:pt x="11047" y="6685"/>
                    </a:cubicBezTo>
                    <a:lnTo>
                      <a:pt x="8996" y="4528"/>
                    </a:lnTo>
                    <a:lnTo>
                      <a:pt x="10048" y="1740"/>
                    </a:lnTo>
                    <a:cubicBezTo>
                      <a:pt x="10220" y="1181"/>
                      <a:pt x="9829" y="657"/>
                      <a:pt x="9307" y="657"/>
                    </a:cubicBezTo>
                    <a:cubicBezTo>
                      <a:pt x="9191" y="657"/>
                      <a:pt x="9068" y="683"/>
                      <a:pt x="8943" y="740"/>
                    </a:cubicBezTo>
                    <a:lnTo>
                      <a:pt x="6260" y="2003"/>
                    </a:lnTo>
                    <a:lnTo>
                      <a:pt x="3893" y="162"/>
                    </a:lnTo>
                    <a:cubicBezTo>
                      <a:pt x="3739" y="49"/>
                      <a:pt x="3569" y="1"/>
                      <a:pt x="3407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2" name="Google Shape;2362;p8"/>
              <p:cNvSpPr/>
              <p:nvPr/>
            </p:nvSpPr>
            <p:spPr>
              <a:xfrm>
                <a:off x="5507800" y="2086575"/>
                <a:ext cx="93400" cy="43675"/>
              </a:xfrm>
              <a:custGeom>
                <a:avLst/>
                <a:gdLst/>
                <a:ahLst/>
                <a:cxnLst/>
                <a:rect l="l" t="t" r="r" b="b"/>
                <a:pathLst>
                  <a:path w="3736" h="1747" extrusionOk="0">
                    <a:moveTo>
                      <a:pt x="3047" y="0"/>
                    </a:moveTo>
                    <a:cubicBezTo>
                      <a:pt x="2943" y="0"/>
                      <a:pt x="2838" y="20"/>
                      <a:pt x="2736" y="63"/>
                    </a:cubicBezTo>
                    <a:lnTo>
                      <a:pt x="1" y="1326"/>
                    </a:lnTo>
                    <a:lnTo>
                      <a:pt x="632" y="1747"/>
                    </a:lnTo>
                    <a:lnTo>
                      <a:pt x="3736" y="326"/>
                    </a:lnTo>
                    <a:cubicBezTo>
                      <a:pt x="3583" y="136"/>
                      <a:pt x="3320" y="0"/>
                      <a:pt x="3047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3" name="Google Shape;2363;p8"/>
              <p:cNvSpPr/>
              <p:nvPr/>
            </p:nvSpPr>
            <p:spPr>
              <a:xfrm>
                <a:off x="5348675" y="2068175"/>
                <a:ext cx="148650" cy="276725"/>
              </a:xfrm>
              <a:custGeom>
                <a:avLst/>
                <a:gdLst/>
                <a:ahLst/>
                <a:cxnLst/>
                <a:rect l="l" t="t" r="r" b="b"/>
                <a:pathLst>
                  <a:path w="5946" h="11069" extrusionOk="0">
                    <a:moveTo>
                      <a:pt x="3520" y="1"/>
                    </a:moveTo>
                    <a:cubicBezTo>
                      <a:pt x="3056" y="1"/>
                      <a:pt x="2660" y="369"/>
                      <a:pt x="2736" y="904"/>
                    </a:cubicBezTo>
                    <a:lnTo>
                      <a:pt x="3104" y="3850"/>
                    </a:lnTo>
                    <a:lnTo>
                      <a:pt x="632" y="5534"/>
                    </a:lnTo>
                    <a:cubicBezTo>
                      <a:pt x="1" y="5902"/>
                      <a:pt x="211" y="6849"/>
                      <a:pt x="895" y="6954"/>
                    </a:cubicBezTo>
                    <a:lnTo>
                      <a:pt x="3841" y="7533"/>
                    </a:lnTo>
                    <a:lnTo>
                      <a:pt x="4630" y="10478"/>
                    </a:lnTo>
                    <a:cubicBezTo>
                      <a:pt x="4765" y="10849"/>
                      <a:pt x="5093" y="11068"/>
                      <a:pt x="5422" y="11068"/>
                    </a:cubicBezTo>
                    <a:cubicBezTo>
                      <a:pt x="5608" y="11068"/>
                      <a:pt x="5793" y="10998"/>
                      <a:pt x="5945" y="10847"/>
                    </a:cubicBezTo>
                    <a:cubicBezTo>
                      <a:pt x="5945" y="10794"/>
                      <a:pt x="5945" y="10741"/>
                      <a:pt x="5893" y="10584"/>
                    </a:cubicBezTo>
                    <a:lnTo>
                      <a:pt x="5103" y="7690"/>
                    </a:lnTo>
                    <a:lnTo>
                      <a:pt x="2105" y="7112"/>
                    </a:lnTo>
                    <a:cubicBezTo>
                      <a:pt x="1421" y="6954"/>
                      <a:pt x="1263" y="6060"/>
                      <a:pt x="1842" y="5639"/>
                    </a:cubicBezTo>
                    <a:lnTo>
                      <a:pt x="4367" y="4008"/>
                    </a:lnTo>
                    <a:lnTo>
                      <a:pt x="3946" y="1062"/>
                    </a:lnTo>
                    <a:cubicBezTo>
                      <a:pt x="3894" y="799"/>
                      <a:pt x="4051" y="536"/>
                      <a:pt x="4209" y="326"/>
                    </a:cubicBezTo>
                    <a:lnTo>
                      <a:pt x="4051" y="168"/>
                    </a:lnTo>
                    <a:cubicBezTo>
                      <a:pt x="3879" y="53"/>
                      <a:pt x="3694" y="1"/>
                      <a:pt x="3520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64" name="Google Shape;2364;p8"/>
            <p:cNvGrpSpPr/>
            <p:nvPr/>
          </p:nvGrpSpPr>
          <p:grpSpPr>
            <a:xfrm>
              <a:off x="3073043" y="6288528"/>
              <a:ext cx="228593" cy="194302"/>
              <a:chOff x="1916200" y="1417475"/>
              <a:chExt cx="229350" cy="228000"/>
            </a:xfrm>
          </p:grpSpPr>
          <p:sp>
            <p:nvSpPr>
              <p:cNvPr id="2365" name="Google Shape;2365;p8"/>
              <p:cNvSpPr/>
              <p:nvPr/>
            </p:nvSpPr>
            <p:spPr>
              <a:xfrm>
                <a:off x="1918850" y="1417475"/>
                <a:ext cx="226700" cy="22780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9112" extrusionOk="0">
                    <a:moveTo>
                      <a:pt x="3793" y="1"/>
                    </a:moveTo>
                    <a:cubicBezTo>
                      <a:pt x="3485" y="1"/>
                      <a:pt x="3189" y="218"/>
                      <a:pt x="3156" y="577"/>
                    </a:cubicBezTo>
                    <a:lnTo>
                      <a:pt x="2893" y="2997"/>
                    </a:lnTo>
                    <a:lnTo>
                      <a:pt x="579" y="3786"/>
                    </a:lnTo>
                    <a:cubicBezTo>
                      <a:pt x="53" y="3944"/>
                      <a:pt x="0" y="4733"/>
                      <a:pt x="526" y="4996"/>
                    </a:cubicBezTo>
                    <a:lnTo>
                      <a:pt x="2683" y="6048"/>
                    </a:lnTo>
                    <a:lnTo>
                      <a:pt x="2683" y="8468"/>
                    </a:lnTo>
                    <a:cubicBezTo>
                      <a:pt x="2683" y="8863"/>
                      <a:pt x="3027" y="9111"/>
                      <a:pt x="3362" y="9111"/>
                    </a:cubicBezTo>
                    <a:cubicBezTo>
                      <a:pt x="3517" y="9111"/>
                      <a:pt x="3671" y="9058"/>
                      <a:pt x="3788" y="8942"/>
                    </a:cubicBezTo>
                    <a:lnTo>
                      <a:pt x="5524" y="7153"/>
                    </a:lnTo>
                    <a:lnTo>
                      <a:pt x="7786" y="7889"/>
                    </a:lnTo>
                    <a:cubicBezTo>
                      <a:pt x="7871" y="7918"/>
                      <a:pt x="7953" y="7931"/>
                      <a:pt x="8029" y="7931"/>
                    </a:cubicBezTo>
                    <a:cubicBezTo>
                      <a:pt x="8518" y="7931"/>
                      <a:pt x="8802" y="7397"/>
                      <a:pt x="8575" y="6943"/>
                    </a:cubicBezTo>
                    <a:lnTo>
                      <a:pt x="7417" y="4786"/>
                    </a:lnTo>
                    <a:lnTo>
                      <a:pt x="8785" y="2787"/>
                    </a:lnTo>
                    <a:cubicBezTo>
                      <a:pt x="9067" y="2317"/>
                      <a:pt x="8803" y="1763"/>
                      <a:pt x="8331" y="1763"/>
                    </a:cubicBezTo>
                    <a:cubicBezTo>
                      <a:pt x="8275" y="1763"/>
                      <a:pt x="8215" y="1770"/>
                      <a:pt x="8154" y="1787"/>
                    </a:cubicBezTo>
                    <a:lnTo>
                      <a:pt x="5787" y="2208"/>
                    </a:lnTo>
                    <a:lnTo>
                      <a:pt x="4314" y="262"/>
                    </a:lnTo>
                    <a:cubicBezTo>
                      <a:pt x="4174" y="82"/>
                      <a:pt x="3981" y="1"/>
                      <a:pt x="37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6" name="Google Shape;2366;p8"/>
              <p:cNvSpPr/>
              <p:nvPr/>
            </p:nvSpPr>
            <p:spPr>
              <a:xfrm>
                <a:off x="2063500" y="1463200"/>
                <a:ext cx="76300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3052" h="853" extrusionOk="0">
                    <a:moveTo>
                      <a:pt x="2487" y="1"/>
                    </a:moveTo>
                    <a:cubicBezTo>
                      <a:pt x="2449" y="1"/>
                      <a:pt x="2409" y="4"/>
                      <a:pt x="2368" y="11"/>
                    </a:cubicBezTo>
                    <a:lnTo>
                      <a:pt x="1" y="484"/>
                    </a:lnTo>
                    <a:lnTo>
                      <a:pt x="316" y="853"/>
                    </a:lnTo>
                    <a:lnTo>
                      <a:pt x="3052" y="379"/>
                    </a:lnTo>
                    <a:cubicBezTo>
                      <a:pt x="2960" y="150"/>
                      <a:pt x="2749" y="1"/>
                      <a:pt x="2487" y="1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7" name="Google Shape;2367;p8"/>
              <p:cNvSpPr/>
              <p:nvPr/>
            </p:nvSpPr>
            <p:spPr>
              <a:xfrm>
                <a:off x="1916200" y="1417475"/>
                <a:ext cx="113125" cy="228000"/>
              </a:xfrm>
              <a:custGeom>
                <a:avLst/>
                <a:gdLst/>
                <a:ahLst/>
                <a:cxnLst/>
                <a:rect l="l" t="t" r="r" b="b"/>
                <a:pathLst>
                  <a:path w="4525" h="9120" extrusionOk="0">
                    <a:moveTo>
                      <a:pt x="3919" y="1"/>
                    </a:moveTo>
                    <a:cubicBezTo>
                      <a:pt x="3604" y="1"/>
                      <a:pt x="3275" y="218"/>
                      <a:pt x="3210" y="577"/>
                    </a:cubicBezTo>
                    <a:lnTo>
                      <a:pt x="2894" y="2997"/>
                    </a:lnTo>
                    <a:lnTo>
                      <a:pt x="580" y="3786"/>
                    </a:lnTo>
                    <a:cubicBezTo>
                      <a:pt x="54" y="3997"/>
                      <a:pt x="1" y="4733"/>
                      <a:pt x="527" y="4996"/>
                    </a:cubicBezTo>
                    <a:lnTo>
                      <a:pt x="2684" y="6048"/>
                    </a:lnTo>
                    <a:lnTo>
                      <a:pt x="2684" y="8468"/>
                    </a:lnTo>
                    <a:cubicBezTo>
                      <a:pt x="2684" y="8871"/>
                      <a:pt x="2992" y="9119"/>
                      <a:pt x="3349" y="9119"/>
                    </a:cubicBezTo>
                    <a:cubicBezTo>
                      <a:pt x="3458" y="9119"/>
                      <a:pt x="3572" y="9096"/>
                      <a:pt x="3683" y="9047"/>
                    </a:cubicBezTo>
                    <a:cubicBezTo>
                      <a:pt x="3631" y="8942"/>
                      <a:pt x="3631" y="8889"/>
                      <a:pt x="3631" y="8784"/>
                    </a:cubicBezTo>
                    <a:lnTo>
                      <a:pt x="3631" y="6364"/>
                    </a:lnTo>
                    <a:lnTo>
                      <a:pt x="1474" y="5312"/>
                    </a:lnTo>
                    <a:cubicBezTo>
                      <a:pt x="948" y="5049"/>
                      <a:pt x="1000" y="4260"/>
                      <a:pt x="1526" y="4154"/>
                    </a:cubicBezTo>
                    <a:lnTo>
                      <a:pt x="3841" y="3365"/>
                    </a:lnTo>
                    <a:lnTo>
                      <a:pt x="4157" y="893"/>
                    </a:lnTo>
                    <a:cubicBezTo>
                      <a:pt x="4157" y="630"/>
                      <a:pt x="4367" y="525"/>
                      <a:pt x="4525" y="367"/>
                    </a:cubicBezTo>
                    <a:lnTo>
                      <a:pt x="4420" y="262"/>
                    </a:lnTo>
                    <a:cubicBezTo>
                      <a:pt x="4300" y="82"/>
                      <a:pt x="4112" y="1"/>
                      <a:pt x="3919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68" name="Google Shape;2368;p8"/>
            <p:cNvGrpSpPr/>
            <p:nvPr/>
          </p:nvGrpSpPr>
          <p:grpSpPr>
            <a:xfrm>
              <a:off x="8472525" y="4670500"/>
              <a:ext cx="135369" cy="129375"/>
              <a:chOff x="2419900" y="952925"/>
              <a:chExt cx="134175" cy="129375"/>
            </a:xfrm>
          </p:grpSpPr>
          <p:sp>
            <p:nvSpPr>
              <p:cNvPr id="2369" name="Google Shape;2369;p8"/>
              <p:cNvSpPr/>
              <p:nvPr/>
            </p:nvSpPr>
            <p:spPr>
              <a:xfrm>
                <a:off x="2421550" y="952925"/>
                <a:ext cx="132525" cy="129375"/>
              </a:xfrm>
              <a:custGeom>
                <a:avLst/>
                <a:gdLst/>
                <a:ahLst/>
                <a:cxnLst/>
                <a:rect l="l" t="t" r="r" b="b"/>
                <a:pathLst>
                  <a:path w="5301" h="5175" extrusionOk="0">
                    <a:moveTo>
                      <a:pt x="2854" y="1"/>
                    </a:moveTo>
                    <a:cubicBezTo>
                      <a:pt x="2742" y="1"/>
                      <a:pt x="2640" y="55"/>
                      <a:pt x="2617" y="169"/>
                    </a:cubicBezTo>
                    <a:lnTo>
                      <a:pt x="1881" y="1326"/>
                    </a:lnTo>
                    <a:lnTo>
                      <a:pt x="513" y="1221"/>
                    </a:lnTo>
                    <a:cubicBezTo>
                      <a:pt x="493" y="1218"/>
                      <a:pt x="473" y="1216"/>
                      <a:pt x="453" y="1216"/>
                    </a:cubicBezTo>
                    <a:cubicBezTo>
                      <a:pt x="172" y="1216"/>
                      <a:pt x="1" y="1554"/>
                      <a:pt x="198" y="1800"/>
                    </a:cubicBezTo>
                    <a:lnTo>
                      <a:pt x="1092" y="2852"/>
                    </a:lnTo>
                    <a:lnTo>
                      <a:pt x="566" y="4167"/>
                    </a:lnTo>
                    <a:cubicBezTo>
                      <a:pt x="478" y="4431"/>
                      <a:pt x="647" y="4731"/>
                      <a:pt x="889" y="4731"/>
                    </a:cubicBezTo>
                    <a:cubicBezTo>
                      <a:pt x="937" y="4731"/>
                      <a:pt x="987" y="4719"/>
                      <a:pt x="1039" y="4693"/>
                    </a:cubicBezTo>
                    <a:lnTo>
                      <a:pt x="2354" y="4167"/>
                    </a:lnTo>
                    <a:lnTo>
                      <a:pt x="3407" y="5114"/>
                    </a:lnTo>
                    <a:cubicBezTo>
                      <a:pt x="3462" y="5155"/>
                      <a:pt x="3527" y="5175"/>
                      <a:pt x="3594" y="5175"/>
                    </a:cubicBezTo>
                    <a:cubicBezTo>
                      <a:pt x="3784" y="5175"/>
                      <a:pt x="3985" y="5018"/>
                      <a:pt x="3985" y="4746"/>
                    </a:cubicBezTo>
                    <a:lnTo>
                      <a:pt x="3880" y="3378"/>
                    </a:lnTo>
                    <a:lnTo>
                      <a:pt x="5037" y="2641"/>
                    </a:lnTo>
                    <a:cubicBezTo>
                      <a:pt x="5300" y="2536"/>
                      <a:pt x="5248" y="2063"/>
                      <a:pt x="4932" y="2010"/>
                    </a:cubicBezTo>
                    <a:lnTo>
                      <a:pt x="3512" y="1695"/>
                    </a:lnTo>
                    <a:lnTo>
                      <a:pt x="3196" y="274"/>
                    </a:lnTo>
                    <a:cubicBezTo>
                      <a:pt x="3166" y="95"/>
                      <a:pt x="3001" y="1"/>
                      <a:pt x="2854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0" name="Google Shape;2370;p8"/>
              <p:cNvSpPr/>
              <p:nvPr/>
            </p:nvSpPr>
            <p:spPr>
              <a:xfrm>
                <a:off x="2510650" y="995275"/>
                <a:ext cx="408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685" extrusionOk="0">
                    <a:moveTo>
                      <a:pt x="0" y="1"/>
                    </a:moveTo>
                    <a:lnTo>
                      <a:pt x="53" y="316"/>
                    </a:lnTo>
                    <a:lnTo>
                      <a:pt x="1631" y="684"/>
                    </a:lnTo>
                    <a:cubicBezTo>
                      <a:pt x="1631" y="579"/>
                      <a:pt x="1473" y="369"/>
                      <a:pt x="1368" y="31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1" name="Google Shape;2371;p8"/>
              <p:cNvSpPr/>
              <p:nvPr/>
            </p:nvSpPr>
            <p:spPr>
              <a:xfrm>
                <a:off x="2419900" y="952925"/>
                <a:ext cx="81575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4715" extrusionOk="0">
                    <a:moveTo>
                      <a:pt x="2910" y="1"/>
                    </a:moveTo>
                    <a:cubicBezTo>
                      <a:pt x="2791" y="1"/>
                      <a:pt x="2676" y="55"/>
                      <a:pt x="2631" y="169"/>
                    </a:cubicBezTo>
                    <a:lnTo>
                      <a:pt x="1894" y="1326"/>
                    </a:lnTo>
                    <a:lnTo>
                      <a:pt x="527" y="1221"/>
                    </a:lnTo>
                    <a:cubicBezTo>
                      <a:pt x="211" y="1221"/>
                      <a:pt x="1" y="1537"/>
                      <a:pt x="211" y="1800"/>
                    </a:cubicBezTo>
                    <a:lnTo>
                      <a:pt x="444" y="2074"/>
                    </a:lnTo>
                    <a:lnTo>
                      <a:pt x="444" y="2074"/>
                    </a:lnTo>
                    <a:cubicBezTo>
                      <a:pt x="423" y="1876"/>
                      <a:pt x="553" y="1678"/>
                      <a:pt x="745" y="1678"/>
                    </a:cubicBezTo>
                    <a:cubicBezTo>
                      <a:pt x="776" y="1678"/>
                      <a:pt x="808" y="1683"/>
                      <a:pt x="842" y="1695"/>
                    </a:cubicBezTo>
                    <a:lnTo>
                      <a:pt x="2210" y="1800"/>
                    </a:lnTo>
                    <a:lnTo>
                      <a:pt x="2946" y="642"/>
                    </a:lnTo>
                    <a:cubicBezTo>
                      <a:pt x="2999" y="485"/>
                      <a:pt x="3157" y="432"/>
                      <a:pt x="3262" y="432"/>
                    </a:cubicBezTo>
                    <a:lnTo>
                      <a:pt x="3262" y="274"/>
                    </a:lnTo>
                    <a:cubicBezTo>
                      <a:pt x="3232" y="95"/>
                      <a:pt x="3067" y="1"/>
                      <a:pt x="2910" y="1"/>
                    </a:cubicBezTo>
                    <a:close/>
                    <a:moveTo>
                      <a:pt x="444" y="2074"/>
                    </a:moveTo>
                    <a:cubicBezTo>
                      <a:pt x="452" y="2143"/>
                      <a:pt x="478" y="2212"/>
                      <a:pt x="527" y="2273"/>
                    </a:cubicBezTo>
                    <a:lnTo>
                      <a:pt x="1078" y="2921"/>
                    </a:lnTo>
                    <a:lnTo>
                      <a:pt x="1078" y="2921"/>
                    </a:lnTo>
                    <a:lnTo>
                      <a:pt x="1105" y="2852"/>
                    </a:lnTo>
                    <a:lnTo>
                      <a:pt x="444" y="2074"/>
                    </a:lnTo>
                    <a:close/>
                    <a:moveTo>
                      <a:pt x="1078" y="2921"/>
                    </a:moveTo>
                    <a:lnTo>
                      <a:pt x="579" y="4167"/>
                    </a:lnTo>
                    <a:cubicBezTo>
                      <a:pt x="486" y="4401"/>
                      <a:pt x="642" y="4636"/>
                      <a:pt x="864" y="4684"/>
                    </a:cubicBezTo>
                    <a:lnTo>
                      <a:pt x="864" y="4684"/>
                    </a:lnTo>
                    <a:cubicBezTo>
                      <a:pt x="869" y="4671"/>
                      <a:pt x="879" y="4656"/>
                      <a:pt x="895" y="4640"/>
                    </a:cubicBezTo>
                    <a:lnTo>
                      <a:pt x="1421" y="3325"/>
                    </a:lnTo>
                    <a:lnTo>
                      <a:pt x="1078" y="2921"/>
                    </a:lnTo>
                    <a:close/>
                    <a:moveTo>
                      <a:pt x="864" y="4684"/>
                    </a:moveTo>
                    <a:cubicBezTo>
                      <a:pt x="856" y="4702"/>
                      <a:pt x="861" y="4715"/>
                      <a:pt x="881" y="4715"/>
                    </a:cubicBezTo>
                    <a:cubicBezTo>
                      <a:pt x="895" y="4715"/>
                      <a:pt x="917" y="4708"/>
                      <a:pt x="947" y="4693"/>
                    </a:cubicBezTo>
                    <a:cubicBezTo>
                      <a:pt x="919" y="4693"/>
                      <a:pt x="891" y="4690"/>
                      <a:pt x="864" y="4684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72" name="Google Shape;2372;p8"/>
            <p:cNvGrpSpPr/>
            <p:nvPr/>
          </p:nvGrpSpPr>
          <p:grpSpPr>
            <a:xfrm>
              <a:off x="1397120" y="3005138"/>
              <a:ext cx="139329" cy="128300"/>
              <a:chOff x="732600" y="1890325"/>
              <a:chExt cx="138100" cy="128300"/>
            </a:xfrm>
          </p:grpSpPr>
          <p:sp>
            <p:nvSpPr>
              <p:cNvPr id="2373" name="Google Shape;2373;p8"/>
              <p:cNvSpPr/>
              <p:nvPr/>
            </p:nvSpPr>
            <p:spPr>
              <a:xfrm>
                <a:off x="732600" y="1890325"/>
                <a:ext cx="138100" cy="127525"/>
              </a:xfrm>
              <a:custGeom>
                <a:avLst/>
                <a:gdLst/>
                <a:ahLst/>
                <a:cxnLst/>
                <a:rect l="l" t="t" r="r" b="b"/>
                <a:pathLst>
                  <a:path w="5524" h="5101" extrusionOk="0">
                    <a:moveTo>
                      <a:pt x="1431" y="1"/>
                    </a:moveTo>
                    <a:cubicBezTo>
                      <a:pt x="1188" y="1"/>
                      <a:pt x="1025" y="229"/>
                      <a:pt x="1105" y="548"/>
                    </a:cubicBezTo>
                    <a:lnTo>
                      <a:pt x="1368" y="1916"/>
                    </a:lnTo>
                    <a:lnTo>
                      <a:pt x="263" y="2758"/>
                    </a:lnTo>
                    <a:cubicBezTo>
                      <a:pt x="0" y="2968"/>
                      <a:pt x="158" y="3389"/>
                      <a:pt x="474" y="3442"/>
                    </a:cubicBezTo>
                    <a:lnTo>
                      <a:pt x="1842" y="3547"/>
                    </a:lnTo>
                    <a:lnTo>
                      <a:pt x="2315" y="4862"/>
                    </a:lnTo>
                    <a:cubicBezTo>
                      <a:pt x="2372" y="5004"/>
                      <a:pt x="2537" y="5100"/>
                      <a:pt x="2701" y="5100"/>
                    </a:cubicBezTo>
                    <a:cubicBezTo>
                      <a:pt x="2840" y="5100"/>
                      <a:pt x="2979" y="5031"/>
                      <a:pt x="3052" y="4862"/>
                    </a:cubicBezTo>
                    <a:lnTo>
                      <a:pt x="3630" y="3652"/>
                    </a:lnTo>
                    <a:lnTo>
                      <a:pt x="4998" y="3547"/>
                    </a:lnTo>
                    <a:cubicBezTo>
                      <a:pt x="5314" y="3547"/>
                      <a:pt x="5524" y="3126"/>
                      <a:pt x="5261" y="2916"/>
                    </a:cubicBezTo>
                    <a:lnTo>
                      <a:pt x="4209" y="1969"/>
                    </a:lnTo>
                    <a:lnTo>
                      <a:pt x="4630" y="601"/>
                    </a:lnTo>
                    <a:cubicBezTo>
                      <a:pt x="4716" y="343"/>
                      <a:pt x="4486" y="86"/>
                      <a:pt x="4255" y="86"/>
                    </a:cubicBezTo>
                    <a:cubicBezTo>
                      <a:pt x="4204" y="86"/>
                      <a:pt x="4152" y="99"/>
                      <a:pt x="4104" y="128"/>
                    </a:cubicBezTo>
                    <a:lnTo>
                      <a:pt x="2841" y="864"/>
                    </a:lnTo>
                    <a:lnTo>
                      <a:pt x="1684" y="75"/>
                    </a:lnTo>
                    <a:cubicBezTo>
                      <a:pt x="1595" y="24"/>
                      <a:pt x="1509" y="1"/>
                      <a:pt x="1431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4" name="Google Shape;2374;p8"/>
              <p:cNvSpPr/>
              <p:nvPr/>
            </p:nvSpPr>
            <p:spPr>
              <a:xfrm>
                <a:off x="802300" y="1893750"/>
                <a:ext cx="42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1684" h="938" extrusionOk="0">
                    <a:moveTo>
                      <a:pt x="1447" y="1"/>
                    </a:moveTo>
                    <a:cubicBezTo>
                      <a:pt x="1377" y="1"/>
                      <a:pt x="1299" y="30"/>
                      <a:pt x="1210" y="96"/>
                    </a:cubicBezTo>
                    <a:lnTo>
                      <a:pt x="1" y="780"/>
                    </a:lnTo>
                    <a:lnTo>
                      <a:pt x="316" y="938"/>
                    </a:lnTo>
                    <a:lnTo>
                      <a:pt x="1684" y="148"/>
                    </a:lnTo>
                    <a:cubicBezTo>
                      <a:pt x="1623" y="57"/>
                      <a:pt x="1544" y="1"/>
                      <a:pt x="1447" y="1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5" name="Google Shape;2375;p8"/>
              <p:cNvSpPr/>
              <p:nvPr/>
            </p:nvSpPr>
            <p:spPr>
              <a:xfrm>
                <a:off x="732600" y="1892325"/>
                <a:ext cx="74975" cy="126300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5052" extrusionOk="0">
                    <a:moveTo>
                      <a:pt x="1559" y="0"/>
                    </a:moveTo>
                    <a:cubicBezTo>
                      <a:pt x="1320" y="0"/>
                      <a:pt x="1063" y="218"/>
                      <a:pt x="1105" y="468"/>
                    </a:cubicBezTo>
                    <a:lnTo>
                      <a:pt x="1368" y="1836"/>
                    </a:lnTo>
                    <a:lnTo>
                      <a:pt x="263" y="2678"/>
                    </a:lnTo>
                    <a:cubicBezTo>
                      <a:pt x="0" y="2888"/>
                      <a:pt x="158" y="3362"/>
                      <a:pt x="474" y="3362"/>
                    </a:cubicBezTo>
                    <a:lnTo>
                      <a:pt x="1842" y="3467"/>
                    </a:lnTo>
                    <a:lnTo>
                      <a:pt x="2315" y="4782"/>
                    </a:lnTo>
                    <a:cubicBezTo>
                      <a:pt x="2415" y="4949"/>
                      <a:pt x="2578" y="5052"/>
                      <a:pt x="2738" y="5052"/>
                    </a:cubicBezTo>
                    <a:cubicBezTo>
                      <a:pt x="2830" y="5052"/>
                      <a:pt x="2922" y="5017"/>
                      <a:pt x="2999" y="4940"/>
                    </a:cubicBezTo>
                    <a:cubicBezTo>
                      <a:pt x="2894" y="4887"/>
                      <a:pt x="2841" y="4887"/>
                      <a:pt x="2841" y="4782"/>
                    </a:cubicBezTo>
                    <a:lnTo>
                      <a:pt x="2368" y="3467"/>
                    </a:lnTo>
                    <a:lnTo>
                      <a:pt x="1000" y="3362"/>
                    </a:lnTo>
                    <a:cubicBezTo>
                      <a:pt x="684" y="3309"/>
                      <a:pt x="527" y="2888"/>
                      <a:pt x="790" y="2678"/>
                    </a:cubicBezTo>
                    <a:lnTo>
                      <a:pt x="1894" y="1836"/>
                    </a:lnTo>
                    <a:lnTo>
                      <a:pt x="1631" y="468"/>
                    </a:lnTo>
                    <a:cubicBezTo>
                      <a:pt x="1631" y="311"/>
                      <a:pt x="1631" y="205"/>
                      <a:pt x="1789" y="153"/>
                    </a:cubicBezTo>
                    <a:lnTo>
                      <a:pt x="1736" y="48"/>
                    </a:lnTo>
                    <a:cubicBezTo>
                      <a:pt x="1682" y="15"/>
                      <a:pt x="1621" y="0"/>
                      <a:pt x="1559" y="0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76" name="Google Shape;2376;p8"/>
            <p:cNvGrpSpPr/>
            <p:nvPr/>
          </p:nvGrpSpPr>
          <p:grpSpPr>
            <a:xfrm rot="-1856811">
              <a:off x="1565612" y="819222"/>
              <a:ext cx="1338947" cy="1025873"/>
              <a:chOff x="6015800" y="923575"/>
              <a:chExt cx="1212225" cy="937075"/>
            </a:xfrm>
          </p:grpSpPr>
          <p:sp>
            <p:nvSpPr>
              <p:cNvPr id="2377" name="Google Shape;2377;p8"/>
              <p:cNvSpPr/>
              <p:nvPr/>
            </p:nvSpPr>
            <p:spPr>
              <a:xfrm>
                <a:off x="6015800" y="923575"/>
                <a:ext cx="375800" cy="361850"/>
              </a:xfrm>
              <a:custGeom>
                <a:avLst/>
                <a:gdLst/>
                <a:ahLst/>
                <a:cxnLst/>
                <a:rect l="l" t="t" r="r" b="b"/>
                <a:pathLst>
                  <a:path w="15032" h="14474" extrusionOk="0">
                    <a:moveTo>
                      <a:pt x="8300" y="0"/>
                    </a:moveTo>
                    <a:cubicBezTo>
                      <a:pt x="7968" y="0"/>
                      <a:pt x="7628" y="165"/>
                      <a:pt x="7404" y="501"/>
                    </a:cubicBezTo>
                    <a:lnTo>
                      <a:pt x="5352" y="3815"/>
                    </a:lnTo>
                    <a:lnTo>
                      <a:pt x="1459" y="3447"/>
                    </a:lnTo>
                    <a:cubicBezTo>
                      <a:pt x="1438" y="3446"/>
                      <a:pt x="1416" y="3445"/>
                      <a:pt x="1395" y="3445"/>
                    </a:cubicBezTo>
                    <a:cubicBezTo>
                      <a:pt x="538" y="3445"/>
                      <a:pt x="0" y="4463"/>
                      <a:pt x="565" y="5131"/>
                    </a:cubicBezTo>
                    <a:lnTo>
                      <a:pt x="3038" y="8129"/>
                    </a:lnTo>
                    <a:lnTo>
                      <a:pt x="1459" y="11706"/>
                    </a:lnTo>
                    <a:cubicBezTo>
                      <a:pt x="1145" y="12469"/>
                      <a:pt x="1712" y="13194"/>
                      <a:pt x="2474" y="13194"/>
                    </a:cubicBezTo>
                    <a:cubicBezTo>
                      <a:pt x="2604" y="13194"/>
                      <a:pt x="2741" y="13173"/>
                      <a:pt x="2880" y="13126"/>
                    </a:cubicBezTo>
                    <a:lnTo>
                      <a:pt x="6457" y="11654"/>
                    </a:lnTo>
                    <a:lnTo>
                      <a:pt x="9455" y="14231"/>
                    </a:lnTo>
                    <a:cubicBezTo>
                      <a:pt x="9654" y="14399"/>
                      <a:pt x="9883" y="14474"/>
                      <a:pt x="10107" y="14474"/>
                    </a:cubicBezTo>
                    <a:cubicBezTo>
                      <a:pt x="10656" y="14474"/>
                      <a:pt x="11176" y="14025"/>
                      <a:pt x="11139" y="13390"/>
                    </a:cubicBezTo>
                    <a:lnTo>
                      <a:pt x="10876" y="9497"/>
                    </a:lnTo>
                    <a:lnTo>
                      <a:pt x="14242" y="7498"/>
                    </a:lnTo>
                    <a:cubicBezTo>
                      <a:pt x="15031" y="7077"/>
                      <a:pt x="14874" y="5814"/>
                      <a:pt x="13979" y="5604"/>
                    </a:cubicBezTo>
                    <a:lnTo>
                      <a:pt x="10139" y="4710"/>
                    </a:lnTo>
                    <a:lnTo>
                      <a:pt x="9298" y="870"/>
                    </a:lnTo>
                    <a:cubicBezTo>
                      <a:pt x="9177" y="297"/>
                      <a:pt x="8745" y="0"/>
                      <a:pt x="8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8" name="Google Shape;2378;p8"/>
              <p:cNvSpPr/>
              <p:nvPr/>
            </p:nvSpPr>
            <p:spPr>
              <a:xfrm>
                <a:off x="6024650" y="1009625"/>
                <a:ext cx="124975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4999" h="1110" extrusionOk="0">
                    <a:moveTo>
                      <a:pt x="1005" y="0"/>
                    </a:moveTo>
                    <a:cubicBezTo>
                      <a:pt x="526" y="0"/>
                      <a:pt x="148" y="348"/>
                      <a:pt x="1" y="742"/>
                    </a:cubicBezTo>
                    <a:lnTo>
                      <a:pt x="4472" y="1110"/>
                    </a:lnTo>
                    <a:lnTo>
                      <a:pt x="4998" y="373"/>
                    </a:lnTo>
                    <a:lnTo>
                      <a:pt x="1105" y="5"/>
                    </a:lnTo>
                    <a:cubicBezTo>
                      <a:pt x="1072" y="2"/>
                      <a:pt x="1038" y="0"/>
                      <a:pt x="1005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9" name="Google Shape;2379;p8"/>
              <p:cNvSpPr/>
              <p:nvPr/>
            </p:nvSpPr>
            <p:spPr>
              <a:xfrm>
                <a:off x="6195625" y="926500"/>
                <a:ext cx="195975" cy="361150"/>
              </a:xfrm>
              <a:custGeom>
                <a:avLst/>
                <a:gdLst/>
                <a:ahLst/>
                <a:cxnLst/>
                <a:rect l="l" t="t" r="r" b="b"/>
                <a:pathLst>
                  <a:path w="7839" h="14446" extrusionOk="0">
                    <a:moveTo>
                      <a:pt x="1045" y="1"/>
                    </a:moveTo>
                    <a:cubicBezTo>
                      <a:pt x="716" y="1"/>
                      <a:pt x="381" y="156"/>
                      <a:pt x="158" y="490"/>
                    </a:cubicBezTo>
                    <a:lnTo>
                      <a:pt x="0" y="753"/>
                    </a:lnTo>
                    <a:cubicBezTo>
                      <a:pt x="316" y="805"/>
                      <a:pt x="579" y="1068"/>
                      <a:pt x="684" y="1489"/>
                    </a:cubicBezTo>
                    <a:lnTo>
                      <a:pt x="1526" y="5277"/>
                    </a:lnTo>
                    <a:lnTo>
                      <a:pt x="5313" y="6223"/>
                    </a:lnTo>
                    <a:cubicBezTo>
                      <a:pt x="6260" y="6434"/>
                      <a:pt x="6366" y="7644"/>
                      <a:pt x="5576" y="8117"/>
                    </a:cubicBezTo>
                    <a:lnTo>
                      <a:pt x="2262" y="10116"/>
                    </a:lnTo>
                    <a:lnTo>
                      <a:pt x="2525" y="13956"/>
                    </a:lnTo>
                    <a:cubicBezTo>
                      <a:pt x="2578" y="14114"/>
                      <a:pt x="2525" y="14167"/>
                      <a:pt x="2420" y="14377"/>
                    </a:cubicBezTo>
                    <a:cubicBezTo>
                      <a:pt x="2541" y="14424"/>
                      <a:pt x="2667" y="14446"/>
                      <a:pt x="2793" y="14446"/>
                    </a:cubicBezTo>
                    <a:cubicBezTo>
                      <a:pt x="3374" y="14446"/>
                      <a:pt x="3936" y="13974"/>
                      <a:pt x="3893" y="13325"/>
                    </a:cubicBezTo>
                    <a:lnTo>
                      <a:pt x="3630" y="9432"/>
                    </a:lnTo>
                    <a:lnTo>
                      <a:pt x="6997" y="7486"/>
                    </a:lnTo>
                    <a:cubicBezTo>
                      <a:pt x="7838" y="7013"/>
                      <a:pt x="7628" y="5750"/>
                      <a:pt x="6734" y="5540"/>
                    </a:cubicBezTo>
                    <a:lnTo>
                      <a:pt x="2894" y="4645"/>
                    </a:lnTo>
                    <a:lnTo>
                      <a:pt x="2052" y="805"/>
                    </a:lnTo>
                    <a:cubicBezTo>
                      <a:pt x="1931" y="289"/>
                      <a:pt x="1494" y="1"/>
                      <a:pt x="1045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0" name="Google Shape;2380;p8"/>
              <p:cNvSpPr/>
              <p:nvPr/>
            </p:nvSpPr>
            <p:spPr>
              <a:xfrm>
                <a:off x="6473100" y="1159675"/>
                <a:ext cx="70100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28040" h="18149" fill="none" extrusionOk="0">
                    <a:moveTo>
                      <a:pt x="1" y="0"/>
                    </a:moveTo>
                    <a:cubicBezTo>
                      <a:pt x="11785" y="0"/>
                      <a:pt x="23252" y="7417"/>
                      <a:pt x="28039" y="18149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1" name="Google Shape;2381;p8"/>
              <p:cNvSpPr/>
              <p:nvPr/>
            </p:nvSpPr>
            <p:spPr>
              <a:xfrm>
                <a:off x="6475750" y="1233325"/>
                <a:ext cx="309075" cy="140725"/>
              </a:xfrm>
              <a:custGeom>
                <a:avLst/>
                <a:gdLst/>
                <a:ahLst/>
                <a:cxnLst/>
                <a:rect l="l" t="t" r="r" b="b"/>
                <a:pathLst>
                  <a:path w="12363" h="5629" fill="none" extrusionOk="0">
                    <a:moveTo>
                      <a:pt x="0" y="0"/>
                    </a:moveTo>
                    <a:cubicBezTo>
                      <a:pt x="4366" y="1157"/>
                      <a:pt x="8522" y="3051"/>
                      <a:pt x="12362" y="5629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2" name="Google Shape;2382;p8"/>
              <p:cNvSpPr/>
              <p:nvPr/>
            </p:nvSpPr>
            <p:spPr>
              <a:xfrm>
                <a:off x="6858450" y="1473975"/>
                <a:ext cx="84175" cy="90775"/>
              </a:xfrm>
              <a:custGeom>
                <a:avLst/>
                <a:gdLst/>
                <a:ahLst/>
                <a:cxnLst/>
                <a:rect l="l" t="t" r="r" b="b"/>
                <a:pathLst>
                  <a:path w="3367" h="3631" fill="none" extrusionOk="0">
                    <a:moveTo>
                      <a:pt x="0" y="1"/>
                    </a:moveTo>
                    <a:cubicBezTo>
                      <a:pt x="1368" y="948"/>
                      <a:pt x="2473" y="2210"/>
                      <a:pt x="3367" y="3630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3" name="Google Shape;2383;p8"/>
              <p:cNvSpPr/>
              <p:nvPr/>
            </p:nvSpPr>
            <p:spPr>
              <a:xfrm>
                <a:off x="6462600" y="1304325"/>
                <a:ext cx="303800" cy="409025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16361" fill="none" extrusionOk="0">
                    <a:moveTo>
                      <a:pt x="0" y="1"/>
                    </a:moveTo>
                    <a:cubicBezTo>
                      <a:pt x="6155" y="3315"/>
                      <a:pt x="10679" y="9522"/>
                      <a:pt x="12152" y="16361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4" name="Google Shape;2384;p8"/>
              <p:cNvSpPr/>
              <p:nvPr/>
            </p:nvSpPr>
            <p:spPr>
              <a:xfrm>
                <a:off x="6799275" y="1797500"/>
                <a:ext cx="15800" cy="6315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2526" fill="none" extrusionOk="0">
                    <a:moveTo>
                      <a:pt x="0" y="1"/>
                    </a:moveTo>
                    <a:cubicBezTo>
                      <a:pt x="210" y="842"/>
                      <a:pt x="368" y="1684"/>
                      <a:pt x="631" y="2526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5" name="Google Shape;2385;p8"/>
              <p:cNvSpPr/>
              <p:nvPr/>
            </p:nvSpPr>
            <p:spPr>
              <a:xfrm>
                <a:off x="6486275" y="1049200"/>
                <a:ext cx="498450" cy="86825"/>
              </a:xfrm>
              <a:custGeom>
                <a:avLst/>
                <a:gdLst/>
                <a:ahLst/>
                <a:cxnLst/>
                <a:rect l="l" t="t" r="r" b="b"/>
                <a:pathLst>
                  <a:path w="19938" h="3473" fill="none" extrusionOk="0">
                    <a:moveTo>
                      <a:pt x="0" y="1052"/>
                    </a:moveTo>
                    <a:cubicBezTo>
                      <a:pt x="6733" y="0"/>
                      <a:pt x="13677" y="842"/>
                      <a:pt x="19937" y="3472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6" name="Google Shape;2386;p8"/>
              <p:cNvSpPr/>
              <p:nvPr/>
            </p:nvSpPr>
            <p:spPr>
              <a:xfrm>
                <a:off x="7089900" y="1205700"/>
                <a:ext cx="59200" cy="35525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1421" fill="none" extrusionOk="0">
                    <a:moveTo>
                      <a:pt x="1" y="0"/>
                    </a:moveTo>
                    <a:cubicBezTo>
                      <a:pt x="790" y="421"/>
                      <a:pt x="1579" y="895"/>
                      <a:pt x="2368" y="1421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7" name="Google Shape;2387;p8"/>
              <p:cNvSpPr/>
              <p:nvPr/>
            </p:nvSpPr>
            <p:spPr>
              <a:xfrm>
                <a:off x="7216150" y="1312225"/>
                <a:ext cx="118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69" fill="none" extrusionOk="0">
                    <a:moveTo>
                      <a:pt x="1" y="0"/>
                    </a:moveTo>
                    <a:cubicBezTo>
                      <a:pt x="159" y="106"/>
                      <a:pt x="264" y="263"/>
                      <a:pt x="474" y="369"/>
                    </a:cubicBezTo>
                  </a:path>
                </a:pathLst>
              </a:custGeom>
              <a:noFill/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8" name="Google Shape;2388;p8"/>
              <p:cNvSpPr/>
              <p:nvPr/>
            </p:nvSpPr>
            <p:spPr>
              <a:xfrm>
                <a:off x="6989950" y="1652825"/>
                <a:ext cx="118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948" fill="none" extrusionOk="0">
                    <a:moveTo>
                      <a:pt x="1" y="1"/>
                    </a:moveTo>
                    <a:cubicBezTo>
                      <a:pt x="106" y="317"/>
                      <a:pt x="316" y="632"/>
                      <a:pt x="474" y="948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89" name="Google Shape;2389;p8"/>
            <p:cNvGrpSpPr/>
            <p:nvPr/>
          </p:nvGrpSpPr>
          <p:grpSpPr>
            <a:xfrm>
              <a:off x="9272395" y="2451888"/>
              <a:ext cx="139329" cy="128300"/>
              <a:chOff x="732600" y="1890325"/>
              <a:chExt cx="138100" cy="128300"/>
            </a:xfrm>
          </p:grpSpPr>
          <p:sp>
            <p:nvSpPr>
              <p:cNvPr id="2390" name="Google Shape;2390;p8"/>
              <p:cNvSpPr/>
              <p:nvPr/>
            </p:nvSpPr>
            <p:spPr>
              <a:xfrm>
                <a:off x="732600" y="1890325"/>
                <a:ext cx="138100" cy="127525"/>
              </a:xfrm>
              <a:custGeom>
                <a:avLst/>
                <a:gdLst/>
                <a:ahLst/>
                <a:cxnLst/>
                <a:rect l="l" t="t" r="r" b="b"/>
                <a:pathLst>
                  <a:path w="5524" h="5101" extrusionOk="0">
                    <a:moveTo>
                      <a:pt x="1431" y="1"/>
                    </a:moveTo>
                    <a:cubicBezTo>
                      <a:pt x="1188" y="1"/>
                      <a:pt x="1025" y="229"/>
                      <a:pt x="1105" y="548"/>
                    </a:cubicBezTo>
                    <a:lnTo>
                      <a:pt x="1368" y="1916"/>
                    </a:lnTo>
                    <a:lnTo>
                      <a:pt x="263" y="2758"/>
                    </a:lnTo>
                    <a:cubicBezTo>
                      <a:pt x="0" y="2968"/>
                      <a:pt x="158" y="3389"/>
                      <a:pt x="474" y="3442"/>
                    </a:cubicBezTo>
                    <a:lnTo>
                      <a:pt x="1842" y="3547"/>
                    </a:lnTo>
                    <a:lnTo>
                      <a:pt x="2315" y="4862"/>
                    </a:lnTo>
                    <a:cubicBezTo>
                      <a:pt x="2372" y="5004"/>
                      <a:pt x="2537" y="5100"/>
                      <a:pt x="2701" y="5100"/>
                    </a:cubicBezTo>
                    <a:cubicBezTo>
                      <a:pt x="2840" y="5100"/>
                      <a:pt x="2979" y="5031"/>
                      <a:pt x="3052" y="4862"/>
                    </a:cubicBezTo>
                    <a:lnTo>
                      <a:pt x="3630" y="3652"/>
                    </a:lnTo>
                    <a:lnTo>
                      <a:pt x="4998" y="3547"/>
                    </a:lnTo>
                    <a:cubicBezTo>
                      <a:pt x="5314" y="3547"/>
                      <a:pt x="5524" y="3126"/>
                      <a:pt x="5261" y="2916"/>
                    </a:cubicBezTo>
                    <a:lnTo>
                      <a:pt x="4209" y="1969"/>
                    </a:lnTo>
                    <a:lnTo>
                      <a:pt x="4630" y="601"/>
                    </a:lnTo>
                    <a:cubicBezTo>
                      <a:pt x="4716" y="343"/>
                      <a:pt x="4486" y="86"/>
                      <a:pt x="4255" y="86"/>
                    </a:cubicBezTo>
                    <a:cubicBezTo>
                      <a:pt x="4204" y="86"/>
                      <a:pt x="4152" y="99"/>
                      <a:pt x="4104" y="128"/>
                    </a:cubicBezTo>
                    <a:lnTo>
                      <a:pt x="2841" y="864"/>
                    </a:lnTo>
                    <a:lnTo>
                      <a:pt x="1684" y="75"/>
                    </a:lnTo>
                    <a:cubicBezTo>
                      <a:pt x="1595" y="24"/>
                      <a:pt x="1509" y="1"/>
                      <a:pt x="1431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1" name="Google Shape;2391;p8"/>
              <p:cNvSpPr/>
              <p:nvPr/>
            </p:nvSpPr>
            <p:spPr>
              <a:xfrm>
                <a:off x="802300" y="1893750"/>
                <a:ext cx="42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1684" h="938" extrusionOk="0">
                    <a:moveTo>
                      <a:pt x="1447" y="1"/>
                    </a:moveTo>
                    <a:cubicBezTo>
                      <a:pt x="1377" y="1"/>
                      <a:pt x="1299" y="30"/>
                      <a:pt x="1210" y="96"/>
                    </a:cubicBezTo>
                    <a:lnTo>
                      <a:pt x="1" y="780"/>
                    </a:lnTo>
                    <a:lnTo>
                      <a:pt x="316" y="938"/>
                    </a:lnTo>
                    <a:lnTo>
                      <a:pt x="1684" y="148"/>
                    </a:lnTo>
                    <a:cubicBezTo>
                      <a:pt x="1623" y="57"/>
                      <a:pt x="1544" y="1"/>
                      <a:pt x="1447" y="1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2" name="Google Shape;2392;p8"/>
              <p:cNvSpPr/>
              <p:nvPr/>
            </p:nvSpPr>
            <p:spPr>
              <a:xfrm>
                <a:off x="732600" y="1892325"/>
                <a:ext cx="74975" cy="126300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5052" extrusionOk="0">
                    <a:moveTo>
                      <a:pt x="1559" y="0"/>
                    </a:moveTo>
                    <a:cubicBezTo>
                      <a:pt x="1320" y="0"/>
                      <a:pt x="1063" y="218"/>
                      <a:pt x="1105" y="468"/>
                    </a:cubicBezTo>
                    <a:lnTo>
                      <a:pt x="1368" y="1836"/>
                    </a:lnTo>
                    <a:lnTo>
                      <a:pt x="263" y="2678"/>
                    </a:lnTo>
                    <a:cubicBezTo>
                      <a:pt x="0" y="2888"/>
                      <a:pt x="158" y="3362"/>
                      <a:pt x="474" y="3362"/>
                    </a:cubicBezTo>
                    <a:lnTo>
                      <a:pt x="1842" y="3467"/>
                    </a:lnTo>
                    <a:lnTo>
                      <a:pt x="2315" y="4782"/>
                    </a:lnTo>
                    <a:cubicBezTo>
                      <a:pt x="2415" y="4949"/>
                      <a:pt x="2578" y="5052"/>
                      <a:pt x="2738" y="5052"/>
                    </a:cubicBezTo>
                    <a:cubicBezTo>
                      <a:pt x="2830" y="5052"/>
                      <a:pt x="2922" y="5017"/>
                      <a:pt x="2999" y="4940"/>
                    </a:cubicBezTo>
                    <a:cubicBezTo>
                      <a:pt x="2894" y="4887"/>
                      <a:pt x="2841" y="4887"/>
                      <a:pt x="2841" y="4782"/>
                    </a:cubicBezTo>
                    <a:lnTo>
                      <a:pt x="2368" y="3467"/>
                    </a:lnTo>
                    <a:lnTo>
                      <a:pt x="1000" y="3362"/>
                    </a:lnTo>
                    <a:cubicBezTo>
                      <a:pt x="684" y="3309"/>
                      <a:pt x="527" y="2888"/>
                      <a:pt x="790" y="2678"/>
                    </a:cubicBezTo>
                    <a:lnTo>
                      <a:pt x="1894" y="1836"/>
                    </a:lnTo>
                    <a:lnTo>
                      <a:pt x="1631" y="468"/>
                    </a:lnTo>
                    <a:cubicBezTo>
                      <a:pt x="1631" y="311"/>
                      <a:pt x="1631" y="205"/>
                      <a:pt x="1789" y="153"/>
                    </a:cubicBezTo>
                    <a:lnTo>
                      <a:pt x="1736" y="48"/>
                    </a:lnTo>
                    <a:cubicBezTo>
                      <a:pt x="1682" y="15"/>
                      <a:pt x="1621" y="0"/>
                      <a:pt x="1559" y="0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93" name="Google Shape;2393;p8"/>
            <p:cNvGrpSpPr/>
            <p:nvPr/>
          </p:nvGrpSpPr>
          <p:grpSpPr>
            <a:xfrm>
              <a:off x="4961800" y="6288600"/>
              <a:ext cx="135369" cy="129375"/>
              <a:chOff x="2419900" y="952925"/>
              <a:chExt cx="134175" cy="129375"/>
            </a:xfrm>
          </p:grpSpPr>
          <p:sp>
            <p:nvSpPr>
              <p:cNvPr id="2394" name="Google Shape;2394;p8"/>
              <p:cNvSpPr/>
              <p:nvPr/>
            </p:nvSpPr>
            <p:spPr>
              <a:xfrm>
                <a:off x="2421550" y="952925"/>
                <a:ext cx="132525" cy="129375"/>
              </a:xfrm>
              <a:custGeom>
                <a:avLst/>
                <a:gdLst/>
                <a:ahLst/>
                <a:cxnLst/>
                <a:rect l="l" t="t" r="r" b="b"/>
                <a:pathLst>
                  <a:path w="5301" h="5175" extrusionOk="0">
                    <a:moveTo>
                      <a:pt x="2854" y="1"/>
                    </a:moveTo>
                    <a:cubicBezTo>
                      <a:pt x="2742" y="1"/>
                      <a:pt x="2640" y="55"/>
                      <a:pt x="2617" y="169"/>
                    </a:cubicBezTo>
                    <a:lnTo>
                      <a:pt x="1881" y="1326"/>
                    </a:lnTo>
                    <a:lnTo>
                      <a:pt x="513" y="1221"/>
                    </a:lnTo>
                    <a:cubicBezTo>
                      <a:pt x="493" y="1218"/>
                      <a:pt x="473" y="1216"/>
                      <a:pt x="453" y="1216"/>
                    </a:cubicBezTo>
                    <a:cubicBezTo>
                      <a:pt x="172" y="1216"/>
                      <a:pt x="1" y="1554"/>
                      <a:pt x="198" y="1800"/>
                    </a:cubicBezTo>
                    <a:lnTo>
                      <a:pt x="1092" y="2852"/>
                    </a:lnTo>
                    <a:lnTo>
                      <a:pt x="566" y="4167"/>
                    </a:lnTo>
                    <a:cubicBezTo>
                      <a:pt x="478" y="4431"/>
                      <a:pt x="647" y="4731"/>
                      <a:pt x="889" y="4731"/>
                    </a:cubicBezTo>
                    <a:cubicBezTo>
                      <a:pt x="937" y="4731"/>
                      <a:pt x="987" y="4719"/>
                      <a:pt x="1039" y="4693"/>
                    </a:cubicBezTo>
                    <a:lnTo>
                      <a:pt x="2354" y="4167"/>
                    </a:lnTo>
                    <a:lnTo>
                      <a:pt x="3407" y="5114"/>
                    </a:lnTo>
                    <a:cubicBezTo>
                      <a:pt x="3462" y="5155"/>
                      <a:pt x="3527" y="5175"/>
                      <a:pt x="3594" y="5175"/>
                    </a:cubicBezTo>
                    <a:cubicBezTo>
                      <a:pt x="3784" y="5175"/>
                      <a:pt x="3985" y="5018"/>
                      <a:pt x="3985" y="4746"/>
                    </a:cubicBezTo>
                    <a:lnTo>
                      <a:pt x="3880" y="3378"/>
                    </a:lnTo>
                    <a:lnTo>
                      <a:pt x="5037" y="2641"/>
                    </a:lnTo>
                    <a:cubicBezTo>
                      <a:pt x="5300" y="2536"/>
                      <a:pt x="5248" y="2063"/>
                      <a:pt x="4932" y="2010"/>
                    </a:cubicBezTo>
                    <a:lnTo>
                      <a:pt x="3512" y="1695"/>
                    </a:lnTo>
                    <a:lnTo>
                      <a:pt x="3196" y="274"/>
                    </a:lnTo>
                    <a:cubicBezTo>
                      <a:pt x="3166" y="95"/>
                      <a:pt x="3001" y="1"/>
                      <a:pt x="2854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5" name="Google Shape;2395;p8"/>
              <p:cNvSpPr/>
              <p:nvPr/>
            </p:nvSpPr>
            <p:spPr>
              <a:xfrm>
                <a:off x="2510650" y="995275"/>
                <a:ext cx="408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685" extrusionOk="0">
                    <a:moveTo>
                      <a:pt x="0" y="1"/>
                    </a:moveTo>
                    <a:lnTo>
                      <a:pt x="53" y="316"/>
                    </a:lnTo>
                    <a:lnTo>
                      <a:pt x="1631" y="684"/>
                    </a:lnTo>
                    <a:cubicBezTo>
                      <a:pt x="1631" y="579"/>
                      <a:pt x="1473" y="369"/>
                      <a:pt x="1368" y="31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6" name="Google Shape;2396;p8"/>
              <p:cNvSpPr/>
              <p:nvPr/>
            </p:nvSpPr>
            <p:spPr>
              <a:xfrm>
                <a:off x="2419900" y="952925"/>
                <a:ext cx="81575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4715" extrusionOk="0">
                    <a:moveTo>
                      <a:pt x="2910" y="1"/>
                    </a:moveTo>
                    <a:cubicBezTo>
                      <a:pt x="2791" y="1"/>
                      <a:pt x="2676" y="55"/>
                      <a:pt x="2631" y="169"/>
                    </a:cubicBezTo>
                    <a:lnTo>
                      <a:pt x="1894" y="1326"/>
                    </a:lnTo>
                    <a:lnTo>
                      <a:pt x="527" y="1221"/>
                    </a:lnTo>
                    <a:cubicBezTo>
                      <a:pt x="211" y="1221"/>
                      <a:pt x="1" y="1537"/>
                      <a:pt x="211" y="1800"/>
                    </a:cubicBezTo>
                    <a:lnTo>
                      <a:pt x="444" y="2074"/>
                    </a:lnTo>
                    <a:lnTo>
                      <a:pt x="444" y="2074"/>
                    </a:lnTo>
                    <a:cubicBezTo>
                      <a:pt x="423" y="1876"/>
                      <a:pt x="553" y="1678"/>
                      <a:pt x="745" y="1678"/>
                    </a:cubicBezTo>
                    <a:cubicBezTo>
                      <a:pt x="776" y="1678"/>
                      <a:pt x="808" y="1683"/>
                      <a:pt x="842" y="1695"/>
                    </a:cubicBezTo>
                    <a:lnTo>
                      <a:pt x="2210" y="1800"/>
                    </a:lnTo>
                    <a:lnTo>
                      <a:pt x="2946" y="642"/>
                    </a:lnTo>
                    <a:cubicBezTo>
                      <a:pt x="2999" y="485"/>
                      <a:pt x="3157" y="432"/>
                      <a:pt x="3262" y="432"/>
                    </a:cubicBezTo>
                    <a:lnTo>
                      <a:pt x="3262" y="274"/>
                    </a:lnTo>
                    <a:cubicBezTo>
                      <a:pt x="3232" y="95"/>
                      <a:pt x="3067" y="1"/>
                      <a:pt x="2910" y="1"/>
                    </a:cubicBezTo>
                    <a:close/>
                    <a:moveTo>
                      <a:pt x="444" y="2074"/>
                    </a:moveTo>
                    <a:cubicBezTo>
                      <a:pt x="452" y="2143"/>
                      <a:pt x="478" y="2212"/>
                      <a:pt x="527" y="2273"/>
                    </a:cubicBezTo>
                    <a:lnTo>
                      <a:pt x="1078" y="2921"/>
                    </a:lnTo>
                    <a:lnTo>
                      <a:pt x="1078" y="2921"/>
                    </a:lnTo>
                    <a:lnTo>
                      <a:pt x="1105" y="2852"/>
                    </a:lnTo>
                    <a:lnTo>
                      <a:pt x="444" y="2074"/>
                    </a:lnTo>
                    <a:close/>
                    <a:moveTo>
                      <a:pt x="1078" y="2921"/>
                    </a:moveTo>
                    <a:lnTo>
                      <a:pt x="579" y="4167"/>
                    </a:lnTo>
                    <a:cubicBezTo>
                      <a:pt x="486" y="4401"/>
                      <a:pt x="642" y="4636"/>
                      <a:pt x="864" y="4684"/>
                    </a:cubicBezTo>
                    <a:lnTo>
                      <a:pt x="864" y="4684"/>
                    </a:lnTo>
                    <a:cubicBezTo>
                      <a:pt x="869" y="4671"/>
                      <a:pt x="879" y="4656"/>
                      <a:pt x="895" y="4640"/>
                    </a:cubicBezTo>
                    <a:lnTo>
                      <a:pt x="1421" y="3325"/>
                    </a:lnTo>
                    <a:lnTo>
                      <a:pt x="1078" y="2921"/>
                    </a:lnTo>
                    <a:close/>
                    <a:moveTo>
                      <a:pt x="864" y="4684"/>
                    </a:moveTo>
                    <a:cubicBezTo>
                      <a:pt x="856" y="4702"/>
                      <a:pt x="861" y="4715"/>
                      <a:pt x="881" y="4715"/>
                    </a:cubicBezTo>
                    <a:cubicBezTo>
                      <a:pt x="895" y="4715"/>
                      <a:pt x="917" y="4708"/>
                      <a:pt x="947" y="4693"/>
                    </a:cubicBezTo>
                    <a:cubicBezTo>
                      <a:pt x="919" y="4693"/>
                      <a:pt x="891" y="4690"/>
                      <a:pt x="864" y="4684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7" name="Google Shape;2397;p8"/>
          <p:cNvGrpSpPr/>
          <p:nvPr/>
        </p:nvGrpSpPr>
        <p:grpSpPr>
          <a:xfrm flipH="1">
            <a:off x="-23715" y="-11449"/>
            <a:ext cx="12192214" cy="6882076"/>
            <a:chOff x="-2000" y="-12625"/>
            <a:chExt cx="10692000" cy="7589400"/>
          </a:xfrm>
        </p:grpSpPr>
        <p:sp>
          <p:nvSpPr>
            <p:cNvPr id="2398" name="Google Shape;2398;p8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399" name="Google Shape;2399;p8"/>
            <p:cNvGrpSpPr/>
            <p:nvPr/>
          </p:nvGrpSpPr>
          <p:grpSpPr>
            <a:xfrm>
              <a:off x="73845" y="61396"/>
              <a:ext cx="10544304" cy="7425379"/>
              <a:chOff x="73845" y="61396"/>
              <a:chExt cx="10544304" cy="7425379"/>
            </a:xfrm>
          </p:grpSpPr>
          <p:grpSp>
            <p:nvGrpSpPr>
              <p:cNvPr id="2400" name="Google Shape;2400;p8"/>
              <p:cNvGrpSpPr/>
              <p:nvPr/>
            </p:nvGrpSpPr>
            <p:grpSpPr>
              <a:xfrm rot="10800000" flipH="1">
                <a:off x="541072" y="720094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2401" name="Google Shape;2401;p8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2402" name="Google Shape;2402;p8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403" name="Google Shape;2403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404" name="Google Shape;2404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405" name="Google Shape;2405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406" name="Google Shape;2406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407" name="Google Shape;2407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408" name="Google Shape;2408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409" name="Google Shape;2409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410" name="Google Shape;2410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411" name="Google Shape;2411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412" name="Google Shape;2412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413" name="Google Shape;2413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414" name="Google Shape;2414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415" name="Google Shape;2415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416" name="Google Shape;2416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417" name="Google Shape;2417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418" name="Google Shape;2418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2419" name="Google Shape;2419;p8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2420" name="Google Shape;2420;p8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2421" name="Google Shape;2421;p8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422" name="Google Shape;2422;p8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23" name="Google Shape;2423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24" name="Google Shape;2424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25" name="Google Shape;2425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26" name="Google Shape;2426;p8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27" name="Google Shape;2427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28" name="Google Shape;2428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29" name="Google Shape;2429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30" name="Google Shape;2430;p8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31" name="Google Shape;2431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32" name="Google Shape;2432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33" name="Google Shape;2433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34" name="Google Shape;2434;p8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35" name="Google Shape;2435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36" name="Google Shape;2436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37" name="Google Shape;2437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2438" name="Google Shape;2438;p8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439" name="Google Shape;2439;p8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40" name="Google Shape;2440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41" name="Google Shape;2441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42" name="Google Shape;2442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43" name="Google Shape;2443;p8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44" name="Google Shape;2444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45" name="Google Shape;2445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46" name="Google Shape;2446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47" name="Google Shape;2447;p8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48" name="Google Shape;2448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49" name="Google Shape;2449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50" name="Google Shape;2450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51" name="Google Shape;2451;p8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52" name="Google Shape;2452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53" name="Google Shape;2453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54" name="Google Shape;2454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2455" name="Google Shape;2455;p8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2456" name="Google Shape;2456;p8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457" name="Google Shape;2457;p8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58" name="Google Shape;2458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59" name="Google Shape;2459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60" name="Google Shape;2460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61" name="Google Shape;2461;p8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62" name="Google Shape;2462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63" name="Google Shape;2463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64" name="Google Shape;2464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65" name="Google Shape;2465;p8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66" name="Google Shape;2466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67" name="Google Shape;2467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68" name="Google Shape;2468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69" name="Google Shape;2469;p8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70" name="Google Shape;2470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71" name="Google Shape;2471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72" name="Google Shape;2472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2473" name="Google Shape;2473;p8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474" name="Google Shape;2474;p8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75" name="Google Shape;2475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76" name="Google Shape;2476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77" name="Google Shape;2477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78" name="Google Shape;2478;p8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79" name="Google Shape;2479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80" name="Google Shape;2480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81" name="Google Shape;2481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82" name="Google Shape;2482;p8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83" name="Google Shape;2483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84" name="Google Shape;2484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85" name="Google Shape;2485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86" name="Google Shape;2486;p8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87" name="Google Shape;2487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88" name="Google Shape;2488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89" name="Google Shape;2489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2490" name="Google Shape;2490;p8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2491" name="Google Shape;2491;p8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492" name="Google Shape;2492;p8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493" name="Google Shape;2493;p8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494" name="Google Shape;2494;p8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495" name="Google Shape;2495;p8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496" name="Google Shape;2496;p8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497" name="Google Shape;2497;p8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498" name="Google Shape;2498;p8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499" name="Google Shape;2499;p8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500" name="Google Shape;2500;p8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501" name="Google Shape;2501;p8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502" name="Google Shape;2502;p8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503" name="Google Shape;2503;p8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504" name="Google Shape;2504;p8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505" name="Google Shape;2505;p8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506" name="Google Shape;2506;p8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2507" name="Google Shape;2507;p8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2508" name="Google Shape;2508;p8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509" name="Google Shape;2509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510" name="Google Shape;2510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511" name="Google Shape;2511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512" name="Google Shape;2512;p8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513" name="Google Shape;2513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514" name="Google Shape;2514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515" name="Google Shape;2515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2516" name="Google Shape;2516;p8"/>
              <p:cNvGrpSpPr/>
              <p:nvPr/>
            </p:nvGrpSpPr>
            <p:grpSpPr>
              <a:xfrm>
                <a:off x="471460" y="6139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2517" name="Google Shape;2517;p8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2518" name="Google Shape;2518;p8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519" name="Google Shape;2519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520" name="Google Shape;2520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521" name="Google Shape;2521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522" name="Google Shape;2522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523" name="Google Shape;2523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524" name="Google Shape;2524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525" name="Google Shape;2525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526" name="Google Shape;2526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527" name="Google Shape;2527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528" name="Google Shape;2528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529" name="Google Shape;2529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530" name="Google Shape;2530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531" name="Google Shape;2531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532" name="Google Shape;2532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533" name="Google Shape;2533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534" name="Google Shape;2534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2535" name="Google Shape;2535;p8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2536" name="Google Shape;2536;p8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2537" name="Google Shape;2537;p8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538" name="Google Shape;2538;p8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39" name="Google Shape;2539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40" name="Google Shape;2540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41" name="Google Shape;2541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42" name="Google Shape;2542;p8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43" name="Google Shape;2543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44" name="Google Shape;2544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45" name="Google Shape;2545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46" name="Google Shape;2546;p8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47" name="Google Shape;2547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48" name="Google Shape;2548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49" name="Google Shape;2549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50" name="Google Shape;2550;p8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51" name="Google Shape;2551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52" name="Google Shape;2552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53" name="Google Shape;2553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2554" name="Google Shape;2554;p8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555" name="Google Shape;2555;p8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56" name="Google Shape;2556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57" name="Google Shape;2557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58" name="Google Shape;2558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59" name="Google Shape;2559;p8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60" name="Google Shape;2560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61" name="Google Shape;2561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62" name="Google Shape;2562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63" name="Google Shape;2563;p8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64" name="Google Shape;2564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65" name="Google Shape;2565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66" name="Google Shape;2566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67" name="Google Shape;2567;p8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68" name="Google Shape;2568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69" name="Google Shape;2569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70" name="Google Shape;2570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2571" name="Google Shape;2571;p8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2572" name="Google Shape;2572;p8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573" name="Google Shape;2573;p8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74" name="Google Shape;2574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75" name="Google Shape;2575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76" name="Google Shape;2576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77" name="Google Shape;2577;p8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78" name="Google Shape;2578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79" name="Google Shape;2579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80" name="Google Shape;2580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81" name="Google Shape;2581;p8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82" name="Google Shape;2582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83" name="Google Shape;2583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84" name="Google Shape;2584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85" name="Google Shape;2585;p8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86" name="Google Shape;2586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87" name="Google Shape;2587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88" name="Google Shape;2588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2589" name="Google Shape;2589;p8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590" name="Google Shape;2590;p8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91" name="Google Shape;2591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92" name="Google Shape;2592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93" name="Google Shape;2593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94" name="Google Shape;2594;p8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95" name="Google Shape;2595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96" name="Google Shape;2596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97" name="Google Shape;2597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98" name="Google Shape;2598;p8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99" name="Google Shape;2599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600" name="Google Shape;2600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601" name="Google Shape;2601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602" name="Google Shape;2602;p8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603" name="Google Shape;2603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604" name="Google Shape;2604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605" name="Google Shape;2605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2606" name="Google Shape;2606;p8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2607" name="Google Shape;2607;p8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608" name="Google Shape;2608;p8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609" name="Google Shape;2609;p8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610" name="Google Shape;2610;p8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611" name="Google Shape;2611;p8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612" name="Google Shape;2612;p8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613" name="Google Shape;2613;p8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614" name="Google Shape;2614;p8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615" name="Google Shape;2615;p8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616" name="Google Shape;2616;p8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617" name="Google Shape;2617;p8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618" name="Google Shape;2618;p8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619" name="Google Shape;2619;p8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620" name="Google Shape;2620;p8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621" name="Google Shape;2621;p8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622" name="Google Shape;2622;p8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2623" name="Google Shape;2623;p8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2624" name="Google Shape;2624;p8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625" name="Google Shape;2625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626" name="Google Shape;2626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627" name="Google Shape;2627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628" name="Google Shape;2628;p8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629" name="Google Shape;2629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630" name="Google Shape;2630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631" name="Google Shape;2631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2632" name="Google Shape;2632;p8"/>
              <p:cNvGrpSpPr/>
              <p:nvPr/>
            </p:nvGrpSpPr>
            <p:grpSpPr>
              <a:xfrm>
                <a:off x="73845" y="987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2633" name="Google Shape;2633;p8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2634" name="Google Shape;2634;p8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635" name="Google Shape;2635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36" name="Google Shape;2636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37" name="Google Shape;2637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38" name="Google Shape;2638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39" name="Google Shape;2639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40" name="Google Shape;2640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41" name="Google Shape;2641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42" name="Google Shape;2642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43" name="Google Shape;2643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44" name="Google Shape;2644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45" name="Google Shape;2645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46" name="Google Shape;2646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47" name="Google Shape;2647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48" name="Google Shape;2648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49" name="Google Shape;2649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50" name="Google Shape;2650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2651" name="Google Shape;2651;p8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652" name="Google Shape;2652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53" name="Google Shape;2653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54" name="Google Shape;2654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55" name="Google Shape;2655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56" name="Google Shape;2656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57" name="Google Shape;2657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58" name="Google Shape;2658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59" name="Google Shape;2659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60" name="Google Shape;2660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61" name="Google Shape;2661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62" name="Google Shape;2662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63" name="Google Shape;2663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64" name="Google Shape;2664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65" name="Google Shape;2665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66" name="Google Shape;2666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67" name="Google Shape;2667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2668" name="Google Shape;2668;p8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2669" name="Google Shape;2669;p8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670" name="Google Shape;2670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71" name="Google Shape;2671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72" name="Google Shape;2672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73" name="Google Shape;2673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74" name="Google Shape;2674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75" name="Google Shape;2675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76" name="Google Shape;2676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77" name="Google Shape;2677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78" name="Google Shape;2678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79" name="Google Shape;2679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80" name="Google Shape;2680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81" name="Google Shape;2681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82" name="Google Shape;2682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83" name="Google Shape;2683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84" name="Google Shape;2684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85" name="Google Shape;2685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2686" name="Google Shape;2686;p8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687" name="Google Shape;2687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88" name="Google Shape;2688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89" name="Google Shape;2689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90" name="Google Shape;2690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91" name="Google Shape;2691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92" name="Google Shape;2692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93" name="Google Shape;2693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94" name="Google Shape;2694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95" name="Google Shape;2695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96" name="Google Shape;2696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97" name="Google Shape;2697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98" name="Google Shape;2698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99" name="Google Shape;2699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00" name="Google Shape;2700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01" name="Google Shape;2701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02" name="Google Shape;2702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2703" name="Google Shape;2703;p8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2704" name="Google Shape;2704;p8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705" name="Google Shape;2705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06" name="Google Shape;2706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07" name="Google Shape;2707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708" name="Google Shape;2708;p8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709" name="Google Shape;2709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10" name="Google Shape;2710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11" name="Google Shape;2711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712" name="Google Shape;2712;p8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713" name="Google Shape;2713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14" name="Google Shape;2714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15" name="Google Shape;2715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716" name="Google Shape;2716;p8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717" name="Google Shape;2717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18" name="Google Shape;2718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19" name="Google Shape;2719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2720" name="Google Shape;2720;p8"/>
              <p:cNvGrpSpPr/>
              <p:nvPr/>
            </p:nvGrpSpPr>
            <p:grpSpPr>
              <a:xfrm>
                <a:off x="10332320" y="1452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2721" name="Google Shape;2721;p8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2722" name="Google Shape;2722;p8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723" name="Google Shape;2723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24" name="Google Shape;2724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25" name="Google Shape;2725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26" name="Google Shape;2726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27" name="Google Shape;2727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28" name="Google Shape;2728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29" name="Google Shape;2729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30" name="Google Shape;2730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31" name="Google Shape;2731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32" name="Google Shape;2732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33" name="Google Shape;2733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34" name="Google Shape;2734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35" name="Google Shape;2735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36" name="Google Shape;2736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37" name="Google Shape;2737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38" name="Google Shape;2738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2739" name="Google Shape;2739;p8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740" name="Google Shape;2740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41" name="Google Shape;2741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42" name="Google Shape;2742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43" name="Google Shape;2743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44" name="Google Shape;2744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45" name="Google Shape;2745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46" name="Google Shape;2746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47" name="Google Shape;2747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48" name="Google Shape;2748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49" name="Google Shape;2749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50" name="Google Shape;2750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51" name="Google Shape;2751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52" name="Google Shape;2752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53" name="Google Shape;2753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54" name="Google Shape;2754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55" name="Google Shape;2755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2756" name="Google Shape;2756;p8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2757" name="Google Shape;2757;p8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758" name="Google Shape;2758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59" name="Google Shape;2759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60" name="Google Shape;2760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61" name="Google Shape;2761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62" name="Google Shape;2762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63" name="Google Shape;2763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64" name="Google Shape;2764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65" name="Google Shape;2765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66" name="Google Shape;2766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67" name="Google Shape;2767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68" name="Google Shape;2768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69" name="Google Shape;2769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70" name="Google Shape;2770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71" name="Google Shape;2771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72" name="Google Shape;2772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73" name="Google Shape;2773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2774" name="Google Shape;2774;p8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775" name="Google Shape;2775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76" name="Google Shape;2776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77" name="Google Shape;2777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78" name="Google Shape;2778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79" name="Google Shape;2779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80" name="Google Shape;2780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81" name="Google Shape;2781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82" name="Google Shape;2782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83" name="Google Shape;2783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84" name="Google Shape;2784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85" name="Google Shape;2785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86" name="Google Shape;2786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87" name="Google Shape;2787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88" name="Google Shape;2788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89" name="Google Shape;2789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90" name="Google Shape;2790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2791" name="Google Shape;2791;p8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2792" name="Google Shape;2792;p8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793" name="Google Shape;2793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94" name="Google Shape;2794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95" name="Google Shape;2795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796" name="Google Shape;2796;p8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797" name="Google Shape;2797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98" name="Google Shape;2798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99" name="Google Shape;2799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800" name="Google Shape;2800;p8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801" name="Google Shape;2801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02" name="Google Shape;2802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03" name="Google Shape;2803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804" name="Google Shape;2804;p8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805" name="Google Shape;2805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06" name="Google Shape;2806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07" name="Google Shape;2807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2808" name="Google Shape;2808;p8"/>
          <p:cNvGrpSpPr/>
          <p:nvPr/>
        </p:nvGrpSpPr>
        <p:grpSpPr>
          <a:xfrm flipH="1">
            <a:off x="194492" y="483966"/>
            <a:ext cx="3622677" cy="3379369"/>
            <a:chOff x="3123500" y="607850"/>
            <a:chExt cx="2692075" cy="3186025"/>
          </a:xfrm>
        </p:grpSpPr>
        <p:sp>
          <p:nvSpPr>
            <p:cNvPr id="2809" name="Google Shape;2809;p8"/>
            <p:cNvSpPr/>
            <p:nvPr/>
          </p:nvSpPr>
          <p:spPr>
            <a:xfrm>
              <a:off x="3123500" y="1218850"/>
              <a:ext cx="2050300" cy="2575025"/>
            </a:xfrm>
            <a:custGeom>
              <a:avLst/>
              <a:gdLst/>
              <a:ahLst/>
              <a:cxnLst/>
              <a:rect l="l" t="t" r="r" b="b"/>
              <a:pathLst>
                <a:path w="82012" h="103001" extrusionOk="0">
                  <a:moveTo>
                    <a:pt x="60180" y="0"/>
                  </a:moveTo>
                  <a:lnTo>
                    <a:pt x="0" y="79328"/>
                  </a:lnTo>
                  <a:lnTo>
                    <a:pt x="73226" y="103001"/>
                  </a:lnTo>
                  <a:lnTo>
                    <a:pt x="82011" y="6366"/>
                  </a:lnTo>
                  <a:lnTo>
                    <a:pt x="60180" y="0"/>
                  </a:lnTo>
                  <a:close/>
                </a:path>
              </a:pathLst>
            </a:custGeom>
            <a:gradFill>
              <a:gsLst>
                <a:gs pos="0">
                  <a:srgbClr val="7BB8EF">
                    <a:alpha val="34117"/>
                    <a:alpha val="34080"/>
                  </a:srgbClr>
                </a:gs>
                <a:gs pos="68000">
                  <a:srgbClr val="FFFFFF">
                    <a:alpha val="0"/>
                    <a:alpha val="34080"/>
                  </a:srgbClr>
                </a:gs>
                <a:gs pos="100000">
                  <a:srgbClr val="FFFFFF">
                    <a:alpha val="0"/>
                    <a:alpha val="340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0" name="Google Shape;2810;p8"/>
            <p:cNvSpPr/>
            <p:nvPr/>
          </p:nvSpPr>
          <p:spPr>
            <a:xfrm>
              <a:off x="4371550" y="1058400"/>
              <a:ext cx="1158650" cy="464150"/>
            </a:xfrm>
            <a:custGeom>
              <a:avLst/>
              <a:gdLst/>
              <a:ahLst/>
              <a:cxnLst/>
              <a:rect l="l" t="t" r="r" b="b"/>
              <a:pathLst>
                <a:path w="46346" h="18566" extrusionOk="0">
                  <a:moveTo>
                    <a:pt x="1421" y="1"/>
                  </a:moveTo>
                  <a:cubicBezTo>
                    <a:pt x="1421" y="1"/>
                    <a:pt x="947" y="1053"/>
                    <a:pt x="895" y="1316"/>
                  </a:cubicBezTo>
                  <a:cubicBezTo>
                    <a:pt x="0" y="3841"/>
                    <a:pt x="9364" y="9469"/>
                    <a:pt x="21831" y="13888"/>
                  </a:cubicBezTo>
                  <a:cubicBezTo>
                    <a:pt x="30226" y="16876"/>
                    <a:pt x="37875" y="18565"/>
                    <a:pt x="42225" y="18565"/>
                  </a:cubicBezTo>
                  <a:cubicBezTo>
                    <a:pt x="44308" y="18565"/>
                    <a:pt x="45635" y="18178"/>
                    <a:pt x="45924" y="17360"/>
                  </a:cubicBezTo>
                  <a:cubicBezTo>
                    <a:pt x="46030" y="17097"/>
                    <a:pt x="46345" y="16150"/>
                    <a:pt x="46345" y="16150"/>
                  </a:cubicBezTo>
                  <a:cubicBezTo>
                    <a:pt x="46345" y="16150"/>
                    <a:pt x="36193" y="8838"/>
                    <a:pt x="25040" y="4788"/>
                  </a:cubicBezTo>
                  <a:cubicBezTo>
                    <a:pt x="13783" y="790"/>
                    <a:pt x="1421" y="1"/>
                    <a:pt x="14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1" name="Google Shape;2811;p8"/>
            <p:cNvSpPr/>
            <p:nvPr/>
          </p:nvSpPr>
          <p:spPr>
            <a:xfrm>
              <a:off x="4191375" y="859825"/>
              <a:ext cx="1591325" cy="635350"/>
            </a:xfrm>
            <a:custGeom>
              <a:avLst/>
              <a:gdLst/>
              <a:ahLst/>
              <a:cxnLst/>
              <a:rect l="l" t="t" r="r" b="b"/>
              <a:pathLst>
                <a:path w="63653" h="25414" extrusionOk="0">
                  <a:moveTo>
                    <a:pt x="1947" y="0"/>
                  </a:moveTo>
                  <a:cubicBezTo>
                    <a:pt x="1947" y="0"/>
                    <a:pt x="1421" y="1315"/>
                    <a:pt x="1263" y="1684"/>
                  </a:cubicBezTo>
                  <a:cubicBezTo>
                    <a:pt x="0" y="5156"/>
                    <a:pt x="12889" y="12888"/>
                    <a:pt x="29985" y="18991"/>
                  </a:cubicBezTo>
                  <a:cubicBezTo>
                    <a:pt x="41542" y="23116"/>
                    <a:pt x="52090" y="25414"/>
                    <a:pt x="58069" y="25414"/>
                  </a:cubicBezTo>
                  <a:cubicBezTo>
                    <a:pt x="60935" y="25414"/>
                    <a:pt x="62751" y="24886"/>
                    <a:pt x="63126" y="23778"/>
                  </a:cubicBezTo>
                  <a:cubicBezTo>
                    <a:pt x="63284" y="23462"/>
                    <a:pt x="63652" y="22094"/>
                    <a:pt x="63652" y="22094"/>
                  </a:cubicBezTo>
                  <a:cubicBezTo>
                    <a:pt x="63652" y="22094"/>
                    <a:pt x="49712" y="12047"/>
                    <a:pt x="34404" y="6576"/>
                  </a:cubicBezTo>
                  <a:cubicBezTo>
                    <a:pt x="19043" y="1052"/>
                    <a:pt x="1947" y="0"/>
                    <a:pt x="19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2" name="Google Shape;2812;p8"/>
            <p:cNvSpPr/>
            <p:nvPr/>
          </p:nvSpPr>
          <p:spPr>
            <a:xfrm>
              <a:off x="4204525" y="822275"/>
              <a:ext cx="1611050" cy="635350"/>
            </a:xfrm>
            <a:custGeom>
              <a:avLst/>
              <a:gdLst/>
              <a:ahLst/>
              <a:cxnLst/>
              <a:rect l="l" t="t" r="r" b="b"/>
              <a:pathLst>
                <a:path w="64442" h="25414" extrusionOk="0">
                  <a:moveTo>
                    <a:pt x="6360" y="1"/>
                  </a:moveTo>
                  <a:cubicBezTo>
                    <a:pt x="3484" y="1"/>
                    <a:pt x="1655" y="535"/>
                    <a:pt x="1263" y="1660"/>
                  </a:cubicBezTo>
                  <a:cubicBezTo>
                    <a:pt x="0" y="5079"/>
                    <a:pt x="12889" y="12865"/>
                    <a:pt x="29985" y="18967"/>
                  </a:cubicBezTo>
                  <a:cubicBezTo>
                    <a:pt x="41541" y="23091"/>
                    <a:pt x="52087" y="25413"/>
                    <a:pt x="58082" y="25413"/>
                  </a:cubicBezTo>
                  <a:cubicBezTo>
                    <a:pt x="60958" y="25413"/>
                    <a:pt x="62787" y="24879"/>
                    <a:pt x="63179" y="23754"/>
                  </a:cubicBezTo>
                  <a:cubicBezTo>
                    <a:pt x="64442" y="20282"/>
                    <a:pt x="51553" y="12549"/>
                    <a:pt x="34457" y="6447"/>
                  </a:cubicBezTo>
                  <a:cubicBezTo>
                    <a:pt x="22901" y="2323"/>
                    <a:pt x="12356" y="1"/>
                    <a:pt x="63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3" name="Google Shape;2813;p8"/>
            <p:cNvSpPr/>
            <p:nvPr/>
          </p:nvSpPr>
          <p:spPr>
            <a:xfrm>
              <a:off x="4592475" y="607850"/>
              <a:ext cx="961400" cy="637325"/>
            </a:xfrm>
            <a:custGeom>
              <a:avLst/>
              <a:gdLst/>
              <a:ahLst/>
              <a:cxnLst/>
              <a:rect l="l" t="t" r="r" b="b"/>
              <a:pathLst>
                <a:path w="38456" h="25493" extrusionOk="0">
                  <a:moveTo>
                    <a:pt x="17992" y="1"/>
                  </a:moveTo>
                  <a:cubicBezTo>
                    <a:pt x="10272" y="1"/>
                    <a:pt x="2889" y="5031"/>
                    <a:pt x="1" y="13025"/>
                  </a:cubicBezTo>
                  <a:cubicBezTo>
                    <a:pt x="10469" y="19969"/>
                    <a:pt x="22358" y="24230"/>
                    <a:pt x="34878" y="25492"/>
                  </a:cubicBezTo>
                  <a:cubicBezTo>
                    <a:pt x="38455" y="15392"/>
                    <a:pt x="33615" y="4451"/>
                    <a:pt x="23936" y="1031"/>
                  </a:cubicBezTo>
                  <a:cubicBezTo>
                    <a:pt x="21980" y="332"/>
                    <a:pt x="19975" y="1"/>
                    <a:pt x="179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4" name="Google Shape;2814;p8"/>
            <p:cNvSpPr/>
            <p:nvPr/>
          </p:nvSpPr>
          <p:spPr>
            <a:xfrm>
              <a:off x="4592475" y="607850"/>
              <a:ext cx="961400" cy="637325"/>
            </a:xfrm>
            <a:custGeom>
              <a:avLst/>
              <a:gdLst/>
              <a:ahLst/>
              <a:cxnLst/>
              <a:rect l="l" t="t" r="r" b="b"/>
              <a:pathLst>
                <a:path w="38456" h="25493" extrusionOk="0">
                  <a:moveTo>
                    <a:pt x="17992" y="1"/>
                  </a:moveTo>
                  <a:cubicBezTo>
                    <a:pt x="10272" y="1"/>
                    <a:pt x="2889" y="5031"/>
                    <a:pt x="1" y="13025"/>
                  </a:cubicBezTo>
                  <a:cubicBezTo>
                    <a:pt x="10469" y="19969"/>
                    <a:pt x="22358" y="24230"/>
                    <a:pt x="34878" y="25492"/>
                  </a:cubicBezTo>
                  <a:cubicBezTo>
                    <a:pt x="38455" y="15392"/>
                    <a:pt x="33615" y="4451"/>
                    <a:pt x="23936" y="1031"/>
                  </a:cubicBezTo>
                  <a:cubicBezTo>
                    <a:pt x="21980" y="332"/>
                    <a:pt x="19975" y="1"/>
                    <a:pt x="179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5" name="Google Shape;2815;p8"/>
            <p:cNvSpPr/>
            <p:nvPr/>
          </p:nvSpPr>
          <p:spPr>
            <a:xfrm>
              <a:off x="5173775" y="627050"/>
              <a:ext cx="378775" cy="618125"/>
            </a:xfrm>
            <a:custGeom>
              <a:avLst/>
              <a:gdLst/>
              <a:ahLst/>
              <a:cxnLst/>
              <a:rect l="l" t="t" r="r" b="b"/>
              <a:pathLst>
                <a:path w="15151" h="24725" extrusionOk="0">
                  <a:moveTo>
                    <a:pt x="0" y="0"/>
                  </a:moveTo>
                  <a:lnTo>
                    <a:pt x="0" y="0"/>
                  </a:lnTo>
                  <a:cubicBezTo>
                    <a:pt x="2157" y="1368"/>
                    <a:pt x="4051" y="3156"/>
                    <a:pt x="5576" y="5155"/>
                  </a:cubicBezTo>
                  <a:cubicBezTo>
                    <a:pt x="9732" y="10837"/>
                    <a:pt x="8838" y="18201"/>
                    <a:pt x="5366" y="23778"/>
                  </a:cubicBezTo>
                  <a:cubicBezTo>
                    <a:pt x="7418" y="24198"/>
                    <a:pt x="9522" y="24514"/>
                    <a:pt x="11626" y="24724"/>
                  </a:cubicBezTo>
                  <a:cubicBezTo>
                    <a:pt x="15151" y="14624"/>
                    <a:pt x="10311" y="3735"/>
                    <a:pt x="684" y="263"/>
                  </a:cubicBezTo>
                  <a:cubicBezTo>
                    <a:pt x="421" y="158"/>
                    <a:pt x="263" y="105"/>
                    <a:pt x="0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6" name="Google Shape;2816;p8"/>
            <p:cNvSpPr/>
            <p:nvPr/>
          </p:nvSpPr>
          <p:spPr>
            <a:xfrm>
              <a:off x="4592475" y="608625"/>
              <a:ext cx="437975" cy="381425"/>
            </a:xfrm>
            <a:custGeom>
              <a:avLst/>
              <a:gdLst/>
              <a:ahLst/>
              <a:cxnLst/>
              <a:rect l="l" t="t" r="r" b="b"/>
              <a:pathLst>
                <a:path w="17519" h="15257" extrusionOk="0">
                  <a:moveTo>
                    <a:pt x="17518" y="1"/>
                  </a:moveTo>
                  <a:cubicBezTo>
                    <a:pt x="9943" y="211"/>
                    <a:pt x="2842" y="5209"/>
                    <a:pt x="1" y="13099"/>
                  </a:cubicBezTo>
                  <a:cubicBezTo>
                    <a:pt x="1106" y="13836"/>
                    <a:pt x="2316" y="14572"/>
                    <a:pt x="3525" y="15256"/>
                  </a:cubicBezTo>
                  <a:cubicBezTo>
                    <a:pt x="6208" y="8260"/>
                    <a:pt x="10838" y="1211"/>
                    <a:pt x="17518" y="1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7" name="Google Shape;2817;p8"/>
            <p:cNvSpPr/>
            <p:nvPr/>
          </p:nvSpPr>
          <p:spPr>
            <a:xfrm>
              <a:off x="5524900" y="1287850"/>
              <a:ext cx="123650" cy="62525"/>
            </a:xfrm>
            <a:custGeom>
              <a:avLst/>
              <a:gdLst/>
              <a:ahLst/>
              <a:cxnLst/>
              <a:rect l="l" t="t" r="r" b="b"/>
              <a:pathLst>
                <a:path w="4946" h="2501" extrusionOk="0">
                  <a:moveTo>
                    <a:pt x="1678" y="1"/>
                  </a:moveTo>
                  <a:cubicBezTo>
                    <a:pt x="851" y="1"/>
                    <a:pt x="181" y="334"/>
                    <a:pt x="1" y="765"/>
                  </a:cubicBezTo>
                  <a:cubicBezTo>
                    <a:pt x="1" y="765"/>
                    <a:pt x="948" y="1554"/>
                    <a:pt x="2158" y="2027"/>
                  </a:cubicBezTo>
                  <a:cubicBezTo>
                    <a:pt x="3473" y="2501"/>
                    <a:pt x="4683" y="2501"/>
                    <a:pt x="4683" y="2501"/>
                  </a:cubicBezTo>
                  <a:cubicBezTo>
                    <a:pt x="4946" y="1817"/>
                    <a:pt x="4157" y="712"/>
                    <a:pt x="2894" y="239"/>
                  </a:cubicBezTo>
                  <a:cubicBezTo>
                    <a:pt x="2477" y="72"/>
                    <a:pt x="2061" y="1"/>
                    <a:pt x="16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8" name="Google Shape;2818;p8"/>
            <p:cNvSpPr/>
            <p:nvPr/>
          </p:nvSpPr>
          <p:spPr>
            <a:xfrm>
              <a:off x="5261875" y="1275650"/>
              <a:ext cx="136800" cy="67050"/>
            </a:xfrm>
            <a:custGeom>
              <a:avLst/>
              <a:gdLst/>
              <a:ahLst/>
              <a:cxnLst/>
              <a:rect l="l" t="t" r="r" b="b"/>
              <a:pathLst>
                <a:path w="5472" h="2682" extrusionOk="0">
                  <a:moveTo>
                    <a:pt x="1971" y="0"/>
                  </a:moveTo>
                  <a:cubicBezTo>
                    <a:pt x="1005" y="0"/>
                    <a:pt x="187" y="364"/>
                    <a:pt x="1" y="885"/>
                  </a:cubicBezTo>
                  <a:cubicBezTo>
                    <a:pt x="1" y="885"/>
                    <a:pt x="1000" y="1726"/>
                    <a:pt x="2421" y="2252"/>
                  </a:cubicBezTo>
                  <a:cubicBezTo>
                    <a:pt x="3473" y="2628"/>
                    <a:pt x="4444" y="2682"/>
                    <a:pt x="4914" y="2682"/>
                  </a:cubicBezTo>
                  <a:cubicBezTo>
                    <a:pt x="5101" y="2682"/>
                    <a:pt x="5209" y="2673"/>
                    <a:pt x="5209" y="2673"/>
                  </a:cubicBezTo>
                  <a:cubicBezTo>
                    <a:pt x="5472" y="1989"/>
                    <a:pt x="4683" y="727"/>
                    <a:pt x="3210" y="201"/>
                  </a:cubicBezTo>
                  <a:cubicBezTo>
                    <a:pt x="2795" y="62"/>
                    <a:pt x="2370" y="0"/>
                    <a:pt x="19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9" name="Google Shape;2819;p8"/>
            <p:cNvSpPr/>
            <p:nvPr/>
          </p:nvSpPr>
          <p:spPr>
            <a:xfrm>
              <a:off x="4382075" y="879725"/>
              <a:ext cx="123650" cy="62975"/>
            </a:xfrm>
            <a:custGeom>
              <a:avLst/>
              <a:gdLst/>
              <a:ahLst/>
              <a:cxnLst/>
              <a:rect l="l" t="t" r="r" b="b"/>
              <a:pathLst>
                <a:path w="4946" h="2519" extrusionOk="0">
                  <a:moveTo>
                    <a:pt x="1701" y="1"/>
                  </a:moveTo>
                  <a:cubicBezTo>
                    <a:pt x="860" y="1"/>
                    <a:pt x="185" y="340"/>
                    <a:pt x="0" y="782"/>
                  </a:cubicBezTo>
                  <a:cubicBezTo>
                    <a:pt x="0" y="782"/>
                    <a:pt x="842" y="1571"/>
                    <a:pt x="2157" y="2045"/>
                  </a:cubicBezTo>
                  <a:cubicBezTo>
                    <a:pt x="3472" y="2518"/>
                    <a:pt x="4682" y="2518"/>
                    <a:pt x="4682" y="2518"/>
                  </a:cubicBezTo>
                  <a:cubicBezTo>
                    <a:pt x="4945" y="1782"/>
                    <a:pt x="4156" y="677"/>
                    <a:pt x="2841" y="204"/>
                  </a:cubicBezTo>
                  <a:cubicBezTo>
                    <a:pt x="2448" y="62"/>
                    <a:pt x="2059" y="1"/>
                    <a:pt x="17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0" name="Google Shape;2820;p8"/>
            <p:cNvSpPr/>
            <p:nvPr/>
          </p:nvSpPr>
          <p:spPr>
            <a:xfrm>
              <a:off x="4579325" y="1031750"/>
              <a:ext cx="136800" cy="68800"/>
            </a:xfrm>
            <a:custGeom>
              <a:avLst/>
              <a:gdLst/>
              <a:ahLst/>
              <a:cxnLst/>
              <a:rect l="l" t="t" r="r" b="b"/>
              <a:pathLst>
                <a:path w="5472" h="2752" extrusionOk="0">
                  <a:moveTo>
                    <a:pt x="1888" y="0"/>
                  </a:moveTo>
                  <a:cubicBezTo>
                    <a:pt x="966" y="0"/>
                    <a:pt x="185" y="376"/>
                    <a:pt x="1" y="856"/>
                  </a:cubicBezTo>
                  <a:cubicBezTo>
                    <a:pt x="1" y="856"/>
                    <a:pt x="1000" y="1750"/>
                    <a:pt x="2473" y="2276"/>
                  </a:cubicBezTo>
                  <a:cubicBezTo>
                    <a:pt x="3657" y="2715"/>
                    <a:pt x="4767" y="2751"/>
                    <a:pt x="5105" y="2751"/>
                  </a:cubicBezTo>
                  <a:cubicBezTo>
                    <a:pt x="5172" y="2751"/>
                    <a:pt x="5209" y="2750"/>
                    <a:pt x="5209" y="2750"/>
                  </a:cubicBezTo>
                  <a:cubicBezTo>
                    <a:pt x="5472" y="2013"/>
                    <a:pt x="4578" y="751"/>
                    <a:pt x="3105" y="225"/>
                  </a:cubicBezTo>
                  <a:cubicBezTo>
                    <a:pt x="2697" y="68"/>
                    <a:pt x="2279" y="0"/>
                    <a:pt x="1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1" name="Google Shape;2821;p8"/>
            <p:cNvSpPr/>
            <p:nvPr/>
          </p:nvSpPr>
          <p:spPr>
            <a:xfrm>
              <a:off x="4914700" y="1183600"/>
              <a:ext cx="136800" cy="68175"/>
            </a:xfrm>
            <a:custGeom>
              <a:avLst/>
              <a:gdLst/>
              <a:ahLst/>
              <a:cxnLst/>
              <a:rect l="l" t="t" r="r" b="b"/>
              <a:pathLst>
                <a:path w="5472" h="2727" extrusionOk="0">
                  <a:moveTo>
                    <a:pt x="1947" y="0"/>
                  </a:moveTo>
                  <a:cubicBezTo>
                    <a:pt x="978" y="0"/>
                    <a:pt x="186" y="363"/>
                    <a:pt x="0" y="884"/>
                  </a:cubicBezTo>
                  <a:cubicBezTo>
                    <a:pt x="0" y="884"/>
                    <a:pt x="1000" y="1726"/>
                    <a:pt x="2473" y="2252"/>
                  </a:cubicBezTo>
                  <a:cubicBezTo>
                    <a:pt x="3656" y="2690"/>
                    <a:pt x="4767" y="2727"/>
                    <a:pt x="5104" y="2727"/>
                  </a:cubicBezTo>
                  <a:cubicBezTo>
                    <a:pt x="5172" y="2727"/>
                    <a:pt x="5208" y="2725"/>
                    <a:pt x="5208" y="2725"/>
                  </a:cubicBezTo>
                  <a:cubicBezTo>
                    <a:pt x="5471" y="1989"/>
                    <a:pt x="4682" y="727"/>
                    <a:pt x="3209" y="200"/>
                  </a:cubicBezTo>
                  <a:cubicBezTo>
                    <a:pt x="2778" y="62"/>
                    <a:pt x="2348" y="0"/>
                    <a:pt x="19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4539300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3" name="Google Shape;2823;p9"/>
          <p:cNvSpPr txBox="1">
            <a:spLocks noGrp="1"/>
          </p:cNvSpPr>
          <p:nvPr>
            <p:ph type="title"/>
          </p:nvPr>
        </p:nvSpPr>
        <p:spPr>
          <a:xfrm>
            <a:off x="960017" y="1611371"/>
            <a:ext cx="10272042" cy="1122166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5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9pPr>
          </a:lstStyle>
          <a:p>
            <a:endParaRPr/>
          </a:p>
        </p:txBody>
      </p:sp>
      <p:sp>
        <p:nvSpPr>
          <p:cNvPr id="2824" name="Google Shape;2824;p9"/>
          <p:cNvSpPr txBox="1">
            <a:spLocks noGrp="1"/>
          </p:cNvSpPr>
          <p:nvPr>
            <p:ph type="subTitle" idx="1"/>
          </p:nvPr>
        </p:nvSpPr>
        <p:spPr>
          <a:xfrm>
            <a:off x="2988786" y="2696432"/>
            <a:ext cx="6214813" cy="2242156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000"/>
              </a:spcBef>
              <a:spcAft>
                <a:spcPts val="20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825" name="Google Shape;2825;p9"/>
          <p:cNvSpPr/>
          <p:nvPr/>
        </p:nvSpPr>
        <p:spPr>
          <a:xfrm flipH="1">
            <a:off x="-1214685" y="5487892"/>
            <a:ext cx="2579520" cy="885458"/>
          </a:xfrm>
          <a:custGeom>
            <a:avLst/>
            <a:gdLst/>
            <a:ahLst/>
            <a:cxnLst/>
            <a:rect l="l" t="t" r="r" b="b"/>
            <a:pathLst>
              <a:path w="29249" h="12738" extrusionOk="0">
                <a:moveTo>
                  <a:pt x="10913" y="0"/>
                </a:moveTo>
                <a:cubicBezTo>
                  <a:pt x="10819" y="0"/>
                  <a:pt x="10723" y="3"/>
                  <a:pt x="10626" y="7"/>
                </a:cubicBezTo>
                <a:cubicBezTo>
                  <a:pt x="9890" y="7"/>
                  <a:pt x="9153" y="217"/>
                  <a:pt x="8417" y="638"/>
                </a:cubicBezTo>
                <a:cubicBezTo>
                  <a:pt x="7680" y="901"/>
                  <a:pt x="7102" y="1322"/>
                  <a:pt x="6576" y="1953"/>
                </a:cubicBezTo>
                <a:cubicBezTo>
                  <a:pt x="5997" y="2532"/>
                  <a:pt x="5576" y="3269"/>
                  <a:pt x="5366" y="4058"/>
                </a:cubicBezTo>
                <a:cubicBezTo>
                  <a:pt x="5050" y="4847"/>
                  <a:pt x="4945" y="5636"/>
                  <a:pt x="4945" y="6477"/>
                </a:cubicBezTo>
                <a:cubicBezTo>
                  <a:pt x="4998" y="7003"/>
                  <a:pt x="5103" y="7530"/>
                  <a:pt x="5208" y="8056"/>
                </a:cubicBezTo>
                <a:lnTo>
                  <a:pt x="5208" y="8108"/>
                </a:lnTo>
                <a:cubicBezTo>
                  <a:pt x="4261" y="8161"/>
                  <a:pt x="3262" y="8529"/>
                  <a:pt x="2473" y="9055"/>
                </a:cubicBezTo>
                <a:cubicBezTo>
                  <a:pt x="1631" y="9634"/>
                  <a:pt x="1000" y="10370"/>
                  <a:pt x="526" y="11264"/>
                </a:cubicBezTo>
                <a:cubicBezTo>
                  <a:pt x="263" y="11738"/>
                  <a:pt x="105" y="12211"/>
                  <a:pt x="0" y="12737"/>
                </a:cubicBezTo>
                <a:lnTo>
                  <a:pt x="29248" y="12737"/>
                </a:lnTo>
                <a:lnTo>
                  <a:pt x="29248" y="12580"/>
                </a:lnTo>
                <a:cubicBezTo>
                  <a:pt x="29038" y="12317"/>
                  <a:pt x="28880" y="12106"/>
                  <a:pt x="28670" y="11948"/>
                </a:cubicBezTo>
                <a:cubicBezTo>
                  <a:pt x="28302" y="11580"/>
                  <a:pt x="27828" y="11264"/>
                  <a:pt x="27407" y="11001"/>
                </a:cubicBezTo>
                <a:cubicBezTo>
                  <a:pt x="26492" y="10520"/>
                  <a:pt x="25620" y="10258"/>
                  <a:pt x="24631" y="10258"/>
                </a:cubicBezTo>
                <a:cubicBezTo>
                  <a:pt x="24540" y="10258"/>
                  <a:pt x="24449" y="10261"/>
                  <a:pt x="24356" y="10265"/>
                </a:cubicBezTo>
                <a:cubicBezTo>
                  <a:pt x="23567" y="10265"/>
                  <a:pt x="22831" y="10475"/>
                  <a:pt x="22147" y="10896"/>
                </a:cubicBezTo>
                <a:cubicBezTo>
                  <a:pt x="22042" y="10949"/>
                  <a:pt x="21884" y="10949"/>
                  <a:pt x="21831" y="11001"/>
                </a:cubicBezTo>
                <a:cubicBezTo>
                  <a:pt x="21515" y="10212"/>
                  <a:pt x="21042" y="9581"/>
                  <a:pt x="20463" y="8950"/>
                </a:cubicBezTo>
                <a:cubicBezTo>
                  <a:pt x="20043" y="8634"/>
                  <a:pt x="19569" y="8319"/>
                  <a:pt x="19201" y="8056"/>
                </a:cubicBezTo>
                <a:cubicBezTo>
                  <a:pt x="18412" y="7582"/>
                  <a:pt x="17623" y="7372"/>
                  <a:pt x="16781" y="7319"/>
                </a:cubicBezTo>
                <a:cubicBezTo>
                  <a:pt x="16834" y="6846"/>
                  <a:pt x="16886" y="6425"/>
                  <a:pt x="16834" y="5951"/>
                </a:cubicBezTo>
                <a:cubicBezTo>
                  <a:pt x="16781" y="5425"/>
                  <a:pt x="16623" y="4899"/>
                  <a:pt x="16571" y="4373"/>
                </a:cubicBezTo>
                <a:cubicBezTo>
                  <a:pt x="16255" y="3321"/>
                  <a:pt x="15729" y="2479"/>
                  <a:pt x="14992" y="1690"/>
                </a:cubicBezTo>
                <a:cubicBezTo>
                  <a:pt x="14572" y="1322"/>
                  <a:pt x="14151" y="1007"/>
                  <a:pt x="13730" y="743"/>
                </a:cubicBezTo>
                <a:cubicBezTo>
                  <a:pt x="12814" y="262"/>
                  <a:pt x="11943" y="0"/>
                  <a:pt x="10913" y="0"/>
                </a:cubicBezTo>
                <a:close/>
              </a:path>
            </a:pathLst>
          </a:custGeom>
          <a:solidFill>
            <a:srgbClr val="7BB8EF">
              <a:alpha val="34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26" name="Google Shape;2826;p9"/>
          <p:cNvSpPr/>
          <p:nvPr/>
        </p:nvSpPr>
        <p:spPr>
          <a:xfrm>
            <a:off x="8624656" y="1689031"/>
            <a:ext cx="431222" cy="174128"/>
          </a:xfrm>
          <a:custGeom>
            <a:avLst/>
            <a:gdLst/>
            <a:ahLst/>
            <a:cxnLst/>
            <a:rect l="l" t="t" r="r" b="b"/>
            <a:pathLst>
              <a:path w="14993" h="7681" extrusionOk="0">
                <a:moveTo>
                  <a:pt x="6313" y="0"/>
                </a:moveTo>
                <a:cubicBezTo>
                  <a:pt x="5734" y="0"/>
                  <a:pt x="5208" y="105"/>
                  <a:pt x="4682" y="421"/>
                </a:cubicBezTo>
                <a:cubicBezTo>
                  <a:pt x="4156" y="631"/>
                  <a:pt x="3682" y="947"/>
                  <a:pt x="3314" y="1368"/>
                </a:cubicBezTo>
                <a:cubicBezTo>
                  <a:pt x="2841" y="1736"/>
                  <a:pt x="2578" y="2262"/>
                  <a:pt x="2420" y="2893"/>
                </a:cubicBezTo>
                <a:cubicBezTo>
                  <a:pt x="2157" y="3419"/>
                  <a:pt x="2052" y="3998"/>
                  <a:pt x="2104" y="4577"/>
                </a:cubicBezTo>
                <a:cubicBezTo>
                  <a:pt x="2104" y="4734"/>
                  <a:pt x="2157" y="4892"/>
                  <a:pt x="2157" y="5050"/>
                </a:cubicBezTo>
                <a:cubicBezTo>
                  <a:pt x="2104" y="5103"/>
                  <a:pt x="2052" y="5103"/>
                  <a:pt x="1894" y="5155"/>
                </a:cubicBezTo>
                <a:cubicBezTo>
                  <a:pt x="1526" y="5313"/>
                  <a:pt x="1105" y="5576"/>
                  <a:pt x="842" y="5892"/>
                </a:cubicBezTo>
                <a:cubicBezTo>
                  <a:pt x="526" y="6207"/>
                  <a:pt x="316" y="6628"/>
                  <a:pt x="211" y="6996"/>
                </a:cubicBezTo>
                <a:cubicBezTo>
                  <a:pt x="53" y="7207"/>
                  <a:pt x="0" y="7470"/>
                  <a:pt x="0" y="7680"/>
                </a:cubicBezTo>
                <a:lnTo>
                  <a:pt x="14993" y="7680"/>
                </a:lnTo>
                <a:lnTo>
                  <a:pt x="14993" y="7628"/>
                </a:lnTo>
                <a:cubicBezTo>
                  <a:pt x="14993" y="7417"/>
                  <a:pt x="14940" y="7259"/>
                  <a:pt x="14940" y="7102"/>
                </a:cubicBezTo>
                <a:cubicBezTo>
                  <a:pt x="14677" y="6365"/>
                  <a:pt x="14309" y="5681"/>
                  <a:pt x="13783" y="5155"/>
                </a:cubicBezTo>
                <a:cubicBezTo>
                  <a:pt x="13414" y="4997"/>
                  <a:pt x="13099" y="4734"/>
                  <a:pt x="12836" y="4524"/>
                </a:cubicBezTo>
                <a:cubicBezTo>
                  <a:pt x="12257" y="4208"/>
                  <a:pt x="11573" y="3998"/>
                  <a:pt x="10942" y="3998"/>
                </a:cubicBezTo>
                <a:cubicBezTo>
                  <a:pt x="10889" y="3682"/>
                  <a:pt x="10784" y="3314"/>
                  <a:pt x="10732" y="3051"/>
                </a:cubicBezTo>
                <a:cubicBezTo>
                  <a:pt x="10468" y="2367"/>
                  <a:pt x="10100" y="1683"/>
                  <a:pt x="9522" y="1157"/>
                </a:cubicBezTo>
                <a:cubicBezTo>
                  <a:pt x="9206" y="947"/>
                  <a:pt x="8943" y="684"/>
                  <a:pt x="8627" y="473"/>
                </a:cubicBezTo>
                <a:cubicBezTo>
                  <a:pt x="7891" y="105"/>
                  <a:pt x="7154" y="0"/>
                  <a:pt x="6313" y="0"/>
                </a:cubicBezTo>
                <a:close/>
              </a:path>
            </a:pathLst>
          </a:custGeom>
          <a:solidFill>
            <a:srgbClr val="7BB8EF">
              <a:alpha val="34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27" name="Google Shape;2827;p9"/>
          <p:cNvSpPr/>
          <p:nvPr/>
        </p:nvSpPr>
        <p:spPr>
          <a:xfrm>
            <a:off x="6947126" y="2265020"/>
            <a:ext cx="967836" cy="365250"/>
          </a:xfrm>
          <a:custGeom>
            <a:avLst/>
            <a:gdLst/>
            <a:ahLst/>
            <a:cxnLst/>
            <a:rect l="l" t="t" r="r" b="b"/>
            <a:pathLst>
              <a:path w="24725" h="10627" extrusionOk="0">
                <a:moveTo>
                  <a:pt x="7312" y="0"/>
                </a:moveTo>
                <a:cubicBezTo>
                  <a:pt x="6681" y="0"/>
                  <a:pt x="6050" y="210"/>
                  <a:pt x="5471" y="473"/>
                </a:cubicBezTo>
                <a:cubicBezTo>
                  <a:pt x="4892" y="631"/>
                  <a:pt x="4366" y="1052"/>
                  <a:pt x="3893" y="1526"/>
                </a:cubicBezTo>
                <a:cubicBezTo>
                  <a:pt x="3420" y="1946"/>
                  <a:pt x="3104" y="2578"/>
                  <a:pt x="2894" y="3156"/>
                </a:cubicBezTo>
                <a:cubicBezTo>
                  <a:pt x="2630" y="3735"/>
                  <a:pt x="2525" y="4419"/>
                  <a:pt x="2578" y="5050"/>
                </a:cubicBezTo>
                <a:cubicBezTo>
                  <a:pt x="2630" y="5471"/>
                  <a:pt x="2736" y="5892"/>
                  <a:pt x="2788" y="6313"/>
                </a:cubicBezTo>
                <a:cubicBezTo>
                  <a:pt x="2999" y="6891"/>
                  <a:pt x="3262" y="7417"/>
                  <a:pt x="3630" y="7891"/>
                </a:cubicBezTo>
                <a:cubicBezTo>
                  <a:pt x="3157" y="7943"/>
                  <a:pt x="2736" y="8101"/>
                  <a:pt x="2262" y="8259"/>
                </a:cubicBezTo>
                <a:cubicBezTo>
                  <a:pt x="1736" y="8469"/>
                  <a:pt x="1263" y="8785"/>
                  <a:pt x="895" y="9258"/>
                </a:cubicBezTo>
                <a:cubicBezTo>
                  <a:pt x="474" y="9679"/>
                  <a:pt x="211" y="10100"/>
                  <a:pt x="0" y="10626"/>
                </a:cubicBezTo>
                <a:lnTo>
                  <a:pt x="24725" y="10626"/>
                </a:lnTo>
                <a:cubicBezTo>
                  <a:pt x="24462" y="10048"/>
                  <a:pt x="24093" y="9521"/>
                  <a:pt x="23620" y="9048"/>
                </a:cubicBezTo>
                <a:cubicBezTo>
                  <a:pt x="23304" y="8785"/>
                  <a:pt x="22883" y="8522"/>
                  <a:pt x="22568" y="8364"/>
                </a:cubicBezTo>
                <a:cubicBezTo>
                  <a:pt x="21779" y="7943"/>
                  <a:pt x="20937" y="7733"/>
                  <a:pt x="19990" y="7733"/>
                </a:cubicBezTo>
                <a:cubicBezTo>
                  <a:pt x="19622" y="7733"/>
                  <a:pt x="19201" y="7838"/>
                  <a:pt x="18885" y="7943"/>
                </a:cubicBezTo>
                <a:cubicBezTo>
                  <a:pt x="18833" y="7680"/>
                  <a:pt x="18833" y="7417"/>
                  <a:pt x="18780" y="7154"/>
                </a:cubicBezTo>
                <a:cubicBezTo>
                  <a:pt x="18517" y="6365"/>
                  <a:pt x="18096" y="5629"/>
                  <a:pt x="17465" y="5103"/>
                </a:cubicBezTo>
                <a:cubicBezTo>
                  <a:pt x="17097" y="4840"/>
                  <a:pt x="16781" y="4682"/>
                  <a:pt x="16466" y="4419"/>
                </a:cubicBezTo>
                <a:cubicBezTo>
                  <a:pt x="15677" y="3998"/>
                  <a:pt x="14887" y="3788"/>
                  <a:pt x="13941" y="3788"/>
                </a:cubicBezTo>
                <a:cubicBezTo>
                  <a:pt x="13362" y="3788"/>
                  <a:pt x="12888" y="3945"/>
                  <a:pt x="12362" y="4156"/>
                </a:cubicBezTo>
                <a:cubicBezTo>
                  <a:pt x="12310" y="3893"/>
                  <a:pt x="12310" y="3682"/>
                  <a:pt x="12257" y="3419"/>
                </a:cubicBezTo>
                <a:cubicBezTo>
                  <a:pt x="11994" y="2630"/>
                  <a:pt x="11521" y="1894"/>
                  <a:pt x="10942" y="1315"/>
                </a:cubicBezTo>
                <a:cubicBezTo>
                  <a:pt x="10626" y="1052"/>
                  <a:pt x="10258" y="789"/>
                  <a:pt x="9890" y="579"/>
                </a:cubicBezTo>
                <a:cubicBezTo>
                  <a:pt x="9101" y="210"/>
                  <a:pt x="8259" y="0"/>
                  <a:pt x="7312" y="0"/>
                </a:cubicBezTo>
                <a:close/>
              </a:path>
            </a:pathLst>
          </a:custGeom>
          <a:solidFill>
            <a:srgbClr val="7BB8EF">
              <a:alpha val="34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28" name="Google Shape;2828;p9"/>
          <p:cNvSpPr/>
          <p:nvPr/>
        </p:nvSpPr>
        <p:spPr>
          <a:xfrm>
            <a:off x="4671377" y="1063451"/>
            <a:ext cx="967836" cy="365250"/>
          </a:xfrm>
          <a:custGeom>
            <a:avLst/>
            <a:gdLst/>
            <a:ahLst/>
            <a:cxnLst/>
            <a:rect l="l" t="t" r="r" b="b"/>
            <a:pathLst>
              <a:path w="24725" h="10627" extrusionOk="0">
                <a:moveTo>
                  <a:pt x="7312" y="0"/>
                </a:moveTo>
                <a:cubicBezTo>
                  <a:pt x="6681" y="0"/>
                  <a:pt x="6050" y="210"/>
                  <a:pt x="5471" y="473"/>
                </a:cubicBezTo>
                <a:cubicBezTo>
                  <a:pt x="4892" y="631"/>
                  <a:pt x="4366" y="1052"/>
                  <a:pt x="3893" y="1526"/>
                </a:cubicBezTo>
                <a:cubicBezTo>
                  <a:pt x="3420" y="1946"/>
                  <a:pt x="3104" y="2578"/>
                  <a:pt x="2894" y="3156"/>
                </a:cubicBezTo>
                <a:cubicBezTo>
                  <a:pt x="2630" y="3735"/>
                  <a:pt x="2525" y="4419"/>
                  <a:pt x="2578" y="5050"/>
                </a:cubicBezTo>
                <a:cubicBezTo>
                  <a:pt x="2630" y="5471"/>
                  <a:pt x="2736" y="5892"/>
                  <a:pt x="2788" y="6313"/>
                </a:cubicBezTo>
                <a:cubicBezTo>
                  <a:pt x="2999" y="6891"/>
                  <a:pt x="3262" y="7417"/>
                  <a:pt x="3630" y="7891"/>
                </a:cubicBezTo>
                <a:cubicBezTo>
                  <a:pt x="3157" y="7943"/>
                  <a:pt x="2736" y="8101"/>
                  <a:pt x="2262" y="8259"/>
                </a:cubicBezTo>
                <a:cubicBezTo>
                  <a:pt x="1736" y="8469"/>
                  <a:pt x="1263" y="8785"/>
                  <a:pt x="895" y="9258"/>
                </a:cubicBezTo>
                <a:cubicBezTo>
                  <a:pt x="474" y="9679"/>
                  <a:pt x="211" y="10100"/>
                  <a:pt x="0" y="10626"/>
                </a:cubicBezTo>
                <a:lnTo>
                  <a:pt x="24725" y="10626"/>
                </a:lnTo>
                <a:cubicBezTo>
                  <a:pt x="24462" y="10048"/>
                  <a:pt x="24093" y="9521"/>
                  <a:pt x="23620" y="9048"/>
                </a:cubicBezTo>
                <a:cubicBezTo>
                  <a:pt x="23304" y="8785"/>
                  <a:pt x="22883" y="8522"/>
                  <a:pt x="22568" y="8364"/>
                </a:cubicBezTo>
                <a:cubicBezTo>
                  <a:pt x="21779" y="7943"/>
                  <a:pt x="20937" y="7733"/>
                  <a:pt x="19990" y="7733"/>
                </a:cubicBezTo>
                <a:cubicBezTo>
                  <a:pt x="19622" y="7733"/>
                  <a:pt x="19201" y="7838"/>
                  <a:pt x="18885" y="7943"/>
                </a:cubicBezTo>
                <a:cubicBezTo>
                  <a:pt x="18833" y="7680"/>
                  <a:pt x="18833" y="7417"/>
                  <a:pt x="18780" y="7154"/>
                </a:cubicBezTo>
                <a:cubicBezTo>
                  <a:pt x="18517" y="6365"/>
                  <a:pt x="18096" y="5629"/>
                  <a:pt x="17465" y="5103"/>
                </a:cubicBezTo>
                <a:cubicBezTo>
                  <a:pt x="17097" y="4840"/>
                  <a:pt x="16781" y="4682"/>
                  <a:pt x="16466" y="4419"/>
                </a:cubicBezTo>
                <a:cubicBezTo>
                  <a:pt x="15677" y="3998"/>
                  <a:pt x="14887" y="3788"/>
                  <a:pt x="13941" y="3788"/>
                </a:cubicBezTo>
                <a:cubicBezTo>
                  <a:pt x="13362" y="3788"/>
                  <a:pt x="12888" y="3945"/>
                  <a:pt x="12362" y="4156"/>
                </a:cubicBezTo>
                <a:cubicBezTo>
                  <a:pt x="12310" y="3893"/>
                  <a:pt x="12310" y="3682"/>
                  <a:pt x="12257" y="3419"/>
                </a:cubicBezTo>
                <a:cubicBezTo>
                  <a:pt x="11994" y="2630"/>
                  <a:pt x="11521" y="1894"/>
                  <a:pt x="10942" y="1315"/>
                </a:cubicBezTo>
                <a:cubicBezTo>
                  <a:pt x="10626" y="1052"/>
                  <a:pt x="10258" y="789"/>
                  <a:pt x="9890" y="579"/>
                </a:cubicBezTo>
                <a:cubicBezTo>
                  <a:pt x="9101" y="210"/>
                  <a:pt x="8259" y="0"/>
                  <a:pt x="7312" y="0"/>
                </a:cubicBezTo>
                <a:close/>
              </a:path>
            </a:pathLst>
          </a:custGeom>
          <a:solidFill>
            <a:srgbClr val="7BB8EF">
              <a:alpha val="34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829" name="Google Shape;2829;p9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2830" name="Google Shape;2830;p9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831" name="Google Shape;2831;p9"/>
            <p:cNvGrpSpPr/>
            <p:nvPr/>
          </p:nvGrpSpPr>
          <p:grpSpPr>
            <a:xfrm rot="10800000" flipH="1">
              <a:off x="541072" y="7200946"/>
              <a:ext cx="9609875" cy="285829"/>
              <a:chOff x="471460" y="61396"/>
              <a:chExt cx="9609875" cy="285829"/>
            </a:xfrm>
          </p:grpSpPr>
          <p:grpSp>
            <p:nvGrpSpPr>
              <p:cNvPr id="2832" name="Google Shape;2832;p9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2833" name="Google Shape;2833;p9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2834" name="Google Shape;2834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835" name="Google Shape;2835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36" name="Google Shape;2836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37" name="Google Shape;2837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838" name="Google Shape;2838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839" name="Google Shape;2839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40" name="Google Shape;2840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41" name="Google Shape;2841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842" name="Google Shape;2842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843" name="Google Shape;2843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44" name="Google Shape;2844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45" name="Google Shape;2845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846" name="Google Shape;2846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847" name="Google Shape;2847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48" name="Google Shape;2848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49" name="Google Shape;2849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2850" name="Google Shape;2850;p9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2851" name="Google Shape;2851;p9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2852" name="Google Shape;2852;p9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2853" name="Google Shape;2853;p9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54" name="Google Shape;2854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55" name="Google Shape;2855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56" name="Google Shape;2856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857" name="Google Shape;2857;p9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58" name="Google Shape;2858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59" name="Google Shape;2859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60" name="Google Shape;2860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861" name="Google Shape;2861;p9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62" name="Google Shape;2862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63" name="Google Shape;2863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64" name="Google Shape;2864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865" name="Google Shape;2865;p9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66" name="Google Shape;2866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67" name="Google Shape;2867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68" name="Google Shape;2868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2869" name="Google Shape;2869;p9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2870" name="Google Shape;2870;p9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71" name="Google Shape;2871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72" name="Google Shape;2872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73" name="Google Shape;2873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874" name="Google Shape;2874;p9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75" name="Google Shape;2875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76" name="Google Shape;2876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77" name="Google Shape;2877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878" name="Google Shape;2878;p9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79" name="Google Shape;2879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80" name="Google Shape;2880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81" name="Google Shape;2881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882" name="Google Shape;2882;p9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83" name="Google Shape;2883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84" name="Google Shape;2884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85" name="Google Shape;2885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2886" name="Google Shape;2886;p9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2887" name="Google Shape;2887;p9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2888" name="Google Shape;2888;p9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89" name="Google Shape;2889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90" name="Google Shape;2890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91" name="Google Shape;2891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892" name="Google Shape;2892;p9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93" name="Google Shape;2893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94" name="Google Shape;2894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95" name="Google Shape;2895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896" name="Google Shape;2896;p9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97" name="Google Shape;2897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98" name="Google Shape;2898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99" name="Google Shape;2899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00" name="Google Shape;2900;p9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01" name="Google Shape;2901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02" name="Google Shape;2902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03" name="Google Shape;2903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2904" name="Google Shape;2904;p9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2905" name="Google Shape;2905;p9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06" name="Google Shape;2906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07" name="Google Shape;2907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08" name="Google Shape;2908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09" name="Google Shape;2909;p9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10" name="Google Shape;2910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11" name="Google Shape;2911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12" name="Google Shape;2912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13" name="Google Shape;2913;p9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14" name="Google Shape;2914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15" name="Google Shape;2915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16" name="Google Shape;2916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17" name="Google Shape;2917;p9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18" name="Google Shape;2918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19" name="Google Shape;2919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20" name="Google Shape;2920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2921" name="Google Shape;2921;p9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922" name="Google Shape;2922;p9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923" name="Google Shape;2923;p9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24" name="Google Shape;2924;p9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25" name="Google Shape;2925;p9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926" name="Google Shape;2926;p9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927" name="Google Shape;2927;p9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28" name="Google Shape;2928;p9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29" name="Google Shape;2929;p9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930" name="Google Shape;2930;p9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931" name="Google Shape;2931;p9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32" name="Google Shape;2932;p9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33" name="Google Shape;2933;p9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934" name="Google Shape;2934;p9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935" name="Google Shape;2935;p9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36" name="Google Shape;2936;p9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37" name="Google Shape;2937;p9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2938" name="Google Shape;2938;p9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2939" name="Google Shape;2939;p9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2940" name="Google Shape;2940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941" name="Google Shape;2941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942" name="Google Shape;2942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943" name="Google Shape;2943;p9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2944" name="Google Shape;2944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945" name="Google Shape;2945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946" name="Google Shape;2946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2947" name="Google Shape;2947;p9"/>
            <p:cNvGrpSpPr/>
            <p:nvPr/>
          </p:nvGrpSpPr>
          <p:grpSpPr>
            <a:xfrm>
              <a:off x="471460" y="61396"/>
              <a:ext cx="9609875" cy="285829"/>
              <a:chOff x="471460" y="61396"/>
              <a:chExt cx="9609875" cy="285829"/>
            </a:xfrm>
          </p:grpSpPr>
          <p:grpSp>
            <p:nvGrpSpPr>
              <p:cNvPr id="2948" name="Google Shape;2948;p9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2949" name="Google Shape;2949;p9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2950" name="Google Shape;2950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951" name="Google Shape;2951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52" name="Google Shape;2952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53" name="Google Shape;2953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954" name="Google Shape;2954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955" name="Google Shape;2955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56" name="Google Shape;2956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57" name="Google Shape;2957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958" name="Google Shape;2958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959" name="Google Shape;2959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60" name="Google Shape;2960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61" name="Google Shape;2961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962" name="Google Shape;2962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963" name="Google Shape;2963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64" name="Google Shape;2964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65" name="Google Shape;2965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2966" name="Google Shape;2966;p9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2967" name="Google Shape;2967;p9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2968" name="Google Shape;2968;p9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2969" name="Google Shape;2969;p9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70" name="Google Shape;2970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71" name="Google Shape;2971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72" name="Google Shape;2972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73" name="Google Shape;2973;p9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74" name="Google Shape;2974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75" name="Google Shape;2975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76" name="Google Shape;2976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77" name="Google Shape;2977;p9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78" name="Google Shape;2978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79" name="Google Shape;2979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80" name="Google Shape;2980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81" name="Google Shape;2981;p9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82" name="Google Shape;2982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83" name="Google Shape;2983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84" name="Google Shape;2984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2985" name="Google Shape;2985;p9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2986" name="Google Shape;2986;p9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87" name="Google Shape;2987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88" name="Google Shape;2988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89" name="Google Shape;2989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90" name="Google Shape;2990;p9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91" name="Google Shape;2991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92" name="Google Shape;2992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93" name="Google Shape;2993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94" name="Google Shape;2994;p9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95" name="Google Shape;2995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96" name="Google Shape;2996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97" name="Google Shape;2997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98" name="Google Shape;2998;p9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99" name="Google Shape;2999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00" name="Google Shape;3000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01" name="Google Shape;3001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002" name="Google Shape;3002;p9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3003" name="Google Shape;3003;p9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004" name="Google Shape;3004;p9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005" name="Google Shape;3005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06" name="Google Shape;3006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07" name="Google Shape;3007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008" name="Google Shape;3008;p9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009" name="Google Shape;3009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10" name="Google Shape;3010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11" name="Google Shape;3011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012" name="Google Shape;3012;p9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013" name="Google Shape;3013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14" name="Google Shape;3014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15" name="Google Shape;3015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016" name="Google Shape;3016;p9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017" name="Google Shape;3017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18" name="Google Shape;3018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19" name="Google Shape;3019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3020" name="Google Shape;3020;p9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021" name="Google Shape;3021;p9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022" name="Google Shape;3022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23" name="Google Shape;3023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24" name="Google Shape;3024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025" name="Google Shape;3025;p9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026" name="Google Shape;3026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27" name="Google Shape;3027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28" name="Google Shape;3028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029" name="Google Shape;3029;p9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030" name="Google Shape;3030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31" name="Google Shape;3031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32" name="Google Shape;3032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033" name="Google Shape;3033;p9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034" name="Google Shape;3034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35" name="Google Shape;3035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36" name="Google Shape;3036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037" name="Google Shape;3037;p9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038" name="Google Shape;3038;p9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039" name="Google Shape;3039;p9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40" name="Google Shape;3040;p9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41" name="Google Shape;3041;p9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042" name="Google Shape;3042;p9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043" name="Google Shape;3043;p9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44" name="Google Shape;3044;p9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45" name="Google Shape;3045;p9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046" name="Google Shape;3046;p9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047" name="Google Shape;3047;p9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48" name="Google Shape;3048;p9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49" name="Google Shape;3049;p9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050" name="Google Shape;3050;p9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051" name="Google Shape;3051;p9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52" name="Google Shape;3052;p9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53" name="Google Shape;3053;p9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3054" name="Google Shape;3054;p9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3055" name="Google Shape;3055;p9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056" name="Google Shape;3056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057" name="Google Shape;3057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058" name="Google Shape;3058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059" name="Google Shape;3059;p9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060" name="Google Shape;3060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061" name="Google Shape;3061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062" name="Google Shape;3062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3063" name="Google Shape;3063;p9"/>
            <p:cNvGrpSpPr/>
            <p:nvPr/>
          </p:nvGrpSpPr>
          <p:grpSpPr>
            <a:xfrm>
              <a:off x="73845" y="98713"/>
              <a:ext cx="285829" cy="7341550"/>
              <a:chOff x="73845" y="36500"/>
              <a:chExt cx="285829" cy="7341550"/>
            </a:xfrm>
          </p:grpSpPr>
          <p:grpSp>
            <p:nvGrpSpPr>
              <p:cNvPr id="3064" name="Google Shape;3064;p9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3065" name="Google Shape;3065;p9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066" name="Google Shape;3066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067" name="Google Shape;3067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68" name="Google Shape;3068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69" name="Google Shape;3069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070" name="Google Shape;3070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071" name="Google Shape;3071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72" name="Google Shape;3072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73" name="Google Shape;3073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074" name="Google Shape;3074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075" name="Google Shape;3075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76" name="Google Shape;3076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77" name="Google Shape;3077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078" name="Google Shape;3078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079" name="Google Shape;3079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80" name="Google Shape;3080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81" name="Google Shape;3081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082" name="Google Shape;3082;p9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083" name="Google Shape;3083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084" name="Google Shape;3084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85" name="Google Shape;3085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86" name="Google Shape;3086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087" name="Google Shape;3087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088" name="Google Shape;3088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89" name="Google Shape;3089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90" name="Google Shape;3090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091" name="Google Shape;3091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092" name="Google Shape;3092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93" name="Google Shape;3093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94" name="Google Shape;3094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095" name="Google Shape;3095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096" name="Google Shape;3096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97" name="Google Shape;3097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98" name="Google Shape;3098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099" name="Google Shape;3099;p9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3100" name="Google Shape;3100;p9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101" name="Google Shape;3101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02" name="Google Shape;3102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03" name="Google Shape;3103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04" name="Google Shape;3104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05" name="Google Shape;3105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06" name="Google Shape;3106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07" name="Google Shape;3107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08" name="Google Shape;3108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09" name="Google Shape;3109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10" name="Google Shape;3110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11" name="Google Shape;3111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12" name="Google Shape;3112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13" name="Google Shape;3113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14" name="Google Shape;3114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15" name="Google Shape;3115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16" name="Google Shape;3116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117" name="Google Shape;3117;p9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118" name="Google Shape;3118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19" name="Google Shape;3119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20" name="Google Shape;3120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21" name="Google Shape;3121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22" name="Google Shape;3122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23" name="Google Shape;3123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24" name="Google Shape;3124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25" name="Google Shape;3125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26" name="Google Shape;3126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27" name="Google Shape;3127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28" name="Google Shape;3128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29" name="Google Shape;3129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30" name="Google Shape;3130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31" name="Google Shape;3131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32" name="Google Shape;3132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33" name="Google Shape;3133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134" name="Google Shape;3134;p9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3135" name="Google Shape;3135;p9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136" name="Google Shape;3136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37" name="Google Shape;3137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38" name="Google Shape;3138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139" name="Google Shape;3139;p9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140" name="Google Shape;3140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41" name="Google Shape;3141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42" name="Google Shape;3142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143" name="Google Shape;3143;p9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144" name="Google Shape;3144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45" name="Google Shape;3145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46" name="Google Shape;3146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147" name="Google Shape;3147;p9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148" name="Google Shape;3148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49" name="Google Shape;3149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50" name="Google Shape;3150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3151" name="Google Shape;3151;p9"/>
            <p:cNvGrpSpPr/>
            <p:nvPr/>
          </p:nvGrpSpPr>
          <p:grpSpPr>
            <a:xfrm>
              <a:off x="10332320" y="145213"/>
              <a:ext cx="285829" cy="7341550"/>
              <a:chOff x="73845" y="36500"/>
              <a:chExt cx="285829" cy="7341550"/>
            </a:xfrm>
          </p:grpSpPr>
          <p:grpSp>
            <p:nvGrpSpPr>
              <p:cNvPr id="3152" name="Google Shape;3152;p9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3153" name="Google Shape;3153;p9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154" name="Google Shape;3154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55" name="Google Shape;3155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56" name="Google Shape;3156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57" name="Google Shape;3157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58" name="Google Shape;3158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59" name="Google Shape;3159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60" name="Google Shape;3160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61" name="Google Shape;3161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62" name="Google Shape;3162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63" name="Google Shape;3163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64" name="Google Shape;3164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65" name="Google Shape;3165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66" name="Google Shape;3166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67" name="Google Shape;3167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68" name="Google Shape;3168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69" name="Google Shape;3169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170" name="Google Shape;3170;p9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171" name="Google Shape;3171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72" name="Google Shape;3172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73" name="Google Shape;3173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74" name="Google Shape;3174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75" name="Google Shape;3175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76" name="Google Shape;3176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77" name="Google Shape;3177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78" name="Google Shape;3178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79" name="Google Shape;3179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80" name="Google Shape;3180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81" name="Google Shape;3181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82" name="Google Shape;3182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83" name="Google Shape;3183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84" name="Google Shape;3184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85" name="Google Shape;3185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86" name="Google Shape;3186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187" name="Google Shape;3187;p9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3188" name="Google Shape;3188;p9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189" name="Google Shape;3189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90" name="Google Shape;3190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91" name="Google Shape;3191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92" name="Google Shape;3192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93" name="Google Shape;3193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94" name="Google Shape;3194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95" name="Google Shape;3195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96" name="Google Shape;3196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97" name="Google Shape;3197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98" name="Google Shape;3198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99" name="Google Shape;3199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00" name="Google Shape;3200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201" name="Google Shape;3201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202" name="Google Shape;3202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03" name="Google Shape;3203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04" name="Google Shape;3204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205" name="Google Shape;3205;p9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206" name="Google Shape;3206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207" name="Google Shape;3207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08" name="Google Shape;3208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09" name="Google Shape;3209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210" name="Google Shape;3210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211" name="Google Shape;3211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12" name="Google Shape;3212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13" name="Google Shape;3213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214" name="Google Shape;3214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215" name="Google Shape;3215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16" name="Google Shape;3216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17" name="Google Shape;3217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218" name="Google Shape;3218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219" name="Google Shape;3219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20" name="Google Shape;3220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21" name="Google Shape;3221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222" name="Google Shape;3222;p9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3223" name="Google Shape;3223;p9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224" name="Google Shape;3224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25" name="Google Shape;3225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26" name="Google Shape;3226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227" name="Google Shape;3227;p9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228" name="Google Shape;3228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29" name="Google Shape;3229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30" name="Google Shape;3230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231" name="Google Shape;3231;p9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232" name="Google Shape;3232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33" name="Google Shape;3233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34" name="Google Shape;3234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235" name="Google Shape;3235;p9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236" name="Google Shape;3236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37" name="Google Shape;3237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38" name="Google Shape;3238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3239" name="Google Shape;3239;p9"/>
          <p:cNvGrpSpPr/>
          <p:nvPr/>
        </p:nvGrpSpPr>
        <p:grpSpPr>
          <a:xfrm>
            <a:off x="8822363" y="4761837"/>
            <a:ext cx="2982353" cy="2107812"/>
            <a:chOff x="2130575" y="4054150"/>
            <a:chExt cx="1526875" cy="1369175"/>
          </a:xfrm>
        </p:grpSpPr>
        <p:sp>
          <p:nvSpPr>
            <p:cNvPr id="3240" name="Google Shape;3240;p9"/>
            <p:cNvSpPr/>
            <p:nvPr/>
          </p:nvSpPr>
          <p:spPr>
            <a:xfrm>
              <a:off x="3123500" y="4200050"/>
              <a:ext cx="422175" cy="528900"/>
            </a:xfrm>
            <a:custGeom>
              <a:avLst/>
              <a:gdLst/>
              <a:ahLst/>
              <a:cxnLst/>
              <a:rect l="l" t="t" r="r" b="b"/>
              <a:pathLst>
                <a:path w="16887" h="21156" extrusionOk="0">
                  <a:moveTo>
                    <a:pt x="13715" y="0"/>
                  </a:moveTo>
                  <a:cubicBezTo>
                    <a:pt x="13650" y="0"/>
                    <a:pt x="13585" y="3"/>
                    <a:pt x="13520" y="8"/>
                  </a:cubicBezTo>
                  <a:cubicBezTo>
                    <a:pt x="12152" y="60"/>
                    <a:pt x="11100" y="1323"/>
                    <a:pt x="11258" y="2690"/>
                  </a:cubicBezTo>
                  <a:cubicBezTo>
                    <a:pt x="11310" y="2743"/>
                    <a:pt x="11626" y="8477"/>
                    <a:pt x="8996" y="11528"/>
                  </a:cubicBezTo>
                  <a:cubicBezTo>
                    <a:pt x="7312" y="13422"/>
                    <a:pt x="3262" y="15421"/>
                    <a:pt x="1841" y="15999"/>
                  </a:cubicBezTo>
                  <a:cubicBezTo>
                    <a:pt x="579" y="16525"/>
                    <a:pt x="0" y="18051"/>
                    <a:pt x="526" y="19366"/>
                  </a:cubicBezTo>
                  <a:cubicBezTo>
                    <a:pt x="944" y="20410"/>
                    <a:pt x="2024" y="21156"/>
                    <a:pt x="3084" y="21156"/>
                  </a:cubicBezTo>
                  <a:cubicBezTo>
                    <a:pt x="3359" y="21156"/>
                    <a:pt x="3633" y="21105"/>
                    <a:pt x="3893" y="20997"/>
                  </a:cubicBezTo>
                  <a:cubicBezTo>
                    <a:pt x="4524" y="20734"/>
                    <a:pt x="10100" y="18156"/>
                    <a:pt x="12836" y="15000"/>
                  </a:cubicBezTo>
                  <a:cubicBezTo>
                    <a:pt x="16886" y="10318"/>
                    <a:pt x="16255" y="2638"/>
                    <a:pt x="16255" y="2322"/>
                  </a:cubicBezTo>
                  <a:cubicBezTo>
                    <a:pt x="16105" y="1018"/>
                    <a:pt x="15045" y="0"/>
                    <a:pt x="137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1" name="Google Shape;3241;p9"/>
            <p:cNvSpPr/>
            <p:nvPr/>
          </p:nvSpPr>
          <p:spPr>
            <a:xfrm>
              <a:off x="2130575" y="4693650"/>
              <a:ext cx="614175" cy="277850"/>
            </a:xfrm>
            <a:custGeom>
              <a:avLst/>
              <a:gdLst/>
              <a:ahLst/>
              <a:cxnLst/>
              <a:rect l="l" t="t" r="r" b="b"/>
              <a:pathLst>
                <a:path w="24567" h="11114" extrusionOk="0">
                  <a:moveTo>
                    <a:pt x="2841" y="1"/>
                  </a:moveTo>
                  <a:cubicBezTo>
                    <a:pt x="2308" y="1"/>
                    <a:pt x="1772" y="169"/>
                    <a:pt x="1316" y="516"/>
                  </a:cubicBezTo>
                  <a:cubicBezTo>
                    <a:pt x="211" y="1358"/>
                    <a:pt x="1" y="2936"/>
                    <a:pt x="842" y="3988"/>
                  </a:cubicBezTo>
                  <a:cubicBezTo>
                    <a:pt x="1053" y="4251"/>
                    <a:pt x="5787" y="10301"/>
                    <a:pt x="11889" y="11037"/>
                  </a:cubicBezTo>
                  <a:cubicBezTo>
                    <a:pt x="12371" y="11090"/>
                    <a:pt x="12872" y="11113"/>
                    <a:pt x="13381" y="11113"/>
                  </a:cubicBezTo>
                  <a:cubicBezTo>
                    <a:pt x="17482" y="11113"/>
                    <a:pt x="22164" y="9594"/>
                    <a:pt x="22726" y="9407"/>
                  </a:cubicBezTo>
                  <a:cubicBezTo>
                    <a:pt x="23988" y="8881"/>
                    <a:pt x="24567" y="7197"/>
                    <a:pt x="24094" y="5987"/>
                  </a:cubicBezTo>
                  <a:cubicBezTo>
                    <a:pt x="23760" y="4944"/>
                    <a:pt x="22731" y="4265"/>
                    <a:pt x="21663" y="4265"/>
                  </a:cubicBezTo>
                  <a:cubicBezTo>
                    <a:pt x="21385" y="4265"/>
                    <a:pt x="21104" y="4311"/>
                    <a:pt x="20832" y="4409"/>
                  </a:cubicBezTo>
                  <a:cubicBezTo>
                    <a:pt x="19561" y="4880"/>
                    <a:pt x="15972" y="5983"/>
                    <a:pt x="13346" y="5983"/>
                  </a:cubicBezTo>
                  <a:cubicBezTo>
                    <a:pt x="13038" y="5983"/>
                    <a:pt x="12744" y="5968"/>
                    <a:pt x="12468" y="5935"/>
                  </a:cubicBezTo>
                  <a:cubicBezTo>
                    <a:pt x="8470" y="5461"/>
                    <a:pt x="4945" y="990"/>
                    <a:pt x="4840" y="990"/>
                  </a:cubicBezTo>
                  <a:cubicBezTo>
                    <a:pt x="4346" y="341"/>
                    <a:pt x="3598" y="1"/>
                    <a:pt x="28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2" name="Google Shape;3242;p9"/>
            <p:cNvSpPr/>
            <p:nvPr/>
          </p:nvSpPr>
          <p:spPr>
            <a:xfrm>
              <a:off x="2409375" y="4054150"/>
              <a:ext cx="1248075" cy="1369175"/>
            </a:xfrm>
            <a:custGeom>
              <a:avLst/>
              <a:gdLst/>
              <a:ahLst/>
              <a:cxnLst/>
              <a:rect l="l" t="t" r="r" b="b"/>
              <a:pathLst>
                <a:path w="49923" h="54767" extrusionOk="0">
                  <a:moveTo>
                    <a:pt x="15118" y="1"/>
                  </a:moveTo>
                  <a:cubicBezTo>
                    <a:pt x="13475" y="1"/>
                    <a:pt x="11831" y="258"/>
                    <a:pt x="10259" y="793"/>
                  </a:cubicBezTo>
                  <a:cubicBezTo>
                    <a:pt x="2789" y="3371"/>
                    <a:pt x="1" y="12314"/>
                    <a:pt x="1579" y="19310"/>
                  </a:cubicBezTo>
                  <a:cubicBezTo>
                    <a:pt x="4314" y="29253"/>
                    <a:pt x="8628" y="45192"/>
                    <a:pt x="12205" y="54766"/>
                  </a:cubicBezTo>
                  <a:lnTo>
                    <a:pt x="49923" y="54766"/>
                  </a:lnTo>
                  <a:cubicBezTo>
                    <a:pt x="49923" y="54766"/>
                    <a:pt x="48345" y="50189"/>
                    <a:pt x="46398" y="45245"/>
                  </a:cubicBezTo>
                  <a:cubicBezTo>
                    <a:pt x="41296" y="32672"/>
                    <a:pt x="35404" y="20573"/>
                    <a:pt x="29196" y="8632"/>
                  </a:cubicBezTo>
                  <a:cubicBezTo>
                    <a:pt x="26657" y="3184"/>
                    <a:pt x="20896" y="1"/>
                    <a:pt x="151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3" name="Google Shape;3243;p9"/>
            <p:cNvSpPr/>
            <p:nvPr/>
          </p:nvSpPr>
          <p:spPr>
            <a:xfrm>
              <a:off x="2611900" y="4605225"/>
              <a:ext cx="641825" cy="388175"/>
            </a:xfrm>
            <a:custGeom>
              <a:avLst/>
              <a:gdLst/>
              <a:ahLst/>
              <a:cxnLst/>
              <a:rect l="l" t="t" r="r" b="b"/>
              <a:pathLst>
                <a:path w="25673" h="15527" extrusionOk="0">
                  <a:moveTo>
                    <a:pt x="21690" y="1"/>
                  </a:moveTo>
                  <a:cubicBezTo>
                    <a:pt x="19235" y="1"/>
                    <a:pt x="15521" y="1871"/>
                    <a:pt x="11784" y="3317"/>
                  </a:cubicBezTo>
                  <a:cubicBezTo>
                    <a:pt x="6208" y="5474"/>
                    <a:pt x="1" y="6947"/>
                    <a:pt x="1369" y="10524"/>
                  </a:cubicBezTo>
                  <a:cubicBezTo>
                    <a:pt x="2450" y="13208"/>
                    <a:pt x="7285" y="15526"/>
                    <a:pt x="11992" y="15526"/>
                  </a:cubicBezTo>
                  <a:cubicBezTo>
                    <a:pt x="13465" y="15526"/>
                    <a:pt x="14926" y="15299"/>
                    <a:pt x="16256" y="14785"/>
                  </a:cubicBezTo>
                  <a:cubicBezTo>
                    <a:pt x="21779" y="12628"/>
                    <a:pt x="25672" y="5158"/>
                    <a:pt x="24252" y="1634"/>
                  </a:cubicBezTo>
                  <a:cubicBezTo>
                    <a:pt x="23801" y="454"/>
                    <a:pt x="22898" y="1"/>
                    <a:pt x="21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4" name="Google Shape;3244;p9"/>
            <p:cNvSpPr/>
            <p:nvPr/>
          </p:nvSpPr>
          <p:spPr>
            <a:xfrm>
              <a:off x="2554050" y="4192525"/>
              <a:ext cx="483975" cy="427075"/>
            </a:xfrm>
            <a:custGeom>
              <a:avLst/>
              <a:gdLst/>
              <a:ahLst/>
              <a:cxnLst/>
              <a:rect l="l" t="t" r="r" b="b"/>
              <a:pathLst>
                <a:path w="19359" h="17083" extrusionOk="0">
                  <a:moveTo>
                    <a:pt x="9663" y="0"/>
                  </a:moveTo>
                  <a:cubicBezTo>
                    <a:pt x="8637" y="0"/>
                    <a:pt x="7592" y="184"/>
                    <a:pt x="6576" y="572"/>
                  </a:cubicBezTo>
                  <a:cubicBezTo>
                    <a:pt x="2157" y="2308"/>
                    <a:pt x="0" y="7200"/>
                    <a:pt x="1736" y="11619"/>
                  </a:cubicBezTo>
                  <a:cubicBezTo>
                    <a:pt x="3032" y="15021"/>
                    <a:pt x="6262" y="17082"/>
                    <a:pt x="9696" y="17082"/>
                  </a:cubicBezTo>
                  <a:cubicBezTo>
                    <a:pt x="10722" y="17082"/>
                    <a:pt x="11767" y="16898"/>
                    <a:pt x="12783" y="16511"/>
                  </a:cubicBezTo>
                  <a:cubicBezTo>
                    <a:pt x="17202" y="14775"/>
                    <a:pt x="19359" y="9830"/>
                    <a:pt x="17623" y="5464"/>
                  </a:cubicBezTo>
                  <a:cubicBezTo>
                    <a:pt x="16327" y="2062"/>
                    <a:pt x="13097" y="0"/>
                    <a:pt x="96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5" name="Google Shape;3245;p9"/>
            <p:cNvSpPr/>
            <p:nvPr/>
          </p:nvSpPr>
          <p:spPr>
            <a:xfrm>
              <a:off x="2554050" y="4192525"/>
              <a:ext cx="483975" cy="427075"/>
            </a:xfrm>
            <a:custGeom>
              <a:avLst/>
              <a:gdLst/>
              <a:ahLst/>
              <a:cxnLst/>
              <a:rect l="l" t="t" r="r" b="b"/>
              <a:pathLst>
                <a:path w="19359" h="17083" extrusionOk="0">
                  <a:moveTo>
                    <a:pt x="9663" y="0"/>
                  </a:moveTo>
                  <a:cubicBezTo>
                    <a:pt x="8637" y="0"/>
                    <a:pt x="7592" y="184"/>
                    <a:pt x="6576" y="572"/>
                  </a:cubicBezTo>
                  <a:cubicBezTo>
                    <a:pt x="2157" y="2308"/>
                    <a:pt x="0" y="7200"/>
                    <a:pt x="1736" y="11619"/>
                  </a:cubicBezTo>
                  <a:cubicBezTo>
                    <a:pt x="3032" y="15021"/>
                    <a:pt x="6262" y="17082"/>
                    <a:pt x="9696" y="17082"/>
                  </a:cubicBezTo>
                  <a:cubicBezTo>
                    <a:pt x="10722" y="17082"/>
                    <a:pt x="11767" y="16898"/>
                    <a:pt x="12783" y="16511"/>
                  </a:cubicBezTo>
                  <a:cubicBezTo>
                    <a:pt x="17202" y="14775"/>
                    <a:pt x="19359" y="9830"/>
                    <a:pt x="17623" y="5464"/>
                  </a:cubicBezTo>
                  <a:cubicBezTo>
                    <a:pt x="16327" y="2062"/>
                    <a:pt x="13097" y="0"/>
                    <a:pt x="96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6" name="Google Shape;3246;p9"/>
            <p:cNvSpPr/>
            <p:nvPr/>
          </p:nvSpPr>
          <p:spPr>
            <a:xfrm>
              <a:off x="2575075" y="4317275"/>
              <a:ext cx="441925" cy="302325"/>
            </a:xfrm>
            <a:custGeom>
              <a:avLst/>
              <a:gdLst/>
              <a:ahLst/>
              <a:cxnLst/>
              <a:rect l="l" t="t" r="r" b="b"/>
              <a:pathLst>
                <a:path w="17677" h="12093" extrusionOk="0">
                  <a:moveTo>
                    <a:pt x="1106" y="0"/>
                  </a:moveTo>
                  <a:lnTo>
                    <a:pt x="1106" y="0"/>
                  </a:lnTo>
                  <a:cubicBezTo>
                    <a:pt x="159" y="2052"/>
                    <a:pt x="1" y="4419"/>
                    <a:pt x="895" y="6629"/>
                  </a:cubicBezTo>
                  <a:cubicBezTo>
                    <a:pt x="2191" y="10031"/>
                    <a:pt x="5421" y="12092"/>
                    <a:pt x="8855" y="12092"/>
                  </a:cubicBezTo>
                  <a:cubicBezTo>
                    <a:pt x="9881" y="12092"/>
                    <a:pt x="10926" y="11908"/>
                    <a:pt x="11942" y="11521"/>
                  </a:cubicBezTo>
                  <a:cubicBezTo>
                    <a:pt x="15572" y="10101"/>
                    <a:pt x="17676" y="6418"/>
                    <a:pt x="17308" y="2736"/>
                  </a:cubicBezTo>
                  <a:lnTo>
                    <a:pt x="17308" y="2736"/>
                  </a:lnTo>
                  <a:cubicBezTo>
                    <a:pt x="16887" y="5103"/>
                    <a:pt x="15309" y="7260"/>
                    <a:pt x="12311" y="8470"/>
                  </a:cubicBezTo>
                  <a:cubicBezTo>
                    <a:pt x="11202" y="8911"/>
                    <a:pt x="10140" y="9110"/>
                    <a:pt x="9142" y="9110"/>
                  </a:cubicBezTo>
                  <a:cubicBezTo>
                    <a:pt x="4312" y="9110"/>
                    <a:pt x="975" y="4447"/>
                    <a:pt x="1106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7" name="Google Shape;3247;p9"/>
            <p:cNvSpPr/>
            <p:nvPr/>
          </p:nvSpPr>
          <p:spPr>
            <a:xfrm>
              <a:off x="2697400" y="4319950"/>
              <a:ext cx="195975" cy="172200"/>
            </a:xfrm>
            <a:custGeom>
              <a:avLst/>
              <a:gdLst/>
              <a:ahLst/>
              <a:cxnLst/>
              <a:rect l="l" t="t" r="r" b="b"/>
              <a:pathLst>
                <a:path w="7839" h="6888" extrusionOk="0">
                  <a:moveTo>
                    <a:pt x="3895" y="1"/>
                  </a:moveTo>
                  <a:cubicBezTo>
                    <a:pt x="3492" y="1"/>
                    <a:pt x="3082" y="68"/>
                    <a:pt x="2683" y="209"/>
                  </a:cubicBezTo>
                  <a:cubicBezTo>
                    <a:pt x="947" y="945"/>
                    <a:pt x="0" y="2892"/>
                    <a:pt x="737" y="4680"/>
                  </a:cubicBezTo>
                  <a:cubicBezTo>
                    <a:pt x="1268" y="6070"/>
                    <a:pt x="2593" y="6888"/>
                    <a:pt x="3996" y="6888"/>
                  </a:cubicBezTo>
                  <a:cubicBezTo>
                    <a:pt x="4399" y="6888"/>
                    <a:pt x="4809" y="6820"/>
                    <a:pt x="5208" y="6679"/>
                  </a:cubicBezTo>
                  <a:cubicBezTo>
                    <a:pt x="6944" y="5943"/>
                    <a:pt x="7838" y="3944"/>
                    <a:pt x="7155" y="2208"/>
                  </a:cubicBezTo>
                  <a:cubicBezTo>
                    <a:pt x="6623" y="819"/>
                    <a:pt x="5298" y="1"/>
                    <a:pt x="3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8" name="Google Shape;3248;p9"/>
            <p:cNvSpPr/>
            <p:nvPr/>
          </p:nvSpPr>
          <p:spPr>
            <a:xfrm>
              <a:off x="2703975" y="4703925"/>
              <a:ext cx="168350" cy="100600"/>
            </a:xfrm>
            <a:custGeom>
              <a:avLst/>
              <a:gdLst/>
              <a:ahLst/>
              <a:cxnLst/>
              <a:rect l="l" t="t" r="r" b="b"/>
              <a:pathLst>
                <a:path w="6734" h="4024" extrusionOk="0">
                  <a:moveTo>
                    <a:pt x="6471" y="0"/>
                  </a:moveTo>
                  <a:lnTo>
                    <a:pt x="6471" y="0"/>
                  </a:lnTo>
                  <a:cubicBezTo>
                    <a:pt x="4103" y="842"/>
                    <a:pt x="1736" y="1684"/>
                    <a:pt x="0" y="2630"/>
                  </a:cubicBezTo>
                  <a:cubicBezTo>
                    <a:pt x="723" y="3506"/>
                    <a:pt x="1805" y="4023"/>
                    <a:pt x="2925" y="4023"/>
                  </a:cubicBezTo>
                  <a:cubicBezTo>
                    <a:pt x="3353" y="4023"/>
                    <a:pt x="3787" y="3948"/>
                    <a:pt x="4209" y="3788"/>
                  </a:cubicBezTo>
                  <a:cubicBezTo>
                    <a:pt x="5787" y="3209"/>
                    <a:pt x="6734" y="1578"/>
                    <a:pt x="64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9" name="Google Shape;3249;p9"/>
            <p:cNvSpPr/>
            <p:nvPr/>
          </p:nvSpPr>
          <p:spPr>
            <a:xfrm>
              <a:off x="2945950" y="4613175"/>
              <a:ext cx="165725" cy="97925"/>
            </a:xfrm>
            <a:custGeom>
              <a:avLst/>
              <a:gdLst/>
              <a:ahLst/>
              <a:cxnLst/>
              <a:rect l="l" t="t" r="r" b="b"/>
              <a:pathLst>
                <a:path w="6629" h="3917" extrusionOk="0">
                  <a:moveTo>
                    <a:pt x="6524" y="0"/>
                  </a:moveTo>
                  <a:lnTo>
                    <a:pt x="6524" y="0"/>
                  </a:lnTo>
                  <a:cubicBezTo>
                    <a:pt x="4577" y="474"/>
                    <a:pt x="2368" y="1421"/>
                    <a:pt x="1" y="2420"/>
                  </a:cubicBezTo>
                  <a:cubicBezTo>
                    <a:pt x="651" y="3377"/>
                    <a:pt x="1747" y="3916"/>
                    <a:pt x="2904" y="3916"/>
                  </a:cubicBezTo>
                  <a:cubicBezTo>
                    <a:pt x="3337" y="3916"/>
                    <a:pt x="3779" y="3840"/>
                    <a:pt x="4209" y="3683"/>
                  </a:cubicBezTo>
                  <a:cubicBezTo>
                    <a:pt x="5735" y="3104"/>
                    <a:pt x="6629" y="1526"/>
                    <a:pt x="6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0" name="Google Shape;3250;p9"/>
            <p:cNvSpPr/>
            <p:nvPr/>
          </p:nvSpPr>
          <p:spPr>
            <a:xfrm>
              <a:off x="2840750" y="4831125"/>
              <a:ext cx="316950" cy="162000"/>
            </a:xfrm>
            <a:custGeom>
              <a:avLst/>
              <a:gdLst/>
              <a:ahLst/>
              <a:cxnLst/>
              <a:rect l="l" t="t" r="r" b="b"/>
              <a:pathLst>
                <a:path w="12678" h="6480" extrusionOk="0">
                  <a:moveTo>
                    <a:pt x="8155" y="0"/>
                  </a:moveTo>
                  <a:cubicBezTo>
                    <a:pt x="7135" y="0"/>
                    <a:pt x="6099" y="187"/>
                    <a:pt x="5103" y="594"/>
                  </a:cubicBezTo>
                  <a:cubicBezTo>
                    <a:pt x="2525" y="1593"/>
                    <a:pt x="737" y="3750"/>
                    <a:pt x="0" y="6222"/>
                  </a:cubicBezTo>
                  <a:cubicBezTo>
                    <a:pt x="930" y="6388"/>
                    <a:pt x="1877" y="6480"/>
                    <a:pt x="2820" y="6480"/>
                  </a:cubicBezTo>
                  <a:cubicBezTo>
                    <a:pt x="4278" y="6480"/>
                    <a:pt x="5729" y="6260"/>
                    <a:pt x="7102" y="5749"/>
                  </a:cubicBezTo>
                  <a:cubicBezTo>
                    <a:pt x="9259" y="4907"/>
                    <a:pt x="11152" y="3224"/>
                    <a:pt x="12678" y="1277"/>
                  </a:cubicBezTo>
                  <a:cubicBezTo>
                    <a:pt x="11355" y="471"/>
                    <a:pt x="9774" y="0"/>
                    <a:pt x="81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1890414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52" name="Google Shape;3252;p10"/>
          <p:cNvGrpSpPr/>
          <p:nvPr/>
        </p:nvGrpSpPr>
        <p:grpSpPr>
          <a:xfrm>
            <a:off x="-351269" y="889414"/>
            <a:ext cx="10445629" cy="5028609"/>
            <a:chOff x="-308047" y="980825"/>
            <a:chExt cx="9160327" cy="5545438"/>
          </a:xfrm>
        </p:grpSpPr>
        <p:sp>
          <p:nvSpPr>
            <p:cNvPr id="3253" name="Google Shape;3253;p10"/>
            <p:cNvSpPr/>
            <p:nvPr/>
          </p:nvSpPr>
          <p:spPr>
            <a:xfrm flipH="1">
              <a:off x="-308047" y="5549800"/>
              <a:ext cx="2262118" cy="976463"/>
            </a:xfrm>
            <a:custGeom>
              <a:avLst/>
              <a:gdLst/>
              <a:ahLst/>
              <a:cxnLst/>
              <a:rect l="l" t="t" r="r" b="b"/>
              <a:pathLst>
                <a:path w="29249" h="12738" extrusionOk="0">
                  <a:moveTo>
                    <a:pt x="10913" y="0"/>
                  </a:moveTo>
                  <a:cubicBezTo>
                    <a:pt x="10819" y="0"/>
                    <a:pt x="10723" y="3"/>
                    <a:pt x="10626" y="7"/>
                  </a:cubicBezTo>
                  <a:cubicBezTo>
                    <a:pt x="9890" y="7"/>
                    <a:pt x="9153" y="217"/>
                    <a:pt x="8417" y="638"/>
                  </a:cubicBezTo>
                  <a:cubicBezTo>
                    <a:pt x="7680" y="901"/>
                    <a:pt x="7102" y="1322"/>
                    <a:pt x="6576" y="1953"/>
                  </a:cubicBezTo>
                  <a:cubicBezTo>
                    <a:pt x="5997" y="2532"/>
                    <a:pt x="5576" y="3269"/>
                    <a:pt x="5366" y="4058"/>
                  </a:cubicBezTo>
                  <a:cubicBezTo>
                    <a:pt x="5050" y="4847"/>
                    <a:pt x="4945" y="5636"/>
                    <a:pt x="4945" y="6477"/>
                  </a:cubicBezTo>
                  <a:cubicBezTo>
                    <a:pt x="4998" y="7003"/>
                    <a:pt x="5103" y="7530"/>
                    <a:pt x="5208" y="8056"/>
                  </a:cubicBezTo>
                  <a:lnTo>
                    <a:pt x="5208" y="8108"/>
                  </a:lnTo>
                  <a:cubicBezTo>
                    <a:pt x="4261" y="8161"/>
                    <a:pt x="3262" y="8529"/>
                    <a:pt x="2473" y="9055"/>
                  </a:cubicBezTo>
                  <a:cubicBezTo>
                    <a:pt x="1631" y="9634"/>
                    <a:pt x="1000" y="10370"/>
                    <a:pt x="526" y="11264"/>
                  </a:cubicBezTo>
                  <a:cubicBezTo>
                    <a:pt x="263" y="11738"/>
                    <a:pt x="105" y="12211"/>
                    <a:pt x="0" y="12737"/>
                  </a:cubicBezTo>
                  <a:lnTo>
                    <a:pt x="29248" y="12737"/>
                  </a:lnTo>
                  <a:lnTo>
                    <a:pt x="29248" y="12580"/>
                  </a:lnTo>
                  <a:cubicBezTo>
                    <a:pt x="29038" y="12317"/>
                    <a:pt x="28880" y="12106"/>
                    <a:pt x="28670" y="11948"/>
                  </a:cubicBezTo>
                  <a:cubicBezTo>
                    <a:pt x="28302" y="11580"/>
                    <a:pt x="27828" y="11264"/>
                    <a:pt x="27407" y="11001"/>
                  </a:cubicBezTo>
                  <a:cubicBezTo>
                    <a:pt x="26492" y="10520"/>
                    <a:pt x="25620" y="10258"/>
                    <a:pt x="24631" y="10258"/>
                  </a:cubicBezTo>
                  <a:cubicBezTo>
                    <a:pt x="24540" y="10258"/>
                    <a:pt x="24449" y="10261"/>
                    <a:pt x="24356" y="10265"/>
                  </a:cubicBezTo>
                  <a:cubicBezTo>
                    <a:pt x="23567" y="10265"/>
                    <a:pt x="22831" y="10475"/>
                    <a:pt x="22147" y="10896"/>
                  </a:cubicBezTo>
                  <a:cubicBezTo>
                    <a:pt x="22042" y="10949"/>
                    <a:pt x="21884" y="10949"/>
                    <a:pt x="21831" y="11001"/>
                  </a:cubicBezTo>
                  <a:cubicBezTo>
                    <a:pt x="21515" y="10212"/>
                    <a:pt x="21042" y="9581"/>
                    <a:pt x="20463" y="8950"/>
                  </a:cubicBezTo>
                  <a:cubicBezTo>
                    <a:pt x="20043" y="8634"/>
                    <a:pt x="19569" y="8319"/>
                    <a:pt x="19201" y="8056"/>
                  </a:cubicBezTo>
                  <a:cubicBezTo>
                    <a:pt x="18412" y="7582"/>
                    <a:pt x="17623" y="7372"/>
                    <a:pt x="16781" y="7319"/>
                  </a:cubicBezTo>
                  <a:cubicBezTo>
                    <a:pt x="16834" y="6846"/>
                    <a:pt x="16886" y="6425"/>
                    <a:pt x="16834" y="5951"/>
                  </a:cubicBezTo>
                  <a:cubicBezTo>
                    <a:pt x="16781" y="5425"/>
                    <a:pt x="16623" y="4899"/>
                    <a:pt x="16571" y="4373"/>
                  </a:cubicBezTo>
                  <a:cubicBezTo>
                    <a:pt x="16255" y="3321"/>
                    <a:pt x="15729" y="2479"/>
                    <a:pt x="14992" y="1690"/>
                  </a:cubicBezTo>
                  <a:cubicBezTo>
                    <a:pt x="14572" y="1322"/>
                    <a:pt x="14151" y="1007"/>
                    <a:pt x="13730" y="743"/>
                  </a:cubicBezTo>
                  <a:cubicBezTo>
                    <a:pt x="12814" y="262"/>
                    <a:pt x="11943" y="0"/>
                    <a:pt x="109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4" name="Google Shape;3254;p10"/>
            <p:cNvSpPr/>
            <p:nvPr/>
          </p:nvSpPr>
          <p:spPr>
            <a:xfrm>
              <a:off x="8474119" y="980825"/>
              <a:ext cx="378161" cy="192025"/>
            </a:xfrm>
            <a:custGeom>
              <a:avLst/>
              <a:gdLst/>
              <a:ahLst/>
              <a:cxnLst/>
              <a:rect l="l" t="t" r="r" b="b"/>
              <a:pathLst>
                <a:path w="14993" h="7681" extrusionOk="0">
                  <a:moveTo>
                    <a:pt x="6313" y="0"/>
                  </a:moveTo>
                  <a:cubicBezTo>
                    <a:pt x="5734" y="0"/>
                    <a:pt x="5208" y="105"/>
                    <a:pt x="4682" y="421"/>
                  </a:cubicBezTo>
                  <a:cubicBezTo>
                    <a:pt x="4156" y="631"/>
                    <a:pt x="3682" y="947"/>
                    <a:pt x="3314" y="1368"/>
                  </a:cubicBezTo>
                  <a:cubicBezTo>
                    <a:pt x="2841" y="1736"/>
                    <a:pt x="2578" y="2262"/>
                    <a:pt x="2420" y="2893"/>
                  </a:cubicBezTo>
                  <a:cubicBezTo>
                    <a:pt x="2157" y="3419"/>
                    <a:pt x="2052" y="3998"/>
                    <a:pt x="2104" y="4577"/>
                  </a:cubicBezTo>
                  <a:cubicBezTo>
                    <a:pt x="2104" y="4734"/>
                    <a:pt x="2157" y="4892"/>
                    <a:pt x="2157" y="5050"/>
                  </a:cubicBezTo>
                  <a:cubicBezTo>
                    <a:pt x="2104" y="5103"/>
                    <a:pt x="2052" y="5103"/>
                    <a:pt x="1894" y="5155"/>
                  </a:cubicBezTo>
                  <a:cubicBezTo>
                    <a:pt x="1526" y="5313"/>
                    <a:pt x="1105" y="5576"/>
                    <a:pt x="842" y="5892"/>
                  </a:cubicBezTo>
                  <a:cubicBezTo>
                    <a:pt x="526" y="6207"/>
                    <a:pt x="316" y="6628"/>
                    <a:pt x="211" y="6996"/>
                  </a:cubicBezTo>
                  <a:cubicBezTo>
                    <a:pt x="53" y="7207"/>
                    <a:pt x="0" y="7470"/>
                    <a:pt x="0" y="7680"/>
                  </a:cubicBezTo>
                  <a:lnTo>
                    <a:pt x="14993" y="7680"/>
                  </a:lnTo>
                  <a:lnTo>
                    <a:pt x="14993" y="7628"/>
                  </a:lnTo>
                  <a:cubicBezTo>
                    <a:pt x="14993" y="7417"/>
                    <a:pt x="14940" y="7259"/>
                    <a:pt x="14940" y="7102"/>
                  </a:cubicBezTo>
                  <a:cubicBezTo>
                    <a:pt x="14677" y="6365"/>
                    <a:pt x="14309" y="5681"/>
                    <a:pt x="13783" y="5155"/>
                  </a:cubicBezTo>
                  <a:cubicBezTo>
                    <a:pt x="13414" y="4997"/>
                    <a:pt x="13099" y="4734"/>
                    <a:pt x="12836" y="4524"/>
                  </a:cubicBezTo>
                  <a:cubicBezTo>
                    <a:pt x="12257" y="4208"/>
                    <a:pt x="11573" y="3998"/>
                    <a:pt x="10942" y="3998"/>
                  </a:cubicBezTo>
                  <a:cubicBezTo>
                    <a:pt x="10889" y="3682"/>
                    <a:pt x="10784" y="3314"/>
                    <a:pt x="10732" y="3051"/>
                  </a:cubicBezTo>
                  <a:cubicBezTo>
                    <a:pt x="10468" y="2367"/>
                    <a:pt x="10100" y="1683"/>
                    <a:pt x="9522" y="1157"/>
                  </a:cubicBezTo>
                  <a:cubicBezTo>
                    <a:pt x="9206" y="947"/>
                    <a:pt x="8943" y="684"/>
                    <a:pt x="8627" y="473"/>
                  </a:cubicBezTo>
                  <a:cubicBezTo>
                    <a:pt x="7891" y="105"/>
                    <a:pt x="7154" y="0"/>
                    <a:pt x="63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5" name="Google Shape;3255;p10"/>
            <p:cNvSpPr/>
            <p:nvPr/>
          </p:nvSpPr>
          <p:spPr>
            <a:xfrm>
              <a:off x="7352178" y="3183975"/>
              <a:ext cx="848747" cy="402790"/>
            </a:xfrm>
            <a:custGeom>
              <a:avLst/>
              <a:gdLst/>
              <a:ahLst/>
              <a:cxnLst/>
              <a:rect l="l" t="t" r="r" b="b"/>
              <a:pathLst>
                <a:path w="24725" h="10627" extrusionOk="0">
                  <a:moveTo>
                    <a:pt x="7312" y="0"/>
                  </a:moveTo>
                  <a:cubicBezTo>
                    <a:pt x="6681" y="0"/>
                    <a:pt x="6050" y="210"/>
                    <a:pt x="5471" y="473"/>
                  </a:cubicBezTo>
                  <a:cubicBezTo>
                    <a:pt x="4892" y="631"/>
                    <a:pt x="4366" y="1052"/>
                    <a:pt x="3893" y="1526"/>
                  </a:cubicBezTo>
                  <a:cubicBezTo>
                    <a:pt x="3420" y="1946"/>
                    <a:pt x="3104" y="2578"/>
                    <a:pt x="2894" y="3156"/>
                  </a:cubicBezTo>
                  <a:cubicBezTo>
                    <a:pt x="2630" y="3735"/>
                    <a:pt x="2525" y="4419"/>
                    <a:pt x="2578" y="5050"/>
                  </a:cubicBezTo>
                  <a:cubicBezTo>
                    <a:pt x="2630" y="5471"/>
                    <a:pt x="2736" y="5892"/>
                    <a:pt x="2788" y="6313"/>
                  </a:cubicBezTo>
                  <a:cubicBezTo>
                    <a:pt x="2999" y="6891"/>
                    <a:pt x="3262" y="7417"/>
                    <a:pt x="3630" y="7891"/>
                  </a:cubicBezTo>
                  <a:cubicBezTo>
                    <a:pt x="3157" y="7943"/>
                    <a:pt x="2736" y="8101"/>
                    <a:pt x="2262" y="8259"/>
                  </a:cubicBezTo>
                  <a:cubicBezTo>
                    <a:pt x="1736" y="8469"/>
                    <a:pt x="1263" y="8785"/>
                    <a:pt x="895" y="9258"/>
                  </a:cubicBezTo>
                  <a:cubicBezTo>
                    <a:pt x="474" y="9679"/>
                    <a:pt x="211" y="10100"/>
                    <a:pt x="0" y="10626"/>
                  </a:cubicBezTo>
                  <a:lnTo>
                    <a:pt x="24725" y="10626"/>
                  </a:lnTo>
                  <a:cubicBezTo>
                    <a:pt x="24462" y="10048"/>
                    <a:pt x="24093" y="9521"/>
                    <a:pt x="23620" y="9048"/>
                  </a:cubicBezTo>
                  <a:cubicBezTo>
                    <a:pt x="23304" y="8785"/>
                    <a:pt x="22883" y="8522"/>
                    <a:pt x="22568" y="8364"/>
                  </a:cubicBezTo>
                  <a:cubicBezTo>
                    <a:pt x="21779" y="7943"/>
                    <a:pt x="20937" y="7733"/>
                    <a:pt x="19990" y="7733"/>
                  </a:cubicBezTo>
                  <a:cubicBezTo>
                    <a:pt x="19622" y="7733"/>
                    <a:pt x="19201" y="7838"/>
                    <a:pt x="18885" y="7943"/>
                  </a:cubicBezTo>
                  <a:cubicBezTo>
                    <a:pt x="18833" y="7680"/>
                    <a:pt x="18833" y="7417"/>
                    <a:pt x="18780" y="7154"/>
                  </a:cubicBezTo>
                  <a:cubicBezTo>
                    <a:pt x="18517" y="6365"/>
                    <a:pt x="18096" y="5629"/>
                    <a:pt x="17465" y="5103"/>
                  </a:cubicBezTo>
                  <a:cubicBezTo>
                    <a:pt x="17097" y="4840"/>
                    <a:pt x="16781" y="4682"/>
                    <a:pt x="16466" y="4419"/>
                  </a:cubicBezTo>
                  <a:cubicBezTo>
                    <a:pt x="15677" y="3998"/>
                    <a:pt x="14887" y="3788"/>
                    <a:pt x="13941" y="3788"/>
                  </a:cubicBezTo>
                  <a:cubicBezTo>
                    <a:pt x="13362" y="3788"/>
                    <a:pt x="12888" y="3945"/>
                    <a:pt x="12362" y="4156"/>
                  </a:cubicBezTo>
                  <a:cubicBezTo>
                    <a:pt x="12310" y="3893"/>
                    <a:pt x="12310" y="3682"/>
                    <a:pt x="12257" y="3419"/>
                  </a:cubicBezTo>
                  <a:cubicBezTo>
                    <a:pt x="11994" y="2630"/>
                    <a:pt x="11521" y="1894"/>
                    <a:pt x="10942" y="1315"/>
                  </a:cubicBezTo>
                  <a:cubicBezTo>
                    <a:pt x="10626" y="1052"/>
                    <a:pt x="10258" y="789"/>
                    <a:pt x="9890" y="579"/>
                  </a:cubicBezTo>
                  <a:cubicBezTo>
                    <a:pt x="9101" y="210"/>
                    <a:pt x="8259" y="0"/>
                    <a:pt x="7312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56" name="Google Shape;3256;p10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3257" name="Google Shape;3257;p10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3258" name="Google Shape;3258;p10"/>
            <p:cNvGrpSpPr/>
            <p:nvPr/>
          </p:nvGrpSpPr>
          <p:grpSpPr>
            <a:xfrm rot="10800000" flipH="1">
              <a:off x="541072" y="7200946"/>
              <a:ext cx="9609875" cy="285829"/>
              <a:chOff x="471460" y="61396"/>
              <a:chExt cx="9609875" cy="285829"/>
            </a:xfrm>
          </p:grpSpPr>
          <p:grpSp>
            <p:nvGrpSpPr>
              <p:cNvPr id="3259" name="Google Shape;3259;p10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3260" name="Google Shape;3260;p10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261" name="Google Shape;3261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262" name="Google Shape;3262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63" name="Google Shape;3263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64" name="Google Shape;3264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265" name="Google Shape;3265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266" name="Google Shape;3266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67" name="Google Shape;3267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68" name="Google Shape;3268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269" name="Google Shape;3269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270" name="Google Shape;3270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71" name="Google Shape;3271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72" name="Google Shape;3272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273" name="Google Shape;3273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274" name="Google Shape;3274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75" name="Google Shape;3275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76" name="Google Shape;3276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277" name="Google Shape;3277;p10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3278" name="Google Shape;3278;p10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3279" name="Google Shape;3279;p10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280" name="Google Shape;3280;p10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281" name="Google Shape;3281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282" name="Google Shape;3282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283" name="Google Shape;3283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284" name="Google Shape;3284;p10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285" name="Google Shape;3285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286" name="Google Shape;3286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287" name="Google Shape;3287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288" name="Google Shape;3288;p10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289" name="Google Shape;3289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290" name="Google Shape;3290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291" name="Google Shape;3291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292" name="Google Shape;3292;p10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293" name="Google Shape;3293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294" name="Google Shape;3294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295" name="Google Shape;3295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3296" name="Google Shape;3296;p10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297" name="Google Shape;3297;p10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298" name="Google Shape;3298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299" name="Google Shape;3299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00" name="Google Shape;3300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301" name="Google Shape;3301;p10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02" name="Google Shape;3302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03" name="Google Shape;3303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04" name="Google Shape;3304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305" name="Google Shape;3305;p10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06" name="Google Shape;3306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07" name="Google Shape;3307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08" name="Google Shape;3308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309" name="Google Shape;3309;p10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10" name="Google Shape;3310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11" name="Google Shape;3311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12" name="Google Shape;3312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313" name="Google Shape;3313;p10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3314" name="Google Shape;3314;p10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315" name="Google Shape;3315;p10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16" name="Google Shape;3316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17" name="Google Shape;3317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18" name="Google Shape;3318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319" name="Google Shape;3319;p10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20" name="Google Shape;3320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21" name="Google Shape;3321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22" name="Google Shape;3322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323" name="Google Shape;3323;p10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24" name="Google Shape;3324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25" name="Google Shape;3325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26" name="Google Shape;3326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327" name="Google Shape;3327;p10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28" name="Google Shape;3328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29" name="Google Shape;3329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30" name="Google Shape;3330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3331" name="Google Shape;3331;p10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332" name="Google Shape;3332;p10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33" name="Google Shape;3333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34" name="Google Shape;3334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35" name="Google Shape;3335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336" name="Google Shape;3336;p10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37" name="Google Shape;3337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38" name="Google Shape;3338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39" name="Google Shape;3339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340" name="Google Shape;3340;p10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41" name="Google Shape;3341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42" name="Google Shape;3342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43" name="Google Shape;3343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344" name="Google Shape;3344;p10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45" name="Google Shape;3345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46" name="Google Shape;3346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47" name="Google Shape;3347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348" name="Google Shape;3348;p10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349" name="Google Shape;3349;p10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350" name="Google Shape;3350;p10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51" name="Google Shape;3351;p10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52" name="Google Shape;3352;p10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353" name="Google Shape;3353;p10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354" name="Google Shape;3354;p10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55" name="Google Shape;3355;p10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56" name="Google Shape;3356;p10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357" name="Google Shape;3357;p10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358" name="Google Shape;3358;p10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59" name="Google Shape;3359;p10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60" name="Google Shape;3360;p10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361" name="Google Shape;3361;p10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362" name="Google Shape;3362;p10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63" name="Google Shape;3363;p10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64" name="Google Shape;3364;p10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3365" name="Google Shape;3365;p10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3366" name="Google Shape;3366;p10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367" name="Google Shape;3367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368" name="Google Shape;3368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369" name="Google Shape;3369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370" name="Google Shape;3370;p10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371" name="Google Shape;3371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372" name="Google Shape;3372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373" name="Google Shape;3373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3374" name="Google Shape;3374;p10"/>
            <p:cNvGrpSpPr/>
            <p:nvPr/>
          </p:nvGrpSpPr>
          <p:grpSpPr>
            <a:xfrm>
              <a:off x="471460" y="61396"/>
              <a:ext cx="9609875" cy="285829"/>
              <a:chOff x="471460" y="61396"/>
              <a:chExt cx="9609875" cy="285829"/>
            </a:xfrm>
          </p:grpSpPr>
          <p:grpSp>
            <p:nvGrpSpPr>
              <p:cNvPr id="3375" name="Google Shape;3375;p10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3376" name="Google Shape;3376;p10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377" name="Google Shape;3377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378" name="Google Shape;3378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379" name="Google Shape;3379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380" name="Google Shape;3380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381" name="Google Shape;3381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382" name="Google Shape;3382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383" name="Google Shape;3383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384" name="Google Shape;3384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385" name="Google Shape;3385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386" name="Google Shape;3386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387" name="Google Shape;3387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388" name="Google Shape;3388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389" name="Google Shape;3389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390" name="Google Shape;3390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391" name="Google Shape;3391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392" name="Google Shape;3392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393" name="Google Shape;3393;p10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3394" name="Google Shape;3394;p10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3395" name="Google Shape;3395;p10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396" name="Google Shape;3396;p10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97" name="Google Shape;3397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98" name="Google Shape;3398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99" name="Google Shape;3399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00" name="Google Shape;3400;p10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01" name="Google Shape;3401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02" name="Google Shape;3402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03" name="Google Shape;3403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04" name="Google Shape;3404;p10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05" name="Google Shape;3405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06" name="Google Shape;3406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07" name="Google Shape;3407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08" name="Google Shape;3408;p10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09" name="Google Shape;3409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10" name="Google Shape;3410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11" name="Google Shape;3411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3412" name="Google Shape;3412;p10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413" name="Google Shape;3413;p10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14" name="Google Shape;3414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15" name="Google Shape;3415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16" name="Google Shape;3416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17" name="Google Shape;3417;p10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18" name="Google Shape;3418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19" name="Google Shape;3419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20" name="Google Shape;3420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21" name="Google Shape;3421;p10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22" name="Google Shape;3422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23" name="Google Shape;3423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24" name="Google Shape;3424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25" name="Google Shape;3425;p10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26" name="Google Shape;3426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27" name="Google Shape;3427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28" name="Google Shape;3428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429" name="Google Shape;3429;p10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3430" name="Google Shape;3430;p10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431" name="Google Shape;3431;p10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32" name="Google Shape;3432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33" name="Google Shape;3433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34" name="Google Shape;3434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35" name="Google Shape;3435;p10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36" name="Google Shape;3436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37" name="Google Shape;3437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38" name="Google Shape;3438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39" name="Google Shape;3439;p10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40" name="Google Shape;3440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41" name="Google Shape;3441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42" name="Google Shape;3442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43" name="Google Shape;3443;p10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44" name="Google Shape;3444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45" name="Google Shape;3445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46" name="Google Shape;3446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3447" name="Google Shape;3447;p10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448" name="Google Shape;3448;p10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49" name="Google Shape;3449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50" name="Google Shape;3450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51" name="Google Shape;3451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52" name="Google Shape;3452;p10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53" name="Google Shape;3453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54" name="Google Shape;3454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55" name="Google Shape;3455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56" name="Google Shape;3456;p10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57" name="Google Shape;3457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58" name="Google Shape;3458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59" name="Google Shape;3459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60" name="Google Shape;3460;p10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61" name="Google Shape;3461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62" name="Google Shape;3462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63" name="Google Shape;3463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464" name="Google Shape;3464;p10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465" name="Google Shape;3465;p10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466" name="Google Shape;3466;p10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67" name="Google Shape;3467;p10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68" name="Google Shape;3468;p10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469" name="Google Shape;3469;p10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470" name="Google Shape;3470;p10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71" name="Google Shape;3471;p10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72" name="Google Shape;3472;p10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473" name="Google Shape;3473;p10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474" name="Google Shape;3474;p10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75" name="Google Shape;3475;p10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76" name="Google Shape;3476;p10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477" name="Google Shape;3477;p10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478" name="Google Shape;3478;p10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79" name="Google Shape;3479;p10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80" name="Google Shape;3480;p10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3481" name="Google Shape;3481;p10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3482" name="Google Shape;3482;p10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483" name="Google Shape;3483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84" name="Google Shape;3484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85" name="Google Shape;3485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486" name="Google Shape;3486;p10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487" name="Google Shape;3487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88" name="Google Shape;3488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89" name="Google Shape;3489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3490" name="Google Shape;3490;p10"/>
            <p:cNvGrpSpPr/>
            <p:nvPr/>
          </p:nvGrpSpPr>
          <p:grpSpPr>
            <a:xfrm>
              <a:off x="73845" y="98713"/>
              <a:ext cx="285829" cy="7341550"/>
              <a:chOff x="73845" y="36500"/>
              <a:chExt cx="285829" cy="7341550"/>
            </a:xfrm>
          </p:grpSpPr>
          <p:grpSp>
            <p:nvGrpSpPr>
              <p:cNvPr id="3491" name="Google Shape;3491;p10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3492" name="Google Shape;3492;p10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493" name="Google Shape;3493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494" name="Google Shape;3494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495" name="Google Shape;3495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496" name="Google Shape;3496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497" name="Google Shape;3497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498" name="Google Shape;3498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499" name="Google Shape;3499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00" name="Google Shape;3500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01" name="Google Shape;3501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02" name="Google Shape;3502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03" name="Google Shape;3503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04" name="Google Shape;3504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05" name="Google Shape;3505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06" name="Google Shape;3506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07" name="Google Shape;3507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08" name="Google Shape;3508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509" name="Google Shape;3509;p10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510" name="Google Shape;3510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11" name="Google Shape;3511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12" name="Google Shape;3512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13" name="Google Shape;3513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14" name="Google Shape;3514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15" name="Google Shape;3515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16" name="Google Shape;3516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17" name="Google Shape;3517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18" name="Google Shape;3518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19" name="Google Shape;3519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20" name="Google Shape;3520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21" name="Google Shape;3521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22" name="Google Shape;3522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23" name="Google Shape;3523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24" name="Google Shape;3524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25" name="Google Shape;3525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526" name="Google Shape;3526;p10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3527" name="Google Shape;3527;p10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528" name="Google Shape;3528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29" name="Google Shape;3529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30" name="Google Shape;3530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31" name="Google Shape;3531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32" name="Google Shape;3532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33" name="Google Shape;3533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34" name="Google Shape;3534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35" name="Google Shape;3535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36" name="Google Shape;3536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37" name="Google Shape;3537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38" name="Google Shape;3538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39" name="Google Shape;3539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40" name="Google Shape;3540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41" name="Google Shape;3541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42" name="Google Shape;3542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43" name="Google Shape;3543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544" name="Google Shape;3544;p10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545" name="Google Shape;3545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46" name="Google Shape;3546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47" name="Google Shape;3547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48" name="Google Shape;3548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49" name="Google Shape;3549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50" name="Google Shape;3550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51" name="Google Shape;3551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52" name="Google Shape;3552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53" name="Google Shape;3553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54" name="Google Shape;3554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55" name="Google Shape;3555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56" name="Google Shape;3556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57" name="Google Shape;3557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58" name="Google Shape;3558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59" name="Google Shape;3559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60" name="Google Shape;3560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561" name="Google Shape;3561;p10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3562" name="Google Shape;3562;p10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563" name="Google Shape;3563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64" name="Google Shape;3564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65" name="Google Shape;3565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566" name="Google Shape;3566;p10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567" name="Google Shape;3567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68" name="Google Shape;3568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69" name="Google Shape;3569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570" name="Google Shape;3570;p10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571" name="Google Shape;3571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72" name="Google Shape;3572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73" name="Google Shape;3573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574" name="Google Shape;3574;p10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575" name="Google Shape;3575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76" name="Google Shape;3576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77" name="Google Shape;3577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3578" name="Google Shape;3578;p10"/>
            <p:cNvGrpSpPr/>
            <p:nvPr/>
          </p:nvGrpSpPr>
          <p:grpSpPr>
            <a:xfrm>
              <a:off x="10332320" y="145213"/>
              <a:ext cx="285829" cy="7341550"/>
              <a:chOff x="73845" y="36500"/>
              <a:chExt cx="285829" cy="7341550"/>
            </a:xfrm>
          </p:grpSpPr>
          <p:grpSp>
            <p:nvGrpSpPr>
              <p:cNvPr id="3579" name="Google Shape;3579;p10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3580" name="Google Shape;3580;p10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581" name="Google Shape;3581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82" name="Google Shape;3582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83" name="Google Shape;3583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84" name="Google Shape;3584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85" name="Google Shape;3585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86" name="Google Shape;3586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87" name="Google Shape;3587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88" name="Google Shape;3588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89" name="Google Shape;3589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90" name="Google Shape;3590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91" name="Google Shape;3591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92" name="Google Shape;3592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93" name="Google Shape;3593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94" name="Google Shape;3594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95" name="Google Shape;3595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96" name="Google Shape;3596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597" name="Google Shape;3597;p10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598" name="Google Shape;3598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99" name="Google Shape;3599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00" name="Google Shape;3600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01" name="Google Shape;3601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02" name="Google Shape;3602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03" name="Google Shape;3603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04" name="Google Shape;3604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05" name="Google Shape;3605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06" name="Google Shape;3606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07" name="Google Shape;3607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08" name="Google Shape;3608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09" name="Google Shape;3609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10" name="Google Shape;3610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11" name="Google Shape;3611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12" name="Google Shape;3612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13" name="Google Shape;3613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614" name="Google Shape;3614;p10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3615" name="Google Shape;3615;p10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616" name="Google Shape;3616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17" name="Google Shape;3617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18" name="Google Shape;3618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19" name="Google Shape;3619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20" name="Google Shape;3620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21" name="Google Shape;3621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22" name="Google Shape;3622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23" name="Google Shape;3623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24" name="Google Shape;3624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25" name="Google Shape;3625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26" name="Google Shape;3626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27" name="Google Shape;3627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28" name="Google Shape;3628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29" name="Google Shape;3629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30" name="Google Shape;3630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31" name="Google Shape;3631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632" name="Google Shape;3632;p10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633" name="Google Shape;3633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34" name="Google Shape;3634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35" name="Google Shape;3635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36" name="Google Shape;3636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37" name="Google Shape;3637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38" name="Google Shape;3638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39" name="Google Shape;3639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40" name="Google Shape;3640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41" name="Google Shape;3641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42" name="Google Shape;3642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43" name="Google Shape;3643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44" name="Google Shape;3644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45" name="Google Shape;3645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46" name="Google Shape;3646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47" name="Google Shape;3647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48" name="Google Shape;3648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649" name="Google Shape;3649;p10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3650" name="Google Shape;3650;p10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651" name="Google Shape;3651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52" name="Google Shape;3652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53" name="Google Shape;3653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654" name="Google Shape;3654;p10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655" name="Google Shape;3655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56" name="Google Shape;3656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57" name="Google Shape;3657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658" name="Google Shape;3658;p10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659" name="Google Shape;3659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60" name="Google Shape;3660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61" name="Google Shape;3661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662" name="Google Shape;3662;p10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663" name="Google Shape;3663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64" name="Google Shape;3664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65" name="Google Shape;3665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sp>
        <p:nvSpPr>
          <p:cNvPr id="3666" name="Google Shape;3666;p10"/>
          <p:cNvSpPr txBox="1">
            <a:spLocks noGrp="1"/>
          </p:cNvSpPr>
          <p:nvPr>
            <p:ph type="title"/>
          </p:nvPr>
        </p:nvSpPr>
        <p:spPr>
          <a:xfrm>
            <a:off x="960017" y="3046899"/>
            <a:ext cx="10272042" cy="763617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642342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12/17/2021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488322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8" name="Google Shape;3668;p11"/>
          <p:cNvSpPr txBox="1">
            <a:spLocks noGrp="1"/>
          </p:cNvSpPr>
          <p:nvPr>
            <p:ph type="title" hasCustomPrompt="1"/>
          </p:nvPr>
        </p:nvSpPr>
        <p:spPr>
          <a:xfrm>
            <a:off x="1712031" y="2077761"/>
            <a:ext cx="8768199" cy="2014730"/>
          </a:xfrm>
          <a:prstGeom prst="rect">
            <a:avLst/>
          </a:prstGeom>
        </p:spPr>
        <p:txBody>
          <a:bodyPr spcFirstLastPara="1" wrap="square" lIns="114525" tIns="114525" rIns="114525" bIns="1145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3669" name="Google Shape;3669;p11"/>
          <p:cNvSpPr txBox="1">
            <a:spLocks noGrp="1"/>
          </p:cNvSpPr>
          <p:nvPr>
            <p:ph type="subTitle" idx="1"/>
          </p:nvPr>
        </p:nvSpPr>
        <p:spPr>
          <a:xfrm>
            <a:off x="1712031" y="4092428"/>
            <a:ext cx="8768199" cy="951053"/>
          </a:xfrm>
          <a:prstGeom prst="rect">
            <a:avLst/>
          </a:prstGeom>
        </p:spPr>
        <p:txBody>
          <a:bodyPr spcFirstLastPara="1" wrap="square" lIns="114525" tIns="114525" rIns="114525" bIns="1145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670" name="Google Shape;3670;p11"/>
          <p:cNvSpPr/>
          <p:nvPr/>
        </p:nvSpPr>
        <p:spPr>
          <a:xfrm>
            <a:off x="10419658" y="5583754"/>
            <a:ext cx="1734930" cy="700623"/>
          </a:xfrm>
          <a:custGeom>
            <a:avLst/>
            <a:gdLst/>
            <a:ahLst/>
            <a:cxnLst/>
            <a:rect l="l" t="t" r="r" b="b"/>
            <a:pathLst>
              <a:path w="14993" h="7681" extrusionOk="0">
                <a:moveTo>
                  <a:pt x="6313" y="0"/>
                </a:moveTo>
                <a:cubicBezTo>
                  <a:pt x="5734" y="0"/>
                  <a:pt x="5208" y="105"/>
                  <a:pt x="4682" y="421"/>
                </a:cubicBezTo>
                <a:cubicBezTo>
                  <a:pt x="4156" y="631"/>
                  <a:pt x="3682" y="947"/>
                  <a:pt x="3314" y="1368"/>
                </a:cubicBezTo>
                <a:cubicBezTo>
                  <a:pt x="2841" y="1736"/>
                  <a:pt x="2578" y="2262"/>
                  <a:pt x="2420" y="2893"/>
                </a:cubicBezTo>
                <a:cubicBezTo>
                  <a:pt x="2157" y="3419"/>
                  <a:pt x="2052" y="3998"/>
                  <a:pt x="2104" y="4577"/>
                </a:cubicBezTo>
                <a:cubicBezTo>
                  <a:pt x="2104" y="4734"/>
                  <a:pt x="2157" y="4892"/>
                  <a:pt x="2157" y="5050"/>
                </a:cubicBezTo>
                <a:cubicBezTo>
                  <a:pt x="2104" y="5103"/>
                  <a:pt x="2052" y="5103"/>
                  <a:pt x="1894" y="5155"/>
                </a:cubicBezTo>
                <a:cubicBezTo>
                  <a:pt x="1526" y="5313"/>
                  <a:pt x="1105" y="5576"/>
                  <a:pt x="842" y="5892"/>
                </a:cubicBezTo>
                <a:cubicBezTo>
                  <a:pt x="526" y="6207"/>
                  <a:pt x="316" y="6628"/>
                  <a:pt x="211" y="6996"/>
                </a:cubicBezTo>
                <a:cubicBezTo>
                  <a:pt x="53" y="7207"/>
                  <a:pt x="0" y="7470"/>
                  <a:pt x="0" y="7680"/>
                </a:cubicBezTo>
                <a:lnTo>
                  <a:pt x="14993" y="7680"/>
                </a:lnTo>
                <a:lnTo>
                  <a:pt x="14993" y="7628"/>
                </a:lnTo>
                <a:cubicBezTo>
                  <a:pt x="14993" y="7417"/>
                  <a:pt x="14940" y="7259"/>
                  <a:pt x="14940" y="7102"/>
                </a:cubicBezTo>
                <a:cubicBezTo>
                  <a:pt x="14677" y="6365"/>
                  <a:pt x="14309" y="5681"/>
                  <a:pt x="13783" y="5155"/>
                </a:cubicBezTo>
                <a:cubicBezTo>
                  <a:pt x="13414" y="4997"/>
                  <a:pt x="13099" y="4734"/>
                  <a:pt x="12836" y="4524"/>
                </a:cubicBezTo>
                <a:cubicBezTo>
                  <a:pt x="12257" y="4208"/>
                  <a:pt x="11573" y="3998"/>
                  <a:pt x="10942" y="3998"/>
                </a:cubicBezTo>
                <a:cubicBezTo>
                  <a:pt x="10889" y="3682"/>
                  <a:pt x="10784" y="3314"/>
                  <a:pt x="10732" y="3051"/>
                </a:cubicBezTo>
                <a:cubicBezTo>
                  <a:pt x="10468" y="2367"/>
                  <a:pt x="10100" y="1683"/>
                  <a:pt x="9522" y="1157"/>
                </a:cubicBezTo>
                <a:cubicBezTo>
                  <a:pt x="9206" y="947"/>
                  <a:pt x="8943" y="684"/>
                  <a:pt x="8627" y="473"/>
                </a:cubicBezTo>
                <a:cubicBezTo>
                  <a:pt x="7891" y="105"/>
                  <a:pt x="7154" y="0"/>
                  <a:pt x="6313" y="0"/>
                </a:cubicBezTo>
                <a:close/>
              </a:path>
            </a:pathLst>
          </a:custGeom>
          <a:solidFill>
            <a:srgbClr val="7BB8EF">
              <a:alpha val="34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71" name="Google Shape;3671;p11"/>
          <p:cNvSpPr/>
          <p:nvPr/>
        </p:nvSpPr>
        <p:spPr>
          <a:xfrm>
            <a:off x="7756403" y="3762272"/>
            <a:ext cx="2579520" cy="885458"/>
          </a:xfrm>
          <a:custGeom>
            <a:avLst/>
            <a:gdLst/>
            <a:ahLst/>
            <a:cxnLst/>
            <a:rect l="l" t="t" r="r" b="b"/>
            <a:pathLst>
              <a:path w="29249" h="12738" extrusionOk="0">
                <a:moveTo>
                  <a:pt x="10913" y="0"/>
                </a:moveTo>
                <a:cubicBezTo>
                  <a:pt x="10819" y="0"/>
                  <a:pt x="10723" y="3"/>
                  <a:pt x="10626" y="7"/>
                </a:cubicBezTo>
                <a:cubicBezTo>
                  <a:pt x="9890" y="7"/>
                  <a:pt x="9153" y="217"/>
                  <a:pt x="8417" y="638"/>
                </a:cubicBezTo>
                <a:cubicBezTo>
                  <a:pt x="7680" y="901"/>
                  <a:pt x="7102" y="1322"/>
                  <a:pt x="6576" y="1953"/>
                </a:cubicBezTo>
                <a:cubicBezTo>
                  <a:pt x="5997" y="2532"/>
                  <a:pt x="5576" y="3269"/>
                  <a:pt x="5366" y="4058"/>
                </a:cubicBezTo>
                <a:cubicBezTo>
                  <a:pt x="5050" y="4847"/>
                  <a:pt x="4945" y="5636"/>
                  <a:pt x="4945" y="6477"/>
                </a:cubicBezTo>
                <a:cubicBezTo>
                  <a:pt x="4998" y="7003"/>
                  <a:pt x="5103" y="7530"/>
                  <a:pt x="5208" y="8056"/>
                </a:cubicBezTo>
                <a:lnTo>
                  <a:pt x="5208" y="8108"/>
                </a:lnTo>
                <a:cubicBezTo>
                  <a:pt x="4261" y="8161"/>
                  <a:pt x="3262" y="8529"/>
                  <a:pt x="2473" y="9055"/>
                </a:cubicBezTo>
                <a:cubicBezTo>
                  <a:pt x="1631" y="9634"/>
                  <a:pt x="1000" y="10370"/>
                  <a:pt x="526" y="11264"/>
                </a:cubicBezTo>
                <a:cubicBezTo>
                  <a:pt x="263" y="11738"/>
                  <a:pt x="105" y="12211"/>
                  <a:pt x="0" y="12737"/>
                </a:cubicBezTo>
                <a:lnTo>
                  <a:pt x="29248" y="12737"/>
                </a:lnTo>
                <a:lnTo>
                  <a:pt x="29248" y="12580"/>
                </a:lnTo>
                <a:cubicBezTo>
                  <a:pt x="29038" y="12317"/>
                  <a:pt x="28880" y="12106"/>
                  <a:pt x="28670" y="11948"/>
                </a:cubicBezTo>
                <a:cubicBezTo>
                  <a:pt x="28302" y="11580"/>
                  <a:pt x="27828" y="11264"/>
                  <a:pt x="27407" y="11001"/>
                </a:cubicBezTo>
                <a:cubicBezTo>
                  <a:pt x="26492" y="10520"/>
                  <a:pt x="25620" y="10258"/>
                  <a:pt x="24631" y="10258"/>
                </a:cubicBezTo>
                <a:cubicBezTo>
                  <a:pt x="24540" y="10258"/>
                  <a:pt x="24449" y="10261"/>
                  <a:pt x="24356" y="10265"/>
                </a:cubicBezTo>
                <a:cubicBezTo>
                  <a:pt x="23567" y="10265"/>
                  <a:pt x="22831" y="10475"/>
                  <a:pt x="22147" y="10896"/>
                </a:cubicBezTo>
                <a:cubicBezTo>
                  <a:pt x="22042" y="10949"/>
                  <a:pt x="21884" y="10949"/>
                  <a:pt x="21831" y="11001"/>
                </a:cubicBezTo>
                <a:cubicBezTo>
                  <a:pt x="21515" y="10212"/>
                  <a:pt x="21042" y="9581"/>
                  <a:pt x="20463" y="8950"/>
                </a:cubicBezTo>
                <a:cubicBezTo>
                  <a:pt x="20043" y="8634"/>
                  <a:pt x="19569" y="8319"/>
                  <a:pt x="19201" y="8056"/>
                </a:cubicBezTo>
                <a:cubicBezTo>
                  <a:pt x="18412" y="7582"/>
                  <a:pt x="17623" y="7372"/>
                  <a:pt x="16781" y="7319"/>
                </a:cubicBezTo>
                <a:cubicBezTo>
                  <a:pt x="16834" y="6846"/>
                  <a:pt x="16886" y="6425"/>
                  <a:pt x="16834" y="5951"/>
                </a:cubicBezTo>
                <a:cubicBezTo>
                  <a:pt x="16781" y="5425"/>
                  <a:pt x="16623" y="4899"/>
                  <a:pt x="16571" y="4373"/>
                </a:cubicBezTo>
                <a:cubicBezTo>
                  <a:pt x="16255" y="3321"/>
                  <a:pt x="15729" y="2479"/>
                  <a:pt x="14992" y="1690"/>
                </a:cubicBezTo>
                <a:cubicBezTo>
                  <a:pt x="14572" y="1322"/>
                  <a:pt x="14151" y="1007"/>
                  <a:pt x="13730" y="743"/>
                </a:cubicBezTo>
                <a:cubicBezTo>
                  <a:pt x="12814" y="262"/>
                  <a:pt x="11943" y="0"/>
                  <a:pt x="10913" y="0"/>
                </a:cubicBezTo>
                <a:close/>
              </a:path>
            </a:pathLst>
          </a:custGeom>
          <a:solidFill>
            <a:srgbClr val="7BB8EF">
              <a:alpha val="34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72" name="Google Shape;3672;p11"/>
          <p:cNvSpPr/>
          <p:nvPr/>
        </p:nvSpPr>
        <p:spPr>
          <a:xfrm>
            <a:off x="9105982" y="2108325"/>
            <a:ext cx="431222" cy="174128"/>
          </a:xfrm>
          <a:custGeom>
            <a:avLst/>
            <a:gdLst/>
            <a:ahLst/>
            <a:cxnLst/>
            <a:rect l="l" t="t" r="r" b="b"/>
            <a:pathLst>
              <a:path w="14993" h="7681" extrusionOk="0">
                <a:moveTo>
                  <a:pt x="6313" y="0"/>
                </a:moveTo>
                <a:cubicBezTo>
                  <a:pt x="5734" y="0"/>
                  <a:pt x="5208" y="105"/>
                  <a:pt x="4682" y="421"/>
                </a:cubicBezTo>
                <a:cubicBezTo>
                  <a:pt x="4156" y="631"/>
                  <a:pt x="3682" y="947"/>
                  <a:pt x="3314" y="1368"/>
                </a:cubicBezTo>
                <a:cubicBezTo>
                  <a:pt x="2841" y="1736"/>
                  <a:pt x="2578" y="2262"/>
                  <a:pt x="2420" y="2893"/>
                </a:cubicBezTo>
                <a:cubicBezTo>
                  <a:pt x="2157" y="3419"/>
                  <a:pt x="2052" y="3998"/>
                  <a:pt x="2104" y="4577"/>
                </a:cubicBezTo>
                <a:cubicBezTo>
                  <a:pt x="2104" y="4734"/>
                  <a:pt x="2157" y="4892"/>
                  <a:pt x="2157" y="5050"/>
                </a:cubicBezTo>
                <a:cubicBezTo>
                  <a:pt x="2104" y="5103"/>
                  <a:pt x="2052" y="5103"/>
                  <a:pt x="1894" y="5155"/>
                </a:cubicBezTo>
                <a:cubicBezTo>
                  <a:pt x="1526" y="5313"/>
                  <a:pt x="1105" y="5576"/>
                  <a:pt x="842" y="5892"/>
                </a:cubicBezTo>
                <a:cubicBezTo>
                  <a:pt x="526" y="6207"/>
                  <a:pt x="316" y="6628"/>
                  <a:pt x="211" y="6996"/>
                </a:cubicBezTo>
                <a:cubicBezTo>
                  <a:pt x="53" y="7207"/>
                  <a:pt x="0" y="7470"/>
                  <a:pt x="0" y="7680"/>
                </a:cubicBezTo>
                <a:lnTo>
                  <a:pt x="14993" y="7680"/>
                </a:lnTo>
                <a:lnTo>
                  <a:pt x="14993" y="7628"/>
                </a:lnTo>
                <a:cubicBezTo>
                  <a:pt x="14993" y="7417"/>
                  <a:pt x="14940" y="7259"/>
                  <a:pt x="14940" y="7102"/>
                </a:cubicBezTo>
                <a:cubicBezTo>
                  <a:pt x="14677" y="6365"/>
                  <a:pt x="14309" y="5681"/>
                  <a:pt x="13783" y="5155"/>
                </a:cubicBezTo>
                <a:cubicBezTo>
                  <a:pt x="13414" y="4997"/>
                  <a:pt x="13099" y="4734"/>
                  <a:pt x="12836" y="4524"/>
                </a:cubicBezTo>
                <a:cubicBezTo>
                  <a:pt x="12257" y="4208"/>
                  <a:pt x="11573" y="3998"/>
                  <a:pt x="10942" y="3998"/>
                </a:cubicBezTo>
                <a:cubicBezTo>
                  <a:pt x="10889" y="3682"/>
                  <a:pt x="10784" y="3314"/>
                  <a:pt x="10732" y="3051"/>
                </a:cubicBezTo>
                <a:cubicBezTo>
                  <a:pt x="10468" y="2367"/>
                  <a:pt x="10100" y="1683"/>
                  <a:pt x="9522" y="1157"/>
                </a:cubicBezTo>
                <a:cubicBezTo>
                  <a:pt x="9206" y="947"/>
                  <a:pt x="8943" y="684"/>
                  <a:pt x="8627" y="473"/>
                </a:cubicBezTo>
                <a:cubicBezTo>
                  <a:pt x="7891" y="105"/>
                  <a:pt x="7154" y="0"/>
                  <a:pt x="6313" y="0"/>
                </a:cubicBezTo>
                <a:close/>
              </a:path>
            </a:pathLst>
          </a:custGeom>
          <a:solidFill>
            <a:srgbClr val="7BB8EF">
              <a:alpha val="34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73" name="Google Shape;3673;p11"/>
          <p:cNvSpPr/>
          <p:nvPr/>
        </p:nvSpPr>
        <p:spPr>
          <a:xfrm>
            <a:off x="1784107" y="2061669"/>
            <a:ext cx="967836" cy="365250"/>
          </a:xfrm>
          <a:custGeom>
            <a:avLst/>
            <a:gdLst/>
            <a:ahLst/>
            <a:cxnLst/>
            <a:rect l="l" t="t" r="r" b="b"/>
            <a:pathLst>
              <a:path w="24725" h="10627" extrusionOk="0">
                <a:moveTo>
                  <a:pt x="7312" y="0"/>
                </a:moveTo>
                <a:cubicBezTo>
                  <a:pt x="6681" y="0"/>
                  <a:pt x="6050" y="210"/>
                  <a:pt x="5471" y="473"/>
                </a:cubicBezTo>
                <a:cubicBezTo>
                  <a:pt x="4892" y="631"/>
                  <a:pt x="4366" y="1052"/>
                  <a:pt x="3893" y="1526"/>
                </a:cubicBezTo>
                <a:cubicBezTo>
                  <a:pt x="3420" y="1946"/>
                  <a:pt x="3104" y="2578"/>
                  <a:pt x="2894" y="3156"/>
                </a:cubicBezTo>
                <a:cubicBezTo>
                  <a:pt x="2630" y="3735"/>
                  <a:pt x="2525" y="4419"/>
                  <a:pt x="2578" y="5050"/>
                </a:cubicBezTo>
                <a:cubicBezTo>
                  <a:pt x="2630" y="5471"/>
                  <a:pt x="2736" y="5892"/>
                  <a:pt x="2788" y="6313"/>
                </a:cubicBezTo>
                <a:cubicBezTo>
                  <a:pt x="2999" y="6891"/>
                  <a:pt x="3262" y="7417"/>
                  <a:pt x="3630" y="7891"/>
                </a:cubicBezTo>
                <a:cubicBezTo>
                  <a:pt x="3157" y="7943"/>
                  <a:pt x="2736" y="8101"/>
                  <a:pt x="2262" y="8259"/>
                </a:cubicBezTo>
                <a:cubicBezTo>
                  <a:pt x="1736" y="8469"/>
                  <a:pt x="1263" y="8785"/>
                  <a:pt x="895" y="9258"/>
                </a:cubicBezTo>
                <a:cubicBezTo>
                  <a:pt x="474" y="9679"/>
                  <a:pt x="211" y="10100"/>
                  <a:pt x="0" y="10626"/>
                </a:cubicBezTo>
                <a:lnTo>
                  <a:pt x="24725" y="10626"/>
                </a:lnTo>
                <a:cubicBezTo>
                  <a:pt x="24462" y="10048"/>
                  <a:pt x="24093" y="9521"/>
                  <a:pt x="23620" y="9048"/>
                </a:cubicBezTo>
                <a:cubicBezTo>
                  <a:pt x="23304" y="8785"/>
                  <a:pt x="22883" y="8522"/>
                  <a:pt x="22568" y="8364"/>
                </a:cubicBezTo>
                <a:cubicBezTo>
                  <a:pt x="21779" y="7943"/>
                  <a:pt x="20937" y="7733"/>
                  <a:pt x="19990" y="7733"/>
                </a:cubicBezTo>
                <a:cubicBezTo>
                  <a:pt x="19622" y="7733"/>
                  <a:pt x="19201" y="7838"/>
                  <a:pt x="18885" y="7943"/>
                </a:cubicBezTo>
                <a:cubicBezTo>
                  <a:pt x="18833" y="7680"/>
                  <a:pt x="18833" y="7417"/>
                  <a:pt x="18780" y="7154"/>
                </a:cubicBezTo>
                <a:cubicBezTo>
                  <a:pt x="18517" y="6365"/>
                  <a:pt x="18096" y="5629"/>
                  <a:pt x="17465" y="5103"/>
                </a:cubicBezTo>
                <a:cubicBezTo>
                  <a:pt x="17097" y="4840"/>
                  <a:pt x="16781" y="4682"/>
                  <a:pt x="16466" y="4419"/>
                </a:cubicBezTo>
                <a:cubicBezTo>
                  <a:pt x="15677" y="3998"/>
                  <a:pt x="14887" y="3788"/>
                  <a:pt x="13941" y="3788"/>
                </a:cubicBezTo>
                <a:cubicBezTo>
                  <a:pt x="13362" y="3788"/>
                  <a:pt x="12888" y="3945"/>
                  <a:pt x="12362" y="4156"/>
                </a:cubicBezTo>
                <a:cubicBezTo>
                  <a:pt x="12310" y="3893"/>
                  <a:pt x="12310" y="3682"/>
                  <a:pt x="12257" y="3419"/>
                </a:cubicBezTo>
                <a:cubicBezTo>
                  <a:pt x="11994" y="2630"/>
                  <a:pt x="11521" y="1894"/>
                  <a:pt x="10942" y="1315"/>
                </a:cubicBezTo>
                <a:cubicBezTo>
                  <a:pt x="10626" y="1052"/>
                  <a:pt x="10258" y="789"/>
                  <a:pt x="9890" y="579"/>
                </a:cubicBezTo>
                <a:cubicBezTo>
                  <a:pt x="9101" y="210"/>
                  <a:pt x="8259" y="0"/>
                  <a:pt x="7312" y="0"/>
                </a:cubicBezTo>
                <a:close/>
              </a:path>
            </a:pathLst>
          </a:custGeom>
          <a:solidFill>
            <a:srgbClr val="7BB8EF">
              <a:alpha val="34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674" name="Google Shape;3674;p11"/>
          <p:cNvGrpSpPr/>
          <p:nvPr/>
        </p:nvGrpSpPr>
        <p:grpSpPr>
          <a:xfrm>
            <a:off x="10232156" y="5609131"/>
            <a:ext cx="388050" cy="303212"/>
            <a:chOff x="4864725" y="4564050"/>
            <a:chExt cx="337300" cy="334375"/>
          </a:xfrm>
        </p:grpSpPr>
        <p:sp>
          <p:nvSpPr>
            <p:cNvPr id="3675" name="Google Shape;3675;p11"/>
            <p:cNvSpPr/>
            <p:nvPr/>
          </p:nvSpPr>
          <p:spPr>
            <a:xfrm>
              <a:off x="4864725" y="4564050"/>
              <a:ext cx="337300" cy="333600"/>
            </a:xfrm>
            <a:custGeom>
              <a:avLst/>
              <a:gdLst/>
              <a:ahLst/>
              <a:cxnLst/>
              <a:rect l="l" t="t" r="r" b="b"/>
              <a:pathLst>
                <a:path w="13492" h="13344" extrusionOk="0">
                  <a:moveTo>
                    <a:pt x="5708" y="1"/>
                  </a:moveTo>
                  <a:cubicBezTo>
                    <a:pt x="5266" y="1"/>
                    <a:pt x="4832" y="312"/>
                    <a:pt x="4735" y="861"/>
                  </a:cubicBezTo>
                  <a:lnTo>
                    <a:pt x="4261" y="4385"/>
                  </a:lnTo>
                  <a:lnTo>
                    <a:pt x="894" y="5490"/>
                  </a:lnTo>
                  <a:cubicBezTo>
                    <a:pt x="53" y="5753"/>
                    <a:pt x="0" y="6910"/>
                    <a:pt x="789" y="7279"/>
                  </a:cubicBezTo>
                  <a:lnTo>
                    <a:pt x="3998" y="8857"/>
                  </a:lnTo>
                  <a:lnTo>
                    <a:pt x="4051" y="12381"/>
                  </a:lnTo>
                  <a:cubicBezTo>
                    <a:pt x="4051" y="12981"/>
                    <a:pt x="4523" y="13344"/>
                    <a:pt x="5009" y="13344"/>
                  </a:cubicBezTo>
                  <a:cubicBezTo>
                    <a:pt x="5248" y="13344"/>
                    <a:pt x="5491" y="13256"/>
                    <a:pt x="5681" y="13065"/>
                  </a:cubicBezTo>
                  <a:lnTo>
                    <a:pt x="8154" y="10487"/>
                  </a:lnTo>
                  <a:lnTo>
                    <a:pt x="11573" y="11540"/>
                  </a:lnTo>
                  <a:cubicBezTo>
                    <a:pt x="11670" y="11572"/>
                    <a:pt x="11764" y="11587"/>
                    <a:pt x="11856" y="11587"/>
                  </a:cubicBezTo>
                  <a:cubicBezTo>
                    <a:pt x="12514" y="11587"/>
                    <a:pt x="13001" y="10818"/>
                    <a:pt x="12678" y="10172"/>
                  </a:cubicBezTo>
                  <a:lnTo>
                    <a:pt x="10942" y="7016"/>
                  </a:lnTo>
                  <a:lnTo>
                    <a:pt x="12994" y="4122"/>
                  </a:lnTo>
                  <a:cubicBezTo>
                    <a:pt x="13491" y="3426"/>
                    <a:pt x="13001" y="2588"/>
                    <a:pt x="12234" y="2588"/>
                  </a:cubicBezTo>
                  <a:cubicBezTo>
                    <a:pt x="12190" y="2588"/>
                    <a:pt x="12145" y="2591"/>
                    <a:pt x="12099" y="2597"/>
                  </a:cubicBezTo>
                  <a:lnTo>
                    <a:pt x="8575" y="3281"/>
                  </a:lnTo>
                  <a:lnTo>
                    <a:pt x="6471" y="387"/>
                  </a:lnTo>
                  <a:cubicBezTo>
                    <a:pt x="6268" y="123"/>
                    <a:pt x="5986" y="1"/>
                    <a:pt x="5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6" name="Google Shape;3676;p11"/>
            <p:cNvSpPr/>
            <p:nvPr/>
          </p:nvSpPr>
          <p:spPr>
            <a:xfrm>
              <a:off x="5079075" y="4628800"/>
              <a:ext cx="114450" cy="33050"/>
            </a:xfrm>
            <a:custGeom>
              <a:avLst/>
              <a:gdLst/>
              <a:ahLst/>
              <a:cxnLst/>
              <a:rect l="l" t="t" r="r" b="b"/>
              <a:pathLst>
                <a:path w="4578" h="1322" extrusionOk="0">
                  <a:moveTo>
                    <a:pt x="3633" y="0"/>
                  </a:moveTo>
                  <a:cubicBezTo>
                    <a:pt x="3598" y="0"/>
                    <a:pt x="3561" y="2"/>
                    <a:pt x="3525" y="7"/>
                  </a:cubicBezTo>
                  <a:lnTo>
                    <a:pt x="1" y="691"/>
                  </a:lnTo>
                  <a:lnTo>
                    <a:pt x="527" y="1322"/>
                  </a:lnTo>
                  <a:lnTo>
                    <a:pt x="4577" y="585"/>
                  </a:lnTo>
                  <a:cubicBezTo>
                    <a:pt x="4385" y="249"/>
                    <a:pt x="4017" y="0"/>
                    <a:pt x="3633" y="0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7" name="Google Shape;3677;p11"/>
            <p:cNvSpPr/>
            <p:nvPr/>
          </p:nvSpPr>
          <p:spPr>
            <a:xfrm>
              <a:off x="4867350" y="4564050"/>
              <a:ext cx="163100" cy="334375"/>
            </a:xfrm>
            <a:custGeom>
              <a:avLst/>
              <a:gdLst/>
              <a:ahLst/>
              <a:cxnLst/>
              <a:rect l="l" t="t" r="r" b="b"/>
              <a:pathLst>
                <a:path w="6524" h="13375" extrusionOk="0">
                  <a:moveTo>
                    <a:pt x="5606" y="1"/>
                  </a:moveTo>
                  <a:cubicBezTo>
                    <a:pt x="5168" y="1"/>
                    <a:pt x="4747" y="312"/>
                    <a:pt x="4682" y="861"/>
                  </a:cubicBezTo>
                  <a:lnTo>
                    <a:pt x="4209" y="4385"/>
                  </a:lnTo>
                  <a:lnTo>
                    <a:pt x="842" y="5490"/>
                  </a:lnTo>
                  <a:cubicBezTo>
                    <a:pt x="53" y="5753"/>
                    <a:pt x="0" y="6910"/>
                    <a:pt x="737" y="7279"/>
                  </a:cubicBezTo>
                  <a:lnTo>
                    <a:pt x="3946" y="8857"/>
                  </a:lnTo>
                  <a:lnTo>
                    <a:pt x="3998" y="12381"/>
                  </a:lnTo>
                  <a:cubicBezTo>
                    <a:pt x="3998" y="12959"/>
                    <a:pt x="4484" y="13375"/>
                    <a:pt x="4998" y="13375"/>
                  </a:cubicBezTo>
                  <a:cubicBezTo>
                    <a:pt x="5139" y="13375"/>
                    <a:pt x="5283" y="13344"/>
                    <a:pt x="5419" y="13276"/>
                  </a:cubicBezTo>
                  <a:cubicBezTo>
                    <a:pt x="5313" y="13118"/>
                    <a:pt x="5313" y="13012"/>
                    <a:pt x="5313" y="12855"/>
                  </a:cubicBezTo>
                  <a:lnTo>
                    <a:pt x="5261" y="9330"/>
                  </a:lnTo>
                  <a:lnTo>
                    <a:pt x="2052" y="7752"/>
                  </a:lnTo>
                  <a:cubicBezTo>
                    <a:pt x="1263" y="7331"/>
                    <a:pt x="1315" y="6226"/>
                    <a:pt x="2157" y="5963"/>
                  </a:cubicBezTo>
                  <a:lnTo>
                    <a:pt x="5524" y="4859"/>
                  </a:lnTo>
                  <a:lnTo>
                    <a:pt x="5997" y="1282"/>
                  </a:lnTo>
                  <a:cubicBezTo>
                    <a:pt x="6050" y="966"/>
                    <a:pt x="6260" y="703"/>
                    <a:pt x="6523" y="598"/>
                  </a:cubicBezTo>
                  <a:lnTo>
                    <a:pt x="6366" y="387"/>
                  </a:lnTo>
                  <a:cubicBezTo>
                    <a:pt x="6163" y="123"/>
                    <a:pt x="5881" y="1"/>
                    <a:pt x="5606" y="1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678" name="Google Shape;3678;p11"/>
          <p:cNvGrpSpPr/>
          <p:nvPr/>
        </p:nvGrpSpPr>
        <p:grpSpPr>
          <a:xfrm>
            <a:off x="2491306" y="5729029"/>
            <a:ext cx="260645" cy="197546"/>
            <a:chOff x="3689675" y="865975"/>
            <a:chExt cx="288675" cy="277550"/>
          </a:xfrm>
        </p:grpSpPr>
        <p:sp>
          <p:nvSpPr>
            <p:cNvPr id="3679" name="Google Shape;3679;p11"/>
            <p:cNvSpPr/>
            <p:nvPr/>
          </p:nvSpPr>
          <p:spPr>
            <a:xfrm>
              <a:off x="3691350" y="865975"/>
              <a:ext cx="287000" cy="277550"/>
            </a:xfrm>
            <a:custGeom>
              <a:avLst/>
              <a:gdLst/>
              <a:ahLst/>
              <a:cxnLst/>
              <a:rect l="l" t="t" r="r" b="b"/>
              <a:pathLst>
                <a:path w="11480" h="11102" extrusionOk="0">
                  <a:moveTo>
                    <a:pt x="6491" y="0"/>
                  </a:moveTo>
                  <a:cubicBezTo>
                    <a:pt x="6242" y="0"/>
                    <a:pt x="5984" y="106"/>
                    <a:pt x="5798" y="333"/>
                  </a:cubicBezTo>
                  <a:lnTo>
                    <a:pt x="4115" y="2805"/>
                  </a:lnTo>
                  <a:lnTo>
                    <a:pt x="1169" y="2332"/>
                  </a:lnTo>
                  <a:cubicBezTo>
                    <a:pt x="1109" y="2318"/>
                    <a:pt x="1050" y="2311"/>
                    <a:pt x="992" y="2311"/>
                  </a:cubicBezTo>
                  <a:cubicBezTo>
                    <a:pt x="400" y="2311"/>
                    <a:pt x="1" y="3014"/>
                    <a:pt x="432" y="3542"/>
                  </a:cubicBezTo>
                  <a:lnTo>
                    <a:pt x="2274" y="5909"/>
                  </a:lnTo>
                  <a:lnTo>
                    <a:pt x="958" y="8644"/>
                  </a:lnTo>
                  <a:cubicBezTo>
                    <a:pt x="688" y="9186"/>
                    <a:pt x="1113" y="9804"/>
                    <a:pt x="1671" y="9804"/>
                  </a:cubicBezTo>
                  <a:cubicBezTo>
                    <a:pt x="1764" y="9804"/>
                    <a:pt x="1860" y="9787"/>
                    <a:pt x="1958" y="9749"/>
                  </a:cubicBezTo>
                  <a:lnTo>
                    <a:pt x="4746" y="8750"/>
                  </a:lnTo>
                  <a:lnTo>
                    <a:pt x="6850" y="10854"/>
                  </a:lnTo>
                  <a:cubicBezTo>
                    <a:pt x="7021" y="11025"/>
                    <a:pt x="7231" y="11101"/>
                    <a:pt x="7437" y="11101"/>
                  </a:cubicBezTo>
                  <a:cubicBezTo>
                    <a:pt x="7863" y="11101"/>
                    <a:pt x="8271" y="10772"/>
                    <a:pt x="8271" y="10275"/>
                  </a:cubicBezTo>
                  <a:lnTo>
                    <a:pt x="8165" y="7329"/>
                  </a:lnTo>
                  <a:lnTo>
                    <a:pt x="10796" y="5962"/>
                  </a:lnTo>
                  <a:cubicBezTo>
                    <a:pt x="11479" y="5593"/>
                    <a:pt x="11322" y="4699"/>
                    <a:pt x="10690" y="4489"/>
                  </a:cubicBezTo>
                  <a:lnTo>
                    <a:pt x="7797" y="3647"/>
                  </a:lnTo>
                  <a:lnTo>
                    <a:pt x="7271" y="701"/>
                  </a:lnTo>
                  <a:cubicBezTo>
                    <a:pt x="7239" y="254"/>
                    <a:pt x="6877" y="0"/>
                    <a:pt x="6491" y="0"/>
                  </a:cubicBezTo>
                  <a:close/>
                </a:path>
              </a:pathLst>
            </a:custGeom>
            <a:solidFill>
              <a:srgbClr val="FCC3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0" name="Google Shape;3680;p11"/>
            <p:cNvSpPr/>
            <p:nvPr/>
          </p:nvSpPr>
          <p:spPr>
            <a:xfrm>
              <a:off x="3884950" y="957150"/>
              <a:ext cx="86825" cy="40775"/>
            </a:xfrm>
            <a:custGeom>
              <a:avLst/>
              <a:gdLst/>
              <a:ahLst/>
              <a:cxnLst/>
              <a:rect l="l" t="t" r="r" b="b"/>
              <a:pathLst>
                <a:path w="3473" h="1631" extrusionOk="0">
                  <a:moveTo>
                    <a:pt x="0" y="0"/>
                  </a:moveTo>
                  <a:lnTo>
                    <a:pt x="158" y="631"/>
                  </a:lnTo>
                  <a:lnTo>
                    <a:pt x="3472" y="1631"/>
                  </a:lnTo>
                  <a:cubicBezTo>
                    <a:pt x="3472" y="1315"/>
                    <a:pt x="3262" y="894"/>
                    <a:pt x="2894" y="84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AB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1" name="Google Shape;3681;p11"/>
            <p:cNvSpPr/>
            <p:nvPr/>
          </p:nvSpPr>
          <p:spPr>
            <a:xfrm>
              <a:off x="3689675" y="867575"/>
              <a:ext cx="183475" cy="246075"/>
            </a:xfrm>
            <a:custGeom>
              <a:avLst/>
              <a:gdLst/>
              <a:ahLst/>
              <a:cxnLst/>
              <a:rect l="l" t="t" r="r" b="b"/>
              <a:pathLst>
                <a:path w="7339" h="9843" extrusionOk="0">
                  <a:moveTo>
                    <a:pt x="6452" y="0"/>
                  </a:moveTo>
                  <a:cubicBezTo>
                    <a:pt x="6207" y="0"/>
                    <a:pt x="5962" y="118"/>
                    <a:pt x="5813" y="374"/>
                  </a:cubicBezTo>
                  <a:lnTo>
                    <a:pt x="4129" y="2794"/>
                  </a:lnTo>
                  <a:lnTo>
                    <a:pt x="1131" y="2320"/>
                  </a:lnTo>
                  <a:cubicBezTo>
                    <a:pt x="1091" y="2314"/>
                    <a:pt x="1052" y="2311"/>
                    <a:pt x="1014" y="2311"/>
                  </a:cubicBezTo>
                  <a:cubicBezTo>
                    <a:pt x="395" y="2311"/>
                    <a:pt x="1" y="3087"/>
                    <a:pt x="447" y="3583"/>
                  </a:cubicBezTo>
                  <a:lnTo>
                    <a:pt x="2288" y="5950"/>
                  </a:lnTo>
                  <a:lnTo>
                    <a:pt x="973" y="8633"/>
                  </a:lnTo>
                  <a:cubicBezTo>
                    <a:pt x="710" y="9212"/>
                    <a:pt x="1078" y="9843"/>
                    <a:pt x="1657" y="9843"/>
                  </a:cubicBezTo>
                  <a:cubicBezTo>
                    <a:pt x="1762" y="9685"/>
                    <a:pt x="1762" y="9633"/>
                    <a:pt x="1815" y="9475"/>
                  </a:cubicBezTo>
                  <a:lnTo>
                    <a:pt x="3130" y="6792"/>
                  </a:lnTo>
                  <a:lnTo>
                    <a:pt x="1288" y="4425"/>
                  </a:lnTo>
                  <a:cubicBezTo>
                    <a:pt x="844" y="3881"/>
                    <a:pt x="1281" y="3153"/>
                    <a:pt x="1858" y="3153"/>
                  </a:cubicBezTo>
                  <a:cubicBezTo>
                    <a:pt x="1896" y="3153"/>
                    <a:pt x="1934" y="3156"/>
                    <a:pt x="1972" y="3162"/>
                  </a:cubicBezTo>
                  <a:lnTo>
                    <a:pt x="4971" y="3636"/>
                  </a:lnTo>
                  <a:lnTo>
                    <a:pt x="6654" y="1216"/>
                  </a:lnTo>
                  <a:cubicBezTo>
                    <a:pt x="6865" y="953"/>
                    <a:pt x="7075" y="900"/>
                    <a:pt x="7338" y="900"/>
                  </a:cubicBezTo>
                  <a:lnTo>
                    <a:pt x="7233" y="690"/>
                  </a:lnTo>
                  <a:cubicBezTo>
                    <a:pt x="7170" y="252"/>
                    <a:pt x="6811" y="0"/>
                    <a:pt x="6452" y="0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682" name="Google Shape;3682;p11"/>
          <p:cNvGrpSpPr/>
          <p:nvPr/>
        </p:nvGrpSpPr>
        <p:grpSpPr>
          <a:xfrm>
            <a:off x="2974650" y="942394"/>
            <a:ext cx="336683" cy="250935"/>
            <a:chOff x="5348675" y="2068175"/>
            <a:chExt cx="292650" cy="276725"/>
          </a:xfrm>
        </p:grpSpPr>
        <p:sp>
          <p:nvSpPr>
            <p:cNvPr id="3683" name="Google Shape;3683;p11"/>
            <p:cNvSpPr/>
            <p:nvPr/>
          </p:nvSpPr>
          <p:spPr>
            <a:xfrm>
              <a:off x="5353950" y="2069650"/>
              <a:ext cx="287375" cy="273500"/>
            </a:xfrm>
            <a:custGeom>
              <a:avLst/>
              <a:gdLst/>
              <a:ahLst/>
              <a:cxnLst/>
              <a:rect l="l" t="t" r="r" b="b"/>
              <a:pathLst>
                <a:path w="11495" h="10940" extrusionOk="0">
                  <a:moveTo>
                    <a:pt x="3407" y="1"/>
                  </a:moveTo>
                  <a:cubicBezTo>
                    <a:pt x="2961" y="1"/>
                    <a:pt x="2567" y="368"/>
                    <a:pt x="2683" y="793"/>
                  </a:cubicBezTo>
                  <a:lnTo>
                    <a:pt x="3104" y="3739"/>
                  </a:lnTo>
                  <a:lnTo>
                    <a:pt x="579" y="5369"/>
                  </a:lnTo>
                  <a:cubicBezTo>
                    <a:pt x="0" y="5790"/>
                    <a:pt x="158" y="6685"/>
                    <a:pt x="842" y="6842"/>
                  </a:cubicBezTo>
                  <a:lnTo>
                    <a:pt x="3840" y="7421"/>
                  </a:lnTo>
                  <a:lnTo>
                    <a:pt x="4629" y="10314"/>
                  </a:lnTo>
                  <a:cubicBezTo>
                    <a:pt x="4688" y="10725"/>
                    <a:pt x="5025" y="10939"/>
                    <a:pt x="5366" y="10939"/>
                  </a:cubicBezTo>
                  <a:cubicBezTo>
                    <a:pt x="5636" y="10939"/>
                    <a:pt x="5910" y="10804"/>
                    <a:pt x="6050" y="10525"/>
                  </a:cubicBezTo>
                  <a:lnTo>
                    <a:pt x="7523" y="7894"/>
                  </a:lnTo>
                  <a:lnTo>
                    <a:pt x="10469" y="8000"/>
                  </a:lnTo>
                  <a:cubicBezTo>
                    <a:pt x="10503" y="8005"/>
                    <a:pt x="10537" y="8008"/>
                    <a:pt x="10570" y="8008"/>
                  </a:cubicBezTo>
                  <a:cubicBezTo>
                    <a:pt x="11143" y="8008"/>
                    <a:pt x="11495" y="7182"/>
                    <a:pt x="11047" y="6685"/>
                  </a:cubicBezTo>
                  <a:lnTo>
                    <a:pt x="8996" y="4528"/>
                  </a:lnTo>
                  <a:lnTo>
                    <a:pt x="10048" y="1740"/>
                  </a:lnTo>
                  <a:cubicBezTo>
                    <a:pt x="10220" y="1181"/>
                    <a:pt x="9829" y="657"/>
                    <a:pt x="9307" y="657"/>
                  </a:cubicBezTo>
                  <a:cubicBezTo>
                    <a:pt x="9191" y="657"/>
                    <a:pt x="9068" y="683"/>
                    <a:pt x="8943" y="740"/>
                  </a:cubicBezTo>
                  <a:lnTo>
                    <a:pt x="6260" y="2003"/>
                  </a:lnTo>
                  <a:lnTo>
                    <a:pt x="3893" y="162"/>
                  </a:lnTo>
                  <a:cubicBezTo>
                    <a:pt x="3739" y="49"/>
                    <a:pt x="3569" y="1"/>
                    <a:pt x="3407" y="1"/>
                  </a:cubicBezTo>
                  <a:close/>
                </a:path>
              </a:pathLst>
            </a:custGeom>
            <a:solidFill>
              <a:srgbClr val="FCC3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4" name="Google Shape;3684;p11"/>
            <p:cNvSpPr/>
            <p:nvPr/>
          </p:nvSpPr>
          <p:spPr>
            <a:xfrm>
              <a:off x="5507800" y="2086575"/>
              <a:ext cx="93400" cy="43675"/>
            </a:xfrm>
            <a:custGeom>
              <a:avLst/>
              <a:gdLst/>
              <a:ahLst/>
              <a:cxnLst/>
              <a:rect l="l" t="t" r="r" b="b"/>
              <a:pathLst>
                <a:path w="3736" h="1747" extrusionOk="0">
                  <a:moveTo>
                    <a:pt x="3047" y="0"/>
                  </a:moveTo>
                  <a:cubicBezTo>
                    <a:pt x="2943" y="0"/>
                    <a:pt x="2838" y="20"/>
                    <a:pt x="2736" y="63"/>
                  </a:cubicBezTo>
                  <a:lnTo>
                    <a:pt x="1" y="1326"/>
                  </a:lnTo>
                  <a:lnTo>
                    <a:pt x="632" y="1747"/>
                  </a:lnTo>
                  <a:lnTo>
                    <a:pt x="3736" y="326"/>
                  </a:lnTo>
                  <a:cubicBezTo>
                    <a:pt x="3583" y="136"/>
                    <a:pt x="3320" y="0"/>
                    <a:pt x="3047" y="0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5" name="Google Shape;3685;p11"/>
            <p:cNvSpPr/>
            <p:nvPr/>
          </p:nvSpPr>
          <p:spPr>
            <a:xfrm>
              <a:off x="5348675" y="2068175"/>
              <a:ext cx="148650" cy="276725"/>
            </a:xfrm>
            <a:custGeom>
              <a:avLst/>
              <a:gdLst/>
              <a:ahLst/>
              <a:cxnLst/>
              <a:rect l="l" t="t" r="r" b="b"/>
              <a:pathLst>
                <a:path w="5946" h="11069" extrusionOk="0">
                  <a:moveTo>
                    <a:pt x="3520" y="1"/>
                  </a:moveTo>
                  <a:cubicBezTo>
                    <a:pt x="3056" y="1"/>
                    <a:pt x="2660" y="369"/>
                    <a:pt x="2736" y="904"/>
                  </a:cubicBezTo>
                  <a:lnTo>
                    <a:pt x="3104" y="3850"/>
                  </a:lnTo>
                  <a:lnTo>
                    <a:pt x="632" y="5534"/>
                  </a:lnTo>
                  <a:cubicBezTo>
                    <a:pt x="1" y="5902"/>
                    <a:pt x="211" y="6849"/>
                    <a:pt x="895" y="6954"/>
                  </a:cubicBezTo>
                  <a:lnTo>
                    <a:pt x="3841" y="7533"/>
                  </a:lnTo>
                  <a:lnTo>
                    <a:pt x="4630" y="10478"/>
                  </a:lnTo>
                  <a:cubicBezTo>
                    <a:pt x="4765" y="10849"/>
                    <a:pt x="5093" y="11068"/>
                    <a:pt x="5422" y="11068"/>
                  </a:cubicBezTo>
                  <a:cubicBezTo>
                    <a:pt x="5608" y="11068"/>
                    <a:pt x="5793" y="10998"/>
                    <a:pt x="5945" y="10847"/>
                  </a:cubicBezTo>
                  <a:cubicBezTo>
                    <a:pt x="5945" y="10794"/>
                    <a:pt x="5945" y="10741"/>
                    <a:pt x="5893" y="10584"/>
                  </a:cubicBezTo>
                  <a:lnTo>
                    <a:pt x="5103" y="7690"/>
                  </a:lnTo>
                  <a:lnTo>
                    <a:pt x="2105" y="7112"/>
                  </a:lnTo>
                  <a:cubicBezTo>
                    <a:pt x="1421" y="6954"/>
                    <a:pt x="1263" y="6060"/>
                    <a:pt x="1842" y="5639"/>
                  </a:cubicBezTo>
                  <a:lnTo>
                    <a:pt x="4367" y="4008"/>
                  </a:lnTo>
                  <a:lnTo>
                    <a:pt x="3946" y="1062"/>
                  </a:lnTo>
                  <a:cubicBezTo>
                    <a:pt x="3894" y="799"/>
                    <a:pt x="4051" y="536"/>
                    <a:pt x="4209" y="326"/>
                  </a:cubicBezTo>
                  <a:lnTo>
                    <a:pt x="4051" y="168"/>
                  </a:lnTo>
                  <a:cubicBezTo>
                    <a:pt x="3879" y="53"/>
                    <a:pt x="3694" y="1"/>
                    <a:pt x="3520" y="1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686" name="Google Shape;3686;p11"/>
          <p:cNvGrpSpPr/>
          <p:nvPr/>
        </p:nvGrpSpPr>
        <p:grpSpPr>
          <a:xfrm>
            <a:off x="1189614" y="2235819"/>
            <a:ext cx="260641" cy="176193"/>
            <a:chOff x="1916200" y="1417475"/>
            <a:chExt cx="229350" cy="228000"/>
          </a:xfrm>
        </p:grpSpPr>
        <p:sp>
          <p:nvSpPr>
            <p:cNvPr id="3687" name="Google Shape;3687;p11"/>
            <p:cNvSpPr/>
            <p:nvPr/>
          </p:nvSpPr>
          <p:spPr>
            <a:xfrm>
              <a:off x="1918850" y="1417475"/>
              <a:ext cx="226700" cy="227800"/>
            </a:xfrm>
            <a:custGeom>
              <a:avLst/>
              <a:gdLst/>
              <a:ahLst/>
              <a:cxnLst/>
              <a:rect l="l" t="t" r="r" b="b"/>
              <a:pathLst>
                <a:path w="9068" h="9112" extrusionOk="0">
                  <a:moveTo>
                    <a:pt x="3793" y="1"/>
                  </a:moveTo>
                  <a:cubicBezTo>
                    <a:pt x="3485" y="1"/>
                    <a:pt x="3189" y="218"/>
                    <a:pt x="3156" y="577"/>
                  </a:cubicBezTo>
                  <a:lnTo>
                    <a:pt x="2893" y="2997"/>
                  </a:lnTo>
                  <a:lnTo>
                    <a:pt x="579" y="3786"/>
                  </a:lnTo>
                  <a:cubicBezTo>
                    <a:pt x="53" y="3944"/>
                    <a:pt x="0" y="4733"/>
                    <a:pt x="526" y="4996"/>
                  </a:cubicBezTo>
                  <a:lnTo>
                    <a:pt x="2683" y="6048"/>
                  </a:lnTo>
                  <a:lnTo>
                    <a:pt x="2683" y="8468"/>
                  </a:lnTo>
                  <a:cubicBezTo>
                    <a:pt x="2683" y="8863"/>
                    <a:pt x="3027" y="9111"/>
                    <a:pt x="3362" y="9111"/>
                  </a:cubicBezTo>
                  <a:cubicBezTo>
                    <a:pt x="3517" y="9111"/>
                    <a:pt x="3671" y="9058"/>
                    <a:pt x="3788" y="8942"/>
                  </a:cubicBezTo>
                  <a:lnTo>
                    <a:pt x="5524" y="7153"/>
                  </a:lnTo>
                  <a:lnTo>
                    <a:pt x="7786" y="7889"/>
                  </a:lnTo>
                  <a:cubicBezTo>
                    <a:pt x="7871" y="7918"/>
                    <a:pt x="7953" y="7931"/>
                    <a:pt x="8029" y="7931"/>
                  </a:cubicBezTo>
                  <a:cubicBezTo>
                    <a:pt x="8518" y="7931"/>
                    <a:pt x="8802" y="7397"/>
                    <a:pt x="8575" y="6943"/>
                  </a:cubicBezTo>
                  <a:lnTo>
                    <a:pt x="7417" y="4786"/>
                  </a:lnTo>
                  <a:lnTo>
                    <a:pt x="8785" y="2787"/>
                  </a:lnTo>
                  <a:cubicBezTo>
                    <a:pt x="9067" y="2317"/>
                    <a:pt x="8803" y="1763"/>
                    <a:pt x="8331" y="1763"/>
                  </a:cubicBezTo>
                  <a:cubicBezTo>
                    <a:pt x="8275" y="1763"/>
                    <a:pt x="8215" y="1770"/>
                    <a:pt x="8154" y="1787"/>
                  </a:cubicBezTo>
                  <a:lnTo>
                    <a:pt x="5787" y="2208"/>
                  </a:lnTo>
                  <a:lnTo>
                    <a:pt x="4314" y="262"/>
                  </a:lnTo>
                  <a:cubicBezTo>
                    <a:pt x="4174" y="82"/>
                    <a:pt x="3981" y="1"/>
                    <a:pt x="3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8" name="Google Shape;3688;p11"/>
            <p:cNvSpPr/>
            <p:nvPr/>
          </p:nvSpPr>
          <p:spPr>
            <a:xfrm>
              <a:off x="2063500" y="1463200"/>
              <a:ext cx="76300" cy="21325"/>
            </a:xfrm>
            <a:custGeom>
              <a:avLst/>
              <a:gdLst/>
              <a:ahLst/>
              <a:cxnLst/>
              <a:rect l="l" t="t" r="r" b="b"/>
              <a:pathLst>
                <a:path w="3052" h="853" extrusionOk="0">
                  <a:moveTo>
                    <a:pt x="2487" y="1"/>
                  </a:moveTo>
                  <a:cubicBezTo>
                    <a:pt x="2449" y="1"/>
                    <a:pt x="2409" y="4"/>
                    <a:pt x="2368" y="11"/>
                  </a:cubicBezTo>
                  <a:lnTo>
                    <a:pt x="1" y="484"/>
                  </a:lnTo>
                  <a:lnTo>
                    <a:pt x="316" y="853"/>
                  </a:lnTo>
                  <a:lnTo>
                    <a:pt x="3052" y="379"/>
                  </a:lnTo>
                  <a:cubicBezTo>
                    <a:pt x="2960" y="150"/>
                    <a:pt x="2749" y="1"/>
                    <a:pt x="2487" y="1"/>
                  </a:cubicBezTo>
                  <a:close/>
                </a:path>
              </a:pathLst>
            </a:custGeom>
            <a:solidFill>
              <a:srgbClr val="FAB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9" name="Google Shape;3689;p11"/>
            <p:cNvSpPr/>
            <p:nvPr/>
          </p:nvSpPr>
          <p:spPr>
            <a:xfrm>
              <a:off x="1916200" y="1417475"/>
              <a:ext cx="113125" cy="228000"/>
            </a:xfrm>
            <a:custGeom>
              <a:avLst/>
              <a:gdLst/>
              <a:ahLst/>
              <a:cxnLst/>
              <a:rect l="l" t="t" r="r" b="b"/>
              <a:pathLst>
                <a:path w="4525" h="9120" extrusionOk="0">
                  <a:moveTo>
                    <a:pt x="3919" y="1"/>
                  </a:moveTo>
                  <a:cubicBezTo>
                    <a:pt x="3604" y="1"/>
                    <a:pt x="3275" y="218"/>
                    <a:pt x="3210" y="577"/>
                  </a:cubicBezTo>
                  <a:lnTo>
                    <a:pt x="2894" y="2997"/>
                  </a:lnTo>
                  <a:lnTo>
                    <a:pt x="580" y="3786"/>
                  </a:lnTo>
                  <a:cubicBezTo>
                    <a:pt x="54" y="3997"/>
                    <a:pt x="1" y="4733"/>
                    <a:pt x="527" y="4996"/>
                  </a:cubicBezTo>
                  <a:lnTo>
                    <a:pt x="2684" y="6048"/>
                  </a:lnTo>
                  <a:lnTo>
                    <a:pt x="2684" y="8468"/>
                  </a:lnTo>
                  <a:cubicBezTo>
                    <a:pt x="2684" y="8871"/>
                    <a:pt x="2992" y="9119"/>
                    <a:pt x="3349" y="9119"/>
                  </a:cubicBezTo>
                  <a:cubicBezTo>
                    <a:pt x="3458" y="9119"/>
                    <a:pt x="3572" y="9096"/>
                    <a:pt x="3683" y="9047"/>
                  </a:cubicBezTo>
                  <a:cubicBezTo>
                    <a:pt x="3631" y="8942"/>
                    <a:pt x="3631" y="8889"/>
                    <a:pt x="3631" y="8784"/>
                  </a:cubicBezTo>
                  <a:lnTo>
                    <a:pt x="3631" y="6364"/>
                  </a:lnTo>
                  <a:lnTo>
                    <a:pt x="1474" y="5312"/>
                  </a:lnTo>
                  <a:cubicBezTo>
                    <a:pt x="948" y="5049"/>
                    <a:pt x="1000" y="4260"/>
                    <a:pt x="1526" y="4154"/>
                  </a:cubicBezTo>
                  <a:lnTo>
                    <a:pt x="3841" y="3365"/>
                  </a:lnTo>
                  <a:lnTo>
                    <a:pt x="4157" y="893"/>
                  </a:lnTo>
                  <a:cubicBezTo>
                    <a:pt x="4157" y="630"/>
                    <a:pt x="4367" y="525"/>
                    <a:pt x="4525" y="367"/>
                  </a:cubicBezTo>
                  <a:lnTo>
                    <a:pt x="4420" y="262"/>
                  </a:lnTo>
                  <a:cubicBezTo>
                    <a:pt x="4300" y="82"/>
                    <a:pt x="4112" y="1"/>
                    <a:pt x="3919" y="1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690" name="Google Shape;3690;p11"/>
          <p:cNvGrpSpPr/>
          <p:nvPr/>
        </p:nvGrpSpPr>
        <p:grpSpPr>
          <a:xfrm>
            <a:off x="7890987" y="1591619"/>
            <a:ext cx="154363" cy="117317"/>
            <a:chOff x="2419900" y="952925"/>
            <a:chExt cx="134175" cy="129375"/>
          </a:xfrm>
        </p:grpSpPr>
        <p:sp>
          <p:nvSpPr>
            <p:cNvPr id="3691" name="Google Shape;3691;p11"/>
            <p:cNvSpPr/>
            <p:nvPr/>
          </p:nvSpPr>
          <p:spPr>
            <a:xfrm>
              <a:off x="2421550" y="952925"/>
              <a:ext cx="132525" cy="129375"/>
            </a:xfrm>
            <a:custGeom>
              <a:avLst/>
              <a:gdLst/>
              <a:ahLst/>
              <a:cxnLst/>
              <a:rect l="l" t="t" r="r" b="b"/>
              <a:pathLst>
                <a:path w="5301" h="5175" extrusionOk="0">
                  <a:moveTo>
                    <a:pt x="2854" y="1"/>
                  </a:moveTo>
                  <a:cubicBezTo>
                    <a:pt x="2742" y="1"/>
                    <a:pt x="2640" y="55"/>
                    <a:pt x="2617" y="169"/>
                  </a:cubicBezTo>
                  <a:lnTo>
                    <a:pt x="1881" y="1326"/>
                  </a:lnTo>
                  <a:lnTo>
                    <a:pt x="513" y="1221"/>
                  </a:lnTo>
                  <a:cubicBezTo>
                    <a:pt x="493" y="1218"/>
                    <a:pt x="473" y="1216"/>
                    <a:pt x="453" y="1216"/>
                  </a:cubicBezTo>
                  <a:cubicBezTo>
                    <a:pt x="172" y="1216"/>
                    <a:pt x="1" y="1554"/>
                    <a:pt x="198" y="1800"/>
                  </a:cubicBezTo>
                  <a:lnTo>
                    <a:pt x="1092" y="2852"/>
                  </a:lnTo>
                  <a:lnTo>
                    <a:pt x="566" y="4167"/>
                  </a:lnTo>
                  <a:cubicBezTo>
                    <a:pt x="478" y="4431"/>
                    <a:pt x="647" y="4731"/>
                    <a:pt x="889" y="4731"/>
                  </a:cubicBezTo>
                  <a:cubicBezTo>
                    <a:pt x="937" y="4731"/>
                    <a:pt x="987" y="4719"/>
                    <a:pt x="1039" y="4693"/>
                  </a:cubicBezTo>
                  <a:lnTo>
                    <a:pt x="2354" y="4167"/>
                  </a:lnTo>
                  <a:lnTo>
                    <a:pt x="3407" y="5114"/>
                  </a:lnTo>
                  <a:cubicBezTo>
                    <a:pt x="3462" y="5155"/>
                    <a:pt x="3527" y="5175"/>
                    <a:pt x="3594" y="5175"/>
                  </a:cubicBezTo>
                  <a:cubicBezTo>
                    <a:pt x="3784" y="5175"/>
                    <a:pt x="3985" y="5018"/>
                    <a:pt x="3985" y="4746"/>
                  </a:cubicBezTo>
                  <a:lnTo>
                    <a:pt x="3880" y="3378"/>
                  </a:lnTo>
                  <a:lnTo>
                    <a:pt x="5037" y="2641"/>
                  </a:lnTo>
                  <a:cubicBezTo>
                    <a:pt x="5300" y="2536"/>
                    <a:pt x="5248" y="2063"/>
                    <a:pt x="4932" y="2010"/>
                  </a:cubicBezTo>
                  <a:lnTo>
                    <a:pt x="3512" y="1695"/>
                  </a:lnTo>
                  <a:lnTo>
                    <a:pt x="3196" y="274"/>
                  </a:lnTo>
                  <a:cubicBezTo>
                    <a:pt x="3166" y="95"/>
                    <a:pt x="3001" y="1"/>
                    <a:pt x="2854" y="1"/>
                  </a:cubicBezTo>
                  <a:close/>
                </a:path>
              </a:pathLst>
            </a:custGeom>
            <a:solidFill>
              <a:srgbClr val="FCC3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2" name="Google Shape;3692;p11"/>
            <p:cNvSpPr/>
            <p:nvPr/>
          </p:nvSpPr>
          <p:spPr>
            <a:xfrm>
              <a:off x="2510650" y="995275"/>
              <a:ext cx="40800" cy="17125"/>
            </a:xfrm>
            <a:custGeom>
              <a:avLst/>
              <a:gdLst/>
              <a:ahLst/>
              <a:cxnLst/>
              <a:rect l="l" t="t" r="r" b="b"/>
              <a:pathLst>
                <a:path w="1632" h="685" extrusionOk="0">
                  <a:moveTo>
                    <a:pt x="0" y="1"/>
                  </a:moveTo>
                  <a:lnTo>
                    <a:pt x="53" y="316"/>
                  </a:lnTo>
                  <a:lnTo>
                    <a:pt x="1631" y="684"/>
                  </a:lnTo>
                  <a:cubicBezTo>
                    <a:pt x="1631" y="579"/>
                    <a:pt x="1473" y="369"/>
                    <a:pt x="1368" y="31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3" name="Google Shape;3693;p11"/>
            <p:cNvSpPr/>
            <p:nvPr/>
          </p:nvSpPr>
          <p:spPr>
            <a:xfrm>
              <a:off x="2419900" y="952925"/>
              <a:ext cx="81575" cy="117875"/>
            </a:xfrm>
            <a:custGeom>
              <a:avLst/>
              <a:gdLst/>
              <a:ahLst/>
              <a:cxnLst/>
              <a:rect l="l" t="t" r="r" b="b"/>
              <a:pathLst>
                <a:path w="3263" h="4715" extrusionOk="0">
                  <a:moveTo>
                    <a:pt x="2910" y="1"/>
                  </a:moveTo>
                  <a:cubicBezTo>
                    <a:pt x="2791" y="1"/>
                    <a:pt x="2676" y="55"/>
                    <a:pt x="2631" y="169"/>
                  </a:cubicBezTo>
                  <a:lnTo>
                    <a:pt x="1894" y="1326"/>
                  </a:lnTo>
                  <a:lnTo>
                    <a:pt x="527" y="1221"/>
                  </a:lnTo>
                  <a:cubicBezTo>
                    <a:pt x="211" y="1221"/>
                    <a:pt x="1" y="1537"/>
                    <a:pt x="211" y="1800"/>
                  </a:cubicBezTo>
                  <a:lnTo>
                    <a:pt x="444" y="2074"/>
                  </a:lnTo>
                  <a:lnTo>
                    <a:pt x="444" y="2074"/>
                  </a:lnTo>
                  <a:cubicBezTo>
                    <a:pt x="423" y="1876"/>
                    <a:pt x="553" y="1678"/>
                    <a:pt x="745" y="1678"/>
                  </a:cubicBezTo>
                  <a:cubicBezTo>
                    <a:pt x="776" y="1678"/>
                    <a:pt x="808" y="1683"/>
                    <a:pt x="842" y="1695"/>
                  </a:cubicBezTo>
                  <a:lnTo>
                    <a:pt x="2210" y="1800"/>
                  </a:lnTo>
                  <a:lnTo>
                    <a:pt x="2946" y="642"/>
                  </a:lnTo>
                  <a:cubicBezTo>
                    <a:pt x="2999" y="485"/>
                    <a:pt x="3157" y="432"/>
                    <a:pt x="3262" y="432"/>
                  </a:cubicBezTo>
                  <a:lnTo>
                    <a:pt x="3262" y="274"/>
                  </a:lnTo>
                  <a:cubicBezTo>
                    <a:pt x="3232" y="95"/>
                    <a:pt x="3067" y="1"/>
                    <a:pt x="2910" y="1"/>
                  </a:cubicBezTo>
                  <a:close/>
                  <a:moveTo>
                    <a:pt x="444" y="2074"/>
                  </a:moveTo>
                  <a:cubicBezTo>
                    <a:pt x="452" y="2143"/>
                    <a:pt x="478" y="2212"/>
                    <a:pt x="527" y="2273"/>
                  </a:cubicBezTo>
                  <a:lnTo>
                    <a:pt x="1078" y="2921"/>
                  </a:lnTo>
                  <a:lnTo>
                    <a:pt x="1078" y="2921"/>
                  </a:lnTo>
                  <a:lnTo>
                    <a:pt x="1105" y="2852"/>
                  </a:lnTo>
                  <a:lnTo>
                    <a:pt x="444" y="2074"/>
                  </a:lnTo>
                  <a:close/>
                  <a:moveTo>
                    <a:pt x="1078" y="2921"/>
                  </a:moveTo>
                  <a:lnTo>
                    <a:pt x="579" y="4167"/>
                  </a:lnTo>
                  <a:cubicBezTo>
                    <a:pt x="486" y="4401"/>
                    <a:pt x="642" y="4636"/>
                    <a:pt x="864" y="4684"/>
                  </a:cubicBezTo>
                  <a:lnTo>
                    <a:pt x="864" y="4684"/>
                  </a:lnTo>
                  <a:cubicBezTo>
                    <a:pt x="869" y="4671"/>
                    <a:pt x="879" y="4656"/>
                    <a:pt x="895" y="4640"/>
                  </a:cubicBezTo>
                  <a:lnTo>
                    <a:pt x="1421" y="3325"/>
                  </a:lnTo>
                  <a:lnTo>
                    <a:pt x="1078" y="2921"/>
                  </a:lnTo>
                  <a:close/>
                  <a:moveTo>
                    <a:pt x="864" y="4684"/>
                  </a:moveTo>
                  <a:cubicBezTo>
                    <a:pt x="856" y="4702"/>
                    <a:pt x="861" y="4715"/>
                    <a:pt x="881" y="4715"/>
                  </a:cubicBezTo>
                  <a:cubicBezTo>
                    <a:pt x="895" y="4715"/>
                    <a:pt x="917" y="4708"/>
                    <a:pt x="947" y="4693"/>
                  </a:cubicBezTo>
                  <a:cubicBezTo>
                    <a:pt x="919" y="4693"/>
                    <a:pt x="891" y="4690"/>
                    <a:pt x="864" y="4684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694" name="Google Shape;3694;p11"/>
          <p:cNvGrpSpPr/>
          <p:nvPr/>
        </p:nvGrpSpPr>
        <p:grpSpPr>
          <a:xfrm>
            <a:off x="1508999" y="3607970"/>
            <a:ext cx="158878" cy="116343"/>
            <a:chOff x="732600" y="1890325"/>
            <a:chExt cx="138100" cy="128300"/>
          </a:xfrm>
        </p:grpSpPr>
        <p:sp>
          <p:nvSpPr>
            <p:cNvPr id="3695" name="Google Shape;3695;p11"/>
            <p:cNvSpPr/>
            <p:nvPr/>
          </p:nvSpPr>
          <p:spPr>
            <a:xfrm>
              <a:off x="732600" y="1890325"/>
              <a:ext cx="138100" cy="127525"/>
            </a:xfrm>
            <a:custGeom>
              <a:avLst/>
              <a:gdLst/>
              <a:ahLst/>
              <a:cxnLst/>
              <a:rect l="l" t="t" r="r" b="b"/>
              <a:pathLst>
                <a:path w="5524" h="5101" extrusionOk="0">
                  <a:moveTo>
                    <a:pt x="1431" y="1"/>
                  </a:moveTo>
                  <a:cubicBezTo>
                    <a:pt x="1188" y="1"/>
                    <a:pt x="1025" y="229"/>
                    <a:pt x="1105" y="548"/>
                  </a:cubicBezTo>
                  <a:lnTo>
                    <a:pt x="1368" y="1916"/>
                  </a:lnTo>
                  <a:lnTo>
                    <a:pt x="263" y="2758"/>
                  </a:lnTo>
                  <a:cubicBezTo>
                    <a:pt x="0" y="2968"/>
                    <a:pt x="158" y="3389"/>
                    <a:pt x="474" y="3442"/>
                  </a:cubicBezTo>
                  <a:lnTo>
                    <a:pt x="1842" y="3547"/>
                  </a:lnTo>
                  <a:lnTo>
                    <a:pt x="2315" y="4862"/>
                  </a:lnTo>
                  <a:cubicBezTo>
                    <a:pt x="2372" y="5004"/>
                    <a:pt x="2537" y="5100"/>
                    <a:pt x="2701" y="5100"/>
                  </a:cubicBezTo>
                  <a:cubicBezTo>
                    <a:pt x="2840" y="5100"/>
                    <a:pt x="2979" y="5031"/>
                    <a:pt x="3052" y="4862"/>
                  </a:cubicBezTo>
                  <a:lnTo>
                    <a:pt x="3630" y="3652"/>
                  </a:lnTo>
                  <a:lnTo>
                    <a:pt x="4998" y="3547"/>
                  </a:lnTo>
                  <a:cubicBezTo>
                    <a:pt x="5314" y="3547"/>
                    <a:pt x="5524" y="3126"/>
                    <a:pt x="5261" y="2916"/>
                  </a:cubicBezTo>
                  <a:lnTo>
                    <a:pt x="4209" y="1969"/>
                  </a:lnTo>
                  <a:lnTo>
                    <a:pt x="4630" y="601"/>
                  </a:lnTo>
                  <a:cubicBezTo>
                    <a:pt x="4716" y="343"/>
                    <a:pt x="4486" y="86"/>
                    <a:pt x="4255" y="86"/>
                  </a:cubicBezTo>
                  <a:cubicBezTo>
                    <a:pt x="4204" y="86"/>
                    <a:pt x="4152" y="99"/>
                    <a:pt x="4104" y="128"/>
                  </a:cubicBezTo>
                  <a:lnTo>
                    <a:pt x="2841" y="864"/>
                  </a:lnTo>
                  <a:lnTo>
                    <a:pt x="1684" y="75"/>
                  </a:lnTo>
                  <a:cubicBezTo>
                    <a:pt x="1595" y="24"/>
                    <a:pt x="1509" y="1"/>
                    <a:pt x="1431" y="1"/>
                  </a:cubicBezTo>
                  <a:close/>
                </a:path>
              </a:pathLst>
            </a:custGeom>
            <a:solidFill>
              <a:srgbClr val="FCC3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6" name="Google Shape;3696;p11"/>
            <p:cNvSpPr/>
            <p:nvPr/>
          </p:nvSpPr>
          <p:spPr>
            <a:xfrm>
              <a:off x="802300" y="1893750"/>
              <a:ext cx="42100" cy="23450"/>
            </a:xfrm>
            <a:custGeom>
              <a:avLst/>
              <a:gdLst/>
              <a:ahLst/>
              <a:cxnLst/>
              <a:rect l="l" t="t" r="r" b="b"/>
              <a:pathLst>
                <a:path w="1684" h="938" extrusionOk="0">
                  <a:moveTo>
                    <a:pt x="1447" y="1"/>
                  </a:moveTo>
                  <a:cubicBezTo>
                    <a:pt x="1377" y="1"/>
                    <a:pt x="1299" y="30"/>
                    <a:pt x="1210" y="96"/>
                  </a:cubicBezTo>
                  <a:lnTo>
                    <a:pt x="1" y="780"/>
                  </a:lnTo>
                  <a:lnTo>
                    <a:pt x="316" y="938"/>
                  </a:lnTo>
                  <a:lnTo>
                    <a:pt x="1684" y="148"/>
                  </a:lnTo>
                  <a:cubicBezTo>
                    <a:pt x="1623" y="57"/>
                    <a:pt x="1544" y="1"/>
                    <a:pt x="1447" y="1"/>
                  </a:cubicBezTo>
                  <a:close/>
                </a:path>
              </a:pathLst>
            </a:custGeom>
            <a:solidFill>
              <a:srgbClr val="FAB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7" name="Google Shape;3697;p11"/>
            <p:cNvSpPr/>
            <p:nvPr/>
          </p:nvSpPr>
          <p:spPr>
            <a:xfrm>
              <a:off x="732600" y="1892325"/>
              <a:ext cx="74975" cy="126300"/>
            </a:xfrm>
            <a:custGeom>
              <a:avLst/>
              <a:gdLst/>
              <a:ahLst/>
              <a:cxnLst/>
              <a:rect l="l" t="t" r="r" b="b"/>
              <a:pathLst>
                <a:path w="2999" h="5052" extrusionOk="0">
                  <a:moveTo>
                    <a:pt x="1559" y="0"/>
                  </a:moveTo>
                  <a:cubicBezTo>
                    <a:pt x="1320" y="0"/>
                    <a:pt x="1063" y="218"/>
                    <a:pt x="1105" y="468"/>
                  </a:cubicBezTo>
                  <a:lnTo>
                    <a:pt x="1368" y="1836"/>
                  </a:lnTo>
                  <a:lnTo>
                    <a:pt x="263" y="2678"/>
                  </a:lnTo>
                  <a:cubicBezTo>
                    <a:pt x="0" y="2888"/>
                    <a:pt x="158" y="3362"/>
                    <a:pt x="474" y="3362"/>
                  </a:cubicBezTo>
                  <a:lnTo>
                    <a:pt x="1842" y="3467"/>
                  </a:lnTo>
                  <a:lnTo>
                    <a:pt x="2315" y="4782"/>
                  </a:lnTo>
                  <a:cubicBezTo>
                    <a:pt x="2415" y="4949"/>
                    <a:pt x="2578" y="5052"/>
                    <a:pt x="2738" y="5052"/>
                  </a:cubicBezTo>
                  <a:cubicBezTo>
                    <a:pt x="2830" y="5052"/>
                    <a:pt x="2922" y="5017"/>
                    <a:pt x="2999" y="4940"/>
                  </a:cubicBezTo>
                  <a:cubicBezTo>
                    <a:pt x="2894" y="4887"/>
                    <a:pt x="2841" y="4887"/>
                    <a:pt x="2841" y="4782"/>
                  </a:cubicBezTo>
                  <a:lnTo>
                    <a:pt x="2368" y="3467"/>
                  </a:lnTo>
                  <a:lnTo>
                    <a:pt x="1000" y="3362"/>
                  </a:lnTo>
                  <a:cubicBezTo>
                    <a:pt x="684" y="3309"/>
                    <a:pt x="527" y="2888"/>
                    <a:pt x="790" y="2678"/>
                  </a:cubicBezTo>
                  <a:lnTo>
                    <a:pt x="1894" y="1836"/>
                  </a:lnTo>
                  <a:lnTo>
                    <a:pt x="1631" y="468"/>
                  </a:lnTo>
                  <a:cubicBezTo>
                    <a:pt x="1631" y="311"/>
                    <a:pt x="1631" y="205"/>
                    <a:pt x="1789" y="153"/>
                  </a:cubicBezTo>
                  <a:lnTo>
                    <a:pt x="1736" y="48"/>
                  </a:lnTo>
                  <a:cubicBezTo>
                    <a:pt x="1682" y="15"/>
                    <a:pt x="1621" y="0"/>
                    <a:pt x="1559" y="0"/>
                  </a:cubicBezTo>
                  <a:close/>
                </a:path>
              </a:pathLst>
            </a:custGeom>
            <a:solidFill>
              <a:srgbClr val="FAB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698" name="Google Shape;3698;p11"/>
          <p:cNvGrpSpPr/>
          <p:nvPr/>
        </p:nvGrpSpPr>
        <p:grpSpPr>
          <a:xfrm flipH="1">
            <a:off x="9240596" y="761383"/>
            <a:ext cx="1554966" cy="947545"/>
            <a:chOff x="6015800" y="923575"/>
            <a:chExt cx="1212225" cy="937075"/>
          </a:xfrm>
        </p:grpSpPr>
        <p:sp>
          <p:nvSpPr>
            <p:cNvPr id="3699" name="Google Shape;3699;p11"/>
            <p:cNvSpPr/>
            <p:nvPr/>
          </p:nvSpPr>
          <p:spPr>
            <a:xfrm>
              <a:off x="6015800" y="923575"/>
              <a:ext cx="375800" cy="361850"/>
            </a:xfrm>
            <a:custGeom>
              <a:avLst/>
              <a:gdLst/>
              <a:ahLst/>
              <a:cxnLst/>
              <a:rect l="l" t="t" r="r" b="b"/>
              <a:pathLst>
                <a:path w="15032" h="14474" extrusionOk="0">
                  <a:moveTo>
                    <a:pt x="8300" y="0"/>
                  </a:moveTo>
                  <a:cubicBezTo>
                    <a:pt x="7968" y="0"/>
                    <a:pt x="7628" y="165"/>
                    <a:pt x="7404" y="501"/>
                  </a:cubicBezTo>
                  <a:lnTo>
                    <a:pt x="5352" y="3815"/>
                  </a:lnTo>
                  <a:lnTo>
                    <a:pt x="1459" y="3447"/>
                  </a:lnTo>
                  <a:cubicBezTo>
                    <a:pt x="1438" y="3446"/>
                    <a:pt x="1416" y="3445"/>
                    <a:pt x="1395" y="3445"/>
                  </a:cubicBezTo>
                  <a:cubicBezTo>
                    <a:pt x="538" y="3445"/>
                    <a:pt x="0" y="4463"/>
                    <a:pt x="565" y="5131"/>
                  </a:cubicBezTo>
                  <a:lnTo>
                    <a:pt x="3038" y="8129"/>
                  </a:lnTo>
                  <a:lnTo>
                    <a:pt x="1459" y="11706"/>
                  </a:lnTo>
                  <a:cubicBezTo>
                    <a:pt x="1145" y="12469"/>
                    <a:pt x="1712" y="13194"/>
                    <a:pt x="2474" y="13194"/>
                  </a:cubicBezTo>
                  <a:cubicBezTo>
                    <a:pt x="2604" y="13194"/>
                    <a:pt x="2741" y="13173"/>
                    <a:pt x="2880" y="13126"/>
                  </a:cubicBezTo>
                  <a:lnTo>
                    <a:pt x="6457" y="11654"/>
                  </a:lnTo>
                  <a:lnTo>
                    <a:pt x="9455" y="14231"/>
                  </a:lnTo>
                  <a:cubicBezTo>
                    <a:pt x="9654" y="14399"/>
                    <a:pt x="9883" y="14474"/>
                    <a:pt x="10107" y="14474"/>
                  </a:cubicBezTo>
                  <a:cubicBezTo>
                    <a:pt x="10656" y="14474"/>
                    <a:pt x="11176" y="14025"/>
                    <a:pt x="11139" y="13390"/>
                  </a:cubicBezTo>
                  <a:lnTo>
                    <a:pt x="10876" y="9497"/>
                  </a:lnTo>
                  <a:lnTo>
                    <a:pt x="14242" y="7498"/>
                  </a:lnTo>
                  <a:cubicBezTo>
                    <a:pt x="15031" y="7077"/>
                    <a:pt x="14874" y="5814"/>
                    <a:pt x="13979" y="5604"/>
                  </a:cubicBezTo>
                  <a:lnTo>
                    <a:pt x="10139" y="4710"/>
                  </a:lnTo>
                  <a:lnTo>
                    <a:pt x="9298" y="870"/>
                  </a:lnTo>
                  <a:cubicBezTo>
                    <a:pt x="9177" y="297"/>
                    <a:pt x="8745" y="0"/>
                    <a:pt x="8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0" name="Google Shape;3700;p11"/>
            <p:cNvSpPr/>
            <p:nvPr/>
          </p:nvSpPr>
          <p:spPr>
            <a:xfrm>
              <a:off x="6024650" y="1009625"/>
              <a:ext cx="124975" cy="27750"/>
            </a:xfrm>
            <a:custGeom>
              <a:avLst/>
              <a:gdLst/>
              <a:ahLst/>
              <a:cxnLst/>
              <a:rect l="l" t="t" r="r" b="b"/>
              <a:pathLst>
                <a:path w="4999" h="1110" extrusionOk="0">
                  <a:moveTo>
                    <a:pt x="1005" y="0"/>
                  </a:moveTo>
                  <a:cubicBezTo>
                    <a:pt x="526" y="0"/>
                    <a:pt x="148" y="348"/>
                    <a:pt x="1" y="742"/>
                  </a:cubicBezTo>
                  <a:lnTo>
                    <a:pt x="4472" y="1110"/>
                  </a:lnTo>
                  <a:lnTo>
                    <a:pt x="4998" y="373"/>
                  </a:lnTo>
                  <a:lnTo>
                    <a:pt x="1105" y="5"/>
                  </a:lnTo>
                  <a:cubicBezTo>
                    <a:pt x="1072" y="2"/>
                    <a:pt x="1038" y="0"/>
                    <a:pt x="1005" y="0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1" name="Google Shape;3701;p11"/>
            <p:cNvSpPr/>
            <p:nvPr/>
          </p:nvSpPr>
          <p:spPr>
            <a:xfrm>
              <a:off x="6195625" y="926500"/>
              <a:ext cx="195975" cy="361150"/>
            </a:xfrm>
            <a:custGeom>
              <a:avLst/>
              <a:gdLst/>
              <a:ahLst/>
              <a:cxnLst/>
              <a:rect l="l" t="t" r="r" b="b"/>
              <a:pathLst>
                <a:path w="7839" h="14446" extrusionOk="0">
                  <a:moveTo>
                    <a:pt x="1045" y="1"/>
                  </a:moveTo>
                  <a:cubicBezTo>
                    <a:pt x="716" y="1"/>
                    <a:pt x="381" y="156"/>
                    <a:pt x="158" y="490"/>
                  </a:cubicBezTo>
                  <a:lnTo>
                    <a:pt x="0" y="753"/>
                  </a:lnTo>
                  <a:cubicBezTo>
                    <a:pt x="316" y="805"/>
                    <a:pt x="579" y="1068"/>
                    <a:pt x="684" y="1489"/>
                  </a:cubicBezTo>
                  <a:lnTo>
                    <a:pt x="1526" y="5277"/>
                  </a:lnTo>
                  <a:lnTo>
                    <a:pt x="5313" y="6223"/>
                  </a:lnTo>
                  <a:cubicBezTo>
                    <a:pt x="6260" y="6434"/>
                    <a:pt x="6366" y="7644"/>
                    <a:pt x="5576" y="8117"/>
                  </a:cubicBezTo>
                  <a:lnTo>
                    <a:pt x="2262" y="10116"/>
                  </a:lnTo>
                  <a:lnTo>
                    <a:pt x="2525" y="13956"/>
                  </a:lnTo>
                  <a:cubicBezTo>
                    <a:pt x="2578" y="14114"/>
                    <a:pt x="2525" y="14167"/>
                    <a:pt x="2420" y="14377"/>
                  </a:cubicBezTo>
                  <a:cubicBezTo>
                    <a:pt x="2541" y="14424"/>
                    <a:pt x="2667" y="14446"/>
                    <a:pt x="2793" y="14446"/>
                  </a:cubicBezTo>
                  <a:cubicBezTo>
                    <a:pt x="3374" y="14446"/>
                    <a:pt x="3936" y="13974"/>
                    <a:pt x="3893" y="13325"/>
                  </a:cubicBezTo>
                  <a:lnTo>
                    <a:pt x="3630" y="9432"/>
                  </a:lnTo>
                  <a:lnTo>
                    <a:pt x="6997" y="7486"/>
                  </a:lnTo>
                  <a:cubicBezTo>
                    <a:pt x="7838" y="7013"/>
                    <a:pt x="7628" y="5750"/>
                    <a:pt x="6734" y="5540"/>
                  </a:cubicBezTo>
                  <a:lnTo>
                    <a:pt x="2894" y="4645"/>
                  </a:lnTo>
                  <a:lnTo>
                    <a:pt x="2052" y="805"/>
                  </a:lnTo>
                  <a:cubicBezTo>
                    <a:pt x="1931" y="289"/>
                    <a:pt x="1494" y="1"/>
                    <a:pt x="1045" y="1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2" name="Google Shape;3702;p11"/>
            <p:cNvSpPr/>
            <p:nvPr/>
          </p:nvSpPr>
          <p:spPr>
            <a:xfrm>
              <a:off x="6473100" y="1159675"/>
              <a:ext cx="701000" cy="453725"/>
            </a:xfrm>
            <a:custGeom>
              <a:avLst/>
              <a:gdLst/>
              <a:ahLst/>
              <a:cxnLst/>
              <a:rect l="l" t="t" r="r" b="b"/>
              <a:pathLst>
                <a:path w="28040" h="18149" fill="none" extrusionOk="0">
                  <a:moveTo>
                    <a:pt x="1" y="0"/>
                  </a:moveTo>
                  <a:cubicBezTo>
                    <a:pt x="11785" y="0"/>
                    <a:pt x="23252" y="7417"/>
                    <a:pt x="28039" y="18149"/>
                  </a:cubicBezTo>
                </a:path>
              </a:pathLst>
            </a:custGeom>
            <a:solidFill>
              <a:schemeClr val="lt2"/>
            </a:solidFill>
            <a:ln w="19725" cap="rnd" cmpd="sng">
              <a:solidFill>
                <a:srgbClr val="FCC3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3" name="Google Shape;3703;p11"/>
            <p:cNvSpPr/>
            <p:nvPr/>
          </p:nvSpPr>
          <p:spPr>
            <a:xfrm>
              <a:off x="6475750" y="1233325"/>
              <a:ext cx="309075" cy="140725"/>
            </a:xfrm>
            <a:custGeom>
              <a:avLst/>
              <a:gdLst/>
              <a:ahLst/>
              <a:cxnLst/>
              <a:rect l="l" t="t" r="r" b="b"/>
              <a:pathLst>
                <a:path w="12363" h="5629" fill="none" extrusionOk="0">
                  <a:moveTo>
                    <a:pt x="0" y="0"/>
                  </a:moveTo>
                  <a:cubicBezTo>
                    <a:pt x="4366" y="1157"/>
                    <a:pt x="8522" y="3051"/>
                    <a:pt x="12362" y="5629"/>
                  </a:cubicBezTo>
                </a:path>
              </a:pathLst>
            </a:custGeom>
            <a:solidFill>
              <a:schemeClr val="lt2"/>
            </a:solidFill>
            <a:ln w="19725" cap="rnd" cmpd="sng">
              <a:solidFill>
                <a:srgbClr val="FCC3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4" name="Google Shape;3704;p11"/>
            <p:cNvSpPr/>
            <p:nvPr/>
          </p:nvSpPr>
          <p:spPr>
            <a:xfrm>
              <a:off x="6858450" y="1473975"/>
              <a:ext cx="84175" cy="90775"/>
            </a:xfrm>
            <a:custGeom>
              <a:avLst/>
              <a:gdLst/>
              <a:ahLst/>
              <a:cxnLst/>
              <a:rect l="l" t="t" r="r" b="b"/>
              <a:pathLst>
                <a:path w="3367" h="3631" fill="none" extrusionOk="0">
                  <a:moveTo>
                    <a:pt x="0" y="1"/>
                  </a:moveTo>
                  <a:cubicBezTo>
                    <a:pt x="1368" y="948"/>
                    <a:pt x="2473" y="2210"/>
                    <a:pt x="3367" y="3630"/>
                  </a:cubicBezTo>
                </a:path>
              </a:pathLst>
            </a:custGeom>
            <a:solidFill>
              <a:schemeClr val="lt2"/>
            </a:solidFill>
            <a:ln w="19725" cap="rnd" cmpd="sng">
              <a:solidFill>
                <a:srgbClr val="FCC3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5" name="Google Shape;3705;p11"/>
            <p:cNvSpPr/>
            <p:nvPr/>
          </p:nvSpPr>
          <p:spPr>
            <a:xfrm>
              <a:off x="6462600" y="1304325"/>
              <a:ext cx="303800" cy="409025"/>
            </a:xfrm>
            <a:custGeom>
              <a:avLst/>
              <a:gdLst/>
              <a:ahLst/>
              <a:cxnLst/>
              <a:rect l="l" t="t" r="r" b="b"/>
              <a:pathLst>
                <a:path w="12152" h="16361" fill="none" extrusionOk="0">
                  <a:moveTo>
                    <a:pt x="0" y="1"/>
                  </a:moveTo>
                  <a:cubicBezTo>
                    <a:pt x="6155" y="3315"/>
                    <a:pt x="10679" y="9522"/>
                    <a:pt x="12152" y="16361"/>
                  </a:cubicBezTo>
                </a:path>
              </a:pathLst>
            </a:custGeom>
            <a:solidFill>
              <a:schemeClr val="lt2"/>
            </a:solidFill>
            <a:ln w="19725" cap="rnd" cmpd="sng">
              <a:solidFill>
                <a:srgbClr val="FCC3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6" name="Google Shape;3706;p11"/>
            <p:cNvSpPr/>
            <p:nvPr/>
          </p:nvSpPr>
          <p:spPr>
            <a:xfrm>
              <a:off x="6799275" y="1797500"/>
              <a:ext cx="15800" cy="63150"/>
            </a:xfrm>
            <a:custGeom>
              <a:avLst/>
              <a:gdLst/>
              <a:ahLst/>
              <a:cxnLst/>
              <a:rect l="l" t="t" r="r" b="b"/>
              <a:pathLst>
                <a:path w="632" h="2526" fill="none" extrusionOk="0">
                  <a:moveTo>
                    <a:pt x="0" y="1"/>
                  </a:moveTo>
                  <a:cubicBezTo>
                    <a:pt x="210" y="842"/>
                    <a:pt x="368" y="1684"/>
                    <a:pt x="631" y="2526"/>
                  </a:cubicBezTo>
                </a:path>
              </a:pathLst>
            </a:custGeom>
            <a:solidFill>
              <a:schemeClr val="lt2"/>
            </a:solidFill>
            <a:ln w="19725" cap="rnd" cmpd="sng">
              <a:solidFill>
                <a:srgbClr val="FCC3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7" name="Google Shape;3707;p11"/>
            <p:cNvSpPr/>
            <p:nvPr/>
          </p:nvSpPr>
          <p:spPr>
            <a:xfrm>
              <a:off x="6486275" y="1049200"/>
              <a:ext cx="498450" cy="86825"/>
            </a:xfrm>
            <a:custGeom>
              <a:avLst/>
              <a:gdLst/>
              <a:ahLst/>
              <a:cxnLst/>
              <a:rect l="l" t="t" r="r" b="b"/>
              <a:pathLst>
                <a:path w="19938" h="3473" fill="none" extrusionOk="0">
                  <a:moveTo>
                    <a:pt x="0" y="1052"/>
                  </a:moveTo>
                  <a:cubicBezTo>
                    <a:pt x="6733" y="0"/>
                    <a:pt x="13677" y="842"/>
                    <a:pt x="19937" y="3472"/>
                  </a:cubicBezTo>
                </a:path>
              </a:pathLst>
            </a:custGeom>
            <a:solidFill>
              <a:schemeClr val="lt2"/>
            </a:solidFill>
            <a:ln w="19725" cap="rnd" cmpd="sng">
              <a:solidFill>
                <a:srgbClr val="FCC3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8" name="Google Shape;3708;p11"/>
            <p:cNvSpPr/>
            <p:nvPr/>
          </p:nvSpPr>
          <p:spPr>
            <a:xfrm>
              <a:off x="7089900" y="1205700"/>
              <a:ext cx="59200" cy="35525"/>
            </a:xfrm>
            <a:custGeom>
              <a:avLst/>
              <a:gdLst/>
              <a:ahLst/>
              <a:cxnLst/>
              <a:rect l="l" t="t" r="r" b="b"/>
              <a:pathLst>
                <a:path w="2368" h="1421" fill="none" extrusionOk="0">
                  <a:moveTo>
                    <a:pt x="1" y="0"/>
                  </a:moveTo>
                  <a:cubicBezTo>
                    <a:pt x="790" y="421"/>
                    <a:pt x="1579" y="895"/>
                    <a:pt x="2368" y="1421"/>
                  </a:cubicBezTo>
                </a:path>
              </a:pathLst>
            </a:custGeom>
            <a:solidFill>
              <a:schemeClr val="lt2"/>
            </a:solidFill>
            <a:ln w="19725" cap="rnd" cmpd="sng">
              <a:solidFill>
                <a:srgbClr val="FCC3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9" name="Google Shape;3709;p11"/>
            <p:cNvSpPr/>
            <p:nvPr/>
          </p:nvSpPr>
          <p:spPr>
            <a:xfrm>
              <a:off x="7216150" y="1312225"/>
              <a:ext cx="11875" cy="9225"/>
            </a:xfrm>
            <a:custGeom>
              <a:avLst/>
              <a:gdLst/>
              <a:ahLst/>
              <a:cxnLst/>
              <a:rect l="l" t="t" r="r" b="b"/>
              <a:pathLst>
                <a:path w="475" h="369" fill="none" extrusionOk="0">
                  <a:moveTo>
                    <a:pt x="1" y="0"/>
                  </a:moveTo>
                  <a:cubicBezTo>
                    <a:pt x="159" y="106"/>
                    <a:pt x="264" y="263"/>
                    <a:pt x="474" y="369"/>
                  </a:cubicBezTo>
                </a:path>
              </a:pathLst>
            </a:custGeom>
            <a:noFill/>
            <a:ln w="19725" cap="rnd" cmpd="sng">
              <a:solidFill>
                <a:srgbClr val="FCC3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0" name="Google Shape;3710;p11"/>
            <p:cNvSpPr/>
            <p:nvPr/>
          </p:nvSpPr>
          <p:spPr>
            <a:xfrm>
              <a:off x="6989950" y="1652825"/>
              <a:ext cx="11875" cy="23700"/>
            </a:xfrm>
            <a:custGeom>
              <a:avLst/>
              <a:gdLst/>
              <a:ahLst/>
              <a:cxnLst/>
              <a:rect l="l" t="t" r="r" b="b"/>
              <a:pathLst>
                <a:path w="475" h="948" fill="none" extrusionOk="0">
                  <a:moveTo>
                    <a:pt x="1" y="1"/>
                  </a:moveTo>
                  <a:cubicBezTo>
                    <a:pt x="106" y="317"/>
                    <a:pt x="316" y="632"/>
                    <a:pt x="474" y="948"/>
                  </a:cubicBezTo>
                </a:path>
              </a:pathLst>
            </a:custGeom>
            <a:solidFill>
              <a:schemeClr val="lt2"/>
            </a:solidFill>
            <a:ln w="19725" cap="rnd" cmpd="sng">
              <a:solidFill>
                <a:srgbClr val="FCC3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711" name="Google Shape;3711;p11"/>
          <p:cNvGrpSpPr/>
          <p:nvPr/>
        </p:nvGrpSpPr>
        <p:grpSpPr>
          <a:xfrm>
            <a:off x="9537193" y="4067094"/>
            <a:ext cx="158878" cy="116343"/>
            <a:chOff x="732600" y="1890325"/>
            <a:chExt cx="138100" cy="128300"/>
          </a:xfrm>
        </p:grpSpPr>
        <p:sp>
          <p:nvSpPr>
            <p:cNvPr id="3712" name="Google Shape;3712;p11"/>
            <p:cNvSpPr/>
            <p:nvPr/>
          </p:nvSpPr>
          <p:spPr>
            <a:xfrm>
              <a:off x="732600" y="1890325"/>
              <a:ext cx="138100" cy="127525"/>
            </a:xfrm>
            <a:custGeom>
              <a:avLst/>
              <a:gdLst/>
              <a:ahLst/>
              <a:cxnLst/>
              <a:rect l="l" t="t" r="r" b="b"/>
              <a:pathLst>
                <a:path w="5524" h="5101" extrusionOk="0">
                  <a:moveTo>
                    <a:pt x="1431" y="1"/>
                  </a:moveTo>
                  <a:cubicBezTo>
                    <a:pt x="1188" y="1"/>
                    <a:pt x="1025" y="229"/>
                    <a:pt x="1105" y="548"/>
                  </a:cubicBezTo>
                  <a:lnTo>
                    <a:pt x="1368" y="1916"/>
                  </a:lnTo>
                  <a:lnTo>
                    <a:pt x="263" y="2758"/>
                  </a:lnTo>
                  <a:cubicBezTo>
                    <a:pt x="0" y="2968"/>
                    <a:pt x="158" y="3389"/>
                    <a:pt x="474" y="3442"/>
                  </a:cubicBezTo>
                  <a:lnTo>
                    <a:pt x="1842" y="3547"/>
                  </a:lnTo>
                  <a:lnTo>
                    <a:pt x="2315" y="4862"/>
                  </a:lnTo>
                  <a:cubicBezTo>
                    <a:pt x="2372" y="5004"/>
                    <a:pt x="2537" y="5100"/>
                    <a:pt x="2701" y="5100"/>
                  </a:cubicBezTo>
                  <a:cubicBezTo>
                    <a:pt x="2840" y="5100"/>
                    <a:pt x="2979" y="5031"/>
                    <a:pt x="3052" y="4862"/>
                  </a:cubicBezTo>
                  <a:lnTo>
                    <a:pt x="3630" y="3652"/>
                  </a:lnTo>
                  <a:lnTo>
                    <a:pt x="4998" y="3547"/>
                  </a:lnTo>
                  <a:cubicBezTo>
                    <a:pt x="5314" y="3547"/>
                    <a:pt x="5524" y="3126"/>
                    <a:pt x="5261" y="2916"/>
                  </a:cubicBezTo>
                  <a:lnTo>
                    <a:pt x="4209" y="1969"/>
                  </a:lnTo>
                  <a:lnTo>
                    <a:pt x="4630" y="601"/>
                  </a:lnTo>
                  <a:cubicBezTo>
                    <a:pt x="4716" y="343"/>
                    <a:pt x="4486" y="86"/>
                    <a:pt x="4255" y="86"/>
                  </a:cubicBezTo>
                  <a:cubicBezTo>
                    <a:pt x="4204" y="86"/>
                    <a:pt x="4152" y="99"/>
                    <a:pt x="4104" y="128"/>
                  </a:cubicBezTo>
                  <a:lnTo>
                    <a:pt x="2841" y="864"/>
                  </a:lnTo>
                  <a:lnTo>
                    <a:pt x="1684" y="75"/>
                  </a:lnTo>
                  <a:cubicBezTo>
                    <a:pt x="1595" y="24"/>
                    <a:pt x="1509" y="1"/>
                    <a:pt x="1431" y="1"/>
                  </a:cubicBezTo>
                  <a:close/>
                </a:path>
              </a:pathLst>
            </a:custGeom>
            <a:solidFill>
              <a:srgbClr val="FCC3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3" name="Google Shape;3713;p11"/>
            <p:cNvSpPr/>
            <p:nvPr/>
          </p:nvSpPr>
          <p:spPr>
            <a:xfrm>
              <a:off x="802300" y="1893750"/>
              <a:ext cx="42100" cy="23450"/>
            </a:xfrm>
            <a:custGeom>
              <a:avLst/>
              <a:gdLst/>
              <a:ahLst/>
              <a:cxnLst/>
              <a:rect l="l" t="t" r="r" b="b"/>
              <a:pathLst>
                <a:path w="1684" h="938" extrusionOk="0">
                  <a:moveTo>
                    <a:pt x="1447" y="1"/>
                  </a:moveTo>
                  <a:cubicBezTo>
                    <a:pt x="1377" y="1"/>
                    <a:pt x="1299" y="30"/>
                    <a:pt x="1210" y="96"/>
                  </a:cubicBezTo>
                  <a:lnTo>
                    <a:pt x="1" y="780"/>
                  </a:lnTo>
                  <a:lnTo>
                    <a:pt x="316" y="938"/>
                  </a:lnTo>
                  <a:lnTo>
                    <a:pt x="1684" y="148"/>
                  </a:lnTo>
                  <a:cubicBezTo>
                    <a:pt x="1623" y="57"/>
                    <a:pt x="1544" y="1"/>
                    <a:pt x="1447" y="1"/>
                  </a:cubicBezTo>
                  <a:close/>
                </a:path>
              </a:pathLst>
            </a:custGeom>
            <a:solidFill>
              <a:srgbClr val="FAB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4" name="Google Shape;3714;p11"/>
            <p:cNvSpPr/>
            <p:nvPr/>
          </p:nvSpPr>
          <p:spPr>
            <a:xfrm>
              <a:off x="732600" y="1892325"/>
              <a:ext cx="74975" cy="126300"/>
            </a:xfrm>
            <a:custGeom>
              <a:avLst/>
              <a:gdLst/>
              <a:ahLst/>
              <a:cxnLst/>
              <a:rect l="l" t="t" r="r" b="b"/>
              <a:pathLst>
                <a:path w="2999" h="5052" extrusionOk="0">
                  <a:moveTo>
                    <a:pt x="1559" y="0"/>
                  </a:moveTo>
                  <a:cubicBezTo>
                    <a:pt x="1320" y="0"/>
                    <a:pt x="1063" y="218"/>
                    <a:pt x="1105" y="468"/>
                  </a:cubicBezTo>
                  <a:lnTo>
                    <a:pt x="1368" y="1836"/>
                  </a:lnTo>
                  <a:lnTo>
                    <a:pt x="263" y="2678"/>
                  </a:lnTo>
                  <a:cubicBezTo>
                    <a:pt x="0" y="2888"/>
                    <a:pt x="158" y="3362"/>
                    <a:pt x="474" y="3362"/>
                  </a:cubicBezTo>
                  <a:lnTo>
                    <a:pt x="1842" y="3467"/>
                  </a:lnTo>
                  <a:lnTo>
                    <a:pt x="2315" y="4782"/>
                  </a:lnTo>
                  <a:cubicBezTo>
                    <a:pt x="2415" y="4949"/>
                    <a:pt x="2578" y="5052"/>
                    <a:pt x="2738" y="5052"/>
                  </a:cubicBezTo>
                  <a:cubicBezTo>
                    <a:pt x="2830" y="5052"/>
                    <a:pt x="2922" y="5017"/>
                    <a:pt x="2999" y="4940"/>
                  </a:cubicBezTo>
                  <a:cubicBezTo>
                    <a:pt x="2894" y="4887"/>
                    <a:pt x="2841" y="4887"/>
                    <a:pt x="2841" y="4782"/>
                  </a:cubicBezTo>
                  <a:lnTo>
                    <a:pt x="2368" y="3467"/>
                  </a:lnTo>
                  <a:lnTo>
                    <a:pt x="1000" y="3362"/>
                  </a:lnTo>
                  <a:cubicBezTo>
                    <a:pt x="684" y="3309"/>
                    <a:pt x="527" y="2888"/>
                    <a:pt x="790" y="2678"/>
                  </a:cubicBezTo>
                  <a:lnTo>
                    <a:pt x="1894" y="1836"/>
                  </a:lnTo>
                  <a:lnTo>
                    <a:pt x="1631" y="468"/>
                  </a:lnTo>
                  <a:cubicBezTo>
                    <a:pt x="1631" y="311"/>
                    <a:pt x="1631" y="205"/>
                    <a:pt x="1789" y="153"/>
                  </a:cubicBezTo>
                  <a:lnTo>
                    <a:pt x="1736" y="48"/>
                  </a:lnTo>
                  <a:cubicBezTo>
                    <a:pt x="1682" y="15"/>
                    <a:pt x="1621" y="0"/>
                    <a:pt x="1559" y="0"/>
                  </a:cubicBezTo>
                  <a:close/>
                </a:path>
              </a:pathLst>
            </a:custGeom>
            <a:solidFill>
              <a:srgbClr val="FAB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715" name="Google Shape;3715;p11"/>
          <p:cNvGrpSpPr/>
          <p:nvPr/>
        </p:nvGrpSpPr>
        <p:grpSpPr>
          <a:xfrm>
            <a:off x="5338313" y="1120490"/>
            <a:ext cx="154363" cy="117317"/>
            <a:chOff x="2419900" y="952925"/>
            <a:chExt cx="134175" cy="129375"/>
          </a:xfrm>
        </p:grpSpPr>
        <p:sp>
          <p:nvSpPr>
            <p:cNvPr id="3716" name="Google Shape;3716;p11"/>
            <p:cNvSpPr/>
            <p:nvPr/>
          </p:nvSpPr>
          <p:spPr>
            <a:xfrm>
              <a:off x="2421550" y="952925"/>
              <a:ext cx="132525" cy="129375"/>
            </a:xfrm>
            <a:custGeom>
              <a:avLst/>
              <a:gdLst/>
              <a:ahLst/>
              <a:cxnLst/>
              <a:rect l="l" t="t" r="r" b="b"/>
              <a:pathLst>
                <a:path w="5301" h="5175" extrusionOk="0">
                  <a:moveTo>
                    <a:pt x="2854" y="1"/>
                  </a:moveTo>
                  <a:cubicBezTo>
                    <a:pt x="2742" y="1"/>
                    <a:pt x="2640" y="55"/>
                    <a:pt x="2617" y="169"/>
                  </a:cubicBezTo>
                  <a:lnTo>
                    <a:pt x="1881" y="1326"/>
                  </a:lnTo>
                  <a:lnTo>
                    <a:pt x="513" y="1221"/>
                  </a:lnTo>
                  <a:cubicBezTo>
                    <a:pt x="493" y="1218"/>
                    <a:pt x="473" y="1216"/>
                    <a:pt x="453" y="1216"/>
                  </a:cubicBezTo>
                  <a:cubicBezTo>
                    <a:pt x="172" y="1216"/>
                    <a:pt x="1" y="1554"/>
                    <a:pt x="198" y="1800"/>
                  </a:cubicBezTo>
                  <a:lnTo>
                    <a:pt x="1092" y="2852"/>
                  </a:lnTo>
                  <a:lnTo>
                    <a:pt x="566" y="4167"/>
                  </a:lnTo>
                  <a:cubicBezTo>
                    <a:pt x="478" y="4431"/>
                    <a:pt x="647" y="4731"/>
                    <a:pt x="889" y="4731"/>
                  </a:cubicBezTo>
                  <a:cubicBezTo>
                    <a:pt x="937" y="4731"/>
                    <a:pt x="987" y="4719"/>
                    <a:pt x="1039" y="4693"/>
                  </a:cubicBezTo>
                  <a:lnTo>
                    <a:pt x="2354" y="4167"/>
                  </a:lnTo>
                  <a:lnTo>
                    <a:pt x="3407" y="5114"/>
                  </a:lnTo>
                  <a:cubicBezTo>
                    <a:pt x="3462" y="5155"/>
                    <a:pt x="3527" y="5175"/>
                    <a:pt x="3594" y="5175"/>
                  </a:cubicBezTo>
                  <a:cubicBezTo>
                    <a:pt x="3784" y="5175"/>
                    <a:pt x="3985" y="5018"/>
                    <a:pt x="3985" y="4746"/>
                  </a:cubicBezTo>
                  <a:lnTo>
                    <a:pt x="3880" y="3378"/>
                  </a:lnTo>
                  <a:lnTo>
                    <a:pt x="5037" y="2641"/>
                  </a:lnTo>
                  <a:cubicBezTo>
                    <a:pt x="5300" y="2536"/>
                    <a:pt x="5248" y="2063"/>
                    <a:pt x="4932" y="2010"/>
                  </a:cubicBezTo>
                  <a:lnTo>
                    <a:pt x="3512" y="1695"/>
                  </a:lnTo>
                  <a:lnTo>
                    <a:pt x="3196" y="274"/>
                  </a:lnTo>
                  <a:cubicBezTo>
                    <a:pt x="3166" y="95"/>
                    <a:pt x="3001" y="1"/>
                    <a:pt x="2854" y="1"/>
                  </a:cubicBezTo>
                  <a:close/>
                </a:path>
              </a:pathLst>
            </a:custGeom>
            <a:solidFill>
              <a:srgbClr val="FCC3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7" name="Google Shape;3717;p11"/>
            <p:cNvSpPr/>
            <p:nvPr/>
          </p:nvSpPr>
          <p:spPr>
            <a:xfrm>
              <a:off x="2510650" y="995275"/>
              <a:ext cx="40800" cy="17125"/>
            </a:xfrm>
            <a:custGeom>
              <a:avLst/>
              <a:gdLst/>
              <a:ahLst/>
              <a:cxnLst/>
              <a:rect l="l" t="t" r="r" b="b"/>
              <a:pathLst>
                <a:path w="1632" h="685" extrusionOk="0">
                  <a:moveTo>
                    <a:pt x="0" y="1"/>
                  </a:moveTo>
                  <a:lnTo>
                    <a:pt x="53" y="316"/>
                  </a:lnTo>
                  <a:lnTo>
                    <a:pt x="1631" y="684"/>
                  </a:lnTo>
                  <a:cubicBezTo>
                    <a:pt x="1631" y="579"/>
                    <a:pt x="1473" y="369"/>
                    <a:pt x="1368" y="31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8" name="Google Shape;3718;p11"/>
            <p:cNvSpPr/>
            <p:nvPr/>
          </p:nvSpPr>
          <p:spPr>
            <a:xfrm>
              <a:off x="2419900" y="952925"/>
              <a:ext cx="81575" cy="117875"/>
            </a:xfrm>
            <a:custGeom>
              <a:avLst/>
              <a:gdLst/>
              <a:ahLst/>
              <a:cxnLst/>
              <a:rect l="l" t="t" r="r" b="b"/>
              <a:pathLst>
                <a:path w="3263" h="4715" extrusionOk="0">
                  <a:moveTo>
                    <a:pt x="2910" y="1"/>
                  </a:moveTo>
                  <a:cubicBezTo>
                    <a:pt x="2791" y="1"/>
                    <a:pt x="2676" y="55"/>
                    <a:pt x="2631" y="169"/>
                  </a:cubicBezTo>
                  <a:lnTo>
                    <a:pt x="1894" y="1326"/>
                  </a:lnTo>
                  <a:lnTo>
                    <a:pt x="527" y="1221"/>
                  </a:lnTo>
                  <a:cubicBezTo>
                    <a:pt x="211" y="1221"/>
                    <a:pt x="1" y="1537"/>
                    <a:pt x="211" y="1800"/>
                  </a:cubicBezTo>
                  <a:lnTo>
                    <a:pt x="444" y="2074"/>
                  </a:lnTo>
                  <a:lnTo>
                    <a:pt x="444" y="2074"/>
                  </a:lnTo>
                  <a:cubicBezTo>
                    <a:pt x="423" y="1876"/>
                    <a:pt x="553" y="1678"/>
                    <a:pt x="745" y="1678"/>
                  </a:cubicBezTo>
                  <a:cubicBezTo>
                    <a:pt x="776" y="1678"/>
                    <a:pt x="808" y="1683"/>
                    <a:pt x="842" y="1695"/>
                  </a:cubicBezTo>
                  <a:lnTo>
                    <a:pt x="2210" y="1800"/>
                  </a:lnTo>
                  <a:lnTo>
                    <a:pt x="2946" y="642"/>
                  </a:lnTo>
                  <a:cubicBezTo>
                    <a:pt x="2999" y="485"/>
                    <a:pt x="3157" y="432"/>
                    <a:pt x="3262" y="432"/>
                  </a:cubicBezTo>
                  <a:lnTo>
                    <a:pt x="3262" y="274"/>
                  </a:lnTo>
                  <a:cubicBezTo>
                    <a:pt x="3232" y="95"/>
                    <a:pt x="3067" y="1"/>
                    <a:pt x="2910" y="1"/>
                  </a:cubicBezTo>
                  <a:close/>
                  <a:moveTo>
                    <a:pt x="444" y="2074"/>
                  </a:moveTo>
                  <a:cubicBezTo>
                    <a:pt x="452" y="2143"/>
                    <a:pt x="478" y="2212"/>
                    <a:pt x="527" y="2273"/>
                  </a:cubicBezTo>
                  <a:lnTo>
                    <a:pt x="1078" y="2921"/>
                  </a:lnTo>
                  <a:lnTo>
                    <a:pt x="1078" y="2921"/>
                  </a:lnTo>
                  <a:lnTo>
                    <a:pt x="1105" y="2852"/>
                  </a:lnTo>
                  <a:lnTo>
                    <a:pt x="444" y="2074"/>
                  </a:lnTo>
                  <a:close/>
                  <a:moveTo>
                    <a:pt x="1078" y="2921"/>
                  </a:moveTo>
                  <a:lnTo>
                    <a:pt x="579" y="4167"/>
                  </a:lnTo>
                  <a:cubicBezTo>
                    <a:pt x="486" y="4401"/>
                    <a:pt x="642" y="4636"/>
                    <a:pt x="864" y="4684"/>
                  </a:cubicBezTo>
                  <a:lnTo>
                    <a:pt x="864" y="4684"/>
                  </a:lnTo>
                  <a:cubicBezTo>
                    <a:pt x="869" y="4671"/>
                    <a:pt x="879" y="4656"/>
                    <a:pt x="895" y="4640"/>
                  </a:cubicBezTo>
                  <a:lnTo>
                    <a:pt x="1421" y="3325"/>
                  </a:lnTo>
                  <a:lnTo>
                    <a:pt x="1078" y="2921"/>
                  </a:lnTo>
                  <a:close/>
                  <a:moveTo>
                    <a:pt x="864" y="4684"/>
                  </a:moveTo>
                  <a:cubicBezTo>
                    <a:pt x="856" y="4702"/>
                    <a:pt x="861" y="4715"/>
                    <a:pt x="881" y="4715"/>
                  </a:cubicBezTo>
                  <a:cubicBezTo>
                    <a:pt x="895" y="4715"/>
                    <a:pt x="917" y="4708"/>
                    <a:pt x="947" y="4693"/>
                  </a:cubicBezTo>
                  <a:cubicBezTo>
                    <a:pt x="919" y="4693"/>
                    <a:pt x="891" y="4690"/>
                    <a:pt x="864" y="4684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719" name="Google Shape;3719;p11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3720" name="Google Shape;3720;p11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3721" name="Google Shape;3721;p11"/>
            <p:cNvGrpSpPr/>
            <p:nvPr/>
          </p:nvGrpSpPr>
          <p:grpSpPr>
            <a:xfrm>
              <a:off x="73845" y="61396"/>
              <a:ext cx="10544304" cy="7425379"/>
              <a:chOff x="73845" y="61396"/>
              <a:chExt cx="10544304" cy="7425379"/>
            </a:xfrm>
          </p:grpSpPr>
          <p:grpSp>
            <p:nvGrpSpPr>
              <p:cNvPr id="3722" name="Google Shape;3722;p11"/>
              <p:cNvGrpSpPr/>
              <p:nvPr/>
            </p:nvGrpSpPr>
            <p:grpSpPr>
              <a:xfrm rot="10800000" flipH="1">
                <a:off x="541072" y="720094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3723" name="Google Shape;3723;p11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3724" name="Google Shape;3724;p11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725" name="Google Shape;3725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726" name="Google Shape;3726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727" name="Google Shape;3727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728" name="Google Shape;3728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729" name="Google Shape;3729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730" name="Google Shape;3730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731" name="Google Shape;3731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732" name="Google Shape;3732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733" name="Google Shape;3733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734" name="Google Shape;3734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735" name="Google Shape;3735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736" name="Google Shape;3736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737" name="Google Shape;3737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738" name="Google Shape;3738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739" name="Google Shape;3739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740" name="Google Shape;3740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3741" name="Google Shape;3741;p11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3742" name="Google Shape;3742;p11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3743" name="Google Shape;3743;p11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3744" name="Google Shape;3744;p11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45" name="Google Shape;3745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46" name="Google Shape;3746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47" name="Google Shape;3747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48" name="Google Shape;3748;p11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49" name="Google Shape;3749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50" name="Google Shape;3750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51" name="Google Shape;3751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52" name="Google Shape;3752;p11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53" name="Google Shape;3753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54" name="Google Shape;3754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55" name="Google Shape;3755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56" name="Google Shape;3756;p11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57" name="Google Shape;3757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58" name="Google Shape;3758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59" name="Google Shape;3759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3760" name="Google Shape;3760;p11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3761" name="Google Shape;3761;p11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62" name="Google Shape;3762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63" name="Google Shape;3763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64" name="Google Shape;3764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65" name="Google Shape;3765;p11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66" name="Google Shape;3766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67" name="Google Shape;3767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68" name="Google Shape;3768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69" name="Google Shape;3769;p11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70" name="Google Shape;3770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71" name="Google Shape;3771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72" name="Google Shape;3772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73" name="Google Shape;3773;p11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74" name="Google Shape;3774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75" name="Google Shape;3775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76" name="Google Shape;3776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3777" name="Google Shape;3777;p11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3778" name="Google Shape;3778;p11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3779" name="Google Shape;3779;p11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80" name="Google Shape;3780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81" name="Google Shape;3781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82" name="Google Shape;3782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83" name="Google Shape;3783;p11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84" name="Google Shape;3784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85" name="Google Shape;3785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86" name="Google Shape;3786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87" name="Google Shape;3787;p11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88" name="Google Shape;3788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89" name="Google Shape;3789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90" name="Google Shape;3790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91" name="Google Shape;3791;p11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92" name="Google Shape;3792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93" name="Google Shape;3793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94" name="Google Shape;3794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3795" name="Google Shape;3795;p11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3796" name="Google Shape;3796;p11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97" name="Google Shape;3797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98" name="Google Shape;3798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99" name="Google Shape;3799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00" name="Google Shape;3800;p11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01" name="Google Shape;3801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02" name="Google Shape;3802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03" name="Google Shape;3803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04" name="Google Shape;3804;p11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05" name="Google Shape;3805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06" name="Google Shape;3806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07" name="Google Shape;3807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08" name="Google Shape;3808;p11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09" name="Google Shape;3809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10" name="Google Shape;3810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11" name="Google Shape;3811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3812" name="Google Shape;3812;p11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813" name="Google Shape;3813;p11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814" name="Google Shape;3814;p11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815" name="Google Shape;3815;p11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816" name="Google Shape;3816;p11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817" name="Google Shape;3817;p11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818" name="Google Shape;3818;p11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819" name="Google Shape;3819;p11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820" name="Google Shape;3820;p11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821" name="Google Shape;3821;p11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822" name="Google Shape;3822;p11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823" name="Google Shape;3823;p11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824" name="Google Shape;3824;p11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825" name="Google Shape;3825;p11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826" name="Google Shape;3826;p11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827" name="Google Shape;3827;p11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828" name="Google Shape;3828;p11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3829" name="Google Shape;3829;p11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3830" name="Google Shape;3830;p11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831" name="Google Shape;3831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832" name="Google Shape;3832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833" name="Google Shape;3833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834" name="Google Shape;3834;p11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835" name="Google Shape;3835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836" name="Google Shape;3836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837" name="Google Shape;3837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838" name="Google Shape;3838;p11"/>
              <p:cNvGrpSpPr/>
              <p:nvPr/>
            </p:nvGrpSpPr>
            <p:grpSpPr>
              <a:xfrm>
                <a:off x="471460" y="6139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3839" name="Google Shape;3839;p11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3840" name="Google Shape;3840;p11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841" name="Google Shape;3841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842" name="Google Shape;3842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43" name="Google Shape;3843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44" name="Google Shape;3844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845" name="Google Shape;3845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846" name="Google Shape;3846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47" name="Google Shape;3847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48" name="Google Shape;3848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849" name="Google Shape;3849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850" name="Google Shape;3850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51" name="Google Shape;3851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52" name="Google Shape;3852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853" name="Google Shape;3853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854" name="Google Shape;3854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55" name="Google Shape;3855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56" name="Google Shape;3856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3857" name="Google Shape;3857;p11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3858" name="Google Shape;3858;p11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3859" name="Google Shape;3859;p11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3860" name="Google Shape;3860;p11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61" name="Google Shape;3861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62" name="Google Shape;3862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63" name="Google Shape;3863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64" name="Google Shape;3864;p11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65" name="Google Shape;3865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66" name="Google Shape;3866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67" name="Google Shape;3867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68" name="Google Shape;3868;p11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69" name="Google Shape;3869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70" name="Google Shape;3870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71" name="Google Shape;3871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72" name="Google Shape;3872;p11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73" name="Google Shape;3873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74" name="Google Shape;3874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75" name="Google Shape;3875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3876" name="Google Shape;3876;p11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3877" name="Google Shape;3877;p11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78" name="Google Shape;3878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79" name="Google Shape;3879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80" name="Google Shape;3880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81" name="Google Shape;3881;p11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82" name="Google Shape;3882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83" name="Google Shape;3883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84" name="Google Shape;3884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85" name="Google Shape;3885;p11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86" name="Google Shape;3886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87" name="Google Shape;3887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88" name="Google Shape;3888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89" name="Google Shape;3889;p11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90" name="Google Shape;3890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91" name="Google Shape;3891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92" name="Google Shape;3892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3893" name="Google Shape;3893;p11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3894" name="Google Shape;3894;p11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3895" name="Google Shape;3895;p11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96" name="Google Shape;3896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97" name="Google Shape;3897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98" name="Google Shape;3898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99" name="Google Shape;3899;p11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900" name="Google Shape;3900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01" name="Google Shape;3901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02" name="Google Shape;3902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903" name="Google Shape;3903;p11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904" name="Google Shape;3904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05" name="Google Shape;3905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06" name="Google Shape;3906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907" name="Google Shape;3907;p11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908" name="Google Shape;3908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09" name="Google Shape;3909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10" name="Google Shape;3910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3911" name="Google Shape;3911;p11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3912" name="Google Shape;3912;p11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913" name="Google Shape;3913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14" name="Google Shape;3914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15" name="Google Shape;3915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916" name="Google Shape;3916;p11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917" name="Google Shape;3917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18" name="Google Shape;3918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19" name="Google Shape;3919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920" name="Google Shape;3920;p11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921" name="Google Shape;3921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22" name="Google Shape;3922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23" name="Google Shape;3923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924" name="Google Shape;3924;p11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925" name="Google Shape;3925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26" name="Google Shape;3926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27" name="Google Shape;3927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3928" name="Google Shape;3928;p11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929" name="Google Shape;3929;p11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930" name="Google Shape;3930;p11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31" name="Google Shape;3931;p11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32" name="Google Shape;3932;p11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933" name="Google Shape;3933;p11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934" name="Google Shape;3934;p11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35" name="Google Shape;3935;p11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36" name="Google Shape;3936;p11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937" name="Google Shape;3937;p11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938" name="Google Shape;3938;p11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39" name="Google Shape;3939;p11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40" name="Google Shape;3940;p11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941" name="Google Shape;3941;p11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942" name="Google Shape;3942;p11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43" name="Google Shape;3943;p11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44" name="Google Shape;3944;p11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3945" name="Google Shape;3945;p11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3946" name="Google Shape;3946;p11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947" name="Google Shape;3947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948" name="Google Shape;3948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949" name="Google Shape;3949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950" name="Google Shape;3950;p11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951" name="Google Shape;3951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952" name="Google Shape;3952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953" name="Google Shape;3953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954" name="Google Shape;3954;p11"/>
              <p:cNvGrpSpPr/>
              <p:nvPr/>
            </p:nvGrpSpPr>
            <p:grpSpPr>
              <a:xfrm>
                <a:off x="73845" y="987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3955" name="Google Shape;3955;p11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3956" name="Google Shape;3956;p11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957" name="Google Shape;3957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58" name="Google Shape;3958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59" name="Google Shape;3959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60" name="Google Shape;3960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961" name="Google Shape;3961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62" name="Google Shape;3962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63" name="Google Shape;3963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64" name="Google Shape;3964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965" name="Google Shape;3965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66" name="Google Shape;3966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67" name="Google Shape;3967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68" name="Google Shape;3968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969" name="Google Shape;3969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70" name="Google Shape;3970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71" name="Google Shape;3971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72" name="Google Shape;3972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3973" name="Google Shape;3973;p11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974" name="Google Shape;3974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75" name="Google Shape;3975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76" name="Google Shape;3976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77" name="Google Shape;3977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978" name="Google Shape;3978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79" name="Google Shape;3979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80" name="Google Shape;3980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81" name="Google Shape;3981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982" name="Google Shape;3982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83" name="Google Shape;3983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84" name="Google Shape;3984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85" name="Google Shape;3985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986" name="Google Shape;3986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87" name="Google Shape;3987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88" name="Google Shape;3988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89" name="Google Shape;3989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3990" name="Google Shape;3990;p11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3991" name="Google Shape;3991;p11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992" name="Google Shape;3992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93" name="Google Shape;3993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94" name="Google Shape;3994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95" name="Google Shape;3995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996" name="Google Shape;3996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97" name="Google Shape;3997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98" name="Google Shape;3998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99" name="Google Shape;3999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00" name="Google Shape;4000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01" name="Google Shape;4001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02" name="Google Shape;4002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03" name="Google Shape;4003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04" name="Google Shape;4004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05" name="Google Shape;4005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06" name="Google Shape;4006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07" name="Google Shape;4007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4008" name="Google Shape;4008;p11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4009" name="Google Shape;4009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10" name="Google Shape;4010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11" name="Google Shape;4011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12" name="Google Shape;4012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13" name="Google Shape;4013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14" name="Google Shape;4014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15" name="Google Shape;4015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16" name="Google Shape;4016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17" name="Google Shape;4017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18" name="Google Shape;4018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19" name="Google Shape;4019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20" name="Google Shape;4020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21" name="Google Shape;4021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22" name="Google Shape;4022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23" name="Google Shape;4023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24" name="Google Shape;4024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4025" name="Google Shape;4025;p11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4026" name="Google Shape;4026;p11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027" name="Google Shape;4027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028" name="Google Shape;4028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029" name="Google Shape;4029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4030" name="Google Shape;4030;p11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031" name="Google Shape;4031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032" name="Google Shape;4032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033" name="Google Shape;4033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4034" name="Google Shape;4034;p11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035" name="Google Shape;4035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036" name="Google Shape;4036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037" name="Google Shape;4037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4038" name="Google Shape;4038;p11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039" name="Google Shape;4039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040" name="Google Shape;4040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041" name="Google Shape;4041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4042" name="Google Shape;4042;p11"/>
              <p:cNvGrpSpPr/>
              <p:nvPr/>
            </p:nvGrpSpPr>
            <p:grpSpPr>
              <a:xfrm>
                <a:off x="10332320" y="1452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4043" name="Google Shape;4043;p11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4044" name="Google Shape;4044;p11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4045" name="Google Shape;4045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46" name="Google Shape;4046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47" name="Google Shape;4047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48" name="Google Shape;4048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49" name="Google Shape;4049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50" name="Google Shape;4050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51" name="Google Shape;4051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52" name="Google Shape;4052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53" name="Google Shape;4053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54" name="Google Shape;4054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55" name="Google Shape;4055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56" name="Google Shape;4056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57" name="Google Shape;4057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58" name="Google Shape;4058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59" name="Google Shape;4059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60" name="Google Shape;4060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4061" name="Google Shape;4061;p11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4062" name="Google Shape;4062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63" name="Google Shape;4063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64" name="Google Shape;4064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65" name="Google Shape;4065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66" name="Google Shape;4066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67" name="Google Shape;4067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68" name="Google Shape;4068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69" name="Google Shape;4069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70" name="Google Shape;4070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71" name="Google Shape;4071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72" name="Google Shape;4072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73" name="Google Shape;4073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74" name="Google Shape;4074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75" name="Google Shape;4075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76" name="Google Shape;4076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77" name="Google Shape;4077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4078" name="Google Shape;4078;p11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4079" name="Google Shape;4079;p11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4080" name="Google Shape;4080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81" name="Google Shape;4081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82" name="Google Shape;4082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83" name="Google Shape;4083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84" name="Google Shape;4084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85" name="Google Shape;4085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86" name="Google Shape;4086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87" name="Google Shape;4087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88" name="Google Shape;4088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89" name="Google Shape;4089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90" name="Google Shape;4090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91" name="Google Shape;4091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92" name="Google Shape;4092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93" name="Google Shape;4093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94" name="Google Shape;4094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95" name="Google Shape;4095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4096" name="Google Shape;4096;p11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4097" name="Google Shape;4097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98" name="Google Shape;4098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99" name="Google Shape;4099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00" name="Google Shape;4100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101" name="Google Shape;4101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102" name="Google Shape;4102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03" name="Google Shape;4103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04" name="Google Shape;4104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105" name="Google Shape;4105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106" name="Google Shape;4106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07" name="Google Shape;4107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08" name="Google Shape;4108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109" name="Google Shape;4109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110" name="Google Shape;4110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11" name="Google Shape;4111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12" name="Google Shape;4112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4113" name="Google Shape;4113;p11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4114" name="Google Shape;4114;p11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115" name="Google Shape;4115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116" name="Google Shape;4116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117" name="Google Shape;4117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4118" name="Google Shape;4118;p11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119" name="Google Shape;4119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120" name="Google Shape;4120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121" name="Google Shape;4121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4122" name="Google Shape;4122;p11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123" name="Google Shape;4123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124" name="Google Shape;4124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125" name="Google Shape;4125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4126" name="Google Shape;4126;p11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127" name="Google Shape;4127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128" name="Google Shape;4128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129" name="Google Shape;4129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4130" name="Google Shape;4130;p11"/>
          <p:cNvGrpSpPr/>
          <p:nvPr/>
        </p:nvGrpSpPr>
        <p:grpSpPr>
          <a:xfrm rot="-5400000" flipH="1">
            <a:off x="10516353" y="917431"/>
            <a:ext cx="1643764" cy="1837165"/>
            <a:chOff x="2130575" y="4054150"/>
            <a:chExt cx="1526875" cy="1369175"/>
          </a:xfrm>
        </p:grpSpPr>
        <p:sp>
          <p:nvSpPr>
            <p:cNvPr id="4131" name="Google Shape;4131;p11"/>
            <p:cNvSpPr/>
            <p:nvPr/>
          </p:nvSpPr>
          <p:spPr>
            <a:xfrm>
              <a:off x="3123500" y="4200050"/>
              <a:ext cx="422175" cy="528900"/>
            </a:xfrm>
            <a:custGeom>
              <a:avLst/>
              <a:gdLst/>
              <a:ahLst/>
              <a:cxnLst/>
              <a:rect l="l" t="t" r="r" b="b"/>
              <a:pathLst>
                <a:path w="16887" h="21156" extrusionOk="0">
                  <a:moveTo>
                    <a:pt x="13715" y="0"/>
                  </a:moveTo>
                  <a:cubicBezTo>
                    <a:pt x="13650" y="0"/>
                    <a:pt x="13585" y="3"/>
                    <a:pt x="13520" y="8"/>
                  </a:cubicBezTo>
                  <a:cubicBezTo>
                    <a:pt x="12152" y="60"/>
                    <a:pt x="11100" y="1323"/>
                    <a:pt x="11258" y="2690"/>
                  </a:cubicBezTo>
                  <a:cubicBezTo>
                    <a:pt x="11310" y="2743"/>
                    <a:pt x="11626" y="8477"/>
                    <a:pt x="8996" y="11528"/>
                  </a:cubicBezTo>
                  <a:cubicBezTo>
                    <a:pt x="7312" y="13422"/>
                    <a:pt x="3262" y="15421"/>
                    <a:pt x="1841" y="15999"/>
                  </a:cubicBezTo>
                  <a:cubicBezTo>
                    <a:pt x="579" y="16525"/>
                    <a:pt x="0" y="18051"/>
                    <a:pt x="526" y="19366"/>
                  </a:cubicBezTo>
                  <a:cubicBezTo>
                    <a:pt x="944" y="20410"/>
                    <a:pt x="2024" y="21156"/>
                    <a:pt x="3084" y="21156"/>
                  </a:cubicBezTo>
                  <a:cubicBezTo>
                    <a:pt x="3359" y="21156"/>
                    <a:pt x="3633" y="21105"/>
                    <a:pt x="3893" y="20997"/>
                  </a:cubicBezTo>
                  <a:cubicBezTo>
                    <a:pt x="4524" y="20734"/>
                    <a:pt x="10100" y="18156"/>
                    <a:pt x="12836" y="15000"/>
                  </a:cubicBezTo>
                  <a:cubicBezTo>
                    <a:pt x="16886" y="10318"/>
                    <a:pt x="16255" y="2638"/>
                    <a:pt x="16255" y="2322"/>
                  </a:cubicBezTo>
                  <a:cubicBezTo>
                    <a:pt x="16105" y="1018"/>
                    <a:pt x="15045" y="0"/>
                    <a:pt x="137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2" name="Google Shape;4132;p11"/>
            <p:cNvSpPr/>
            <p:nvPr/>
          </p:nvSpPr>
          <p:spPr>
            <a:xfrm>
              <a:off x="2130575" y="4693650"/>
              <a:ext cx="614175" cy="277850"/>
            </a:xfrm>
            <a:custGeom>
              <a:avLst/>
              <a:gdLst/>
              <a:ahLst/>
              <a:cxnLst/>
              <a:rect l="l" t="t" r="r" b="b"/>
              <a:pathLst>
                <a:path w="24567" h="11114" extrusionOk="0">
                  <a:moveTo>
                    <a:pt x="2841" y="1"/>
                  </a:moveTo>
                  <a:cubicBezTo>
                    <a:pt x="2308" y="1"/>
                    <a:pt x="1772" y="169"/>
                    <a:pt x="1316" y="516"/>
                  </a:cubicBezTo>
                  <a:cubicBezTo>
                    <a:pt x="211" y="1358"/>
                    <a:pt x="1" y="2936"/>
                    <a:pt x="842" y="3988"/>
                  </a:cubicBezTo>
                  <a:cubicBezTo>
                    <a:pt x="1053" y="4251"/>
                    <a:pt x="5787" y="10301"/>
                    <a:pt x="11889" y="11037"/>
                  </a:cubicBezTo>
                  <a:cubicBezTo>
                    <a:pt x="12371" y="11090"/>
                    <a:pt x="12872" y="11113"/>
                    <a:pt x="13381" y="11113"/>
                  </a:cubicBezTo>
                  <a:cubicBezTo>
                    <a:pt x="17482" y="11113"/>
                    <a:pt x="22164" y="9594"/>
                    <a:pt x="22726" y="9407"/>
                  </a:cubicBezTo>
                  <a:cubicBezTo>
                    <a:pt x="23988" y="8881"/>
                    <a:pt x="24567" y="7197"/>
                    <a:pt x="24094" y="5987"/>
                  </a:cubicBezTo>
                  <a:cubicBezTo>
                    <a:pt x="23760" y="4944"/>
                    <a:pt x="22731" y="4265"/>
                    <a:pt x="21663" y="4265"/>
                  </a:cubicBezTo>
                  <a:cubicBezTo>
                    <a:pt x="21385" y="4265"/>
                    <a:pt x="21104" y="4311"/>
                    <a:pt x="20832" y="4409"/>
                  </a:cubicBezTo>
                  <a:cubicBezTo>
                    <a:pt x="19561" y="4880"/>
                    <a:pt x="15972" y="5983"/>
                    <a:pt x="13346" y="5983"/>
                  </a:cubicBezTo>
                  <a:cubicBezTo>
                    <a:pt x="13038" y="5983"/>
                    <a:pt x="12744" y="5968"/>
                    <a:pt x="12468" y="5935"/>
                  </a:cubicBezTo>
                  <a:cubicBezTo>
                    <a:pt x="8470" y="5461"/>
                    <a:pt x="4945" y="990"/>
                    <a:pt x="4840" y="990"/>
                  </a:cubicBezTo>
                  <a:cubicBezTo>
                    <a:pt x="4346" y="341"/>
                    <a:pt x="3598" y="1"/>
                    <a:pt x="28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3" name="Google Shape;4133;p11"/>
            <p:cNvSpPr/>
            <p:nvPr/>
          </p:nvSpPr>
          <p:spPr>
            <a:xfrm>
              <a:off x="2409375" y="4054150"/>
              <a:ext cx="1248075" cy="1369175"/>
            </a:xfrm>
            <a:custGeom>
              <a:avLst/>
              <a:gdLst/>
              <a:ahLst/>
              <a:cxnLst/>
              <a:rect l="l" t="t" r="r" b="b"/>
              <a:pathLst>
                <a:path w="49923" h="54767" extrusionOk="0">
                  <a:moveTo>
                    <a:pt x="15118" y="1"/>
                  </a:moveTo>
                  <a:cubicBezTo>
                    <a:pt x="13475" y="1"/>
                    <a:pt x="11831" y="258"/>
                    <a:pt x="10259" y="793"/>
                  </a:cubicBezTo>
                  <a:cubicBezTo>
                    <a:pt x="2789" y="3371"/>
                    <a:pt x="1" y="12314"/>
                    <a:pt x="1579" y="19310"/>
                  </a:cubicBezTo>
                  <a:cubicBezTo>
                    <a:pt x="4314" y="29253"/>
                    <a:pt x="8628" y="45192"/>
                    <a:pt x="12205" y="54766"/>
                  </a:cubicBezTo>
                  <a:lnTo>
                    <a:pt x="49923" y="54766"/>
                  </a:lnTo>
                  <a:cubicBezTo>
                    <a:pt x="49923" y="54766"/>
                    <a:pt x="48345" y="50189"/>
                    <a:pt x="46398" y="45245"/>
                  </a:cubicBezTo>
                  <a:cubicBezTo>
                    <a:pt x="41296" y="32672"/>
                    <a:pt x="35404" y="20573"/>
                    <a:pt x="29196" y="8632"/>
                  </a:cubicBezTo>
                  <a:cubicBezTo>
                    <a:pt x="26657" y="3184"/>
                    <a:pt x="20896" y="1"/>
                    <a:pt x="151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4" name="Google Shape;4134;p11"/>
            <p:cNvSpPr/>
            <p:nvPr/>
          </p:nvSpPr>
          <p:spPr>
            <a:xfrm>
              <a:off x="2611900" y="4605225"/>
              <a:ext cx="641825" cy="388175"/>
            </a:xfrm>
            <a:custGeom>
              <a:avLst/>
              <a:gdLst/>
              <a:ahLst/>
              <a:cxnLst/>
              <a:rect l="l" t="t" r="r" b="b"/>
              <a:pathLst>
                <a:path w="25673" h="15527" extrusionOk="0">
                  <a:moveTo>
                    <a:pt x="21690" y="1"/>
                  </a:moveTo>
                  <a:cubicBezTo>
                    <a:pt x="19235" y="1"/>
                    <a:pt x="15521" y="1871"/>
                    <a:pt x="11784" y="3317"/>
                  </a:cubicBezTo>
                  <a:cubicBezTo>
                    <a:pt x="6208" y="5474"/>
                    <a:pt x="1" y="6947"/>
                    <a:pt x="1369" y="10524"/>
                  </a:cubicBezTo>
                  <a:cubicBezTo>
                    <a:pt x="2450" y="13208"/>
                    <a:pt x="7285" y="15526"/>
                    <a:pt x="11992" y="15526"/>
                  </a:cubicBezTo>
                  <a:cubicBezTo>
                    <a:pt x="13465" y="15526"/>
                    <a:pt x="14926" y="15299"/>
                    <a:pt x="16256" y="14785"/>
                  </a:cubicBezTo>
                  <a:cubicBezTo>
                    <a:pt x="21779" y="12628"/>
                    <a:pt x="25672" y="5158"/>
                    <a:pt x="24252" y="1634"/>
                  </a:cubicBezTo>
                  <a:cubicBezTo>
                    <a:pt x="23801" y="454"/>
                    <a:pt x="22898" y="1"/>
                    <a:pt x="21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5" name="Google Shape;4135;p11"/>
            <p:cNvSpPr/>
            <p:nvPr/>
          </p:nvSpPr>
          <p:spPr>
            <a:xfrm>
              <a:off x="2554050" y="4192525"/>
              <a:ext cx="483975" cy="427075"/>
            </a:xfrm>
            <a:custGeom>
              <a:avLst/>
              <a:gdLst/>
              <a:ahLst/>
              <a:cxnLst/>
              <a:rect l="l" t="t" r="r" b="b"/>
              <a:pathLst>
                <a:path w="19359" h="17083" extrusionOk="0">
                  <a:moveTo>
                    <a:pt x="9663" y="0"/>
                  </a:moveTo>
                  <a:cubicBezTo>
                    <a:pt x="8637" y="0"/>
                    <a:pt x="7592" y="184"/>
                    <a:pt x="6576" y="572"/>
                  </a:cubicBezTo>
                  <a:cubicBezTo>
                    <a:pt x="2157" y="2308"/>
                    <a:pt x="0" y="7200"/>
                    <a:pt x="1736" y="11619"/>
                  </a:cubicBezTo>
                  <a:cubicBezTo>
                    <a:pt x="3032" y="15021"/>
                    <a:pt x="6262" y="17082"/>
                    <a:pt x="9696" y="17082"/>
                  </a:cubicBezTo>
                  <a:cubicBezTo>
                    <a:pt x="10722" y="17082"/>
                    <a:pt x="11767" y="16898"/>
                    <a:pt x="12783" y="16511"/>
                  </a:cubicBezTo>
                  <a:cubicBezTo>
                    <a:pt x="17202" y="14775"/>
                    <a:pt x="19359" y="9830"/>
                    <a:pt x="17623" y="5464"/>
                  </a:cubicBezTo>
                  <a:cubicBezTo>
                    <a:pt x="16327" y="2062"/>
                    <a:pt x="13097" y="0"/>
                    <a:pt x="96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6" name="Google Shape;4136;p11"/>
            <p:cNvSpPr/>
            <p:nvPr/>
          </p:nvSpPr>
          <p:spPr>
            <a:xfrm>
              <a:off x="2554050" y="4192525"/>
              <a:ext cx="483975" cy="427075"/>
            </a:xfrm>
            <a:custGeom>
              <a:avLst/>
              <a:gdLst/>
              <a:ahLst/>
              <a:cxnLst/>
              <a:rect l="l" t="t" r="r" b="b"/>
              <a:pathLst>
                <a:path w="19359" h="17083" extrusionOk="0">
                  <a:moveTo>
                    <a:pt x="9663" y="0"/>
                  </a:moveTo>
                  <a:cubicBezTo>
                    <a:pt x="8637" y="0"/>
                    <a:pt x="7592" y="184"/>
                    <a:pt x="6576" y="572"/>
                  </a:cubicBezTo>
                  <a:cubicBezTo>
                    <a:pt x="2157" y="2308"/>
                    <a:pt x="0" y="7200"/>
                    <a:pt x="1736" y="11619"/>
                  </a:cubicBezTo>
                  <a:cubicBezTo>
                    <a:pt x="3032" y="15021"/>
                    <a:pt x="6262" y="17082"/>
                    <a:pt x="9696" y="17082"/>
                  </a:cubicBezTo>
                  <a:cubicBezTo>
                    <a:pt x="10722" y="17082"/>
                    <a:pt x="11767" y="16898"/>
                    <a:pt x="12783" y="16511"/>
                  </a:cubicBezTo>
                  <a:cubicBezTo>
                    <a:pt x="17202" y="14775"/>
                    <a:pt x="19359" y="9830"/>
                    <a:pt x="17623" y="5464"/>
                  </a:cubicBezTo>
                  <a:cubicBezTo>
                    <a:pt x="16327" y="2062"/>
                    <a:pt x="13097" y="0"/>
                    <a:pt x="96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7" name="Google Shape;4137;p11"/>
            <p:cNvSpPr/>
            <p:nvPr/>
          </p:nvSpPr>
          <p:spPr>
            <a:xfrm>
              <a:off x="2575075" y="4317275"/>
              <a:ext cx="441925" cy="302325"/>
            </a:xfrm>
            <a:custGeom>
              <a:avLst/>
              <a:gdLst/>
              <a:ahLst/>
              <a:cxnLst/>
              <a:rect l="l" t="t" r="r" b="b"/>
              <a:pathLst>
                <a:path w="17677" h="12093" extrusionOk="0">
                  <a:moveTo>
                    <a:pt x="1106" y="0"/>
                  </a:moveTo>
                  <a:lnTo>
                    <a:pt x="1106" y="0"/>
                  </a:lnTo>
                  <a:cubicBezTo>
                    <a:pt x="159" y="2052"/>
                    <a:pt x="1" y="4419"/>
                    <a:pt x="895" y="6629"/>
                  </a:cubicBezTo>
                  <a:cubicBezTo>
                    <a:pt x="2191" y="10031"/>
                    <a:pt x="5421" y="12092"/>
                    <a:pt x="8855" y="12092"/>
                  </a:cubicBezTo>
                  <a:cubicBezTo>
                    <a:pt x="9881" y="12092"/>
                    <a:pt x="10926" y="11908"/>
                    <a:pt x="11942" y="11521"/>
                  </a:cubicBezTo>
                  <a:cubicBezTo>
                    <a:pt x="15572" y="10101"/>
                    <a:pt x="17676" y="6418"/>
                    <a:pt x="17308" y="2736"/>
                  </a:cubicBezTo>
                  <a:lnTo>
                    <a:pt x="17308" y="2736"/>
                  </a:lnTo>
                  <a:cubicBezTo>
                    <a:pt x="16887" y="5103"/>
                    <a:pt x="15309" y="7260"/>
                    <a:pt x="12311" y="8470"/>
                  </a:cubicBezTo>
                  <a:cubicBezTo>
                    <a:pt x="11202" y="8911"/>
                    <a:pt x="10140" y="9110"/>
                    <a:pt x="9142" y="9110"/>
                  </a:cubicBezTo>
                  <a:cubicBezTo>
                    <a:pt x="4312" y="9110"/>
                    <a:pt x="975" y="4447"/>
                    <a:pt x="1106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8" name="Google Shape;4138;p11"/>
            <p:cNvSpPr/>
            <p:nvPr/>
          </p:nvSpPr>
          <p:spPr>
            <a:xfrm>
              <a:off x="2697400" y="4319950"/>
              <a:ext cx="195975" cy="172200"/>
            </a:xfrm>
            <a:custGeom>
              <a:avLst/>
              <a:gdLst/>
              <a:ahLst/>
              <a:cxnLst/>
              <a:rect l="l" t="t" r="r" b="b"/>
              <a:pathLst>
                <a:path w="7839" h="6888" extrusionOk="0">
                  <a:moveTo>
                    <a:pt x="3895" y="1"/>
                  </a:moveTo>
                  <a:cubicBezTo>
                    <a:pt x="3492" y="1"/>
                    <a:pt x="3082" y="68"/>
                    <a:pt x="2683" y="209"/>
                  </a:cubicBezTo>
                  <a:cubicBezTo>
                    <a:pt x="947" y="945"/>
                    <a:pt x="0" y="2892"/>
                    <a:pt x="737" y="4680"/>
                  </a:cubicBezTo>
                  <a:cubicBezTo>
                    <a:pt x="1268" y="6070"/>
                    <a:pt x="2593" y="6888"/>
                    <a:pt x="3996" y="6888"/>
                  </a:cubicBezTo>
                  <a:cubicBezTo>
                    <a:pt x="4399" y="6888"/>
                    <a:pt x="4809" y="6820"/>
                    <a:pt x="5208" y="6679"/>
                  </a:cubicBezTo>
                  <a:cubicBezTo>
                    <a:pt x="6944" y="5943"/>
                    <a:pt x="7838" y="3944"/>
                    <a:pt x="7155" y="2208"/>
                  </a:cubicBezTo>
                  <a:cubicBezTo>
                    <a:pt x="6623" y="819"/>
                    <a:pt x="5298" y="1"/>
                    <a:pt x="3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9" name="Google Shape;4139;p11"/>
            <p:cNvSpPr/>
            <p:nvPr/>
          </p:nvSpPr>
          <p:spPr>
            <a:xfrm>
              <a:off x="2703975" y="4703925"/>
              <a:ext cx="168350" cy="100600"/>
            </a:xfrm>
            <a:custGeom>
              <a:avLst/>
              <a:gdLst/>
              <a:ahLst/>
              <a:cxnLst/>
              <a:rect l="l" t="t" r="r" b="b"/>
              <a:pathLst>
                <a:path w="6734" h="4024" extrusionOk="0">
                  <a:moveTo>
                    <a:pt x="6471" y="0"/>
                  </a:moveTo>
                  <a:lnTo>
                    <a:pt x="6471" y="0"/>
                  </a:lnTo>
                  <a:cubicBezTo>
                    <a:pt x="4103" y="842"/>
                    <a:pt x="1736" y="1684"/>
                    <a:pt x="0" y="2630"/>
                  </a:cubicBezTo>
                  <a:cubicBezTo>
                    <a:pt x="723" y="3506"/>
                    <a:pt x="1805" y="4023"/>
                    <a:pt x="2925" y="4023"/>
                  </a:cubicBezTo>
                  <a:cubicBezTo>
                    <a:pt x="3353" y="4023"/>
                    <a:pt x="3787" y="3948"/>
                    <a:pt x="4209" y="3788"/>
                  </a:cubicBezTo>
                  <a:cubicBezTo>
                    <a:pt x="5787" y="3209"/>
                    <a:pt x="6734" y="1578"/>
                    <a:pt x="64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0" name="Google Shape;4140;p11"/>
            <p:cNvSpPr/>
            <p:nvPr/>
          </p:nvSpPr>
          <p:spPr>
            <a:xfrm>
              <a:off x="2945950" y="4613175"/>
              <a:ext cx="165725" cy="97925"/>
            </a:xfrm>
            <a:custGeom>
              <a:avLst/>
              <a:gdLst/>
              <a:ahLst/>
              <a:cxnLst/>
              <a:rect l="l" t="t" r="r" b="b"/>
              <a:pathLst>
                <a:path w="6629" h="3917" extrusionOk="0">
                  <a:moveTo>
                    <a:pt x="6524" y="0"/>
                  </a:moveTo>
                  <a:lnTo>
                    <a:pt x="6524" y="0"/>
                  </a:lnTo>
                  <a:cubicBezTo>
                    <a:pt x="4577" y="474"/>
                    <a:pt x="2368" y="1421"/>
                    <a:pt x="1" y="2420"/>
                  </a:cubicBezTo>
                  <a:cubicBezTo>
                    <a:pt x="651" y="3377"/>
                    <a:pt x="1747" y="3916"/>
                    <a:pt x="2904" y="3916"/>
                  </a:cubicBezTo>
                  <a:cubicBezTo>
                    <a:pt x="3337" y="3916"/>
                    <a:pt x="3779" y="3840"/>
                    <a:pt x="4209" y="3683"/>
                  </a:cubicBezTo>
                  <a:cubicBezTo>
                    <a:pt x="5735" y="3104"/>
                    <a:pt x="6629" y="1526"/>
                    <a:pt x="6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1" name="Google Shape;4141;p11"/>
            <p:cNvSpPr/>
            <p:nvPr/>
          </p:nvSpPr>
          <p:spPr>
            <a:xfrm>
              <a:off x="2840750" y="4831125"/>
              <a:ext cx="316950" cy="162000"/>
            </a:xfrm>
            <a:custGeom>
              <a:avLst/>
              <a:gdLst/>
              <a:ahLst/>
              <a:cxnLst/>
              <a:rect l="l" t="t" r="r" b="b"/>
              <a:pathLst>
                <a:path w="12678" h="6480" extrusionOk="0">
                  <a:moveTo>
                    <a:pt x="8155" y="0"/>
                  </a:moveTo>
                  <a:cubicBezTo>
                    <a:pt x="7135" y="0"/>
                    <a:pt x="6099" y="187"/>
                    <a:pt x="5103" y="594"/>
                  </a:cubicBezTo>
                  <a:cubicBezTo>
                    <a:pt x="2525" y="1593"/>
                    <a:pt x="737" y="3750"/>
                    <a:pt x="0" y="6222"/>
                  </a:cubicBezTo>
                  <a:cubicBezTo>
                    <a:pt x="930" y="6388"/>
                    <a:pt x="1877" y="6480"/>
                    <a:pt x="2820" y="6480"/>
                  </a:cubicBezTo>
                  <a:cubicBezTo>
                    <a:pt x="4278" y="6480"/>
                    <a:pt x="5729" y="6260"/>
                    <a:pt x="7102" y="5749"/>
                  </a:cubicBezTo>
                  <a:cubicBezTo>
                    <a:pt x="9259" y="4907"/>
                    <a:pt x="11152" y="3224"/>
                    <a:pt x="12678" y="1277"/>
                  </a:cubicBezTo>
                  <a:cubicBezTo>
                    <a:pt x="11355" y="471"/>
                    <a:pt x="9774" y="0"/>
                    <a:pt x="81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142" name="Google Shape;4142;p11"/>
          <p:cNvGrpSpPr/>
          <p:nvPr/>
        </p:nvGrpSpPr>
        <p:grpSpPr>
          <a:xfrm rot="5400000" flipH="1">
            <a:off x="348474" y="3406753"/>
            <a:ext cx="1825300" cy="2579460"/>
            <a:chOff x="598450" y="4075425"/>
            <a:chExt cx="1178375" cy="1336050"/>
          </a:xfrm>
        </p:grpSpPr>
        <p:sp>
          <p:nvSpPr>
            <p:cNvPr id="4143" name="Google Shape;4143;p11"/>
            <p:cNvSpPr/>
            <p:nvPr/>
          </p:nvSpPr>
          <p:spPr>
            <a:xfrm>
              <a:off x="670800" y="4420925"/>
              <a:ext cx="330100" cy="413750"/>
            </a:xfrm>
            <a:custGeom>
              <a:avLst/>
              <a:gdLst/>
              <a:ahLst/>
              <a:cxnLst/>
              <a:rect l="l" t="t" r="r" b="b"/>
              <a:pathLst>
                <a:path w="13204" h="16550" extrusionOk="0">
                  <a:moveTo>
                    <a:pt x="2441" y="1"/>
                  </a:moveTo>
                  <a:cubicBezTo>
                    <a:pt x="1461" y="1"/>
                    <a:pt x="576" y="757"/>
                    <a:pt x="526" y="1746"/>
                  </a:cubicBezTo>
                  <a:cubicBezTo>
                    <a:pt x="526" y="2009"/>
                    <a:pt x="0" y="8006"/>
                    <a:pt x="3209" y="11688"/>
                  </a:cubicBezTo>
                  <a:cubicBezTo>
                    <a:pt x="5313" y="14161"/>
                    <a:pt x="9679" y="16212"/>
                    <a:pt x="10205" y="16423"/>
                  </a:cubicBezTo>
                  <a:cubicBezTo>
                    <a:pt x="10400" y="16509"/>
                    <a:pt x="10608" y="16549"/>
                    <a:pt x="10819" y="16549"/>
                  </a:cubicBezTo>
                  <a:cubicBezTo>
                    <a:pt x="11636" y="16549"/>
                    <a:pt x="12501" y="15954"/>
                    <a:pt x="12836" y="15160"/>
                  </a:cubicBezTo>
                  <a:cubicBezTo>
                    <a:pt x="13204" y="14213"/>
                    <a:pt x="12730" y="12951"/>
                    <a:pt x="11784" y="12530"/>
                  </a:cubicBezTo>
                  <a:cubicBezTo>
                    <a:pt x="10626" y="12109"/>
                    <a:pt x="7470" y="10584"/>
                    <a:pt x="6155" y="9006"/>
                  </a:cubicBezTo>
                  <a:cubicBezTo>
                    <a:pt x="4051" y="6638"/>
                    <a:pt x="4366" y="2167"/>
                    <a:pt x="4366" y="2114"/>
                  </a:cubicBezTo>
                  <a:cubicBezTo>
                    <a:pt x="4471" y="1062"/>
                    <a:pt x="3682" y="63"/>
                    <a:pt x="2630" y="10"/>
                  </a:cubicBezTo>
                  <a:cubicBezTo>
                    <a:pt x="2567" y="4"/>
                    <a:pt x="2504" y="1"/>
                    <a:pt x="2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4" name="Google Shape;4144;p11"/>
            <p:cNvSpPr/>
            <p:nvPr/>
          </p:nvSpPr>
          <p:spPr>
            <a:xfrm>
              <a:off x="1296775" y="4806325"/>
              <a:ext cx="480050" cy="218650"/>
            </a:xfrm>
            <a:custGeom>
              <a:avLst/>
              <a:gdLst/>
              <a:ahLst/>
              <a:cxnLst/>
              <a:rect l="l" t="t" r="r" b="b"/>
              <a:pathLst>
                <a:path w="19202" h="8746" extrusionOk="0">
                  <a:moveTo>
                    <a:pt x="16988" y="0"/>
                  </a:moveTo>
                  <a:cubicBezTo>
                    <a:pt x="16405" y="0"/>
                    <a:pt x="15831" y="258"/>
                    <a:pt x="15467" y="744"/>
                  </a:cubicBezTo>
                  <a:cubicBezTo>
                    <a:pt x="15414" y="796"/>
                    <a:pt x="12626" y="4321"/>
                    <a:pt x="9470" y="4637"/>
                  </a:cubicBezTo>
                  <a:cubicBezTo>
                    <a:pt x="9258" y="4665"/>
                    <a:pt x="9029" y="4678"/>
                    <a:pt x="8787" y="4678"/>
                  </a:cubicBezTo>
                  <a:cubicBezTo>
                    <a:pt x="6807" y="4678"/>
                    <a:pt x="3978" y="3802"/>
                    <a:pt x="2947" y="3427"/>
                  </a:cubicBezTo>
                  <a:cubicBezTo>
                    <a:pt x="2761" y="3354"/>
                    <a:pt x="2565" y="3321"/>
                    <a:pt x="2367" y="3321"/>
                  </a:cubicBezTo>
                  <a:cubicBezTo>
                    <a:pt x="1557" y="3321"/>
                    <a:pt x="718" y="3886"/>
                    <a:pt x="422" y="4689"/>
                  </a:cubicBezTo>
                  <a:cubicBezTo>
                    <a:pt x="1" y="5689"/>
                    <a:pt x="474" y="7004"/>
                    <a:pt x="1421" y="7372"/>
                  </a:cubicBezTo>
                  <a:cubicBezTo>
                    <a:pt x="1936" y="7559"/>
                    <a:pt x="5616" y="8746"/>
                    <a:pt x="8756" y="8746"/>
                  </a:cubicBezTo>
                  <a:cubicBezTo>
                    <a:pt x="9145" y="8746"/>
                    <a:pt x="9525" y="8728"/>
                    <a:pt x="9891" y="8687"/>
                  </a:cubicBezTo>
                  <a:cubicBezTo>
                    <a:pt x="14678" y="8109"/>
                    <a:pt x="18413" y="3374"/>
                    <a:pt x="18571" y="3164"/>
                  </a:cubicBezTo>
                  <a:cubicBezTo>
                    <a:pt x="19202" y="2322"/>
                    <a:pt x="19097" y="1059"/>
                    <a:pt x="18202" y="428"/>
                  </a:cubicBezTo>
                  <a:cubicBezTo>
                    <a:pt x="17846" y="139"/>
                    <a:pt x="17415" y="0"/>
                    <a:pt x="169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5" name="Google Shape;4145;p11"/>
            <p:cNvSpPr/>
            <p:nvPr/>
          </p:nvSpPr>
          <p:spPr>
            <a:xfrm>
              <a:off x="598450" y="4434950"/>
              <a:ext cx="920625" cy="976525"/>
            </a:xfrm>
            <a:custGeom>
              <a:avLst/>
              <a:gdLst/>
              <a:ahLst/>
              <a:cxnLst/>
              <a:rect l="l" t="t" r="r" b="b"/>
              <a:pathLst>
                <a:path w="36825" h="39061" extrusionOk="0">
                  <a:moveTo>
                    <a:pt x="24563" y="1"/>
                  </a:moveTo>
                  <a:cubicBezTo>
                    <a:pt x="20645" y="1"/>
                    <a:pt x="17062" y="2146"/>
                    <a:pt x="13941" y="6866"/>
                  </a:cubicBezTo>
                  <a:cubicBezTo>
                    <a:pt x="9733" y="13705"/>
                    <a:pt x="7365" y="18492"/>
                    <a:pt x="3525" y="29013"/>
                  </a:cubicBezTo>
                  <a:cubicBezTo>
                    <a:pt x="1895" y="33484"/>
                    <a:pt x="369" y="37693"/>
                    <a:pt x="1" y="39061"/>
                  </a:cubicBezTo>
                  <a:lnTo>
                    <a:pt x="28355" y="39061"/>
                  </a:lnTo>
                  <a:cubicBezTo>
                    <a:pt x="28618" y="38482"/>
                    <a:pt x="30827" y="31854"/>
                    <a:pt x="31038" y="31275"/>
                  </a:cubicBezTo>
                  <a:cubicBezTo>
                    <a:pt x="33247" y="25068"/>
                    <a:pt x="33668" y="22437"/>
                    <a:pt x="35562" y="15283"/>
                  </a:cubicBezTo>
                  <a:cubicBezTo>
                    <a:pt x="36824" y="9760"/>
                    <a:pt x="34615" y="2763"/>
                    <a:pt x="28776" y="764"/>
                  </a:cubicBezTo>
                  <a:cubicBezTo>
                    <a:pt x="27335" y="261"/>
                    <a:pt x="25929" y="1"/>
                    <a:pt x="24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6" name="Google Shape;4146;p11"/>
            <p:cNvSpPr/>
            <p:nvPr/>
          </p:nvSpPr>
          <p:spPr>
            <a:xfrm>
              <a:off x="898300" y="4737900"/>
              <a:ext cx="503725" cy="303450"/>
            </a:xfrm>
            <a:custGeom>
              <a:avLst/>
              <a:gdLst/>
              <a:ahLst/>
              <a:cxnLst/>
              <a:rect l="l" t="t" r="r" b="b"/>
              <a:pathLst>
                <a:path w="20149" h="12138" extrusionOk="0">
                  <a:moveTo>
                    <a:pt x="3061" y="1"/>
                  </a:moveTo>
                  <a:cubicBezTo>
                    <a:pt x="2109" y="1"/>
                    <a:pt x="1399" y="355"/>
                    <a:pt x="1053" y="1271"/>
                  </a:cubicBezTo>
                  <a:cubicBezTo>
                    <a:pt x="1" y="4007"/>
                    <a:pt x="3052" y="9846"/>
                    <a:pt x="7365" y="11582"/>
                  </a:cubicBezTo>
                  <a:cubicBezTo>
                    <a:pt x="8408" y="11967"/>
                    <a:pt x="9550" y="12138"/>
                    <a:pt x="10701" y="12138"/>
                  </a:cubicBezTo>
                  <a:cubicBezTo>
                    <a:pt x="14427" y="12138"/>
                    <a:pt x="18240" y="10345"/>
                    <a:pt x="19044" y="8215"/>
                  </a:cubicBezTo>
                  <a:cubicBezTo>
                    <a:pt x="20148" y="5427"/>
                    <a:pt x="15309" y="4323"/>
                    <a:pt x="10890" y="2639"/>
                  </a:cubicBezTo>
                  <a:cubicBezTo>
                    <a:pt x="7960" y="1474"/>
                    <a:pt x="5005" y="1"/>
                    <a:pt x="3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7" name="Google Shape;4147;p11"/>
            <p:cNvSpPr/>
            <p:nvPr/>
          </p:nvSpPr>
          <p:spPr>
            <a:xfrm>
              <a:off x="1232350" y="4075425"/>
              <a:ext cx="401125" cy="364875"/>
            </a:xfrm>
            <a:custGeom>
              <a:avLst/>
              <a:gdLst/>
              <a:ahLst/>
              <a:cxnLst/>
              <a:rect l="l" t="t" r="r" b="b"/>
              <a:pathLst>
                <a:path w="16045" h="14595" extrusionOk="0">
                  <a:moveTo>
                    <a:pt x="8008" y="0"/>
                  </a:moveTo>
                  <a:cubicBezTo>
                    <a:pt x="4696" y="0"/>
                    <a:pt x="1710" y="2256"/>
                    <a:pt x="947" y="5624"/>
                  </a:cubicBezTo>
                  <a:cubicBezTo>
                    <a:pt x="0" y="9517"/>
                    <a:pt x="2420" y="13462"/>
                    <a:pt x="6366" y="14409"/>
                  </a:cubicBezTo>
                  <a:cubicBezTo>
                    <a:pt x="6912" y="14534"/>
                    <a:pt x="7460" y="14595"/>
                    <a:pt x="8000" y="14595"/>
                  </a:cubicBezTo>
                  <a:cubicBezTo>
                    <a:pt x="11307" y="14595"/>
                    <a:pt x="14337" y="12337"/>
                    <a:pt x="15151" y="8991"/>
                  </a:cubicBezTo>
                  <a:cubicBezTo>
                    <a:pt x="16045" y="5045"/>
                    <a:pt x="13625" y="1100"/>
                    <a:pt x="9732" y="206"/>
                  </a:cubicBezTo>
                  <a:cubicBezTo>
                    <a:pt x="9154" y="67"/>
                    <a:pt x="8576" y="0"/>
                    <a:pt x="80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8" name="Google Shape;4148;p11"/>
            <p:cNvSpPr/>
            <p:nvPr/>
          </p:nvSpPr>
          <p:spPr>
            <a:xfrm>
              <a:off x="1011400" y="4744675"/>
              <a:ext cx="128900" cy="76425"/>
            </a:xfrm>
            <a:custGeom>
              <a:avLst/>
              <a:gdLst/>
              <a:ahLst/>
              <a:cxnLst/>
              <a:rect l="l" t="t" r="r" b="b"/>
              <a:pathLst>
                <a:path w="5156" h="3057" extrusionOk="0">
                  <a:moveTo>
                    <a:pt x="106" y="1"/>
                  </a:moveTo>
                  <a:lnTo>
                    <a:pt x="106" y="1"/>
                  </a:lnTo>
                  <a:cubicBezTo>
                    <a:pt x="1" y="1158"/>
                    <a:pt x="632" y="2368"/>
                    <a:pt x="1894" y="2894"/>
                  </a:cubicBezTo>
                  <a:cubicBezTo>
                    <a:pt x="2224" y="3004"/>
                    <a:pt x="2556" y="3056"/>
                    <a:pt x="2880" y="3056"/>
                  </a:cubicBezTo>
                  <a:cubicBezTo>
                    <a:pt x="3800" y="3056"/>
                    <a:pt x="4650" y="2634"/>
                    <a:pt x="5156" y="1895"/>
                  </a:cubicBezTo>
                  <a:cubicBezTo>
                    <a:pt x="3315" y="1106"/>
                    <a:pt x="1579" y="369"/>
                    <a:pt x="1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9" name="Google Shape;4149;p11"/>
            <p:cNvSpPr/>
            <p:nvPr/>
          </p:nvSpPr>
          <p:spPr>
            <a:xfrm>
              <a:off x="1270475" y="4369375"/>
              <a:ext cx="130225" cy="231225"/>
            </a:xfrm>
            <a:custGeom>
              <a:avLst/>
              <a:gdLst/>
              <a:ahLst/>
              <a:cxnLst/>
              <a:rect l="l" t="t" r="r" b="b"/>
              <a:pathLst>
                <a:path w="5209" h="9249" extrusionOk="0">
                  <a:moveTo>
                    <a:pt x="4070" y="1"/>
                  </a:moveTo>
                  <a:cubicBezTo>
                    <a:pt x="3868" y="1"/>
                    <a:pt x="3662" y="69"/>
                    <a:pt x="3473" y="231"/>
                  </a:cubicBezTo>
                  <a:cubicBezTo>
                    <a:pt x="2315" y="1125"/>
                    <a:pt x="1789" y="2493"/>
                    <a:pt x="1158" y="3808"/>
                  </a:cubicBezTo>
                  <a:cubicBezTo>
                    <a:pt x="580" y="5228"/>
                    <a:pt x="1" y="6649"/>
                    <a:pt x="211" y="8174"/>
                  </a:cubicBezTo>
                  <a:cubicBezTo>
                    <a:pt x="248" y="8724"/>
                    <a:pt x="770" y="9249"/>
                    <a:pt x="1315" y="9249"/>
                  </a:cubicBezTo>
                  <a:cubicBezTo>
                    <a:pt x="1552" y="9249"/>
                    <a:pt x="1793" y="9150"/>
                    <a:pt x="2000" y="8911"/>
                  </a:cubicBezTo>
                  <a:cubicBezTo>
                    <a:pt x="2894" y="7859"/>
                    <a:pt x="3368" y="6544"/>
                    <a:pt x="3894" y="5228"/>
                  </a:cubicBezTo>
                  <a:cubicBezTo>
                    <a:pt x="4420" y="3913"/>
                    <a:pt x="5209" y="2598"/>
                    <a:pt x="5209" y="1125"/>
                  </a:cubicBezTo>
                  <a:cubicBezTo>
                    <a:pt x="5209" y="578"/>
                    <a:pt x="4656" y="1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0" name="Google Shape;4150;p11"/>
            <p:cNvSpPr/>
            <p:nvPr/>
          </p:nvSpPr>
          <p:spPr>
            <a:xfrm>
              <a:off x="1290200" y="4132675"/>
              <a:ext cx="286725" cy="252175"/>
            </a:xfrm>
            <a:custGeom>
              <a:avLst/>
              <a:gdLst/>
              <a:ahLst/>
              <a:cxnLst/>
              <a:rect l="l" t="t" r="r" b="b"/>
              <a:pathLst>
                <a:path w="11469" h="10087" extrusionOk="0">
                  <a:moveTo>
                    <a:pt x="5702" y="0"/>
                  </a:moveTo>
                  <a:cubicBezTo>
                    <a:pt x="3687" y="0"/>
                    <a:pt x="1732" y="1238"/>
                    <a:pt x="1000" y="3229"/>
                  </a:cubicBezTo>
                  <a:cubicBezTo>
                    <a:pt x="1" y="5806"/>
                    <a:pt x="1316" y="8752"/>
                    <a:pt x="3894" y="9752"/>
                  </a:cubicBezTo>
                  <a:cubicBezTo>
                    <a:pt x="4481" y="9979"/>
                    <a:pt x="5087" y="10087"/>
                    <a:pt x="5684" y="10087"/>
                  </a:cubicBezTo>
                  <a:cubicBezTo>
                    <a:pt x="7712" y="10087"/>
                    <a:pt x="9645" y="8849"/>
                    <a:pt x="10417" y="6858"/>
                  </a:cubicBezTo>
                  <a:cubicBezTo>
                    <a:pt x="11469" y="4228"/>
                    <a:pt x="10154" y="1335"/>
                    <a:pt x="7471" y="335"/>
                  </a:cubicBezTo>
                  <a:cubicBezTo>
                    <a:pt x="6896" y="108"/>
                    <a:pt x="6296" y="0"/>
                    <a:pt x="5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1" name="Google Shape;4151;p11"/>
            <p:cNvSpPr/>
            <p:nvPr/>
          </p:nvSpPr>
          <p:spPr>
            <a:xfrm>
              <a:off x="1290200" y="4132675"/>
              <a:ext cx="286725" cy="252175"/>
            </a:xfrm>
            <a:custGeom>
              <a:avLst/>
              <a:gdLst/>
              <a:ahLst/>
              <a:cxnLst/>
              <a:rect l="l" t="t" r="r" b="b"/>
              <a:pathLst>
                <a:path w="11469" h="10087" extrusionOk="0">
                  <a:moveTo>
                    <a:pt x="5702" y="0"/>
                  </a:moveTo>
                  <a:cubicBezTo>
                    <a:pt x="3687" y="0"/>
                    <a:pt x="1732" y="1238"/>
                    <a:pt x="1000" y="3229"/>
                  </a:cubicBezTo>
                  <a:cubicBezTo>
                    <a:pt x="1" y="5806"/>
                    <a:pt x="1316" y="8752"/>
                    <a:pt x="3894" y="9752"/>
                  </a:cubicBezTo>
                  <a:cubicBezTo>
                    <a:pt x="4481" y="9979"/>
                    <a:pt x="5087" y="10087"/>
                    <a:pt x="5684" y="10087"/>
                  </a:cubicBezTo>
                  <a:cubicBezTo>
                    <a:pt x="7712" y="10087"/>
                    <a:pt x="9645" y="8849"/>
                    <a:pt x="10417" y="6858"/>
                  </a:cubicBezTo>
                  <a:cubicBezTo>
                    <a:pt x="11469" y="4228"/>
                    <a:pt x="10154" y="1335"/>
                    <a:pt x="7471" y="335"/>
                  </a:cubicBezTo>
                  <a:cubicBezTo>
                    <a:pt x="6896" y="108"/>
                    <a:pt x="6296" y="0"/>
                    <a:pt x="5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2" name="Google Shape;4152;p11"/>
            <p:cNvSpPr/>
            <p:nvPr/>
          </p:nvSpPr>
          <p:spPr>
            <a:xfrm>
              <a:off x="1302050" y="4205475"/>
              <a:ext cx="260425" cy="177700"/>
            </a:xfrm>
            <a:custGeom>
              <a:avLst/>
              <a:gdLst/>
              <a:ahLst/>
              <a:cxnLst/>
              <a:rect l="l" t="t" r="r" b="b"/>
              <a:pathLst>
                <a:path w="10417" h="7108" extrusionOk="0">
                  <a:moveTo>
                    <a:pt x="9785" y="1"/>
                  </a:moveTo>
                  <a:lnTo>
                    <a:pt x="9785" y="1"/>
                  </a:lnTo>
                  <a:cubicBezTo>
                    <a:pt x="9829" y="2617"/>
                    <a:pt x="7885" y="5377"/>
                    <a:pt x="5032" y="5377"/>
                  </a:cubicBezTo>
                  <a:cubicBezTo>
                    <a:pt x="4442" y="5377"/>
                    <a:pt x="3814" y="5260"/>
                    <a:pt x="3157" y="4998"/>
                  </a:cubicBezTo>
                  <a:cubicBezTo>
                    <a:pt x="1368" y="4315"/>
                    <a:pt x="474" y="2999"/>
                    <a:pt x="211" y="1632"/>
                  </a:cubicBezTo>
                  <a:lnTo>
                    <a:pt x="211" y="1632"/>
                  </a:lnTo>
                  <a:cubicBezTo>
                    <a:pt x="0" y="3789"/>
                    <a:pt x="1210" y="5998"/>
                    <a:pt x="3367" y="6787"/>
                  </a:cubicBezTo>
                  <a:cubicBezTo>
                    <a:pt x="3944" y="7003"/>
                    <a:pt x="4545" y="7107"/>
                    <a:pt x="5141" y="7107"/>
                  </a:cubicBezTo>
                  <a:cubicBezTo>
                    <a:pt x="7155" y="7107"/>
                    <a:pt x="9107" y="5923"/>
                    <a:pt x="9838" y="3894"/>
                  </a:cubicBezTo>
                  <a:cubicBezTo>
                    <a:pt x="10416" y="2631"/>
                    <a:pt x="10364" y="1158"/>
                    <a:pt x="9785" y="1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3" name="Google Shape;4153;p11"/>
            <p:cNvSpPr/>
            <p:nvPr/>
          </p:nvSpPr>
          <p:spPr>
            <a:xfrm>
              <a:off x="1375700" y="4207125"/>
              <a:ext cx="115750" cy="101975"/>
            </a:xfrm>
            <a:custGeom>
              <a:avLst/>
              <a:gdLst/>
              <a:ahLst/>
              <a:cxnLst/>
              <a:rect l="l" t="t" r="r" b="b"/>
              <a:pathLst>
                <a:path w="4630" h="4079" extrusionOk="0">
                  <a:moveTo>
                    <a:pt x="2298" y="0"/>
                  </a:moveTo>
                  <a:cubicBezTo>
                    <a:pt x="1478" y="0"/>
                    <a:pt x="703" y="497"/>
                    <a:pt x="421" y="1303"/>
                  </a:cubicBezTo>
                  <a:cubicBezTo>
                    <a:pt x="0" y="2355"/>
                    <a:pt x="526" y="3565"/>
                    <a:pt x="1578" y="3933"/>
                  </a:cubicBezTo>
                  <a:cubicBezTo>
                    <a:pt x="1825" y="4032"/>
                    <a:pt x="2080" y="4078"/>
                    <a:pt x="2332" y="4078"/>
                  </a:cubicBezTo>
                  <a:cubicBezTo>
                    <a:pt x="3152" y="4078"/>
                    <a:pt x="3927" y="3581"/>
                    <a:pt x="4209" y="2776"/>
                  </a:cubicBezTo>
                  <a:cubicBezTo>
                    <a:pt x="4630" y="1724"/>
                    <a:pt x="4103" y="514"/>
                    <a:pt x="3051" y="145"/>
                  </a:cubicBezTo>
                  <a:cubicBezTo>
                    <a:pt x="2805" y="47"/>
                    <a:pt x="2549" y="0"/>
                    <a:pt x="2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4" name="Google Shape;4154;p11"/>
            <p:cNvSpPr/>
            <p:nvPr/>
          </p:nvSpPr>
          <p:spPr>
            <a:xfrm>
              <a:off x="1198150" y="4815700"/>
              <a:ext cx="131550" cy="78525"/>
            </a:xfrm>
            <a:custGeom>
              <a:avLst/>
              <a:gdLst/>
              <a:ahLst/>
              <a:cxnLst/>
              <a:rect l="l" t="t" r="r" b="b"/>
              <a:pathLst>
                <a:path w="5262" h="3141" extrusionOk="0">
                  <a:moveTo>
                    <a:pt x="211" y="1"/>
                  </a:moveTo>
                  <a:lnTo>
                    <a:pt x="211" y="1"/>
                  </a:lnTo>
                  <a:cubicBezTo>
                    <a:pt x="1" y="1211"/>
                    <a:pt x="737" y="2473"/>
                    <a:pt x="2000" y="2946"/>
                  </a:cubicBezTo>
                  <a:cubicBezTo>
                    <a:pt x="2322" y="3078"/>
                    <a:pt x="2656" y="3141"/>
                    <a:pt x="2988" y="3141"/>
                  </a:cubicBezTo>
                  <a:cubicBezTo>
                    <a:pt x="3848" y="3141"/>
                    <a:pt x="4692" y="2721"/>
                    <a:pt x="5261" y="2000"/>
                  </a:cubicBezTo>
                  <a:cubicBezTo>
                    <a:pt x="3946" y="1316"/>
                    <a:pt x="2105" y="632"/>
                    <a:pt x="2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5" name="Google Shape;4155;p11"/>
            <p:cNvSpPr/>
            <p:nvPr/>
          </p:nvSpPr>
          <p:spPr>
            <a:xfrm>
              <a:off x="975900" y="4916025"/>
              <a:ext cx="248575" cy="125950"/>
            </a:xfrm>
            <a:custGeom>
              <a:avLst/>
              <a:gdLst/>
              <a:ahLst/>
              <a:cxnLst/>
              <a:rect l="l" t="t" r="r" b="b"/>
              <a:pathLst>
                <a:path w="9943" h="5038" extrusionOk="0">
                  <a:moveTo>
                    <a:pt x="3500" y="0"/>
                  </a:moveTo>
                  <a:cubicBezTo>
                    <a:pt x="2257" y="0"/>
                    <a:pt x="1052" y="348"/>
                    <a:pt x="0" y="985"/>
                  </a:cubicBezTo>
                  <a:cubicBezTo>
                    <a:pt x="1158" y="2458"/>
                    <a:pt x="2631" y="3773"/>
                    <a:pt x="4367" y="4457"/>
                  </a:cubicBezTo>
                  <a:cubicBezTo>
                    <a:pt x="5409" y="4848"/>
                    <a:pt x="6572" y="5037"/>
                    <a:pt x="7757" y="5037"/>
                  </a:cubicBezTo>
                  <a:cubicBezTo>
                    <a:pt x="8485" y="5037"/>
                    <a:pt x="9221" y="4965"/>
                    <a:pt x="9943" y="4825"/>
                  </a:cubicBezTo>
                  <a:cubicBezTo>
                    <a:pt x="9364" y="2879"/>
                    <a:pt x="7891" y="1248"/>
                    <a:pt x="5945" y="459"/>
                  </a:cubicBezTo>
                  <a:cubicBezTo>
                    <a:pt x="5135" y="148"/>
                    <a:pt x="4310" y="0"/>
                    <a:pt x="35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156" name="Google Shape;4156;p11"/>
          <p:cNvSpPr/>
          <p:nvPr/>
        </p:nvSpPr>
        <p:spPr>
          <a:xfrm>
            <a:off x="1189659" y="5654951"/>
            <a:ext cx="1479138" cy="558223"/>
          </a:xfrm>
          <a:custGeom>
            <a:avLst/>
            <a:gdLst/>
            <a:ahLst/>
            <a:cxnLst/>
            <a:rect l="l" t="t" r="r" b="b"/>
            <a:pathLst>
              <a:path w="24725" h="10627" extrusionOk="0">
                <a:moveTo>
                  <a:pt x="7312" y="0"/>
                </a:moveTo>
                <a:cubicBezTo>
                  <a:pt x="6681" y="0"/>
                  <a:pt x="6050" y="210"/>
                  <a:pt x="5471" y="473"/>
                </a:cubicBezTo>
                <a:cubicBezTo>
                  <a:pt x="4892" y="631"/>
                  <a:pt x="4366" y="1052"/>
                  <a:pt x="3893" y="1526"/>
                </a:cubicBezTo>
                <a:cubicBezTo>
                  <a:pt x="3420" y="1946"/>
                  <a:pt x="3104" y="2578"/>
                  <a:pt x="2894" y="3156"/>
                </a:cubicBezTo>
                <a:cubicBezTo>
                  <a:pt x="2630" y="3735"/>
                  <a:pt x="2525" y="4419"/>
                  <a:pt x="2578" y="5050"/>
                </a:cubicBezTo>
                <a:cubicBezTo>
                  <a:pt x="2630" y="5471"/>
                  <a:pt x="2736" y="5892"/>
                  <a:pt x="2788" y="6313"/>
                </a:cubicBezTo>
                <a:cubicBezTo>
                  <a:pt x="2999" y="6891"/>
                  <a:pt x="3262" y="7417"/>
                  <a:pt x="3630" y="7891"/>
                </a:cubicBezTo>
                <a:cubicBezTo>
                  <a:pt x="3157" y="7943"/>
                  <a:pt x="2736" y="8101"/>
                  <a:pt x="2262" y="8259"/>
                </a:cubicBezTo>
                <a:cubicBezTo>
                  <a:pt x="1736" y="8469"/>
                  <a:pt x="1263" y="8785"/>
                  <a:pt x="895" y="9258"/>
                </a:cubicBezTo>
                <a:cubicBezTo>
                  <a:pt x="474" y="9679"/>
                  <a:pt x="211" y="10100"/>
                  <a:pt x="0" y="10626"/>
                </a:cubicBezTo>
                <a:lnTo>
                  <a:pt x="24725" y="10626"/>
                </a:lnTo>
                <a:cubicBezTo>
                  <a:pt x="24462" y="10048"/>
                  <a:pt x="24093" y="9521"/>
                  <a:pt x="23620" y="9048"/>
                </a:cubicBezTo>
                <a:cubicBezTo>
                  <a:pt x="23304" y="8785"/>
                  <a:pt x="22883" y="8522"/>
                  <a:pt x="22568" y="8364"/>
                </a:cubicBezTo>
                <a:cubicBezTo>
                  <a:pt x="21779" y="7943"/>
                  <a:pt x="20937" y="7733"/>
                  <a:pt x="19990" y="7733"/>
                </a:cubicBezTo>
                <a:cubicBezTo>
                  <a:pt x="19622" y="7733"/>
                  <a:pt x="19201" y="7838"/>
                  <a:pt x="18885" y="7943"/>
                </a:cubicBezTo>
                <a:cubicBezTo>
                  <a:pt x="18833" y="7680"/>
                  <a:pt x="18833" y="7417"/>
                  <a:pt x="18780" y="7154"/>
                </a:cubicBezTo>
                <a:cubicBezTo>
                  <a:pt x="18517" y="6365"/>
                  <a:pt x="18096" y="5629"/>
                  <a:pt x="17465" y="5103"/>
                </a:cubicBezTo>
                <a:cubicBezTo>
                  <a:pt x="17097" y="4840"/>
                  <a:pt x="16781" y="4682"/>
                  <a:pt x="16466" y="4419"/>
                </a:cubicBezTo>
                <a:cubicBezTo>
                  <a:pt x="15677" y="3998"/>
                  <a:pt x="14887" y="3788"/>
                  <a:pt x="13941" y="3788"/>
                </a:cubicBezTo>
                <a:cubicBezTo>
                  <a:pt x="13362" y="3788"/>
                  <a:pt x="12888" y="3945"/>
                  <a:pt x="12362" y="4156"/>
                </a:cubicBezTo>
                <a:cubicBezTo>
                  <a:pt x="12310" y="3893"/>
                  <a:pt x="12310" y="3682"/>
                  <a:pt x="12257" y="3419"/>
                </a:cubicBezTo>
                <a:cubicBezTo>
                  <a:pt x="11994" y="2630"/>
                  <a:pt x="11521" y="1894"/>
                  <a:pt x="10942" y="1315"/>
                </a:cubicBezTo>
                <a:cubicBezTo>
                  <a:pt x="10626" y="1052"/>
                  <a:pt x="10258" y="789"/>
                  <a:pt x="9890" y="579"/>
                </a:cubicBezTo>
                <a:cubicBezTo>
                  <a:pt x="9101" y="210"/>
                  <a:pt x="8259" y="0"/>
                  <a:pt x="7312" y="0"/>
                </a:cubicBezTo>
                <a:close/>
              </a:path>
            </a:pathLst>
          </a:custGeom>
          <a:solidFill>
            <a:srgbClr val="7BB8EF">
              <a:alpha val="34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2830574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15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2217792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39" name="Google Shape;6539;p42"/>
          <p:cNvGrpSpPr/>
          <p:nvPr/>
        </p:nvGrpSpPr>
        <p:grpSpPr>
          <a:xfrm>
            <a:off x="-351269" y="889414"/>
            <a:ext cx="10445629" cy="5028609"/>
            <a:chOff x="-308047" y="980825"/>
            <a:chExt cx="9160327" cy="5545438"/>
          </a:xfrm>
        </p:grpSpPr>
        <p:sp>
          <p:nvSpPr>
            <p:cNvPr id="6540" name="Google Shape;6540;p42"/>
            <p:cNvSpPr/>
            <p:nvPr/>
          </p:nvSpPr>
          <p:spPr>
            <a:xfrm flipH="1">
              <a:off x="-308047" y="5549800"/>
              <a:ext cx="2262118" cy="976463"/>
            </a:xfrm>
            <a:custGeom>
              <a:avLst/>
              <a:gdLst/>
              <a:ahLst/>
              <a:cxnLst/>
              <a:rect l="l" t="t" r="r" b="b"/>
              <a:pathLst>
                <a:path w="29249" h="12738" extrusionOk="0">
                  <a:moveTo>
                    <a:pt x="10913" y="0"/>
                  </a:moveTo>
                  <a:cubicBezTo>
                    <a:pt x="10819" y="0"/>
                    <a:pt x="10723" y="3"/>
                    <a:pt x="10626" y="7"/>
                  </a:cubicBezTo>
                  <a:cubicBezTo>
                    <a:pt x="9890" y="7"/>
                    <a:pt x="9153" y="217"/>
                    <a:pt x="8417" y="638"/>
                  </a:cubicBezTo>
                  <a:cubicBezTo>
                    <a:pt x="7680" y="901"/>
                    <a:pt x="7102" y="1322"/>
                    <a:pt x="6576" y="1953"/>
                  </a:cubicBezTo>
                  <a:cubicBezTo>
                    <a:pt x="5997" y="2532"/>
                    <a:pt x="5576" y="3269"/>
                    <a:pt x="5366" y="4058"/>
                  </a:cubicBezTo>
                  <a:cubicBezTo>
                    <a:pt x="5050" y="4847"/>
                    <a:pt x="4945" y="5636"/>
                    <a:pt x="4945" y="6477"/>
                  </a:cubicBezTo>
                  <a:cubicBezTo>
                    <a:pt x="4998" y="7003"/>
                    <a:pt x="5103" y="7530"/>
                    <a:pt x="5208" y="8056"/>
                  </a:cubicBezTo>
                  <a:lnTo>
                    <a:pt x="5208" y="8108"/>
                  </a:lnTo>
                  <a:cubicBezTo>
                    <a:pt x="4261" y="8161"/>
                    <a:pt x="3262" y="8529"/>
                    <a:pt x="2473" y="9055"/>
                  </a:cubicBezTo>
                  <a:cubicBezTo>
                    <a:pt x="1631" y="9634"/>
                    <a:pt x="1000" y="10370"/>
                    <a:pt x="526" y="11264"/>
                  </a:cubicBezTo>
                  <a:cubicBezTo>
                    <a:pt x="263" y="11738"/>
                    <a:pt x="105" y="12211"/>
                    <a:pt x="0" y="12737"/>
                  </a:cubicBezTo>
                  <a:lnTo>
                    <a:pt x="29248" y="12737"/>
                  </a:lnTo>
                  <a:lnTo>
                    <a:pt x="29248" y="12580"/>
                  </a:lnTo>
                  <a:cubicBezTo>
                    <a:pt x="29038" y="12317"/>
                    <a:pt x="28880" y="12106"/>
                    <a:pt x="28670" y="11948"/>
                  </a:cubicBezTo>
                  <a:cubicBezTo>
                    <a:pt x="28302" y="11580"/>
                    <a:pt x="27828" y="11264"/>
                    <a:pt x="27407" y="11001"/>
                  </a:cubicBezTo>
                  <a:cubicBezTo>
                    <a:pt x="26492" y="10520"/>
                    <a:pt x="25620" y="10258"/>
                    <a:pt x="24631" y="10258"/>
                  </a:cubicBezTo>
                  <a:cubicBezTo>
                    <a:pt x="24540" y="10258"/>
                    <a:pt x="24449" y="10261"/>
                    <a:pt x="24356" y="10265"/>
                  </a:cubicBezTo>
                  <a:cubicBezTo>
                    <a:pt x="23567" y="10265"/>
                    <a:pt x="22831" y="10475"/>
                    <a:pt x="22147" y="10896"/>
                  </a:cubicBezTo>
                  <a:cubicBezTo>
                    <a:pt x="22042" y="10949"/>
                    <a:pt x="21884" y="10949"/>
                    <a:pt x="21831" y="11001"/>
                  </a:cubicBezTo>
                  <a:cubicBezTo>
                    <a:pt x="21515" y="10212"/>
                    <a:pt x="21042" y="9581"/>
                    <a:pt x="20463" y="8950"/>
                  </a:cubicBezTo>
                  <a:cubicBezTo>
                    <a:pt x="20043" y="8634"/>
                    <a:pt x="19569" y="8319"/>
                    <a:pt x="19201" y="8056"/>
                  </a:cubicBezTo>
                  <a:cubicBezTo>
                    <a:pt x="18412" y="7582"/>
                    <a:pt x="17623" y="7372"/>
                    <a:pt x="16781" y="7319"/>
                  </a:cubicBezTo>
                  <a:cubicBezTo>
                    <a:pt x="16834" y="6846"/>
                    <a:pt x="16886" y="6425"/>
                    <a:pt x="16834" y="5951"/>
                  </a:cubicBezTo>
                  <a:cubicBezTo>
                    <a:pt x="16781" y="5425"/>
                    <a:pt x="16623" y="4899"/>
                    <a:pt x="16571" y="4373"/>
                  </a:cubicBezTo>
                  <a:cubicBezTo>
                    <a:pt x="16255" y="3321"/>
                    <a:pt x="15729" y="2479"/>
                    <a:pt x="14992" y="1690"/>
                  </a:cubicBezTo>
                  <a:cubicBezTo>
                    <a:pt x="14572" y="1322"/>
                    <a:pt x="14151" y="1007"/>
                    <a:pt x="13730" y="743"/>
                  </a:cubicBezTo>
                  <a:cubicBezTo>
                    <a:pt x="12814" y="262"/>
                    <a:pt x="11943" y="0"/>
                    <a:pt x="109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1" name="Google Shape;6541;p42"/>
            <p:cNvSpPr/>
            <p:nvPr/>
          </p:nvSpPr>
          <p:spPr>
            <a:xfrm>
              <a:off x="8474119" y="980825"/>
              <a:ext cx="378161" cy="192025"/>
            </a:xfrm>
            <a:custGeom>
              <a:avLst/>
              <a:gdLst/>
              <a:ahLst/>
              <a:cxnLst/>
              <a:rect l="l" t="t" r="r" b="b"/>
              <a:pathLst>
                <a:path w="14993" h="7681" extrusionOk="0">
                  <a:moveTo>
                    <a:pt x="6313" y="0"/>
                  </a:moveTo>
                  <a:cubicBezTo>
                    <a:pt x="5734" y="0"/>
                    <a:pt x="5208" y="105"/>
                    <a:pt x="4682" y="421"/>
                  </a:cubicBezTo>
                  <a:cubicBezTo>
                    <a:pt x="4156" y="631"/>
                    <a:pt x="3682" y="947"/>
                    <a:pt x="3314" y="1368"/>
                  </a:cubicBezTo>
                  <a:cubicBezTo>
                    <a:pt x="2841" y="1736"/>
                    <a:pt x="2578" y="2262"/>
                    <a:pt x="2420" y="2893"/>
                  </a:cubicBezTo>
                  <a:cubicBezTo>
                    <a:pt x="2157" y="3419"/>
                    <a:pt x="2052" y="3998"/>
                    <a:pt x="2104" y="4577"/>
                  </a:cubicBezTo>
                  <a:cubicBezTo>
                    <a:pt x="2104" y="4734"/>
                    <a:pt x="2157" y="4892"/>
                    <a:pt x="2157" y="5050"/>
                  </a:cubicBezTo>
                  <a:cubicBezTo>
                    <a:pt x="2104" y="5103"/>
                    <a:pt x="2052" y="5103"/>
                    <a:pt x="1894" y="5155"/>
                  </a:cubicBezTo>
                  <a:cubicBezTo>
                    <a:pt x="1526" y="5313"/>
                    <a:pt x="1105" y="5576"/>
                    <a:pt x="842" y="5892"/>
                  </a:cubicBezTo>
                  <a:cubicBezTo>
                    <a:pt x="526" y="6207"/>
                    <a:pt x="316" y="6628"/>
                    <a:pt x="211" y="6996"/>
                  </a:cubicBezTo>
                  <a:cubicBezTo>
                    <a:pt x="53" y="7207"/>
                    <a:pt x="0" y="7470"/>
                    <a:pt x="0" y="7680"/>
                  </a:cubicBezTo>
                  <a:lnTo>
                    <a:pt x="14993" y="7680"/>
                  </a:lnTo>
                  <a:lnTo>
                    <a:pt x="14993" y="7628"/>
                  </a:lnTo>
                  <a:cubicBezTo>
                    <a:pt x="14993" y="7417"/>
                    <a:pt x="14940" y="7259"/>
                    <a:pt x="14940" y="7102"/>
                  </a:cubicBezTo>
                  <a:cubicBezTo>
                    <a:pt x="14677" y="6365"/>
                    <a:pt x="14309" y="5681"/>
                    <a:pt x="13783" y="5155"/>
                  </a:cubicBezTo>
                  <a:cubicBezTo>
                    <a:pt x="13414" y="4997"/>
                    <a:pt x="13099" y="4734"/>
                    <a:pt x="12836" y="4524"/>
                  </a:cubicBezTo>
                  <a:cubicBezTo>
                    <a:pt x="12257" y="4208"/>
                    <a:pt x="11573" y="3998"/>
                    <a:pt x="10942" y="3998"/>
                  </a:cubicBezTo>
                  <a:cubicBezTo>
                    <a:pt x="10889" y="3682"/>
                    <a:pt x="10784" y="3314"/>
                    <a:pt x="10732" y="3051"/>
                  </a:cubicBezTo>
                  <a:cubicBezTo>
                    <a:pt x="10468" y="2367"/>
                    <a:pt x="10100" y="1683"/>
                    <a:pt x="9522" y="1157"/>
                  </a:cubicBezTo>
                  <a:cubicBezTo>
                    <a:pt x="9206" y="947"/>
                    <a:pt x="8943" y="684"/>
                    <a:pt x="8627" y="473"/>
                  </a:cubicBezTo>
                  <a:cubicBezTo>
                    <a:pt x="7891" y="105"/>
                    <a:pt x="7154" y="0"/>
                    <a:pt x="63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2" name="Google Shape;6542;p42"/>
            <p:cNvSpPr/>
            <p:nvPr/>
          </p:nvSpPr>
          <p:spPr>
            <a:xfrm>
              <a:off x="7352178" y="3183975"/>
              <a:ext cx="848747" cy="402790"/>
            </a:xfrm>
            <a:custGeom>
              <a:avLst/>
              <a:gdLst/>
              <a:ahLst/>
              <a:cxnLst/>
              <a:rect l="l" t="t" r="r" b="b"/>
              <a:pathLst>
                <a:path w="24725" h="10627" extrusionOk="0">
                  <a:moveTo>
                    <a:pt x="7312" y="0"/>
                  </a:moveTo>
                  <a:cubicBezTo>
                    <a:pt x="6681" y="0"/>
                    <a:pt x="6050" y="210"/>
                    <a:pt x="5471" y="473"/>
                  </a:cubicBezTo>
                  <a:cubicBezTo>
                    <a:pt x="4892" y="631"/>
                    <a:pt x="4366" y="1052"/>
                    <a:pt x="3893" y="1526"/>
                  </a:cubicBezTo>
                  <a:cubicBezTo>
                    <a:pt x="3420" y="1946"/>
                    <a:pt x="3104" y="2578"/>
                    <a:pt x="2894" y="3156"/>
                  </a:cubicBezTo>
                  <a:cubicBezTo>
                    <a:pt x="2630" y="3735"/>
                    <a:pt x="2525" y="4419"/>
                    <a:pt x="2578" y="5050"/>
                  </a:cubicBezTo>
                  <a:cubicBezTo>
                    <a:pt x="2630" y="5471"/>
                    <a:pt x="2736" y="5892"/>
                    <a:pt x="2788" y="6313"/>
                  </a:cubicBezTo>
                  <a:cubicBezTo>
                    <a:pt x="2999" y="6891"/>
                    <a:pt x="3262" y="7417"/>
                    <a:pt x="3630" y="7891"/>
                  </a:cubicBezTo>
                  <a:cubicBezTo>
                    <a:pt x="3157" y="7943"/>
                    <a:pt x="2736" y="8101"/>
                    <a:pt x="2262" y="8259"/>
                  </a:cubicBezTo>
                  <a:cubicBezTo>
                    <a:pt x="1736" y="8469"/>
                    <a:pt x="1263" y="8785"/>
                    <a:pt x="895" y="9258"/>
                  </a:cubicBezTo>
                  <a:cubicBezTo>
                    <a:pt x="474" y="9679"/>
                    <a:pt x="211" y="10100"/>
                    <a:pt x="0" y="10626"/>
                  </a:cubicBezTo>
                  <a:lnTo>
                    <a:pt x="24725" y="10626"/>
                  </a:lnTo>
                  <a:cubicBezTo>
                    <a:pt x="24462" y="10048"/>
                    <a:pt x="24093" y="9521"/>
                    <a:pt x="23620" y="9048"/>
                  </a:cubicBezTo>
                  <a:cubicBezTo>
                    <a:pt x="23304" y="8785"/>
                    <a:pt x="22883" y="8522"/>
                    <a:pt x="22568" y="8364"/>
                  </a:cubicBezTo>
                  <a:cubicBezTo>
                    <a:pt x="21779" y="7943"/>
                    <a:pt x="20937" y="7733"/>
                    <a:pt x="19990" y="7733"/>
                  </a:cubicBezTo>
                  <a:cubicBezTo>
                    <a:pt x="19622" y="7733"/>
                    <a:pt x="19201" y="7838"/>
                    <a:pt x="18885" y="7943"/>
                  </a:cubicBezTo>
                  <a:cubicBezTo>
                    <a:pt x="18833" y="7680"/>
                    <a:pt x="18833" y="7417"/>
                    <a:pt x="18780" y="7154"/>
                  </a:cubicBezTo>
                  <a:cubicBezTo>
                    <a:pt x="18517" y="6365"/>
                    <a:pt x="18096" y="5629"/>
                    <a:pt x="17465" y="5103"/>
                  </a:cubicBezTo>
                  <a:cubicBezTo>
                    <a:pt x="17097" y="4840"/>
                    <a:pt x="16781" y="4682"/>
                    <a:pt x="16466" y="4419"/>
                  </a:cubicBezTo>
                  <a:cubicBezTo>
                    <a:pt x="15677" y="3998"/>
                    <a:pt x="14887" y="3788"/>
                    <a:pt x="13941" y="3788"/>
                  </a:cubicBezTo>
                  <a:cubicBezTo>
                    <a:pt x="13362" y="3788"/>
                    <a:pt x="12888" y="3945"/>
                    <a:pt x="12362" y="4156"/>
                  </a:cubicBezTo>
                  <a:cubicBezTo>
                    <a:pt x="12310" y="3893"/>
                    <a:pt x="12310" y="3682"/>
                    <a:pt x="12257" y="3419"/>
                  </a:cubicBezTo>
                  <a:cubicBezTo>
                    <a:pt x="11994" y="2630"/>
                    <a:pt x="11521" y="1894"/>
                    <a:pt x="10942" y="1315"/>
                  </a:cubicBezTo>
                  <a:cubicBezTo>
                    <a:pt x="10626" y="1052"/>
                    <a:pt x="10258" y="789"/>
                    <a:pt x="9890" y="579"/>
                  </a:cubicBezTo>
                  <a:cubicBezTo>
                    <a:pt x="9101" y="210"/>
                    <a:pt x="8259" y="0"/>
                    <a:pt x="7312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543" name="Google Shape;6543;p42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6544" name="Google Shape;6544;p42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6545" name="Google Shape;6545;p42"/>
            <p:cNvGrpSpPr/>
            <p:nvPr/>
          </p:nvGrpSpPr>
          <p:grpSpPr>
            <a:xfrm rot="10800000" flipH="1">
              <a:off x="541072" y="7200946"/>
              <a:ext cx="9609875" cy="285829"/>
              <a:chOff x="471460" y="61396"/>
              <a:chExt cx="9609875" cy="285829"/>
            </a:xfrm>
          </p:grpSpPr>
          <p:grpSp>
            <p:nvGrpSpPr>
              <p:cNvPr id="6546" name="Google Shape;6546;p42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6547" name="Google Shape;6547;p42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548" name="Google Shape;6548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549" name="Google Shape;6549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550" name="Google Shape;6550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551" name="Google Shape;6551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552" name="Google Shape;6552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553" name="Google Shape;6553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554" name="Google Shape;6554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555" name="Google Shape;6555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556" name="Google Shape;6556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557" name="Google Shape;6557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558" name="Google Shape;6558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559" name="Google Shape;6559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560" name="Google Shape;6560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561" name="Google Shape;6561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562" name="Google Shape;6562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563" name="Google Shape;6563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6564" name="Google Shape;6564;p42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6565" name="Google Shape;6565;p42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6566" name="Google Shape;6566;p42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6567" name="Google Shape;6567;p4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568" name="Google Shape;6568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69" name="Google Shape;6569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70" name="Google Shape;6570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571" name="Google Shape;6571;p4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572" name="Google Shape;6572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73" name="Google Shape;6573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74" name="Google Shape;6574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575" name="Google Shape;6575;p4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576" name="Google Shape;6576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77" name="Google Shape;6577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78" name="Google Shape;6578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579" name="Google Shape;6579;p4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580" name="Google Shape;6580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81" name="Google Shape;6581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82" name="Google Shape;6582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6583" name="Google Shape;6583;p42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6584" name="Google Shape;6584;p4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585" name="Google Shape;6585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86" name="Google Shape;6586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87" name="Google Shape;6587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588" name="Google Shape;6588;p4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589" name="Google Shape;6589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90" name="Google Shape;6590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91" name="Google Shape;6591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592" name="Google Shape;6592;p4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593" name="Google Shape;6593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94" name="Google Shape;6594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95" name="Google Shape;6595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596" name="Google Shape;6596;p4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597" name="Google Shape;6597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98" name="Google Shape;6598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99" name="Google Shape;6599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6600" name="Google Shape;6600;p42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6601" name="Google Shape;6601;p42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6602" name="Google Shape;6602;p4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03" name="Google Shape;6603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04" name="Google Shape;6604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05" name="Google Shape;6605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06" name="Google Shape;6606;p4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07" name="Google Shape;6607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08" name="Google Shape;6608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09" name="Google Shape;6609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10" name="Google Shape;6610;p4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11" name="Google Shape;6611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12" name="Google Shape;6612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13" name="Google Shape;6613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14" name="Google Shape;6614;p4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15" name="Google Shape;6615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16" name="Google Shape;6616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17" name="Google Shape;6617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6618" name="Google Shape;6618;p42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6619" name="Google Shape;6619;p4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20" name="Google Shape;6620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21" name="Google Shape;6621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22" name="Google Shape;6622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23" name="Google Shape;6623;p4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24" name="Google Shape;6624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25" name="Google Shape;6625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26" name="Google Shape;6626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27" name="Google Shape;6627;p4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28" name="Google Shape;6628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29" name="Google Shape;6629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30" name="Google Shape;6630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31" name="Google Shape;6631;p4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32" name="Google Shape;6632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33" name="Google Shape;6633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34" name="Google Shape;6634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6635" name="Google Shape;6635;p42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6636" name="Google Shape;6636;p4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637" name="Google Shape;6637;p4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38" name="Google Shape;6638;p4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39" name="Google Shape;6639;p4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640" name="Google Shape;6640;p4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641" name="Google Shape;6641;p4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42" name="Google Shape;6642;p4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43" name="Google Shape;6643;p4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644" name="Google Shape;6644;p4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645" name="Google Shape;6645;p4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46" name="Google Shape;6646;p4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47" name="Google Shape;6647;p4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648" name="Google Shape;6648;p4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649" name="Google Shape;6649;p4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50" name="Google Shape;6650;p4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51" name="Google Shape;6651;p4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6652" name="Google Shape;6652;p42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6653" name="Google Shape;6653;p42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654" name="Google Shape;6654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55" name="Google Shape;6655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56" name="Google Shape;6656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657" name="Google Shape;6657;p42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658" name="Google Shape;6658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59" name="Google Shape;6659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60" name="Google Shape;6660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6661" name="Google Shape;6661;p42"/>
            <p:cNvGrpSpPr/>
            <p:nvPr/>
          </p:nvGrpSpPr>
          <p:grpSpPr>
            <a:xfrm>
              <a:off x="471460" y="61396"/>
              <a:ext cx="9609875" cy="285829"/>
              <a:chOff x="471460" y="61396"/>
              <a:chExt cx="9609875" cy="285829"/>
            </a:xfrm>
          </p:grpSpPr>
          <p:grpSp>
            <p:nvGrpSpPr>
              <p:cNvPr id="6662" name="Google Shape;6662;p42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6663" name="Google Shape;6663;p42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664" name="Google Shape;6664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665" name="Google Shape;6665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66" name="Google Shape;6666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67" name="Google Shape;6667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668" name="Google Shape;6668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669" name="Google Shape;6669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70" name="Google Shape;6670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71" name="Google Shape;6671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672" name="Google Shape;6672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673" name="Google Shape;6673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74" name="Google Shape;6674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75" name="Google Shape;6675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676" name="Google Shape;6676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677" name="Google Shape;6677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78" name="Google Shape;6678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79" name="Google Shape;6679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6680" name="Google Shape;6680;p42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6681" name="Google Shape;6681;p42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6682" name="Google Shape;6682;p42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6683" name="Google Shape;6683;p4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84" name="Google Shape;6684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85" name="Google Shape;6685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86" name="Google Shape;6686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87" name="Google Shape;6687;p4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88" name="Google Shape;6688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89" name="Google Shape;6689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90" name="Google Shape;6690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91" name="Google Shape;6691;p4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92" name="Google Shape;6692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93" name="Google Shape;6693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94" name="Google Shape;6694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95" name="Google Shape;6695;p4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96" name="Google Shape;6696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97" name="Google Shape;6697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98" name="Google Shape;6698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6699" name="Google Shape;6699;p42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6700" name="Google Shape;6700;p4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01" name="Google Shape;6701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02" name="Google Shape;6702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03" name="Google Shape;6703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04" name="Google Shape;6704;p4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05" name="Google Shape;6705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06" name="Google Shape;6706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07" name="Google Shape;6707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08" name="Google Shape;6708;p4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09" name="Google Shape;6709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10" name="Google Shape;6710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11" name="Google Shape;6711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12" name="Google Shape;6712;p4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13" name="Google Shape;6713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14" name="Google Shape;6714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15" name="Google Shape;6715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6716" name="Google Shape;6716;p42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6717" name="Google Shape;6717;p42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6718" name="Google Shape;6718;p4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19" name="Google Shape;6719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20" name="Google Shape;6720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21" name="Google Shape;6721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22" name="Google Shape;6722;p4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23" name="Google Shape;6723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24" name="Google Shape;6724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25" name="Google Shape;6725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26" name="Google Shape;6726;p4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27" name="Google Shape;6727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28" name="Google Shape;6728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29" name="Google Shape;6729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30" name="Google Shape;6730;p4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31" name="Google Shape;6731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32" name="Google Shape;6732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33" name="Google Shape;6733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6734" name="Google Shape;6734;p42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6735" name="Google Shape;6735;p4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36" name="Google Shape;6736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37" name="Google Shape;6737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38" name="Google Shape;6738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39" name="Google Shape;6739;p4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40" name="Google Shape;6740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41" name="Google Shape;6741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42" name="Google Shape;6742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43" name="Google Shape;6743;p4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44" name="Google Shape;6744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45" name="Google Shape;6745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46" name="Google Shape;6746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47" name="Google Shape;6747;p4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48" name="Google Shape;6748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49" name="Google Shape;6749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50" name="Google Shape;6750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6751" name="Google Shape;6751;p42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6752" name="Google Shape;6752;p4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753" name="Google Shape;6753;p4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754" name="Google Shape;6754;p4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755" name="Google Shape;6755;p4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756" name="Google Shape;6756;p4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757" name="Google Shape;6757;p4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758" name="Google Shape;6758;p4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759" name="Google Shape;6759;p4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760" name="Google Shape;6760;p4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761" name="Google Shape;6761;p4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762" name="Google Shape;6762;p4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763" name="Google Shape;6763;p4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764" name="Google Shape;6764;p4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765" name="Google Shape;6765;p4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766" name="Google Shape;6766;p4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767" name="Google Shape;6767;p4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6768" name="Google Shape;6768;p42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6769" name="Google Shape;6769;p42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770" name="Google Shape;6770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71" name="Google Shape;6771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72" name="Google Shape;6772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773" name="Google Shape;6773;p42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774" name="Google Shape;6774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75" name="Google Shape;6775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76" name="Google Shape;6776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6777" name="Google Shape;6777;p42"/>
            <p:cNvGrpSpPr/>
            <p:nvPr/>
          </p:nvGrpSpPr>
          <p:grpSpPr>
            <a:xfrm>
              <a:off x="73845" y="98713"/>
              <a:ext cx="285829" cy="7341550"/>
              <a:chOff x="73845" y="36500"/>
              <a:chExt cx="285829" cy="7341550"/>
            </a:xfrm>
          </p:grpSpPr>
          <p:grpSp>
            <p:nvGrpSpPr>
              <p:cNvPr id="6778" name="Google Shape;6778;p42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6779" name="Google Shape;6779;p42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780" name="Google Shape;6780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781" name="Google Shape;6781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82" name="Google Shape;6782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83" name="Google Shape;6783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784" name="Google Shape;6784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785" name="Google Shape;6785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86" name="Google Shape;6786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87" name="Google Shape;6787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788" name="Google Shape;6788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789" name="Google Shape;6789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90" name="Google Shape;6790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91" name="Google Shape;6791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792" name="Google Shape;6792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793" name="Google Shape;6793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94" name="Google Shape;6794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95" name="Google Shape;6795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6796" name="Google Shape;6796;p42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797" name="Google Shape;6797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798" name="Google Shape;6798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99" name="Google Shape;6799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00" name="Google Shape;6800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01" name="Google Shape;6801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02" name="Google Shape;6802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03" name="Google Shape;6803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04" name="Google Shape;6804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05" name="Google Shape;6805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06" name="Google Shape;6806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07" name="Google Shape;6807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08" name="Google Shape;6808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09" name="Google Shape;6809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10" name="Google Shape;6810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11" name="Google Shape;6811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12" name="Google Shape;6812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6813" name="Google Shape;6813;p42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6814" name="Google Shape;6814;p42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815" name="Google Shape;6815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16" name="Google Shape;6816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17" name="Google Shape;6817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18" name="Google Shape;6818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19" name="Google Shape;6819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20" name="Google Shape;6820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21" name="Google Shape;6821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22" name="Google Shape;6822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23" name="Google Shape;6823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24" name="Google Shape;6824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25" name="Google Shape;6825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26" name="Google Shape;6826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27" name="Google Shape;6827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28" name="Google Shape;6828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29" name="Google Shape;6829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30" name="Google Shape;6830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6831" name="Google Shape;6831;p42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832" name="Google Shape;6832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33" name="Google Shape;6833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34" name="Google Shape;6834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35" name="Google Shape;6835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36" name="Google Shape;6836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37" name="Google Shape;6837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38" name="Google Shape;6838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39" name="Google Shape;6839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40" name="Google Shape;6840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41" name="Google Shape;6841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42" name="Google Shape;6842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43" name="Google Shape;6843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44" name="Google Shape;6844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45" name="Google Shape;6845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46" name="Google Shape;6846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47" name="Google Shape;6847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6848" name="Google Shape;6848;p42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6849" name="Google Shape;6849;p42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850" name="Google Shape;6850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51" name="Google Shape;6851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52" name="Google Shape;6852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853" name="Google Shape;6853;p42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854" name="Google Shape;6854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55" name="Google Shape;6855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56" name="Google Shape;6856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857" name="Google Shape;6857;p42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858" name="Google Shape;6858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59" name="Google Shape;6859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60" name="Google Shape;6860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861" name="Google Shape;6861;p42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862" name="Google Shape;6862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63" name="Google Shape;6863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64" name="Google Shape;6864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6865" name="Google Shape;6865;p42"/>
            <p:cNvGrpSpPr/>
            <p:nvPr/>
          </p:nvGrpSpPr>
          <p:grpSpPr>
            <a:xfrm>
              <a:off x="10332320" y="145213"/>
              <a:ext cx="285829" cy="7341550"/>
              <a:chOff x="73845" y="36500"/>
              <a:chExt cx="285829" cy="7341550"/>
            </a:xfrm>
          </p:grpSpPr>
          <p:grpSp>
            <p:nvGrpSpPr>
              <p:cNvPr id="6866" name="Google Shape;6866;p42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6867" name="Google Shape;6867;p42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868" name="Google Shape;6868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69" name="Google Shape;6869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70" name="Google Shape;6870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71" name="Google Shape;6871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72" name="Google Shape;6872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73" name="Google Shape;6873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74" name="Google Shape;6874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75" name="Google Shape;6875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76" name="Google Shape;6876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77" name="Google Shape;6877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78" name="Google Shape;6878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79" name="Google Shape;6879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80" name="Google Shape;6880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81" name="Google Shape;6881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82" name="Google Shape;6882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83" name="Google Shape;6883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6884" name="Google Shape;6884;p42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885" name="Google Shape;6885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86" name="Google Shape;6886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87" name="Google Shape;6887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88" name="Google Shape;6888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89" name="Google Shape;6889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90" name="Google Shape;6890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91" name="Google Shape;6891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92" name="Google Shape;6892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93" name="Google Shape;6893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94" name="Google Shape;6894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95" name="Google Shape;6895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96" name="Google Shape;6896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97" name="Google Shape;6897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98" name="Google Shape;6898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99" name="Google Shape;6899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00" name="Google Shape;6900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6901" name="Google Shape;6901;p42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6902" name="Google Shape;6902;p42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903" name="Google Shape;6903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904" name="Google Shape;6904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05" name="Google Shape;6905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06" name="Google Shape;6906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907" name="Google Shape;6907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908" name="Google Shape;6908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09" name="Google Shape;6909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10" name="Google Shape;6910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911" name="Google Shape;6911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912" name="Google Shape;6912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13" name="Google Shape;6913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14" name="Google Shape;6914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915" name="Google Shape;6915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916" name="Google Shape;6916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17" name="Google Shape;6917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18" name="Google Shape;6918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6919" name="Google Shape;6919;p42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920" name="Google Shape;6920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921" name="Google Shape;6921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22" name="Google Shape;6922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23" name="Google Shape;6923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924" name="Google Shape;6924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925" name="Google Shape;6925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26" name="Google Shape;6926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27" name="Google Shape;6927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928" name="Google Shape;6928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929" name="Google Shape;6929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30" name="Google Shape;6930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31" name="Google Shape;6931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932" name="Google Shape;6932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933" name="Google Shape;6933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34" name="Google Shape;6934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35" name="Google Shape;6935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6936" name="Google Shape;6936;p42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6937" name="Google Shape;6937;p42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938" name="Google Shape;6938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39" name="Google Shape;6939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40" name="Google Shape;6940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941" name="Google Shape;6941;p42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942" name="Google Shape;6942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43" name="Google Shape;6943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44" name="Google Shape;6944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945" name="Google Shape;6945;p42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946" name="Google Shape;6946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47" name="Google Shape;6947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48" name="Google Shape;6948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949" name="Google Shape;6949;p42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950" name="Google Shape;6950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51" name="Google Shape;6951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52" name="Google Shape;6952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sp>
        <p:nvSpPr>
          <p:cNvPr id="6953" name="Google Shape;6953;p42"/>
          <p:cNvSpPr txBox="1">
            <a:spLocks noGrp="1"/>
          </p:cNvSpPr>
          <p:nvPr>
            <p:ph type="subTitle" idx="1"/>
          </p:nvPr>
        </p:nvSpPr>
        <p:spPr>
          <a:xfrm>
            <a:off x="960029" y="1616533"/>
            <a:ext cx="7838731" cy="3519657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6954" name="Google Shape;6954;p42"/>
          <p:cNvSpPr txBox="1">
            <a:spLocks noGrp="1"/>
          </p:cNvSpPr>
          <p:nvPr>
            <p:ph type="title"/>
          </p:nvPr>
        </p:nvSpPr>
        <p:spPr>
          <a:xfrm>
            <a:off x="960017" y="713095"/>
            <a:ext cx="10272042" cy="763617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6508084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7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8" name="Google Shape;7878;p45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7879" name="Google Shape;7879;p45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7880" name="Google Shape;7880;p45"/>
            <p:cNvGrpSpPr/>
            <p:nvPr/>
          </p:nvGrpSpPr>
          <p:grpSpPr>
            <a:xfrm>
              <a:off x="73845" y="61396"/>
              <a:ext cx="10544304" cy="7425379"/>
              <a:chOff x="73845" y="61396"/>
              <a:chExt cx="10544304" cy="7425379"/>
            </a:xfrm>
          </p:grpSpPr>
          <p:grpSp>
            <p:nvGrpSpPr>
              <p:cNvPr id="7881" name="Google Shape;7881;p45"/>
              <p:cNvGrpSpPr/>
              <p:nvPr/>
            </p:nvGrpSpPr>
            <p:grpSpPr>
              <a:xfrm rot="10800000" flipH="1">
                <a:off x="541072" y="720094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7882" name="Google Shape;7882;p45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7883" name="Google Shape;7883;p45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7884" name="Google Shape;7884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7885" name="Google Shape;7885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86" name="Google Shape;7886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87" name="Google Shape;7887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7888" name="Google Shape;7888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7889" name="Google Shape;7889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90" name="Google Shape;7890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91" name="Google Shape;7891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7892" name="Google Shape;7892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7893" name="Google Shape;7893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94" name="Google Shape;7894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95" name="Google Shape;7895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7896" name="Google Shape;7896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7897" name="Google Shape;7897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98" name="Google Shape;7898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99" name="Google Shape;7899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7900" name="Google Shape;7900;p45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7901" name="Google Shape;7901;p45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7902" name="Google Shape;7902;p45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7903" name="Google Shape;7903;p45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04" name="Google Shape;7904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05" name="Google Shape;7905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06" name="Google Shape;7906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07" name="Google Shape;7907;p45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08" name="Google Shape;7908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09" name="Google Shape;7909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10" name="Google Shape;7910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11" name="Google Shape;7911;p45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12" name="Google Shape;7912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13" name="Google Shape;7913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14" name="Google Shape;7914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15" name="Google Shape;7915;p45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16" name="Google Shape;7916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17" name="Google Shape;7917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18" name="Google Shape;7918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7919" name="Google Shape;7919;p45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7920" name="Google Shape;7920;p45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21" name="Google Shape;7921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22" name="Google Shape;7922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23" name="Google Shape;7923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24" name="Google Shape;7924;p45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25" name="Google Shape;7925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26" name="Google Shape;7926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27" name="Google Shape;7927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28" name="Google Shape;7928;p45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29" name="Google Shape;7929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30" name="Google Shape;7930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31" name="Google Shape;7931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32" name="Google Shape;7932;p45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33" name="Google Shape;7933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34" name="Google Shape;7934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35" name="Google Shape;7935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7936" name="Google Shape;7936;p45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7937" name="Google Shape;7937;p45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7938" name="Google Shape;7938;p45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39" name="Google Shape;7939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40" name="Google Shape;7940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41" name="Google Shape;7941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42" name="Google Shape;7942;p45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43" name="Google Shape;7943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44" name="Google Shape;7944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45" name="Google Shape;7945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46" name="Google Shape;7946;p45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47" name="Google Shape;7947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48" name="Google Shape;7948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49" name="Google Shape;7949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50" name="Google Shape;7950;p45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51" name="Google Shape;7951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52" name="Google Shape;7952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53" name="Google Shape;7953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7954" name="Google Shape;7954;p45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7955" name="Google Shape;7955;p45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56" name="Google Shape;7956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57" name="Google Shape;7957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58" name="Google Shape;7958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59" name="Google Shape;7959;p45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60" name="Google Shape;7960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61" name="Google Shape;7961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62" name="Google Shape;7962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63" name="Google Shape;7963;p45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64" name="Google Shape;7964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65" name="Google Shape;7965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66" name="Google Shape;7966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67" name="Google Shape;7967;p45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68" name="Google Shape;7968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69" name="Google Shape;7969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70" name="Google Shape;7970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7971" name="Google Shape;7971;p45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7972" name="Google Shape;7972;p45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7973" name="Google Shape;7973;p45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74" name="Google Shape;7974;p45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75" name="Google Shape;7975;p45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7976" name="Google Shape;7976;p45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7977" name="Google Shape;7977;p45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78" name="Google Shape;7978;p45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79" name="Google Shape;7979;p45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7980" name="Google Shape;7980;p45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7981" name="Google Shape;7981;p45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82" name="Google Shape;7982;p45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83" name="Google Shape;7983;p45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7984" name="Google Shape;7984;p45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7985" name="Google Shape;7985;p45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86" name="Google Shape;7986;p45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87" name="Google Shape;7987;p45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7988" name="Google Shape;7988;p45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7989" name="Google Shape;7989;p45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7990" name="Google Shape;7990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91" name="Google Shape;7991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92" name="Google Shape;7992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7993" name="Google Shape;7993;p45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7994" name="Google Shape;7994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95" name="Google Shape;7995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96" name="Google Shape;7996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7997" name="Google Shape;7997;p45"/>
              <p:cNvGrpSpPr/>
              <p:nvPr/>
            </p:nvGrpSpPr>
            <p:grpSpPr>
              <a:xfrm>
                <a:off x="471460" y="6139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7998" name="Google Shape;7998;p45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7999" name="Google Shape;7999;p45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000" name="Google Shape;8000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001" name="Google Shape;8001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02" name="Google Shape;8002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03" name="Google Shape;8003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004" name="Google Shape;8004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005" name="Google Shape;8005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06" name="Google Shape;8006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07" name="Google Shape;8007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008" name="Google Shape;8008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009" name="Google Shape;8009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10" name="Google Shape;8010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11" name="Google Shape;8011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012" name="Google Shape;8012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013" name="Google Shape;8013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14" name="Google Shape;8014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15" name="Google Shape;8015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8016" name="Google Shape;8016;p45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8017" name="Google Shape;8017;p45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8018" name="Google Shape;8018;p45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8019" name="Google Shape;8019;p45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20" name="Google Shape;8020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21" name="Google Shape;8021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22" name="Google Shape;8022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23" name="Google Shape;8023;p45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24" name="Google Shape;8024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25" name="Google Shape;8025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26" name="Google Shape;8026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27" name="Google Shape;8027;p45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28" name="Google Shape;8028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29" name="Google Shape;8029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30" name="Google Shape;8030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31" name="Google Shape;8031;p45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32" name="Google Shape;8032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33" name="Google Shape;8033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34" name="Google Shape;8034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8035" name="Google Shape;8035;p45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8036" name="Google Shape;8036;p45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37" name="Google Shape;8037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38" name="Google Shape;8038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39" name="Google Shape;8039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40" name="Google Shape;8040;p45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41" name="Google Shape;8041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42" name="Google Shape;8042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43" name="Google Shape;8043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44" name="Google Shape;8044;p45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45" name="Google Shape;8045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46" name="Google Shape;8046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47" name="Google Shape;8047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48" name="Google Shape;8048;p45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49" name="Google Shape;8049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50" name="Google Shape;8050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51" name="Google Shape;8051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8052" name="Google Shape;8052;p45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8053" name="Google Shape;8053;p45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8054" name="Google Shape;8054;p45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55" name="Google Shape;8055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56" name="Google Shape;8056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57" name="Google Shape;8057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58" name="Google Shape;8058;p45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59" name="Google Shape;8059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60" name="Google Shape;8060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61" name="Google Shape;8061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62" name="Google Shape;8062;p45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63" name="Google Shape;8063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64" name="Google Shape;8064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65" name="Google Shape;8065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66" name="Google Shape;8066;p45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67" name="Google Shape;8067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68" name="Google Shape;8068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69" name="Google Shape;8069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8070" name="Google Shape;8070;p45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8071" name="Google Shape;8071;p45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72" name="Google Shape;8072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73" name="Google Shape;8073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74" name="Google Shape;8074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75" name="Google Shape;8075;p45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76" name="Google Shape;8076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77" name="Google Shape;8077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78" name="Google Shape;8078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79" name="Google Shape;8079;p45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80" name="Google Shape;8080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81" name="Google Shape;8081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82" name="Google Shape;8082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83" name="Google Shape;8083;p45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84" name="Google Shape;8084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85" name="Google Shape;8085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86" name="Google Shape;8086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8087" name="Google Shape;8087;p45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088" name="Google Shape;8088;p45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089" name="Google Shape;8089;p45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090" name="Google Shape;8090;p45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091" name="Google Shape;8091;p45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092" name="Google Shape;8092;p45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093" name="Google Shape;8093;p45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094" name="Google Shape;8094;p45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095" name="Google Shape;8095;p45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096" name="Google Shape;8096;p45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097" name="Google Shape;8097;p45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098" name="Google Shape;8098;p45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099" name="Google Shape;8099;p45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100" name="Google Shape;8100;p45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101" name="Google Shape;8101;p45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102" name="Google Shape;8102;p45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103" name="Google Shape;8103;p45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8104" name="Google Shape;8104;p45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8105" name="Google Shape;8105;p45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106" name="Google Shape;8106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07" name="Google Shape;8107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08" name="Google Shape;8108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109" name="Google Shape;8109;p45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110" name="Google Shape;8110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11" name="Google Shape;8111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12" name="Google Shape;8112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8113" name="Google Shape;8113;p45"/>
              <p:cNvGrpSpPr/>
              <p:nvPr/>
            </p:nvGrpSpPr>
            <p:grpSpPr>
              <a:xfrm>
                <a:off x="73845" y="987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8114" name="Google Shape;8114;p45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8115" name="Google Shape;8115;p45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116" name="Google Shape;8116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17" name="Google Shape;8117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18" name="Google Shape;8118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19" name="Google Shape;8119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20" name="Google Shape;8120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21" name="Google Shape;8121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22" name="Google Shape;8122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23" name="Google Shape;8123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24" name="Google Shape;8124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25" name="Google Shape;8125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26" name="Google Shape;8126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27" name="Google Shape;8127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28" name="Google Shape;8128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29" name="Google Shape;8129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30" name="Google Shape;8130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31" name="Google Shape;8131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8132" name="Google Shape;8132;p45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133" name="Google Shape;8133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34" name="Google Shape;8134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35" name="Google Shape;8135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36" name="Google Shape;8136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37" name="Google Shape;8137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38" name="Google Shape;8138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39" name="Google Shape;8139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40" name="Google Shape;8140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41" name="Google Shape;8141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42" name="Google Shape;8142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43" name="Google Shape;8143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44" name="Google Shape;8144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45" name="Google Shape;8145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46" name="Google Shape;8146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47" name="Google Shape;8147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48" name="Google Shape;8148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8149" name="Google Shape;8149;p45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8150" name="Google Shape;8150;p45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151" name="Google Shape;8151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52" name="Google Shape;8152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53" name="Google Shape;8153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54" name="Google Shape;8154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55" name="Google Shape;8155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56" name="Google Shape;8156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57" name="Google Shape;8157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58" name="Google Shape;8158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59" name="Google Shape;8159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60" name="Google Shape;8160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61" name="Google Shape;8161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62" name="Google Shape;8162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63" name="Google Shape;8163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64" name="Google Shape;8164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65" name="Google Shape;8165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66" name="Google Shape;8166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8167" name="Google Shape;8167;p45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168" name="Google Shape;8168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69" name="Google Shape;8169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70" name="Google Shape;8170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71" name="Google Shape;8171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72" name="Google Shape;8172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73" name="Google Shape;8173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74" name="Google Shape;8174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75" name="Google Shape;8175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76" name="Google Shape;8176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77" name="Google Shape;8177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78" name="Google Shape;8178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79" name="Google Shape;8179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80" name="Google Shape;8180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81" name="Google Shape;8181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82" name="Google Shape;8182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83" name="Google Shape;8183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8184" name="Google Shape;8184;p45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185" name="Google Shape;8185;p45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186" name="Google Shape;8186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87" name="Google Shape;8187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88" name="Google Shape;8188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189" name="Google Shape;8189;p45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190" name="Google Shape;8190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91" name="Google Shape;8191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92" name="Google Shape;8192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193" name="Google Shape;8193;p45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194" name="Google Shape;8194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95" name="Google Shape;8195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96" name="Google Shape;8196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197" name="Google Shape;8197;p45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198" name="Google Shape;8198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99" name="Google Shape;8199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00" name="Google Shape;8200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8201" name="Google Shape;8201;p45"/>
              <p:cNvGrpSpPr/>
              <p:nvPr/>
            </p:nvGrpSpPr>
            <p:grpSpPr>
              <a:xfrm>
                <a:off x="10332320" y="1452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8202" name="Google Shape;8202;p45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8203" name="Google Shape;8203;p45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204" name="Google Shape;8204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05" name="Google Shape;8205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06" name="Google Shape;8206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07" name="Google Shape;8207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08" name="Google Shape;8208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09" name="Google Shape;8209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10" name="Google Shape;8210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11" name="Google Shape;8211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12" name="Google Shape;8212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13" name="Google Shape;8213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14" name="Google Shape;8214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15" name="Google Shape;8215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16" name="Google Shape;8216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17" name="Google Shape;8217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18" name="Google Shape;8218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19" name="Google Shape;8219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8220" name="Google Shape;8220;p45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221" name="Google Shape;8221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22" name="Google Shape;8222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23" name="Google Shape;8223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24" name="Google Shape;8224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25" name="Google Shape;8225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26" name="Google Shape;8226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27" name="Google Shape;8227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28" name="Google Shape;8228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29" name="Google Shape;8229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30" name="Google Shape;8230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31" name="Google Shape;8231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32" name="Google Shape;8232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33" name="Google Shape;8233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34" name="Google Shape;8234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35" name="Google Shape;8235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36" name="Google Shape;8236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8237" name="Google Shape;8237;p45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8238" name="Google Shape;8238;p45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239" name="Google Shape;8239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40" name="Google Shape;8240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41" name="Google Shape;8241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42" name="Google Shape;8242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43" name="Google Shape;8243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44" name="Google Shape;8244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45" name="Google Shape;8245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46" name="Google Shape;8246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47" name="Google Shape;8247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48" name="Google Shape;8248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49" name="Google Shape;8249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50" name="Google Shape;8250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51" name="Google Shape;8251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52" name="Google Shape;8252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53" name="Google Shape;8253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54" name="Google Shape;8254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8255" name="Google Shape;8255;p45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256" name="Google Shape;8256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57" name="Google Shape;8257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58" name="Google Shape;8258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59" name="Google Shape;8259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60" name="Google Shape;8260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61" name="Google Shape;8261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62" name="Google Shape;8262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63" name="Google Shape;8263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64" name="Google Shape;8264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65" name="Google Shape;8265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66" name="Google Shape;8266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67" name="Google Shape;8267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68" name="Google Shape;8268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69" name="Google Shape;8269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70" name="Google Shape;8270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71" name="Google Shape;8271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8272" name="Google Shape;8272;p45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273" name="Google Shape;8273;p45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274" name="Google Shape;8274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75" name="Google Shape;8275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76" name="Google Shape;8276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277" name="Google Shape;8277;p45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278" name="Google Shape;8278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79" name="Google Shape;8279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80" name="Google Shape;8280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281" name="Google Shape;8281;p45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282" name="Google Shape;8282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83" name="Google Shape;8283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84" name="Google Shape;8284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285" name="Google Shape;8285;p45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286" name="Google Shape;8286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87" name="Google Shape;8287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88" name="Google Shape;8288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</p:grpSp>
      </p:grpSp>
    </p:spTree>
    <p:extLst>
      <p:ext uri="{BB962C8B-B14F-4D97-AF65-F5344CB8AC3E}">
        <p14:creationId xmlns:p14="http://schemas.microsoft.com/office/powerpoint/2010/main" val="198672219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8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0" name="Google Shape;8290;p46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8291" name="Google Shape;8291;p46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8292" name="Google Shape;8292;p46"/>
            <p:cNvGrpSpPr/>
            <p:nvPr/>
          </p:nvGrpSpPr>
          <p:grpSpPr>
            <a:xfrm rot="10800000" flipH="1">
              <a:off x="541072" y="7200946"/>
              <a:ext cx="9609875" cy="285829"/>
              <a:chOff x="471460" y="61396"/>
              <a:chExt cx="9609875" cy="285829"/>
            </a:xfrm>
          </p:grpSpPr>
          <p:grpSp>
            <p:nvGrpSpPr>
              <p:cNvPr id="8293" name="Google Shape;8293;p46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8294" name="Google Shape;8294;p46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295" name="Google Shape;8295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296" name="Google Shape;8296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97" name="Google Shape;8297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98" name="Google Shape;8298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299" name="Google Shape;8299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300" name="Google Shape;8300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01" name="Google Shape;8301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02" name="Google Shape;8302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303" name="Google Shape;8303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304" name="Google Shape;8304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05" name="Google Shape;8305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06" name="Google Shape;8306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307" name="Google Shape;8307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308" name="Google Shape;8308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09" name="Google Shape;8309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10" name="Google Shape;8310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311" name="Google Shape;8311;p46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8312" name="Google Shape;8312;p46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8313" name="Google Shape;8313;p46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314" name="Google Shape;8314;p46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15" name="Google Shape;8315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16" name="Google Shape;8316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17" name="Google Shape;8317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18" name="Google Shape;8318;p46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19" name="Google Shape;8319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20" name="Google Shape;8320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21" name="Google Shape;8321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22" name="Google Shape;8322;p46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23" name="Google Shape;8323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24" name="Google Shape;8324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25" name="Google Shape;8325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26" name="Google Shape;8326;p46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27" name="Google Shape;8327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28" name="Google Shape;8328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29" name="Google Shape;8329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8330" name="Google Shape;8330;p46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331" name="Google Shape;8331;p46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32" name="Google Shape;8332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33" name="Google Shape;8333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34" name="Google Shape;8334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35" name="Google Shape;8335;p46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36" name="Google Shape;8336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37" name="Google Shape;8337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38" name="Google Shape;8338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39" name="Google Shape;8339;p46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40" name="Google Shape;8340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41" name="Google Shape;8341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42" name="Google Shape;8342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43" name="Google Shape;8343;p46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44" name="Google Shape;8344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45" name="Google Shape;8345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46" name="Google Shape;8346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8347" name="Google Shape;8347;p46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8348" name="Google Shape;8348;p46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349" name="Google Shape;8349;p46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50" name="Google Shape;8350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51" name="Google Shape;8351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52" name="Google Shape;8352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53" name="Google Shape;8353;p46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54" name="Google Shape;8354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55" name="Google Shape;8355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56" name="Google Shape;8356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57" name="Google Shape;8357;p46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58" name="Google Shape;8358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59" name="Google Shape;8359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60" name="Google Shape;8360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61" name="Google Shape;8361;p46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62" name="Google Shape;8362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63" name="Google Shape;8363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64" name="Google Shape;8364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8365" name="Google Shape;8365;p46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366" name="Google Shape;8366;p46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67" name="Google Shape;8367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68" name="Google Shape;8368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69" name="Google Shape;8369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70" name="Google Shape;8370;p46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71" name="Google Shape;8371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72" name="Google Shape;8372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73" name="Google Shape;8373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74" name="Google Shape;8374;p46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75" name="Google Shape;8375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76" name="Google Shape;8376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77" name="Google Shape;8377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78" name="Google Shape;8378;p46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79" name="Google Shape;8379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80" name="Google Shape;8380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81" name="Google Shape;8381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8382" name="Google Shape;8382;p46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383" name="Google Shape;8383;p46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384" name="Google Shape;8384;p46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85" name="Google Shape;8385;p46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86" name="Google Shape;8386;p46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387" name="Google Shape;8387;p46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388" name="Google Shape;8388;p46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89" name="Google Shape;8389;p46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0" name="Google Shape;8390;p46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391" name="Google Shape;8391;p46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392" name="Google Shape;8392;p46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3" name="Google Shape;8393;p46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4" name="Google Shape;8394;p46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395" name="Google Shape;8395;p46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396" name="Google Shape;8396;p46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7" name="Google Shape;8397;p46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8" name="Google Shape;8398;p46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8399" name="Google Shape;8399;p46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8400" name="Google Shape;8400;p46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401" name="Google Shape;8401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402" name="Google Shape;8402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403" name="Google Shape;8403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404" name="Google Shape;8404;p46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405" name="Google Shape;8405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406" name="Google Shape;8406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407" name="Google Shape;8407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8408" name="Google Shape;8408;p46"/>
            <p:cNvGrpSpPr/>
            <p:nvPr/>
          </p:nvGrpSpPr>
          <p:grpSpPr>
            <a:xfrm>
              <a:off x="471460" y="61396"/>
              <a:ext cx="9609875" cy="285829"/>
              <a:chOff x="471460" y="61396"/>
              <a:chExt cx="9609875" cy="285829"/>
            </a:xfrm>
          </p:grpSpPr>
          <p:grpSp>
            <p:nvGrpSpPr>
              <p:cNvPr id="8409" name="Google Shape;8409;p46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8410" name="Google Shape;8410;p46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411" name="Google Shape;8411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412" name="Google Shape;8412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413" name="Google Shape;8413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414" name="Google Shape;8414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415" name="Google Shape;8415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416" name="Google Shape;8416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417" name="Google Shape;8417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418" name="Google Shape;8418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419" name="Google Shape;8419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420" name="Google Shape;8420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421" name="Google Shape;8421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422" name="Google Shape;8422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423" name="Google Shape;8423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424" name="Google Shape;8424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425" name="Google Shape;8425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426" name="Google Shape;8426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427" name="Google Shape;8427;p46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8428" name="Google Shape;8428;p46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8429" name="Google Shape;8429;p46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430" name="Google Shape;8430;p46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31" name="Google Shape;8431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32" name="Google Shape;8432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33" name="Google Shape;8433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34" name="Google Shape;8434;p46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35" name="Google Shape;8435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36" name="Google Shape;8436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37" name="Google Shape;8437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38" name="Google Shape;8438;p46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39" name="Google Shape;8439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40" name="Google Shape;8440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41" name="Google Shape;8441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42" name="Google Shape;8442;p46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43" name="Google Shape;8443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44" name="Google Shape;8444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45" name="Google Shape;8445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8446" name="Google Shape;8446;p46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447" name="Google Shape;8447;p46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48" name="Google Shape;8448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49" name="Google Shape;8449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50" name="Google Shape;8450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51" name="Google Shape;8451;p46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52" name="Google Shape;8452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53" name="Google Shape;8453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54" name="Google Shape;8454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55" name="Google Shape;8455;p46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56" name="Google Shape;8456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57" name="Google Shape;8457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58" name="Google Shape;8458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59" name="Google Shape;8459;p46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60" name="Google Shape;8460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61" name="Google Shape;8461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62" name="Google Shape;8462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8463" name="Google Shape;8463;p46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8464" name="Google Shape;8464;p46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465" name="Google Shape;8465;p46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66" name="Google Shape;8466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67" name="Google Shape;8467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68" name="Google Shape;8468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69" name="Google Shape;8469;p46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70" name="Google Shape;8470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71" name="Google Shape;8471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72" name="Google Shape;8472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73" name="Google Shape;8473;p46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74" name="Google Shape;8474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75" name="Google Shape;8475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76" name="Google Shape;8476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77" name="Google Shape;8477;p46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78" name="Google Shape;8478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79" name="Google Shape;8479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80" name="Google Shape;8480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8481" name="Google Shape;8481;p46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482" name="Google Shape;8482;p46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83" name="Google Shape;8483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84" name="Google Shape;8484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85" name="Google Shape;8485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86" name="Google Shape;8486;p46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87" name="Google Shape;8487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88" name="Google Shape;8488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89" name="Google Shape;8489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90" name="Google Shape;8490;p46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91" name="Google Shape;8491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92" name="Google Shape;8492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93" name="Google Shape;8493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94" name="Google Shape;8494;p46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95" name="Google Shape;8495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96" name="Google Shape;8496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97" name="Google Shape;8497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8498" name="Google Shape;8498;p46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499" name="Google Shape;8499;p46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500" name="Google Shape;8500;p46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01" name="Google Shape;8501;p46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02" name="Google Shape;8502;p46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503" name="Google Shape;8503;p46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504" name="Google Shape;8504;p46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05" name="Google Shape;8505;p46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06" name="Google Shape;8506;p46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507" name="Google Shape;8507;p46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508" name="Google Shape;8508;p46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09" name="Google Shape;8509;p46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10" name="Google Shape;8510;p46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511" name="Google Shape;8511;p46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512" name="Google Shape;8512;p46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13" name="Google Shape;8513;p46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14" name="Google Shape;8514;p46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8515" name="Google Shape;8515;p46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8516" name="Google Shape;8516;p46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517" name="Google Shape;8517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518" name="Google Shape;8518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519" name="Google Shape;8519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520" name="Google Shape;8520;p46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521" name="Google Shape;8521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522" name="Google Shape;8522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523" name="Google Shape;8523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8524" name="Google Shape;8524;p46"/>
            <p:cNvGrpSpPr/>
            <p:nvPr/>
          </p:nvGrpSpPr>
          <p:grpSpPr>
            <a:xfrm>
              <a:off x="73845" y="98713"/>
              <a:ext cx="285829" cy="7341550"/>
              <a:chOff x="73845" y="36500"/>
              <a:chExt cx="285829" cy="7341550"/>
            </a:xfrm>
          </p:grpSpPr>
          <p:grpSp>
            <p:nvGrpSpPr>
              <p:cNvPr id="8525" name="Google Shape;8525;p46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8526" name="Google Shape;8526;p46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527" name="Google Shape;8527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28" name="Google Shape;8528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29" name="Google Shape;8529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30" name="Google Shape;8530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31" name="Google Shape;8531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32" name="Google Shape;8532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33" name="Google Shape;8533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34" name="Google Shape;8534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35" name="Google Shape;8535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36" name="Google Shape;8536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37" name="Google Shape;8537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38" name="Google Shape;8538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39" name="Google Shape;8539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40" name="Google Shape;8540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41" name="Google Shape;8541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42" name="Google Shape;8542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543" name="Google Shape;8543;p46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544" name="Google Shape;8544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45" name="Google Shape;8545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46" name="Google Shape;8546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47" name="Google Shape;8547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48" name="Google Shape;8548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49" name="Google Shape;8549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50" name="Google Shape;8550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51" name="Google Shape;8551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52" name="Google Shape;8552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53" name="Google Shape;8553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54" name="Google Shape;8554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55" name="Google Shape;8555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56" name="Google Shape;8556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57" name="Google Shape;8557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58" name="Google Shape;8558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59" name="Google Shape;8559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8560" name="Google Shape;8560;p46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8561" name="Google Shape;8561;p46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562" name="Google Shape;8562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63" name="Google Shape;8563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64" name="Google Shape;8564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65" name="Google Shape;8565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66" name="Google Shape;8566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67" name="Google Shape;8567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68" name="Google Shape;8568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69" name="Google Shape;8569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70" name="Google Shape;8570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71" name="Google Shape;8571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72" name="Google Shape;8572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73" name="Google Shape;8573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74" name="Google Shape;8574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75" name="Google Shape;8575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76" name="Google Shape;8576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77" name="Google Shape;8577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578" name="Google Shape;8578;p46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579" name="Google Shape;8579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80" name="Google Shape;8580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81" name="Google Shape;8581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82" name="Google Shape;8582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83" name="Google Shape;8583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84" name="Google Shape;8584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85" name="Google Shape;8585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86" name="Google Shape;8586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87" name="Google Shape;8587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88" name="Google Shape;8588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89" name="Google Shape;8589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90" name="Google Shape;8590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91" name="Google Shape;8591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92" name="Google Shape;8592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93" name="Google Shape;8593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94" name="Google Shape;8594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8595" name="Google Shape;8595;p46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8596" name="Google Shape;8596;p46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597" name="Google Shape;8597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598" name="Google Shape;8598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599" name="Google Shape;8599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600" name="Google Shape;8600;p46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601" name="Google Shape;8601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02" name="Google Shape;8602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03" name="Google Shape;8603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604" name="Google Shape;8604;p46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605" name="Google Shape;8605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06" name="Google Shape;8606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07" name="Google Shape;8607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608" name="Google Shape;8608;p46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609" name="Google Shape;8609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10" name="Google Shape;8610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11" name="Google Shape;8611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8612" name="Google Shape;8612;p46"/>
            <p:cNvGrpSpPr/>
            <p:nvPr/>
          </p:nvGrpSpPr>
          <p:grpSpPr>
            <a:xfrm>
              <a:off x="10332320" y="145213"/>
              <a:ext cx="285829" cy="7341550"/>
              <a:chOff x="73845" y="36500"/>
              <a:chExt cx="285829" cy="7341550"/>
            </a:xfrm>
          </p:grpSpPr>
          <p:grpSp>
            <p:nvGrpSpPr>
              <p:cNvPr id="8613" name="Google Shape;8613;p46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8614" name="Google Shape;8614;p46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615" name="Google Shape;8615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16" name="Google Shape;8616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17" name="Google Shape;8617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18" name="Google Shape;8618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19" name="Google Shape;8619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20" name="Google Shape;8620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21" name="Google Shape;8621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22" name="Google Shape;8622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23" name="Google Shape;8623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24" name="Google Shape;8624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25" name="Google Shape;8625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26" name="Google Shape;8626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27" name="Google Shape;8627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28" name="Google Shape;8628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29" name="Google Shape;8629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30" name="Google Shape;8630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631" name="Google Shape;8631;p46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632" name="Google Shape;8632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33" name="Google Shape;8633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34" name="Google Shape;8634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35" name="Google Shape;8635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36" name="Google Shape;8636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37" name="Google Shape;8637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38" name="Google Shape;8638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39" name="Google Shape;8639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40" name="Google Shape;8640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41" name="Google Shape;8641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42" name="Google Shape;8642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43" name="Google Shape;8643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44" name="Google Shape;8644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45" name="Google Shape;8645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46" name="Google Shape;8646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47" name="Google Shape;8647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8648" name="Google Shape;8648;p46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8649" name="Google Shape;8649;p46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650" name="Google Shape;8650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51" name="Google Shape;8651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52" name="Google Shape;8652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53" name="Google Shape;8653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54" name="Google Shape;8654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55" name="Google Shape;8655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56" name="Google Shape;8656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57" name="Google Shape;8657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58" name="Google Shape;8658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59" name="Google Shape;8659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60" name="Google Shape;8660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61" name="Google Shape;8661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62" name="Google Shape;8662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63" name="Google Shape;8663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64" name="Google Shape;8664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65" name="Google Shape;8665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666" name="Google Shape;8666;p46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667" name="Google Shape;8667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68" name="Google Shape;8668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69" name="Google Shape;8669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70" name="Google Shape;8670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71" name="Google Shape;8671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72" name="Google Shape;8672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73" name="Google Shape;8673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74" name="Google Shape;8674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75" name="Google Shape;8675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76" name="Google Shape;8676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77" name="Google Shape;8677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78" name="Google Shape;8678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79" name="Google Shape;8679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80" name="Google Shape;8680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81" name="Google Shape;8681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82" name="Google Shape;8682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8683" name="Google Shape;8683;p46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8684" name="Google Shape;8684;p46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685" name="Google Shape;8685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86" name="Google Shape;8686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87" name="Google Shape;8687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688" name="Google Shape;8688;p46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689" name="Google Shape;8689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90" name="Google Shape;8690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91" name="Google Shape;8691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692" name="Google Shape;8692;p46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693" name="Google Shape;8693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94" name="Google Shape;8694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95" name="Google Shape;8695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696" name="Google Shape;8696;p46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697" name="Google Shape;8697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98" name="Google Shape;8698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99" name="Google Shape;8699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1389047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8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01" name="Google Shape;8701;p47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8702" name="Google Shape;8702;p47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8703" name="Google Shape;8703;p47"/>
            <p:cNvGrpSpPr/>
            <p:nvPr/>
          </p:nvGrpSpPr>
          <p:grpSpPr>
            <a:xfrm rot="10800000" flipH="1">
              <a:off x="541072" y="7200946"/>
              <a:ext cx="9609875" cy="285829"/>
              <a:chOff x="471460" y="61396"/>
              <a:chExt cx="9609875" cy="285829"/>
            </a:xfrm>
          </p:grpSpPr>
          <p:grpSp>
            <p:nvGrpSpPr>
              <p:cNvPr id="8704" name="Google Shape;8704;p47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8705" name="Google Shape;8705;p47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706" name="Google Shape;8706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707" name="Google Shape;8707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08" name="Google Shape;8708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09" name="Google Shape;8709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710" name="Google Shape;8710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711" name="Google Shape;8711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12" name="Google Shape;8712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13" name="Google Shape;8713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714" name="Google Shape;8714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715" name="Google Shape;8715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16" name="Google Shape;8716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17" name="Google Shape;8717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718" name="Google Shape;8718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719" name="Google Shape;8719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20" name="Google Shape;8720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21" name="Google Shape;8721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722" name="Google Shape;8722;p47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8723" name="Google Shape;8723;p47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8724" name="Google Shape;8724;p47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725" name="Google Shape;8725;p47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26" name="Google Shape;8726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27" name="Google Shape;8727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28" name="Google Shape;8728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29" name="Google Shape;8729;p47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30" name="Google Shape;8730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31" name="Google Shape;8731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32" name="Google Shape;8732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33" name="Google Shape;8733;p47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34" name="Google Shape;8734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35" name="Google Shape;8735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36" name="Google Shape;8736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37" name="Google Shape;8737;p47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38" name="Google Shape;8738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39" name="Google Shape;8739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40" name="Google Shape;8740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8741" name="Google Shape;8741;p47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742" name="Google Shape;8742;p47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43" name="Google Shape;8743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44" name="Google Shape;8744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45" name="Google Shape;8745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46" name="Google Shape;8746;p47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47" name="Google Shape;8747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48" name="Google Shape;8748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49" name="Google Shape;8749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50" name="Google Shape;8750;p47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51" name="Google Shape;8751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52" name="Google Shape;8752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53" name="Google Shape;8753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54" name="Google Shape;8754;p47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55" name="Google Shape;8755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56" name="Google Shape;8756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57" name="Google Shape;8757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8758" name="Google Shape;8758;p47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8759" name="Google Shape;8759;p47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760" name="Google Shape;8760;p47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61" name="Google Shape;8761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62" name="Google Shape;8762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63" name="Google Shape;8763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64" name="Google Shape;8764;p47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65" name="Google Shape;8765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66" name="Google Shape;8766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67" name="Google Shape;8767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68" name="Google Shape;8768;p47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69" name="Google Shape;8769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70" name="Google Shape;8770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71" name="Google Shape;8771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72" name="Google Shape;8772;p47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73" name="Google Shape;8773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74" name="Google Shape;8774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75" name="Google Shape;8775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8776" name="Google Shape;8776;p47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777" name="Google Shape;8777;p47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78" name="Google Shape;8778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79" name="Google Shape;8779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80" name="Google Shape;8780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81" name="Google Shape;8781;p47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82" name="Google Shape;8782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83" name="Google Shape;8783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84" name="Google Shape;8784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85" name="Google Shape;8785;p47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86" name="Google Shape;8786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87" name="Google Shape;8787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88" name="Google Shape;8788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89" name="Google Shape;8789;p47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90" name="Google Shape;8790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91" name="Google Shape;8791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92" name="Google Shape;8792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8793" name="Google Shape;8793;p47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794" name="Google Shape;8794;p47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795" name="Google Shape;8795;p47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796" name="Google Shape;8796;p47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797" name="Google Shape;8797;p47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798" name="Google Shape;8798;p47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799" name="Google Shape;8799;p47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800" name="Google Shape;8800;p47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801" name="Google Shape;8801;p47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802" name="Google Shape;8802;p47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803" name="Google Shape;8803;p47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804" name="Google Shape;8804;p47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805" name="Google Shape;8805;p47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806" name="Google Shape;8806;p47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807" name="Google Shape;8807;p47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808" name="Google Shape;8808;p47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809" name="Google Shape;8809;p47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8810" name="Google Shape;8810;p47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8811" name="Google Shape;8811;p47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812" name="Google Shape;8812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13" name="Google Shape;8813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14" name="Google Shape;8814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815" name="Google Shape;8815;p47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816" name="Google Shape;8816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17" name="Google Shape;8817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18" name="Google Shape;8818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8819" name="Google Shape;8819;p47"/>
            <p:cNvGrpSpPr/>
            <p:nvPr/>
          </p:nvGrpSpPr>
          <p:grpSpPr>
            <a:xfrm>
              <a:off x="471460" y="61396"/>
              <a:ext cx="9609875" cy="285829"/>
              <a:chOff x="471460" y="61396"/>
              <a:chExt cx="9609875" cy="285829"/>
            </a:xfrm>
          </p:grpSpPr>
          <p:grpSp>
            <p:nvGrpSpPr>
              <p:cNvPr id="8820" name="Google Shape;8820;p47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8821" name="Google Shape;8821;p47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822" name="Google Shape;8822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823" name="Google Shape;8823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24" name="Google Shape;8824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25" name="Google Shape;8825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826" name="Google Shape;8826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827" name="Google Shape;8827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28" name="Google Shape;8828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29" name="Google Shape;8829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830" name="Google Shape;8830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831" name="Google Shape;8831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32" name="Google Shape;8832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33" name="Google Shape;8833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834" name="Google Shape;8834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835" name="Google Shape;8835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36" name="Google Shape;8836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37" name="Google Shape;8837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838" name="Google Shape;8838;p47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8839" name="Google Shape;8839;p47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8840" name="Google Shape;8840;p47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841" name="Google Shape;8841;p47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42" name="Google Shape;8842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43" name="Google Shape;8843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44" name="Google Shape;8844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45" name="Google Shape;8845;p47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46" name="Google Shape;8846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47" name="Google Shape;8847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48" name="Google Shape;8848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49" name="Google Shape;8849;p47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50" name="Google Shape;8850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51" name="Google Shape;8851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52" name="Google Shape;8852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53" name="Google Shape;8853;p47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54" name="Google Shape;8854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55" name="Google Shape;8855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56" name="Google Shape;8856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8857" name="Google Shape;8857;p47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858" name="Google Shape;8858;p47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59" name="Google Shape;8859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60" name="Google Shape;8860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61" name="Google Shape;8861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62" name="Google Shape;8862;p47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63" name="Google Shape;8863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64" name="Google Shape;8864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65" name="Google Shape;8865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66" name="Google Shape;8866;p47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67" name="Google Shape;8867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68" name="Google Shape;8868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69" name="Google Shape;8869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70" name="Google Shape;8870;p47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71" name="Google Shape;8871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72" name="Google Shape;8872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73" name="Google Shape;8873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8874" name="Google Shape;8874;p47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8875" name="Google Shape;8875;p47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876" name="Google Shape;8876;p47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77" name="Google Shape;8877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78" name="Google Shape;8878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79" name="Google Shape;8879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80" name="Google Shape;8880;p47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81" name="Google Shape;8881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82" name="Google Shape;8882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83" name="Google Shape;8883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84" name="Google Shape;8884;p47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85" name="Google Shape;8885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86" name="Google Shape;8886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87" name="Google Shape;8887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88" name="Google Shape;8888;p47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89" name="Google Shape;8889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90" name="Google Shape;8890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91" name="Google Shape;8891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8892" name="Google Shape;8892;p47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893" name="Google Shape;8893;p47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94" name="Google Shape;8894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95" name="Google Shape;8895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96" name="Google Shape;8896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97" name="Google Shape;8897;p47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98" name="Google Shape;8898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99" name="Google Shape;8899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900" name="Google Shape;8900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901" name="Google Shape;8901;p47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902" name="Google Shape;8902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903" name="Google Shape;8903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904" name="Google Shape;8904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905" name="Google Shape;8905;p47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906" name="Google Shape;8906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907" name="Google Shape;8907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908" name="Google Shape;8908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8909" name="Google Shape;8909;p47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910" name="Google Shape;8910;p47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911" name="Google Shape;8911;p47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12" name="Google Shape;8912;p47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13" name="Google Shape;8913;p47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914" name="Google Shape;8914;p47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915" name="Google Shape;8915;p47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16" name="Google Shape;8916;p47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17" name="Google Shape;8917;p47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918" name="Google Shape;8918;p47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919" name="Google Shape;8919;p47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20" name="Google Shape;8920;p47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21" name="Google Shape;8921;p47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922" name="Google Shape;8922;p47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923" name="Google Shape;8923;p47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24" name="Google Shape;8924;p47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25" name="Google Shape;8925;p47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8926" name="Google Shape;8926;p47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8927" name="Google Shape;8927;p47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928" name="Google Shape;8928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29" name="Google Shape;8929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30" name="Google Shape;8930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931" name="Google Shape;8931;p47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932" name="Google Shape;8932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33" name="Google Shape;8933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34" name="Google Shape;8934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8935" name="Google Shape;8935;p47"/>
            <p:cNvGrpSpPr/>
            <p:nvPr/>
          </p:nvGrpSpPr>
          <p:grpSpPr>
            <a:xfrm>
              <a:off x="73845" y="98713"/>
              <a:ext cx="285829" cy="7341550"/>
              <a:chOff x="73845" y="36500"/>
              <a:chExt cx="285829" cy="7341550"/>
            </a:xfrm>
          </p:grpSpPr>
          <p:grpSp>
            <p:nvGrpSpPr>
              <p:cNvPr id="8936" name="Google Shape;8936;p47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8937" name="Google Shape;8937;p47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938" name="Google Shape;8938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39" name="Google Shape;8939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40" name="Google Shape;8940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41" name="Google Shape;8941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42" name="Google Shape;8942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43" name="Google Shape;8943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44" name="Google Shape;8944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45" name="Google Shape;8945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46" name="Google Shape;8946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47" name="Google Shape;8947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48" name="Google Shape;8948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49" name="Google Shape;8949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50" name="Google Shape;8950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51" name="Google Shape;8951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52" name="Google Shape;8952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53" name="Google Shape;8953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954" name="Google Shape;8954;p47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955" name="Google Shape;8955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56" name="Google Shape;8956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57" name="Google Shape;8957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58" name="Google Shape;8958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59" name="Google Shape;8959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60" name="Google Shape;8960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61" name="Google Shape;8961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62" name="Google Shape;8962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63" name="Google Shape;8963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64" name="Google Shape;8964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65" name="Google Shape;8965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66" name="Google Shape;8966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67" name="Google Shape;8967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68" name="Google Shape;8968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69" name="Google Shape;8969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70" name="Google Shape;8970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8971" name="Google Shape;8971;p47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8972" name="Google Shape;8972;p47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973" name="Google Shape;8973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74" name="Google Shape;8974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75" name="Google Shape;8975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76" name="Google Shape;8976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77" name="Google Shape;8977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78" name="Google Shape;8978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79" name="Google Shape;8979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80" name="Google Shape;8980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81" name="Google Shape;8981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82" name="Google Shape;8982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83" name="Google Shape;8983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84" name="Google Shape;8984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85" name="Google Shape;8985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86" name="Google Shape;8986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87" name="Google Shape;8987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88" name="Google Shape;8988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989" name="Google Shape;8989;p47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990" name="Google Shape;8990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91" name="Google Shape;8991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92" name="Google Shape;8992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93" name="Google Shape;8993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94" name="Google Shape;8994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95" name="Google Shape;8995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96" name="Google Shape;8996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97" name="Google Shape;8997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98" name="Google Shape;8998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99" name="Google Shape;8999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00" name="Google Shape;9000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01" name="Google Shape;9001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02" name="Google Shape;9002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03" name="Google Shape;9003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04" name="Google Shape;9004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05" name="Google Shape;9005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9006" name="Google Shape;9006;p47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9007" name="Google Shape;9007;p47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9008" name="Google Shape;9008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09" name="Google Shape;9009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10" name="Google Shape;9010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011" name="Google Shape;9011;p47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9012" name="Google Shape;9012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13" name="Google Shape;9013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14" name="Google Shape;9014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015" name="Google Shape;9015;p47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9016" name="Google Shape;9016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17" name="Google Shape;9017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18" name="Google Shape;9018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019" name="Google Shape;9019;p47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9020" name="Google Shape;9020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21" name="Google Shape;9021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22" name="Google Shape;9022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9023" name="Google Shape;9023;p47"/>
            <p:cNvGrpSpPr/>
            <p:nvPr/>
          </p:nvGrpSpPr>
          <p:grpSpPr>
            <a:xfrm>
              <a:off x="10332320" y="145213"/>
              <a:ext cx="285829" cy="7341550"/>
              <a:chOff x="73845" y="36500"/>
              <a:chExt cx="285829" cy="7341550"/>
            </a:xfrm>
          </p:grpSpPr>
          <p:grpSp>
            <p:nvGrpSpPr>
              <p:cNvPr id="9024" name="Google Shape;9024;p47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9025" name="Google Shape;9025;p47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9026" name="Google Shape;9026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27" name="Google Shape;9027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28" name="Google Shape;9028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29" name="Google Shape;9029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30" name="Google Shape;9030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31" name="Google Shape;9031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32" name="Google Shape;9032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33" name="Google Shape;9033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34" name="Google Shape;9034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35" name="Google Shape;9035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36" name="Google Shape;9036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37" name="Google Shape;9037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38" name="Google Shape;9038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39" name="Google Shape;9039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40" name="Google Shape;9040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41" name="Google Shape;9041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9042" name="Google Shape;9042;p47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9043" name="Google Shape;9043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44" name="Google Shape;9044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45" name="Google Shape;9045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46" name="Google Shape;9046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47" name="Google Shape;9047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48" name="Google Shape;9048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49" name="Google Shape;9049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50" name="Google Shape;9050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51" name="Google Shape;9051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52" name="Google Shape;9052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53" name="Google Shape;9053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54" name="Google Shape;9054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55" name="Google Shape;9055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56" name="Google Shape;9056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57" name="Google Shape;9057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58" name="Google Shape;9058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9059" name="Google Shape;9059;p47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9060" name="Google Shape;9060;p47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9061" name="Google Shape;9061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62" name="Google Shape;9062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63" name="Google Shape;9063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64" name="Google Shape;9064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65" name="Google Shape;9065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66" name="Google Shape;9066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67" name="Google Shape;9067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68" name="Google Shape;9068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69" name="Google Shape;9069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70" name="Google Shape;9070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71" name="Google Shape;9071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72" name="Google Shape;9072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73" name="Google Shape;9073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74" name="Google Shape;9074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75" name="Google Shape;9075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76" name="Google Shape;9076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9077" name="Google Shape;9077;p47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9078" name="Google Shape;9078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79" name="Google Shape;9079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80" name="Google Shape;9080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81" name="Google Shape;9081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82" name="Google Shape;9082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83" name="Google Shape;9083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84" name="Google Shape;9084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85" name="Google Shape;9085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86" name="Google Shape;9086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87" name="Google Shape;9087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88" name="Google Shape;9088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89" name="Google Shape;9089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90" name="Google Shape;9090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91" name="Google Shape;9091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92" name="Google Shape;9092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93" name="Google Shape;9093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9094" name="Google Shape;9094;p47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9095" name="Google Shape;9095;p47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9096" name="Google Shape;9096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97" name="Google Shape;9097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98" name="Google Shape;9098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099" name="Google Shape;9099;p47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9100" name="Google Shape;9100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01" name="Google Shape;9101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02" name="Google Shape;9102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103" name="Google Shape;9103;p47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9104" name="Google Shape;9104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05" name="Google Shape;9105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06" name="Google Shape;9106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107" name="Google Shape;9107;p47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9108" name="Google Shape;9108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09" name="Google Shape;9109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10" name="Google Shape;9110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417180533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23714" y="496906"/>
            <a:ext cx="11416775" cy="5729212"/>
            <a:chOff x="-20797" y="547977"/>
            <a:chExt cx="10011977" cy="6318048"/>
          </a:xfrm>
        </p:grpSpPr>
        <p:sp>
          <p:nvSpPr>
            <p:cNvPr id="10" name="Google Shape;10;p2"/>
            <p:cNvSpPr/>
            <p:nvPr/>
          </p:nvSpPr>
          <p:spPr>
            <a:xfrm>
              <a:off x="-20797" y="1350825"/>
              <a:ext cx="2262118" cy="976463"/>
            </a:xfrm>
            <a:custGeom>
              <a:avLst/>
              <a:gdLst/>
              <a:ahLst/>
              <a:cxnLst/>
              <a:rect l="l" t="t" r="r" b="b"/>
              <a:pathLst>
                <a:path w="29249" h="12738" extrusionOk="0">
                  <a:moveTo>
                    <a:pt x="10913" y="0"/>
                  </a:moveTo>
                  <a:cubicBezTo>
                    <a:pt x="10819" y="0"/>
                    <a:pt x="10723" y="3"/>
                    <a:pt x="10626" y="7"/>
                  </a:cubicBezTo>
                  <a:cubicBezTo>
                    <a:pt x="9890" y="7"/>
                    <a:pt x="9153" y="217"/>
                    <a:pt x="8417" y="638"/>
                  </a:cubicBezTo>
                  <a:cubicBezTo>
                    <a:pt x="7680" y="901"/>
                    <a:pt x="7102" y="1322"/>
                    <a:pt x="6576" y="1953"/>
                  </a:cubicBezTo>
                  <a:cubicBezTo>
                    <a:pt x="5997" y="2532"/>
                    <a:pt x="5576" y="3269"/>
                    <a:pt x="5366" y="4058"/>
                  </a:cubicBezTo>
                  <a:cubicBezTo>
                    <a:pt x="5050" y="4847"/>
                    <a:pt x="4945" y="5636"/>
                    <a:pt x="4945" y="6477"/>
                  </a:cubicBezTo>
                  <a:cubicBezTo>
                    <a:pt x="4998" y="7003"/>
                    <a:pt x="5103" y="7530"/>
                    <a:pt x="5208" y="8056"/>
                  </a:cubicBezTo>
                  <a:lnTo>
                    <a:pt x="5208" y="8108"/>
                  </a:lnTo>
                  <a:cubicBezTo>
                    <a:pt x="4261" y="8161"/>
                    <a:pt x="3262" y="8529"/>
                    <a:pt x="2473" y="9055"/>
                  </a:cubicBezTo>
                  <a:cubicBezTo>
                    <a:pt x="1631" y="9634"/>
                    <a:pt x="1000" y="10370"/>
                    <a:pt x="526" y="11264"/>
                  </a:cubicBezTo>
                  <a:cubicBezTo>
                    <a:pt x="263" y="11738"/>
                    <a:pt x="105" y="12211"/>
                    <a:pt x="0" y="12737"/>
                  </a:cubicBezTo>
                  <a:lnTo>
                    <a:pt x="29248" y="12737"/>
                  </a:lnTo>
                  <a:lnTo>
                    <a:pt x="29248" y="12580"/>
                  </a:lnTo>
                  <a:cubicBezTo>
                    <a:pt x="29038" y="12317"/>
                    <a:pt x="28880" y="12106"/>
                    <a:pt x="28670" y="11948"/>
                  </a:cubicBezTo>
                  <a:cubicBezTo>
                    <a:pt x="28302" y="11580"/>
                    <a:pt x="27828" y="11264"/>
                    <a:pt x="27407" y="11001"/>
                  </a:cubicBezTo>
                  <a:cubicBezTo>
                    <a:pt x="26492" y="10520"/>
                    <a:pt x="25620" y="10258"/>
                    <a:pt x="24631" y="10258"/>
                  </a:cubicBezTo>
                  <a:cubicBezTo>
                    <a:pt x="24540" y="10258"/>
                    <a:pt x="24449" y="10261"/>
                    <a:pt x="24356" y="10265"/>
                  </a:cubicBezTo>
                  <a:cubicBezTo>
                    <a:pt x="23567" y="10265"/>
                    <a:pt x="22831" y="10475"/>
                    <a:pt x="22147" y="10896"/>
                  </a:cubicBezTo>
                  <a:cubicBezTo>
                    <a:pt x="22042" y="10949"/>
                    <a:pt x="21884" y="10949"/>
                    <a:pt x="21831" y="11001"/>
                  </a:cubicBezTo>
                  <a:cubicBezTo>
                    <a:pt x="21515" y="10212"/>
                    <a:pt x="21042" y="9581"/>
                    <a:pt x="20463" y="8950"/>
                  </a:cubicBezTo>
                  <a:cubicBezTo>
                    <a:pt x="20043" y="8634"/>
                    <a:pt x="19569" y="8319"/>
                    <a:pt x="19201" y="8056"/>
                  </a:cubicBezTo>
                  <a:cubicBezTo>
                    <a:pt x="18412" y="7582"/>
                    <a:pt x="17623" y="7372"/>
                    <a:pt x="16781" y="7319"/>
                  </a:cubicBezTo>
                  <a:cubicBezTo>
                    <a:pt x="16834" y="6846"/>
                    <a:pt x="16886" y="6425"/>
                    <a:pt x="16834" y="5951"/>
                  </a:cubicBezTo>
                  <a:cubicBezTo>
                    <a:pt x="16781" y="5425"/>
                    <a:pt x="16623" y="4899"/>
                    <a:pt x="16571" y="4373"/>
                  </a:cubicBezTo>
                  <a:cubicBezTo>
                    <a:pt x="16255" y="3321"/>
                    <a:pt x="15729" y="2479"/>
                    <a:pt x="14992" y="1690"/>
                  </a:cubicBezTo>
                  <a:cubicBezTo>
                    <a:pt x="14572" y="1322"/>
                    <a:pt x="14151" y="1007"/>
                    <a:pt x="13730" y="743"/>
                  </a:cubicBezTo>
                  <a:cubicBezTo>
                    <a:pt x="12814" y="262"/>
                    <a:pt x="11943" y="0"/>
                    <a:pt x="109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9613019" y="1227363"/>
              <a:ext cx="378161" cy="192025"/>
            </a:xfrm>
            <a:custGeom>
              <a:avLst/>
              <a:gdLst/>
              <a:ahLst/>
              <a:cxnLst/>
              <a:rect l="l" t="t" r="r" b="b"/>
              <a:pathLst>
                <a:path w="14993" h="7681" extrusionOk="0">
                  <a:moveTo>
                    <a:pt x="6313" y="0"/>
                  </a:moveTo>
                  <a:cubicBezTo>
                    <a:pt x="5734" y="0"/>
                    <a:pt x="5208" y="105"/>
                    <a:pt x="4682" y="421"/>
                  </a:cubicBezTo>
                  <a:cubicBezTo>
                    <a:pt x="4156" y="631"/>
                    <a:pt x="3682" y="947"/>
                    <a:pt x="3314" y="1368"/>
                  </a:cubicBezTo>
                  <a:cubicBezTo>
                    <a:pt x="2841" y="1736"/>
                    <a:pt x="2578" y="2262"/>
                    <a:pt x="2420" y="2893"/>
                  </a:cubicBezTo>
                  <a:cubicBezTo>
                    <a:pt x="2157" y="3419"/>
                    <a:pt x="2052" y="3998"/>
                    <a:pt x="2104" y="4577"/>
                  </a:cubicBezTo>
                  <a:cubicBezTo>
                    <a:pt x="2104" y="4734"/>
                    <a:pt x="2157" y="4892"/>
                    <a:pt x="2157" y="5050"/>
                  </a:cubicBezTo>
                  <a:cubicBezTo>
                    <a:pt x="2104" y="5103"/>
                    <a:pt x="2052" y="5103"/>
                    <a:pt x="1894" y="5155"/>
                  </a:cubicBezTo>
                  <a:cubicBezTo>
                    <a:pt x="1526" y="5313"/>
                    <a:pt x="1105" y="5576"/>
                    <a:pt x="842" y="5892"/>
                  </a:cubicBezTo>
                  <a:cubicBezTo>
                    <a:pt x="526" y="6207"/>
                    <a:pt x="316" y="6628"/>
                    <a:pt x="211" y="6996"/>
                  </a:cubicBezTo>
                  <a:cubicBezTo>
                    <a:pt x="53" y="7207"/>
                    <a:pt x="0" y="7470"/>
                    <a:pt x="0" y="7680"/>
                  </a:cubicBezTo>
                  <a:lnTo>
                    <a:pt x="14993" y="7680"/>
                  </a:lnTo>
                  <a:lnTo>
                    <a:pt x="14993" y="7628"/>
                  </a:lnTo>
                  <a:cubicBezTo>
                    <a:pt x="14993" y="7417"/>
                    <a:pt x="14940" y="7259"/>
                    <a:pt x="14940" y="7102"/>
                  </a:cubicBezTo>
                  <a:cubicBezTo>
                    <a:pt x="14677" y="6365"/>
                    <a:pt x="14309" y="5681"/>
                    <a:pt x="13783" y="5155"/>
                  </a:cubicBezTo>
                  <a:cubicBezTo>
                    <a:pt x="13414" y="4997"/>
                    <a:pt x="13099" y="4734"/>
                    <a:pt x="12836" y="4524"/>
                  </a:cubicBezTo>
                  <a:cubicBezTo>
                    <a:pt x="12257" y="4208"/>
                    <a:pt x="11573" y="3998"/>
                    <a:pt x="10942" y="3998"/>
                  </a:cubicBezTo>
                  <a:cubicBezTo>
                    <a:pt x="10889" y="3682"/>
                    <a:pt x="10784" y="3314"/>
                    <a:pt x="10732" y="3051"/>
                  </a:cubicBezTo>
                  <a:cubicBezTo>
                    <a:pt x="10468" y="2367"/>
                    <a:pt x="10100" y="1683"/>
                    <a:pt x="9522" y="1157"/>
                  </a:cubicBezTo>
                  <a:cubicBezTo>
                    <a:pt x="9206" y="947"/>
                    <a:pt x="8943" y="684"/>
                    <a:pt x="8627" y="473"/>
                  </a:cubicBezTo>
                  <a:cubicBezTo>
                    <a:pt x="7891" y="105"/>
                    <a:pt x="7154" y="0"/>
                    <a:pt x="63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248428" y="1227375"/>
              <a:ext cx="848747" cy="402790"/>
            </a:xfrm>
            <a:custGeom>
              <a:avLst/>
              <a:gdLst/>
              <a:ahLst/>
              <a:cxnLst/>
              <a:rect l="l" t="t" r="r" b="b"/>
              <a:pathLst>
                <a:path w="24725" h="10627" extrusionOk="0">
                  <a:moveTo>
                    <a:pt x="7312" y="0"/>
                  </a:moveTo>
                  <a:cubicBezTo>
                    <a:pt x="6681" y="0"/>
                    <a:pt x="6050" y="210"/>
                    <a:pt x="5471" y="473"/>
                  </a:cubicBezTo>
                  <a:cubicBezTo>
                    <a:pt x="4892" y="631"/>
                    <a:pt x="4366" y="1052"/>
                    <a:pt x="3893" y="1526"/>
                  </a:cubicBezTo>
                  <a:cubicBezTo>
                    <a:pt x="3420" y="1946"/>
                    <a:pt x="3104" y="2578"/>
                    <a:pt x="2894" y="3156"/>
                  </a:cubicBezTo>
                  <a:cubicBezTo>
                    <a:pt x="2630" y="3735"/>
                    <a:pt x="2525" y="4419"/>
                    <a:pt x="2578" y="5050"/>
                  </a:cubicBezTo>
                  <a:cubicBezTo>
                    <a:pt x="2630" y="5471"/>
                    <a:pt x="2736" y="5892"/>
                    <a:pt x="2788" y="6313"/>
                  </a:cubicBezTo>
                  <a:cubicBezTo>
                    <a:pt x="2999" y="6891"/>
                    <a:pt x="3262" y="7417"/>
                    <a:pt x="3630" y="7891"/>
                  </a:cubicBezTo>
                  <a:cubicBezTo>
                    <a:pt x="3157" y="7943"/>
                    <a:pt x="2736" y="8101"/>
                    <a:pt x="2262" y="8259"/>
                  </a:cubicBezTo>
                  <a:cubicBezTo>
                    <a:pt x="1736" y="8469"/>
                    <a:pt x="1263" y="8785"/>
                    <a:pt x="895" y="9258"/>
                  </a:cubicBezTo>
                  <a:cubicBezTo>
                    <a:pt x="474" y="9679"/>
                    <a:pt x="211" y="10100"/>
                    <a:pt x="0" y="10626"/>
                  </a:cubicBezTo>
                  <a:lnTo>
                    <a:pt x="24725" y="10626"/>
                  </a:lnTo>
                  <a:cubicBezTo>
                    <a:pt x="24462" y="10048"/>
                    <a:pt x="24093" y="9521"/>
                    <a:pt x="23620" y="9048"/>
                  </a:cubicBezTo>
                  <a:cubicBezTo>
                    <a:pt x="23304" y="8785"/>
                    <a:pt x="22883" y="8522"/>
                    <a:pt x="22568" y="8364"/>
                  </a:cubicBezTo>
                  <a:cubicBezTo>
                    <a:pt x="21779" y="7943"/>
                    <a:pt x="20937" y="7733"/>
                    <a:pt x="19990" y="7733"/>
                  </a:cubicBezTo>
                  <a:cubicBezTo>
                    <a:pt x="19622" y="7733"/>
                    <a:pt x="19201" y="7838"/>
                    <a:pt x="18885" y="7943"/>
                  </a:cubicBezTo>
                  <a:cubicBezTo>
                    <a:pt x="18833" y="7680"/>
                    <a:pt x="18833" y="7417"/>
                    <a:pt x="18780" y="7154"/>
                  </a:cubicBezTo>
                  <a:cubicBezTo>
                    <a:pt x="18517" y="6365"/>
                    <a:pt x="18096" y="5629"/>
                    <a:pt x="17465" y="5103"/>
                  </a:cubicBezTo>
                  <a:cubicBezTo>
                    <a:pt x="17097" y="4840"/>
                    <a:pt x="16781" y="4682"/>
                    <a:pt x="16466" y="4419"/>
                  </a:cubicBezTo>
                  <a:cubicBezTo>
                    <a:pt x="15677" y="3998"/>
                    <a:pt x="14887" y="3788"/>
                    <a:pt x="13941" y="3788"/>
                  </a:cubicBezTo>
                  <a:cubicBezTo>
                    <a:pt x="13362" y="3788"/>
                    <a:pt x="12888" y="3945"/>
                    <a:pt x="12362" y="4156"/>
                  </a:cubicBezTo>
                  <a:cubicBezTo>
                    <a:pt x="12310" y="3893"/>
                    <a:pt x="12310" y="3682"/>
                    <a:pt x="12257" y="3419"/>
                  </a:cubicBezTo>
                  <a:cubicBezTo>
                    <a:pt x="11994" y="2630"/>
                    <a:pt x="11521" y="1894"/>
                    <a:pt x="10942" y="1315"/>
                  </a:cubicBezTo>
                  <a:cubicBezTo>
                    <a:pt x="10626" y="1052"/>
                    <a:pt x="10258" y="789"/>
                    <a:pt x="9890" y="579"/>
                  </a:cubicBezTo>
                  <a:cubicBezTo>
                    <a:pt x="9101" y="210"/>
                    <a:pt x="8259" y="0"/>
                    <a:pt x="7312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9631959" y="3959950"/>
              <a:ext cx="340302" cy="334375"/>
              <a:chOff x="4864725" y="4564050"/>
              <a:chExt cx="337300" cy="33437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64725" y="4564050"/>
                <a:ext cx="337300" cy="333600"/>
              </a:xfrm>
              <a:custGeom>
                <a:avLst/>
                <a:gdLst/>
                <a:ahLst/>
                <a:cxnLst/>
                <a:rect l="l" t="t" r="r" b="b"/>
                <a:pathLst>
                  <a:path w="13492" h="13344" extrusionOk="0">
                    <a:moveTo>
                      <a:pt x="5708" y="1"/>
                    </a:moveTo>
                    <a:cubicBezTo>
                      <a:pt x="5266" y="1"/>
                      <a:pt x="4832" y="312"/>
                      <a:pt x="4735" y="861"/>
                    </a:cubicBezTo>
                    <a:lnTo>
                      <a:pt x="4261" y="4385"/>
                    </a:lnTo>
                    <a:lnTo>
                      <a:pt x="894" y="5490"/>
                    </a:lnTo>
                    <a:cubicBezTo>
                      <a:pt x="53" y="5753"/>
                      <a:pt x="0" y="6910"/>
                      <a:pt x="789" y="7279"/>
                    </a:cubicBezTo>
                    <a:lnTo>
                      <a:pt x="3998" y="8857"/>
                    </a:lnTo>
                    <a:lnTo>
                      <a:pt x="4051" y="12381"/>
                    </a:lnTo>
                    <a:cubicBezTo>
                      <a:pt x="4051" y="12981"/>
                      <a:pt x="4523" y="13344"/>
                      <a:pt x="5009" y="13344"/>
                    </a:cubicBezTo>
                    <a:cubicBezTo>
                      <a:pt x="5248" y="13344"/>
                      <a:pt x="5491" y="13256"/>
                      <a:pt x="5681" y="13065"/>
                    </a:cubicBezTo>
                    <a:lnTo>
                      <a:pt x="8154" y="10487"/>
                    </a:lnTo>
                    <a:lnTo>
                      <a:pt x="11573" y="11540"/>
                    </a:lnTo>
                    <a:cubicBezTo>
                      <a:pt x="11670" y="11572"/>
                      <a:pt x="11764" y="11587"/>
                      <a:pt x="11856" y="11587"/>
                    </a:cubicBezTo>
                    <a:cubicBezTo>
                      <a:pt x="12514" y="11587"/>
                      <a:pt x="13001" y="10818"/>
                      <a:pt x="12678" y="10172"/>
                    </a:cubicBezTo>
                    <a:lnTo>
                      <a:pt x="10942" y="7016"/>
                    </a:lnTo>
                    <a:lnTo>
                      <a:pt x="12994" y="4122"/>
                    </a:lnTo>
                    <a:cubicBezTo>
                      <a:pt x="13491" y="3426"/>
                      <a:pt x="13001" y="2588"/>
                      <a:pt x="12234" y="2588"/>
                    </a:cubicBezTo>
                    <a:cubicBezTo>
                      <a:pt x="12190" y="2588"/>
                      <a:pt x="12145" y="2591"/>
                      <a:pt x="12099" y="2597"/>
                    </a:cubicBezTo>
                    <a:lnTo>
                      <a:pt x="8575" y="3281"/>
                    </a:lnTo>
                    <a:lnTo>
                      <a:pt x="6471" y="387"/>
                    </a:lnTo>
                    <a:cubicBezTo>
                      <a:pt x="6268" y="123"/>
                      <a:pt x="5986" y="1"/>
                      <a:pt x="57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5079075" y="4628800"/>
                <a:ext cx="114450" cy="3305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1322" extrusionOk="0">
                    <a:moveTo>
                      <a:pt x="3633" y="0"/>
                    </a:moveTo>
                    <a:cubicBezTo>
                      <a:pt x="3598" y="0"/>
                      <a:pt x="3561" y="2"/>
                      <a:pt x="3525" y="7"/>
                    </a:cubicBezTo>
                    <a:lnTo>
                      <a:pt x="1" y="691"/>
                    </a:lnTo>
                    <a:lnTo>
                      <a:pt x="527" y="1322"/>
                    </a:lnTo>
                    <a:lnTo>
                      <a:pt x="4577" y="585"/>
                    </a:lnTo>
                    <a:cubicBezTo>
                      <a:pt x="4385" y="249"/>
                      <a:pt x="4017" y="0"/>
                      <a:pt x="3633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4867350" y="4564050"/>
                <a:ext cx="163100" cy="334375"/>
              </a:xfrm>
              <a:custGeom>
                <a:avLst/>
                <a:gdLst/>
                <a:ahLst/>
                <a:cxnLst/>
                <a:rect l="l" t="t" r="r" b="b"/>
                <a:pathLst>
                  <a:path w="6524" h="13375" extrusionOk="0">
                    <a:moveTo>
                      <a:pt x="5606" y="1"/>
                    </a:moveTo>
                    <a:cubicBezTo>
                      <a:pt x="5168" y="1"/>
                      <a:pt x="4747" y="312"/>
                      <a:pt x="4682" y="861"/>
                    </a:cubicBezTo>
                    <a:lnTo>
                      <a:pt x="4209" y="4385"/>
                    </a:lnTo>
                    <a:lnTo>
                      <a:pt x="842" y="5490"/>
                    </a:lnTo>
                    <a:cubicBezTo>
                      <a:pt x="53" y="5753"/>
                      <a:pt x="0" y="6910"/>
                      <a:pt x="737" y="7279"/>
                    </a:cubicBezTo>
                    <a:lnTo>
                      <a:pt x="3946" y="8857"/>
                    </a:lnTo>
                    <a:lnTo>
                      <a:pt x="3998" y="12381"/>
                    </a:lnTo>
                    <a:cubicBezTo>
                      <a:pt x="3998" y="12959"/>
                      <a:pt x="4484" y="13375"/>
                      <a:pt x="4998" y="13375"/>
                    </a:cubicBezTo>
                    <a:cubicBezTo>
                      <a:pt x="5139" y="13375"/>
                      <a:pt x="5283" y="13344"/>
                      <a:pt x="5419" y="13276"/>
                    </a:cubicBezTo>
                    <a:cubicBezTo>
                      <a:pt x="5313" y="13118"/>
                      <a:pt x="5313" y="13012"/>
                      <a:pt x="5313" y="12855"/>
                    </a:cubicBezTo>
                    <a:lnTo>
                      <a:pt x="5261" y="9330"/>
                    </a:lnTo>
                    <a:lnTo>
                      <a:pt x="2052" y="7752"/>
                    </a:lnTo>
                    <a:cubicBezTo>
                      <a:pt x="1263" y="7331"/>
                      <a:pt x="1315" y="6226"/>
                      <a:pt x="2157" y="5963"/>
                    </a:cubicBezTo>
                    <a:lnTo>
                      <a:pt x="5524" y="4859"/>
                    </a:lnTo>
                    <a:lnTo>
                      <a:pt x="5997" y="1282"/>
                    </a:lnTo>
                    <a:cubicBezTo>
                      <a:pt x="6050" y="966"/>
                      <a:pt x="6260" y="703"/>
                      <a:pt x="6523" y="598"/>
                    </a:cubicBezTo>
                    <a:lnTo>
                      <a:pt x="6366" y="387"/>
                    </a:lnTo>
                    <a:cubicBezTo>
                      <a:pt x="6163" y="123"/>
                      <a:pt x="5881" y="1"/>
                      <a:pt x="5606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7" name="Google Shape;17;p2"/>
            <p:cNvGrpSpPr/>
            <p:nvPr/>
          </p:nvGrpSpPr>
          <p:grpSpPr>
            <a:xfrm>
              <a:off x="6981913" y="6588475"/>
              <a:ext cx="291244" cy="277550"/>
              <a:chOff x="3689675" y="865975"/>
              <a:chExt cx="288675" cy="277550"/>
            </a:xfrm>
          </p:grpSpPr>
          <p:sp>
            <p:nvSpPr>
              <p:cNvPr id="18" name="Google Shape;18;p2"/>
              <p:cNvSpPr/>
              <p:nvPr/>
            </p:nvSpPr>
            <p:spPr>
              <a:xfrm>
                <a:off x="3691350" y="865975"/>
                <a:ext cx="287000" cy="277550"/>
              </a:xfrm>
              <a:custGeom>
                <a:avLst/>
                <a:gdLst/>
                <a:ahLst/>
                <a:cxnLst/>
                <a:rect l="l" t="t" r="r" b="b"/>
                <a:pathLst>
                  <a:path w="11480" h="11102" extrusionOk="0">
                    <a:moveTo>
                      <a:pt x="6491" y="0"/>
                    </a:moveTo>
                    <a:cubicBezTo>
                      <a:pt x="6242" y="0"/>
                      <a:pt x="5984" y="106"/>
                      <a:pt x="5798" y="333"/>
                    </a:cubicBezTo>
                    <a:lnTo>
                      <a:pt x="4115" y="2805"/>
                    </a:lnTo>
                    <a:lnTo>
                      <a:pt x="1169" y="2332"/>
                    </a:lnTo>
                    <a:cubicBezTo>
                      <a:pt x="1109" y="2318"/>
                      <a:pt x="1050" y="2311"/>
                      <a:pt x="992" y="2311"/>
                    </a:cubicBezTo>
                    <a:cubicBezTo>
                      <a:pt x="400" y="2311"/>
                      <a:pt x="1" y="3014"/>
                      <a:pt x="432" y="3542"/>
                    </a:cubicBezTo>
                    <a:lnTo>
                      <a:pt x="2274" y="5909"/>
                    </a:lnTo>
                    <a:lnTo>
                      <a:pt x="958" y="8644"/>
                    </a:lnTo>
                    <a:cubicBezTo>
                      <a:pt x="688" y="9186"/>
                      <a:pt x="1113" y="9804"/>
                      <a:pt x="1671" y="9804"/>
                    </a:cubicBezTo>
                    <a:cubicBezTo>
                      <a:pt x="1764" y="9804"/>
                      <a:pt x="1860" y="9787"/>
                      <a:pt x="1958" y="9749"/>
                    </a:cubicBezTo>
                    <a:lnTo>
                      <a:pt x="4746" y="8750"/>
                    </a:lnTo>
                    <a:lnTo>
                      <a:pt x="6850" y="10854"/>
                    </a:lnTo>
                    <a:cubicBezTo>
                      <a:pt x="7021" y="11025"/>
                      <a:pt x="7231" y="11101"/>
                      <a:pt x="7437" y="11101"/>
                    </a:cubicBezTo>
                    <a:cubicBezTo>
                      <a:pt x="7863" y="11101"/>
                      <a:pt x="8271" y="10772"/>
                      <a:pt x="8271" y="10275"/>
                    </a:cubicBezTo>
                    <a:lnTo>
                      <a:pt x="8165" y="7329"/>
                    </a:lnTo>
                    <a:lnTo>
                      <a:pt x="10796" y="5962"/>
                    </a:lnTo>
                    <a:cubicBezTo>
                      <a:pt x="11479" y="5593"/>
                      <a:pt x="11322" y="4699"/>
                      <a:pt x="10690" y="4489"/>
                    </a:cubicBezTo>
                    <a:lnTo>
                      <a:pt x="7797" y="3647"/>
                    </a:lnTo>
                    <a:lnTo>
                      <a:pt x="7271" y="701"/>
                    </a:lnTo>
                    <a:cubicBezTo>
                      <a:pt x="7239" y="254"/>
                      <a:pt x="6877" y="0"/>
                      <a:pt x="6491" y="0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3884950" y="957150"/>
                <a:ext cx="86825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3473" h="1631" extrusionOk="0">
                    <a:moveTo>
                      <a:pt x="0" y="0"/>
                    </a:moveTo>
                    <a:lnTo>
                      <a:pt x="158" y="631"/>
                    </a:lnTo>
                    <a:lnTo>
                      <a:pt x="3472" y="1631"/>
                    </a:lnTo>
                    <a:cubicBezTo>
                      <a:pt x="3472" y="1315"/>
                      <a:pt x="3262" y="894"/>
                      <a:pt x="2894" y="8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3689675" y="867575"/>
                <a:ext cx="183475" cy="246075"/>
              </a:xfrm>
              <a:custGeom>
                <a:avLst/>
                <a:gdLst/>
                <a:ahLst/>
                <a:cxnLst/>
                <a:rect l="l" t="t" r="r" b="b"/>
                <a:pathLst>
                  <a:path w="7339" h="9843" extrusionOk="0">
                    <a:moveTo>
                      <a:pt x="6452" y="0"/>
                    </a:moveTo>
                    <a:cubicBezTo>
                      <a:pt x="6207" y="0"/>
                      <a:pt x="5962" y="118"/>
                      <a:pt x="5813" y="374"/>
                    </a:cubicBezTo>
                    <a:lnTo>
                      <a:pt x="4129" y="2794"/>
                    </a:lnTo>
                    <a:lnTo>
                      <a:pt x="1131" y="2320"/>
                    </a:lnTo>
                    <a:cubicBezTo>
                      <a:pt x="1091" y="2314"/>
                      <a:pt x="1052" y="2311"/>
                      <a:pt x="1014" y="2311"/>
                    </a:cubicBezTo>
                    <a:cubicBezTo>
                      <a:pt x="395" y="2311"/>
                      <a:pt x="1" y="3087"/>
                      <a:pt x="447" y="3583"/>
                    </a:cubicBezTo>
                    <a:lnTo>
                      <a:pt x="2288" y="5950"/>
                    </a:lnTo>
                    <a:lnTo>
                      <a:pt x="973" y="8633"/>
                    </a:lnTo>
                    <a:cubicBezTo>
                      <a:pt x="710" y="9212"/>
                      <a:pt x="1078" y="9843"/>
                      <a:pt x="1657" y="9843"/>
                    </a:cubicBezTo>
                    <a:cubicBezTo>
                      <a:pt x="1762" y="9685"/>
                      <a:pt x="1762" y="9633"/>
                      <a:pt x="1815" y="9475"/>
                    </a:cubicBezTo>
                    <a:lnTo>
                      <a:pt x="3130" y="6792"/>
                    </a:lnTo>
                    <a:lnTo>
                      <a:pt x="1288" y="4425"/>
                    </a:lnTo>
                    <a:cubicBezTo>
                      <a:pt x="844" y="3881"/>
                      <a:pt x="1281" y="3153"/>
                      <a:pt x="1858" y="3153"/>
                    </a:cubicBezTo>
                    <a:cubicBezTo>
                      <a:pt x="1896" y="3153"/>
                      <a:pt x="1934" y="3156"/>
                      <a:pt x="1972" y="3162"/>
                    </a:cubicBezTo>
                    <a:lnTo>
                      <a:pt x="4971" y="3636"/>
                    </a:lnTo>
                    <a:lnTo>
                      <a:pt x="6654" y="1216"/>
                    </a:lnTo>
                    <a:cubicBezTo>
                      <a:pt x="6865" y="953"/>
                      <a:pt x="7075" y="900"/>
                      <a:pt x="7338" y="900"/>
                    </a:cubicBezTo>
                    <a:lnTo>
                      <a:pt x="7233" y="690"/>
                    </a:lnTo>
                    <a:cubicBezTo>
                      <a:pt x="7170" y="252"/>
                      <a:pt x="6811" y="0"/>
                      <a:pt x="6452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1" name="Google Shape;21;p2"/>
            <p:cNvGrpSpPr/>
            <p:nvPr/>
          </p:nvGrpSpPr>
          <p:grpSpPr>
            <a:xfrm>
              <a:off x="6643903" y="1074100"/>
              <a:ext cx="295255" cy="276725"/>
              <a:chOff x="5348675" y="2068175"/>
              <a:chExt cx="292650" cy="276725"/>
            </a:xfrm>
          </p:grpSpPr>
          <p:sp>
            <p:nvSpPr>
              <p:cNvPr id="22" name="Google Shape;22;p2"/>
              <p:cNvSpPr/>
              <p:nvPr/>
            </p:nvSpPr>
            <p:spPr>
              <a:xfrm>
                <a:off x="5353950" y="2069650"/>
                <a:ext cx="287375" cy="273500"/>
              </a:xfrm>
              <a:custGeom>
                <a:avLst/>
                <a:gdLst/>
                <a:ahLst/>
                <a:cxnLst/>
                <a:rect l="l" t="t" r="r" b="b"/>
                <a:pathLst>
                  <a:path w="11495" h="10940" extrusionOk="0">
                    <a:moveTo>
                      <a:pt x="3407" y="1"/>
                    </a:moveTo>
                    <a:cubicBezTo>
                      <a:pt x="2961" y="1"/>
                      <a:pt x="2567" y="368"/>
                      <a:pt x="2683" y="793"/>
                    </a:cubicBezTo>
                    <a:lnTo>
                      <a:pt x="3104" y="3739"/>
                    </a:lnTo>
                    <a:lnTo>
                      <a:pt x="579" y="5369"/>
                    </a:lnTo>
                    <a:cubicBezTo>
                      <a:pt x="0" y="5790"/>
                      <a:pt x="158" y="6685"/>
                      <a:pt x="842" y="6842"/>
                    </a:cubicBezTo>
                    <a:lnTo>
                      <a:pt x="3840" y="7421"/>
                    </a:lnTo>
                    <a:lnTo>
                      <a:pt x="4629" y="10314"/>
                    </a:lnTo>
                    <a:cubicBezTo>
                      <a:pt x="4688" y="10725"/>
                      <a:pt x="5025" y="10939"/>
                      <a:pt x="5366" y="10939"/>
                    </a:cubicBezTo>
                    <a:cubicBezTo>
                      <a:pt x="5636" y="10939"/>
                      <a:pt x="5910" y="10804"/>
                      <a:pt x="6050" y="10525"/>
                    </a:cubicBezTo>
                    <a:lnTo>
                      <a:pt x="7523" y="7894"/>
                    </a:lnTo>
                    <a:lnTo>
                      <a:pt x="10469" y="8000"/>
                    </a:lnTo>
                    <a:cubicBezTo>
                      <a:pt x="10503" y="8005"/>
                      <a:pt x="10537" y="8008"/>
                      <a:pt x="10570" y="8008"/>
                    </a:cubicBezTo>
                    <a:cubicBezTo>
                      <a:pt x="11143" y="8008"/>
                      <a:pt x="11495" y="7182"/>
                      <a:pt x="11047" y="6685"/>
                    </a:cubicBezTo>
                    <a:lnTo>
                      <a:pt x="8996" y="4528"/>
                    </a:lnTo>
                    <a:lnTo>
                      <a:pt x="10048" y="1740"/>
                    </a:lnTo>
                    <a:cubicBezTo>
                      <a:pt x="10220" y="1181"/>
                      <a:pt x="9829" y="657"/>
                      <a:pt x="9307" y="657"/>
                    </a:cubicBezTo>
                    <a:cubicBezTo>
                      <a:pt x="9191" y="657"/>
                      <a:pt x="9068" y="683"/>
                      <a:pt x="8943" y="740"/>
                    </a:cubicBezTo>
                    <a:lnTo>
                      <a:pt x="6260" y="2003"/>
                    </a:lnTo>
                    <a:lnTo>
                      <a:pt x="3893" y="162"/>
                    </a:lnTo>
                    <a:cubicBezTo>
                      <a:pt x="3739" y="49"/>
                      <a:pt x="3569" y="1"/>
                      <a:pt x="3407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5507800" y="2086575"/>
                <a:ext cx="93400" cy="43675"/>
              </a:xfrm>
              <a:custGeom>
                <a:avLst/>
                <a:gdLst/>
                <a:ahLst/>
                <a:cxnLst/>
                <a:rect l="l" t="t" r="r" b="b"/>
                <a:pathLst>
                  <a:path w="3736" h="1747" extrusionOk="0">
                    <a:moveTo>
                      <a:pt x="3047" y="0"/>
                    </a:moveTo>
                    <a:cubicBezTo>
                      <a:pt x="2943" y="0"/>
                      <a:pt x="2838" y="20"/>
                      <a:pt x="2736" y="63"/>
                    </a:cubicBezTo>
                    <a:lnTo>
                      <a:pt x="1" y="1326"/>
                    </a:lnTo>
                    <a:lnTo>
                      <a:pt x="632" y="1747"/>
                    </a:lnTo>
                    <a:lnTo>
                      <a:pt x="3736" y="326"/>
                    </a:lnTo>
                    <a:cubicBezTo>
                      <a:pt x="3583" y="136"/>
                      <a:pt x="3320" y="0"/>
                      <a:pt x="3047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5348675" y="2068175"/>
                <a:ext cx="148650" cy="276725"/>
              </a:xfrm>
              <a:custGeom>
                <a:avLst/>
                <a:gdLst/>
                <a:ahLst/>
                <a:cxnLst/>
                <a:rect l="l" t="t" r="r" b="b"/>
                <a:pathLst>
                  <a:path w="5946" h="11069" extrusionOk="0">
                    <a:moveTo>
                      <a:pt x="3520" y="1"/>
                    </a:moveTo>
                    <a:cubicBezTo>
                      <a:pt x="3056" y="1"/>
                      <a:pt x="2660" y="369"/>
                      <a:pt x="2736" y="904"/>
                    </a:cubicBezTo>
                    <a:lnTo>
                      <a:pt x="3104" y="3850"/>
                    </a:lnTo>
                    <a:lnTo>
                      <a:pt x="632" y="5534"/>
                    </a:lnTo>
                    <a:cubicBezTo>
                      <a:pt x="1" y="5902"/>
                      <a:pt x="211" y="6849"/>
                      <a:pt x="895" y="6954"/>
                    </a:cubicBezTo>
                    <a:lnTo>
                      <a:pt x="3841" y="7533"/>
                    </a:lnTo>
                    <a:lnTo>
                      <a:pt x="4630" y="10478"/>
                    </a:lnTo>
                    <a:cubicBezTo>
                      <a:pt x="4765" y="10849"/>
                      <a:pt x="5093" y="11068"/>
                      <a:pt x="5422" y="11068"/>
                    </a:cubicBezTo>
                    <a:cubicBezTo>
                      <a:pt x="5608" y="11068"/>
                      <a:pt x="5793" y="10998"/>
                      <a:pt x="5945" y="10847"/>
                    </a:cubicBezTo>
                    <a:cubicBezTo>
                      <a:pt x="5945" y="10794"/>
                      <a:pt x="5945" y="10741"/>
                      <a:pt x="5893" y="10584"/>
                    </a:cubicBezTo>
                    <a:lnTo>
                      <a:pt x="5103" y="7690"/>
                    </a:lnTo>
                    <a:lnTo>
                      <a:pt x="2105" y="7112"/>
                    </a:lnTo>
                    <a:cubicBezTo>
                      <a:pt x="1421" y="6954"/>
                      <a:pt x="1263" y="6060"/>
                      <a:pt x="1842" y="5639"/>
                    </a:cubicBezTo>
                    <a:lnTo>
                      <a:pt x="4367" y="4008"/>
                    </a:lnTo>
                    <a:lnTo>
                      <a:pt x="3946" y="1062"/>
                    </a:lnTo>
                    <a:cubicBezTo>
                      <a:pt x="3894" y="799"/>
                      <a:pt x="4051" y="536"/>
                      <a:pt x="4209" y="326"/>
                    </a:cubicBezTo>
                    <a:lnTo>
                      <a:pt x="4051" y="168"/>
                    </a:lnTo>
                    <a:cubicBezTo>
                      <a:pt x="3879" y="53"/>
                      <a:pt x="3694" y="1"/>
                      <a:pt x="3520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5" name="Google Shape;25;p2"/>
            <p:cNvGrpSpPr/>
            <p:nvPr/>
          </p:nvGrpSpPr>
          <p:grpSpPr>
            <a:xfrm>
              <a:off x="3073043" y="6288528"/>
              <a:ext cx="228593" cy="194302"/>
              <a:chOff x="1916200" y="1417475"/>
              <a:chExt cx="229350" cy="228000"/>
            </a:xfrm>
          </p:grpSpPr>
          <p:sp>
            <p:nvSpPr>
              <p:cNvPr id="26" name="Google Shape;26;p2"/>
              <p:cNvSpPr/>
              <p:nvPr/>
            </p:nvSpPr>
            <p:spPr>
              <a:xfrm>
                <a:off x="1918850" y="1417475"/>
                <a:ext cx="226700" cy="22780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9112" extrusionOk="0">
                    <a:moveTo>
                      <a:pt x="3793" y="1"/>
                    </a:moveTo>
                    <a:cubicBezTo>
                      <a:pt x="3485" y="1"/>
                      <a:pt x="3189" y="218"/>
                      <a:pt x="3156" y="577"/>
                    </a:cubicBezTo>
                    <a:lnTo>
                      <a:pt x="2893" y="2997"/>
                    </a:lnTo>
                    <a:lnTo>
                      <a:pt x="579" y="3786"/>
                    </a:lnTo>
                    <a:cubicBezTo>
                      <a:pt x="53" y="3944"/>
                      <a:pt x="0" y="4733"/>
                      <a:pt x="526" y="4996"/>
                    </a:cubicBezTo>
                    <a:lnTo>
                      <a:pt x="2683" y="6048"/>
                    </a:lnTo>
                    <a:lnTo>
                      <a:pt x="2683" y="8468"/>
                    </a:lnTo>
                    <a:cubicBezTo>
                      <a:pt x="2683" y="8863"/>
                      <a:pt x="3027" y="9111"/>
                      <a:pt x="3362" y="9111"/>
                    </a:cubicBezTo>
                    <a:cubicBezTo>
                      <a:pt x="3517" y="9111"/>
                      <a:pt x="3671" y="9058"/>
                      <a:pt x="3788" y="8942"/>
                    </a:cubicBezTo>
                    <a:lnTo>
                      <a:pt x="5524" y="7153"/>
                    </a:lnTo>
                    <a:lnTo>
                      <a:pt x="7786" y="7889"/>
                    </a:lnTo>
                    <a:cubicBezTo>
                      <a:pt x="7871" y="7918"/>
                      <a:pt x="7953" y="7931"/>
                      <a:pt x="8029" y="7931"/>
                    </a:cubicBezTo>
                    <a:cubicBezTo>
                      <a:pt x="8518" y="7931"/>
                      <a:pt x="8802" y="7397"/>
                      <a:pt x="8575" y="6943"/>
                    </a:cubicBezTo>
                    <a:lnTo>
                      <a:pt x="7417" y="4786"/>
                    </a:lnTo>
                    <a:lnTo>
                      <a:pt x="8785" y="2787"/>
                    </a:lnTo>
                    <a:cubicBezTo>
                      <a:pt x="9067" y="2317"/>
                      <a:pt x="8803" y="1763"/>
                      <a:pt x="8331" y="1763"/>
                    </a:cubicBezTo>
                    <a:cubicBezTo>
                      <a:pt x="8275" y="1763"/>
                      <a:pt x="8215" y="1770"/>
                      <a:pt x="8154" y="1787"/>
                    </a:cubicBezTo>
                    <a:lnTo>
                      <a:pt x="5787" y="2208"/>
                    </a:lnTo>
                    <a:lnTo>
                      <a:pt x="4314" y="262"/>
                    </a:lnTo>
                    <a:cubicBezTo>
                      <a:pt x="4174" y="82"/>
                      <a:pt x="3981" y="1"/>
                      <a:pt x="37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2063500" y="1463200"/>
                <a:ext cx="76300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3052" h="853" extrusionOk="0">
                    <a:moveTo>
                      <a:pt x="2487" y="1"/>
                    </a:moveTo>
                    <a:cubicBezTo>
                      <a:pt x="2449" y="1"/>
                      <a:pt x="2409" y="4"/>
                      <a:pt x="2368" y="11"/>
                    </a:cubicBezTo>
                    <a:lnTo>
                      <a:pt x="1" y="484"/>
                    </a:lnTo>
                    <a:lnTo>
                      <a:pt x="316" y="853"/>
                    </a:lnTo>
                    <a:lnTo>
                      <a:pt x="3052" y="379"/>
                    </a:lnTo>
                    <a:cubicBezTo>
                      <a:pt x="2960" y="150"/>
                      <a:pt x="2749" y="1"/>
                      <a:pt x="2487" y="1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916200" y="1417475"/>
                <a:ext cx="113125" cy="228000"/>
              </a:xfrm>
              <a:custGeom>
                <a:avLst/>
                <a:gdLst/>
                <a:ahLst/>
                <a:cxnLst/>
                <a:rect l="l" t="t" r="r" b="b"/>
                <a:pathLst>
                  <a:path w="4525" h="9120" extrusionOk="0">
                    <a:moveTo>
                      <a:pt x="3919" y="1"/>
                    </a:moveTo>
                    <a:cubicBezTo>
                      <a:pt x="3604" y="1"/>
                      <a:pt x="3275" y="218"/>
                      <a:pt x="3210" y="577"/>
                    </a:cubicBezTo>
                    <a:lnTo>
                      <a:pt x="2894" y="2997"/>
                    </a:lnTo>
                    <a:lnTo>
                      <a:pt x="580" y="3786"/>
                    </a:lnTo>
                    <a:cubicBezTo>
                      <a:pt x="54" y="3997"/>
                      <a:pt x="1" y="4733"/>
                      <a:pt x="527" y="4996"/>
                    </a:cubicBezTo>
                    <a:lnTo>
                      <a:pt x="2684" y="6048"/>
                    </a:lnTo>
                    <a:lnTo>
                      <a:pt x="2684" y="8468"/>
                    </a:lnTo>
                    <a:cubicBezTo>
                      <a:pt x="2684" y="8871"/>
                      <a:pt x="2992" y="9119"/>
                      <a:pt x="3349" y="9119"/>
                    </a:cubicBezTo>
                    <a:cubicBezTo>
                      <a:pt x="3458" y="9119"/>
                      <a:pt x="3572" y="9096"/>
                      <a:pt x="3683" y="9047"/>
                    </a:cubicBezTo>
                    <a:cubicBezTo>
                      <a:pt x="3631" y="8942"/>
                      <a:pt x="3631" y="8889"/>
                      <a:pt x="3631" y="8784"/>
                    </a:cubicBezTo>
                    <a:lnTo>
                      <a:pt x="3631" y="6364"/>
                    </a:lnTo>
                    <a:lnTo>
                      <a:pt x="1474" y="5312"/>
                    </a:lnTo>
                    <a:cubicBezTo>
                      <a:pt x="948" y="5049"/>
                      <a:pt x="1000" y="4260"/>
                      <a:pt x="1526" y="4154"/>
                    </a:cubicBezTo>
                    <a:lnTo>
                      <a:pt x="3841" y="3365"/>
                    </a:lnTo>
                    <a:lnTo>
                      <a:pt x="4157" y="893"/>
                    </a:lnTo>
                    <a:cubicBezTo>
                      <a:pt x="4157" y="630"/>
                      <a:pt x="4367" y="525"/>
                      <a:pt x="4525" y="367"/>
                    </a:cubicBezTo>
                    <a:lnTo>
                      <a:pt x="4420" y="262"/>
                    </a:lnTo>
                    <a:cubicBezTo>
                      <a:pt x="4300" y="82"/>
                      <a:pt x="4112" y="1"/>
                      <a:pt x="3919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9" name="Google Shape;29;p2"/>
            <p:cNvGrpSpPr/>
            <p:nvPr/>
          </p:nvGrpSpPr>
          <p:grpSpPr>
            <a:xfrm>
              <a:off x="8472525" y="4670500"/>
              <a:ext cx="135369" cy="129375"/>
              <a:chOff x="2419900" y="952925"/>
              <a:chExt cx="134175" cy="129375"/>
            </a:xfrm>
          </p:grpSpPr>
          <p:sp>
            <p:nvSpPr>
              <p:cNvPr id="30" name="Google Shape;30;p2"/>
              <p:cNvSpPr/>
              <p:nvPr/>
            </p:nvSpPr>
            <p:spPr>
              <a:xfrm>
                <a:off x="2421550" y="952925"/>
                <a:ext cx="132525" cy="129375"/>
              </a:xfrm>
              <a:custGeom>
                <a:avLst/>
                <a:gdLst/>
                <a:ahLst/>
                <a:cxnLst/>
                <a:rect l="l" t="t" r="r" b="b"/>
                <a:pathLst>
                  <a:path w="5301" h="5175" extrusionOk="0">
                    <a:moveTo>
                      <a:pt x="2854" y="1"/>
                    </a:moveTo>
                    <a:cubicBezTo>
                      <a:pt x="2742" y="1"/>
                      <a:pt x="2640" y="55"/>
                      <a:pt x="2617" y="169"/>
                    </a:cubicBezTo>
                    <a:lnTo>
                      <a:pt x="1881" y="1326"/>
                    </a:lnTo>
                    <a:lnTo>
                      <a:pt x="513" y="1221"/>
                    </a:lnTo>
                    <a:cubicBezTo>
                      <a:pt x="493" y="1218"/>
                      <a:pt x="473" y="1216"/>
                      <a:pt x="453" y="1216"/>
                    </a:cubicBezTo>
                    <a:cubicBezTo>
                      <a:pt x="172" y="1216"/>
                      <a:pt x="1" y="1554"/>
                      <a:pt x="198" y="1800"/>
                    </a:cubicBezTo>
                    <a:lnTo>
                      <a:pt x="1092" y="2852"/>
                    </a:lnTo>
                    <a:lnTo>
                      <a:pt x="566" y="4167"/>
                    </a:lnTo>
                    <a:cubicBezTo>
                      <a:pt x="478" y="4431"/>
                      <a:pt x="647" y="4731"/>
                      <a:pt x="889" y="4731"/>
                    </a:cubicBezTo>
                    <a:cubicBezTo>
                      <a:pt x="937" y="4731"/>
                      <a:pt x="987" y="4719"/>
                      <a:pt x="1039" y="4693"/>
                    </a:cubicBezTo>
                    <a:lnTo>
                      <a:pt x="2354" y="4167"/>
                    </a:lnTo>
                    <a:lnTo>
                      <a:pt x="3407" y="5114"/>
                    </a:lnTo>
                    <a:cubicBezTo>
                      <a:pt x="3462" y="5155"/>
                      <a:pt x="3527" y="5175"/>
                      <a:pt x="3594" y="5175"/>
                    </a:cubicBezTo>
                    <a:cubicBezTo>
                      <a:pt x="3784" y="5175"/>
                      <a:pt x="3985" y="5018"/>
                      <a:pt x="3985" y="4746"/>
                    </a:cubicBezTo>
                    <a:lnTo>
                      <a:pt x="3880" y="3378"/>
                    </a:lnTo>
                    <a:lnTo>
                      <a:pt x="5037" y="2641"/>
                    </a:lnTo>
                    <a:cubicBezTo>
                      <a:pt x="5300" y="2536"/>
                      <a:pt x="5248" y="2063"/>
                      <a:pt x="4932" y="2010"/>
                    </a:cubicBezTo>
                    <a:lnTo>
                      <a:pt x="3512" y="1695"/>
                    </a:lnTo>
                    <a:lnTo>
                      <a:pt x="3196" y="274"/>
                    </a:lnTo>
                    <a:cubicBezTo>
                      <a:pt x="3166" y="95"/>
                      <a:pt x="3001" y="1"/>
                      <a:pt x="2854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2510650" y="995275"/>
                <a:ext cx="408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685" extrusionOk="0">
                    <a:moveTo>
                      <a:pt x="0" y="1"/>
                    </a:moveTo>
                    <a:lnTo>
                      <a:pt x="53" y="316"/>
                    </a:lnTo>
                    <a:lnTo>
                      <a:pt x="1631" y="684"/>
                    </a:lnTo>
                    <a:cubicBezTo>
                      <a:pt x="1631" y="579"/>
                      <a:pt x="1473" y="369"/>
                      <a:pt x="1368" y="31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2419900" y="952925"/>
                <a:ext cx="81575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4715" extrusionOk="0">
                    <a:moveTo>
                      <a:pt x="2910" y="1"/>
                    </a:moveTo>
                    <a:cubicBezTo>
                      <a:pt x="2791" y="1"/>
                      <a:pt x="2676" y="55"/>
                      <a:pt x="2631" y="169"/>
                    </a:cubicBezTo>
                    <a:lnTo>
                      <a:pt x="1894" y="1326"/>
                    </a:lnTo>
                    <a:lnTo>
                      <a:pt x="527" y="1221"/>
                    </a:lnTo>
                    <a:cubicBezTo>
                      <a:pt x="211" y="1221"/>
                      <a:pt x="1" y="1537"/>
                      <a:pt x="211" y="1800"/>
                    </a:cubicBezTo>
                    <a:lnTo>
                      <a:pt x="444" y="2074"/>
                    </a:lnTo>
                    <a:lnTo>
                      <a:pt x="444" y="2074"/>
                    </a:lnTo>
                    <a:cubicBezTo>
                      <a:pt x="423" y="1876"/>
                      <a:pt x="553" y="1678"/>
                      <a:pt x="745" y="1678"/>
                    </a:cubicBezTo>
                    <a:cubicBezTo>
                      <a:pt x="776" y="1678"/>
                      <a:pt x="808" y="1683"/>
                      <a:pt x="842" y="1695"/>
                    </a:cubicBezTo>
                    <a:lnTo>
                      <a:pt x="2210" y="1800"/>
                    </a:lnTo>
                    <a:lnTo>
                      <a:pt x="2946" y="642"/>
                    </a:lnTo>
                    <a:cubicBezTo>
                      <a:pt x="2999" y="485"/>
                      <a:pt x="3157" y="432"/>
                      <a:pt x="3262" y="432"/>
                    </a:cubicBezTo>
                    <a:lnTo>
                      <a:pt x="3262" y="274"/>
                    </a:lnTo>
                    <a:cubicBezTo>
                      <a:pt x="3232" y="95"/>
                      <a:pt x="3067" y="1"/>
                      <a:pt x="2910" y="1"/>
                    </a:cubicBezTo>
                    <a:close/>
                    <a:moveTo>
                      <a:pt x="444" y="2074"/>
                    </a:moveTo>
                    <a:cubicBezTo>
                      <a:pt x="452" y="2143"/>
                      <a:pt x="478" y="2212"/>
                      <a:pt x="527" y="2273"/>
                    </a:cubicBezTo>
                    <a:lnTo>
                      <a:pt x="1078" y="2921"/>
                    </a:lnTo>
                    <a:lnTo>
                      <a:pt x="1078" y="2921"/>
                    </a:lnTo>
                    <a:lnTo>
                      <a:pt x="1105" y="2852"/>
                    </a:lnTo>
                    <a:lnTo>
                      <a:pt x="444" y="2074"/>
                    </a:lnTo>
                    <a:close/>
                    <a:moveTo>
                      <a:pt x="1078" y="2921"/>
                    </a:moveTo>
                    <a:lnTo>
                      <a:pt x="579" y="4167"/>
                    </a:lnTo>
                    <a:cubicBezTo>
                      <a:pt x="486" y="4401"/>
                      <a:pt x="642" y="4636"/>
                      <a:pt x="864" y="4684"/>
                    </a:cubicBezTo>
                    <a:lnTo>
                      <a:pt x="864" y="4684"/>
                    </a:lnTo>
                    <a:cubicBezTo>
                      <a:pt x="869" y="4671"/>
                      <a:pt x="879" y="4656"/>
                      <a:pt x="895" y="4640"/>
                    </a:cubicBezTo>
                    <a:lnTo>
                      <a:pt x="1421" y="3325"/>
                    </a:lnTo>
                    <a:lnTo>
                      <a:pt x="1078" y="2921"/>
                    </a:lnTo>
                    <a:close/>
                    <a:moveTo>
                      <a:pt x="864" y="4684"/>
                    </a:moveTo>
                    <a:cubicBezTo>
                      <a:pt x="856" y="4702"/>
                      <a:pt x="861" y="4715"/>
                      <a:pt x="881" y="4715"/>
                    </a:cubicBezTo>
                    <a:cubicBezTo>
                      <a:pt x="895" y="4715"/>
                      <a:pt x="917" y="4708"/>
                      <a:pt x="947" y="4693"/>
                    </a:cubicBezTo>
                    <a:cubicBezTo>
                      <a:pt x="919" y="4693"/>
                      <a:pt x="891" y="4690"/>
                      <a:pt x="864" y="4684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33;p2"/>
            <p:cNvGrpSpPr/>
            <p:nvPr/>
          </p:nvGrpSpPr>
          <p:grpSpPr>
            <a:xfrm>
              <a:off x="1397120" y="3005138"/>
              <a:ext cx="139329" cy="128300"/>
              <a:chOff x="732600" y="1890325"/>
              <a:chExt cx="138100" cy="128300"/>
            </a:xfrm>
          </p:grpSpPr>
          <p:sp>
            <p:nvSpPr>
              <p:cNvPr id="34" name="Google Shape;34;p2"/>
              <p:cNvSpPr/>
              <p:nvPr/>
            </p:nvSpPr>
            <p:spPr>
              <a:xfrm>
                <a:off x="732600" y="1890325"/>
                <a:ext cx="138100" cy="127525"/>
              </a:xfrm>
              <a:custGeom>
                <a:avLst/>
                <a:gdLst/>
                <a:ahLst/>
                <a:cxnLst/>
                <a:rect l="l" t="t" r="r" b="b"/>
                <a:pathLst>
                  <a:path w="5524" h="5101" extrusionOk="0">
                    <a:moveTo>
                      <a:pt x="1431" y="1"/>
                    </a:moveTo>
                    <a:cubicBezTo>
                      <a:pt x="1188" y="1"/>
                      <a:pt x="1025" y="229"/>
                      <a:pt x="1105" y="548"/>
                    </a:cubicBezTo>
                    <a:lnTo>
                      <a:pt x="1368" y="1916"/>
                    </a:lnTo>
                    <a:lnTo>
                      <a:pt x="263" y="2758"/>
                    </a:lnTo>
                    <a:cubicBezTo>
                      <a:pt x="0" y="2968"/>
                      <a:pt x="158" y="3389"/>
                      <a:pt x="474" y="3442"/>
                    </a:cubicBezTo>
                    <a:lnTo>
                      <a:pt x="1842" y="3547"/>
                    </a:lnTo>
                    <a:lnTo>
                      <a:pt x="2315" y="4862"/>
                    </a:lnTo>
                    <a:cubicBezTo>
                      <a:pt x="2372" y="5004"/>
                      <a:pt x="2537" y="5100"/>
                      <a:pt x="2701" y="5100"/>
                    </a:cubicBezTo>
                    <a:cubicBezTo>
                      <a:pt x="2840" y="5100"/>
                      <a:pt x="2979" y="5031"/>
                      <a:pt x="3052" y="4862"/>
                    </a:cubicBezTo>
                    <a:lnTo>
                      <a:pt x="3630" y="3652"/>
                    </a:lnTo>
                    <a:lnTo>
                      <a:pt x="4998" y="3547"/>
                    </a:lnTo>
                    <a:cubicBezTo>
                      <a:pt x="5314" y="3547"/>
                      <a:pt x="5524" y="3126"/>
                      <a:pt x="5261" y="2916"/>
                    </a:cubicBezTo>
                    <a:lnTo>
                      <a:pt x="4209" y="1969"/>
                    </a:lnTo>
                    <a:lnTo>
                      <a:pt x="4630" y="601"/>
                    </a:lnTo>
                    <a:cubicBezTo>
                      <a:pt x="4716" y="343"/>
                      <a:pt x="4486" y="86"/>
                      <a:pt x="4255" y="86"/>
                    </a:cubicBezTo>
                    <a:cubicBezTo>
                      <a:pt x="4204" y="86"/>
                      <a:pt x="4152" y="99"/>
                      <a:pt x="4104" y="128"/>
                    </a:cubicBezTo>
                    <a:lnTo>
                      <a:pt x="2841" y="864"/>
                    </a:lnTo>
                    <a:lnTo>
                      <a:pt x="1684" y="75"/>
                    </a:lnTo>
                    <a:cubicBezTo>
                      <a:pt x="1595" y="24"/>
                      <a:pt x="1509" y="1"/>
                      <a:pt x="1431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802300" y="1893750"/>
                <a:ext cx="42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1684" h="938" extrusionOk="0">
                    <a:moveTo>
                      <a:pt x="1447" y="1"/>
                    </a:moveTo>
                    <a:cubicBezTo>
                      <a:pt x="1377" y="1"/>
                      <a:pt x="1299" y="30"/>
                      <a:pt x="1210" y="96"/>
                    </a:cubicBezTo>
                    <a:lnTo>
                      <a:pt x="1" y="780"/>
                    </a:lnTo>
                    <a:lnTo>
                      <a:pt x="316" y="938"/>
                    </a:lnTo>
                    <a:lnTo>
                      <a:pt x="1684" y="148"/>
                    </a:lnTo>
                    <a:cubicBezTo>
                      <a:pt x="1623" y="57"/>
                      <a:pt x="1544" y="1"/>
                      <a:pt x="1447" y="1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732600" y="1892325"/>
                <a:ext cx="74975" cy="126300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5052" extrusionOk="0">
                    <a:moveTo>
                      <a:pt x="1559" y="0"/>
                    </a:moveTo>
                    <a:cubicBezTo>
                      <a:pt x="1320" y="0"/>
                      <a:pt x="1063" y="218"/>
                      <a:pt x="1105" y="468"/>
                    </a:cubicBezTo>
                    <a:lnTo>
                      <a:pt x="1368" y="1836"/>
                    </a:lnTo>
                    <a:lnTo>
                      <a:pt x="263" y="2678"/>
                    </a:lnTo>
                    <a:cubicBezTo>
                      <a:pt x="0" y="2888"/>
                      <a:pt x="158" y="3362"/>
                      <a:pt x="474" y="3362"/>
                    </a:cubicBezTo>
                    <a:lnTo>
                      <a:pt x="1842" y="3467"/>
                    </a:lnTo>
                    <a:lnTo>
                      <a:pt x="2315" y="4782"/>
                    </a:lnTo>
                    <a:cubicBezTo>
                      <a:pt x="2415" y="4949"/>
                      <a:pt x="2578" y="5052"/>
                      <a:pt x="2738" y="5052"/>
                    </a:cubicBezTo>
                    <a:cubicBezTo>
                      <a:pt x="2830" y="5052"/>
                      <a:pt x="2922" y="5017"/>
                      <a:pt x="2999" y="4940"/>
                    </a:cubicBezTo>
                    <a:cubicBezTo>
                      <a:pt x="2894" y="4887"/>
                      <a:pt x="2841" y="4887"/>
                      <a:pt x="2841" y="4782"/>
                    </a:cubicBezTo>
                    <a:lnTo>
                      <a:pt x="2368" y="3467"/>
                    </a:lnTo>
                    <a:lnTo>
                      <a:pt x="1000" y="3362"/>
                    </a:lnTo>
                    <a:cubicBezTo>
                      <a:pt x="684" y="3309"/>
                      <a:pt x="527" y="2888"/>
                      <a:pt x="790" y="2678"/>
                    </a:cubicBezTo>
                    <a:lnTo>
                      <a:pt x="1894" y="1836"/>
                    </a:lnTo>
                    <a:lnTo>
                      <a:pt x="1631" y="468"/>
                    </a:lnTo>
                    <a:cubicBezTo>
                      <a:pt x="1631" y="311"/>
                      <a:pt x="1631" y="205"/>
                      <a:pt x="1789" y="153"/>
                    </a:cubicBezTo>
                    <a:lnTo>
                      <a:pt x="1736" y="48"/>
                    </a:lnTo>
                    <a:cubicBezTo>
                      <a:pt x="1682" y="15"/>
                      <a:pt x="1621" y="0"/>
                      <a:pt x="1559" y="0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37" name="Google Shape;37;p2"/>
            <p:cNvGrpSpPr/>
            <p:nvPr/>
          </p:nvGrpSpPr>
          <p:grpSpPr>
            <a:xfrm rot="-1856811">
              <a:off x="1565612" y="819222"/>
              <a:ext cx="1338947" cy="1025873"/>
              <a:chOff x="6015800" y="923575"/>
              <a:chExt cx="1212225" cy="937075"/>
            </a:xfrm>
          </p:grpSpPr>
          <p:sp>
            <p:nvSpPr>
              <p:cNvPr id="38" name="Google Shape;38;p2"/>
              <p:cNvSpPr/>
              <p:nvPr/>
            </p:nvSpPr>
            <p:spPr>
              <a:xfrm>
                <a:off x="6015800" y="923575"/>
                <a:ext cx="375800" cy="361850"/>
              </a:xfrm>
              <a:custGeom>
                <a:avLst/>
                <a:gdLst/>
                <a:ahLst/>
                <a:cxnLst/>
                <a:rect l="l" t="t" r="r" b="b"/>
                <a:pathLst>
                  <a:path w="15032" h="14474" extrusionOk="0">
                    <a:moveTo>
                      <a:pt x="8300" y="0"/>
                    </a:moveTo>
                    <a:cubicBezTo>
                      <a:pt x="7968" y="0"/>
                      <a:pt x="7628" y="165"/>
                      <a:pt x="7404" y="501"/>
                    </a:cubicBezTo>
                    <a:lnTo>
                      <a:pt x="5352" y="3815"/>
                    </a:lnTo>
                    <a:lnTo>
                      <a:pt x="1459" y="3447"/>
                    </a:lnTo>
                    <a:cubicBezTo>
                      <a:pt x="1438" y="3446"/>
                      <a:pt x="1416" y="3445"/>
                      <a:pt x="1395" y="3445"/>
                    </a:cubicBezTo>
                    <a:cubicBezTo>
                      <a:pt x="538" y="3445"/>
                      <a:pt x="0" y="4463"/>
                      <a:pt x="565" y="5131"/>
                    </a:cubicBezTo>
                    <a:lnTo>
                      <a:pt x="3038" y="8129"/>
                    </a:lnTo>
                    <a:lnTo>
                      <a:pt x="1459" y="11706"/>
                    </a:lnTo>
                    <a:cubicBezTo>
                      <a:pt x="1145" y="12469"/>
                      <a:pt x="1712" y="13194"/>
                      <a:pt x="2474" y="13194"/>
                    </a:cubicBezTo>
                    <a:cubicBezTo>
                      <a:pt x="2604" y="13194"/>
                      <a:pt x="2741" y="13173"/>
                      <a:pt x="2880" y="13126"/>
                    </a:cubicBezTo>
                    <a:lnTo>
                      <a:pt x="6457" y="11654"/>
                    </a:lnTo>
                    <a:lnTo>
                      <a:pt x="9455" y="14231"/>
                    </a:lnTo>
                    <a:cubicBezTo>
                      <a:pt x="9654" y="14399"/>
                      <a:pt x="9883" y="14474"/>
                      <a:pt x="10107" y="14474"/>
                    </a:cubicBezTo>
                    <a:cubicBezTo>
                      <a:pt x="10656" y="14474"/>
                      <a:pt x="11176" y="14025"/>
                      <a:pt x="11139" y="13390"/>
                    </a:cubicBezTo>
                    <a:lnTo>
                      <a:pt x="10876" y="9497"/>
                    </a:lnTo>
                    <a:lnTo>
                      <a:pt x="14242" y="7498"/>
                    </a:lnTo>
                    <a:cubicBezTo>
                      <a:pt x="15031" y="7077"/>
                      <a:pt x="14874" y="5814"/>
                      <a:pt x="13979" y="5604"/>
                    </a:cubicBezTo>
                    <a:lnTo>
                      <a:pt x="10139" y="4710"/>
                    </a:lnTo>
                    <a:lnTo>
                      <a:pt x="9298" y="870"/>
                    </a:lnTo>
                    <a:cubicBezTo>
                      <a:pt x="9177" y="297"/>
                      <a:pt x="8745" y="0"/>
                      <a:pt x="8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6024650" y="1009625"/>
                <a:ext cx="124975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4999" h="1110" extrusionOk="0">
                    <a:moveTo>
                      <a:pt x="1005" y="0"/>
                    </a:moveTo>
                    <a:cubicBezTo>
                      <a:pt x="526" y="0"/>
                      <a:pt x="148" y="348"/>
                      <a:pt x="1" y="742"/>
                    </a:cubicBezTo>
                    <a:lnTo>
                      <a:pt x="4472" y="1110"/>
                    </a:lnTo>
                    <a:lnTo>
                      <a:pt x="4998" y="373"/>
                    </a:lnTo>
                    <a:lnTo>
                      <a:pt x="1105" y="5"/>
                    </a:lnTo>
                    <a:cubicBezTo>
                      <a:pt x="1072" y="2"/>
                      <a:pt x="1038" y="0"/>
                      <a:pt x="1005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6195625" y="926500"/>
                <a:ext cx="195975" cy="361150"/>
              </a:xfrm>
              <a:custGeom>
                <a:avLst/>
                <a:gdLst/>
                <a:ahLst/>
                <a:cxnLst/>
                <a:rect l="l" t="t" r="r" b="b"/>
                <a:pathLst>
                  <a:path w="7839" h="14446" extrusionOk="0">
                    <a:moveTo>
                      <a:pt x="1045" y="1"/>
                    </a:moveTo>
                    <a:cubicBezTo>
                      <a:pt x="716" y="1"/>
                      <a:pt x="381" y="156"/>
                      <a:pt x="158" y="490"/>
                    </a:cubicBezTo>
                    <a:lnTo>
                      <a:pt x="0" y="753"/>
                    </a:lnTo>
                    <a:cubicBezTo>
                      <a:pt x="316" y="805"/>
                      <a:pt x="579" y="1068"/>
                      <a:pt x="684" y="1489"/>
                    </a:cubicBezTo>
                    <a:lnTo>
                      <a:pt x="1526" y="5277"/>
                    </a:lnTo>
                    <a:lnTo>
                      <a:pt x="5313" y="6223"/>
                    </a:lnTo>
                    <a:cubicBezTo>
                      <a:pt x="6260" y="6434"/>
                      <a:pt x="6366" y="7644"/>
                      <a:pt x="5576" y="8117"/>
                    </a:cubicBezTo>
                    <a:lnTo>
                      <a:pt x="2262" y="10116"/>
                    </a:lnTo>
                    <a:lnTo>
                      <a:pt x="2525" y="13956"/>
                    </a:lnTo>
                    <a:cubicBezTo>
                      <a:pt x="2578" y="14114"/>
                      <a:pt x="2525" y="14167"/>
                      <a:pt x="2420" y="14377"/>
                    </a:cubicBezTo>
                    <a:cubicBezTo>
                      <a:pt x="2541" y="14424"/>
                      <a:pt x="2667" y="14446"/>
                      <a:pt x="2793" y="14446"/>
                    </a:cubicBezTo>
                    <a:cubicBezTo>
                      <a:pt x="3374" y="14446"/>
                      <a:pt x="3936" y="13974"/>
                      <a:pt x="3893" y="13325"/>
                    </a:cubicBezTo>
                    <a:lnTo>
                      <a:pt x="3630" y="9432"/>
                    </a:lnTo>
                    <a:lnTo>
                      <a:pt x="6997" y="7486"/>
                    </a:lnTo>
                    <a:cubicBezTo>
                      <a:pt x="7838" y="7013"/>
                      <a:pt x="7628" y="5750"/>
                      <a:pt x="6734" y="5540"/>
                    </a:cubicBezTo>
                    <a:lnTo>
                      <a:pt x="2894" y="4645"/>
                    </a:lnTo>
                    <a:lnTo>
                      <a:pt x="2052" y="805"/>
                    </a:lnTo>
                    <a:cubicBezTo>
                      <a:pt x="1931" y="289"/>
                      <a:pt x="1494" y="1"/>
                      <a:pt x="1045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6473100" y="1159675"/>
                <a:ext cx="70100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28040" h="18149" fill="none" extrusionOk="0">
                    <a:moveTo>
                      <a:pt x="1" y="0"/>
                    </a:moveTo>
                    <a:cubicBezTo>
                      <a:pt x="11785" y="0"/>
                      <a:pt x="23252" y="7417"/>
                      <a:pt x="28039" y="18149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6475750" y="1233325"/>
                <a:ext cx="309075" cy="140725"/>
              </a:xfrm>
              <a:custGeom>
                <a:avLst/>
                <a:gdLst/>
                <a:ahLst/>
                <a:cxnLst/>
                <a:rect l="l" t="t" r="r" b="b"/>
                <a:pathLst>
                  <a:path w="12363" h="5629" fill="none" extrusionOk="0">
                    <a:moveTo>
                      <a:pt x="0" y="0"/>
                    </a:moveTo>
                    <a:cubicBezTo>
                      <a:pt x="4366" y="1157"/>
                      <a:pt x="8522" y="3051"/>
                      <a:pt x="12362" y="5629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6858450" y="1473975"/>
                <a:ext cx="84175" cy="90775"/>
              </a:xfrm>
              <a:custGeom>
                <a:avLst/>
                <a:gdLst/>
                <a:ahLst/>
                <a:cxnLst/>
                <a:rect l="l" t="t" r="r" b="b"/>
                <a:pathLst>
                  <a:path w="3367" h="3631" fill="none" extrusionOk="0">
                    <a:moveTo>
                      <a:pt x="0" y="1"/>
                    </a:moveTo>
                    <a:cubicBezTo>
                      <a:pt x="1368" y="948"/>
                      <a:pt x="2473" y="2210"/>
                      <a:pt x="3367" y="3630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6462600" y="1304325"/>
                <a:ext cx="303800" cy="409025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16361" fill="none" extrusionOk="0">
                    <a:moveTo>
                      <a:pt x="0" y="1"/>
                    </a:moveTo>
                    <a:cubicBezTo>
                      <a:pt x="6155" y="3315"/>
                      <a:pt x="10679" y="9522"/>
                      <a:pt x="12152" y="16361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6799275" y="1797500"/>
                <a:ext cx="15800" cy="6315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2526" fill="none" extrusionOk="0">
                    <a:moveTo>
                      <a:pt x="0" y="1"/>
                    </a:moveTo>
                    <a:cubicBezTo>
                      <a:pt x="210" y="842"/>
                      <a:pt x="368" y="1684"/>
                      <a:pt x="631" y="2526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6486275" y="1049200"/>
                <a:ext cx="498450" cy="86825"/>
              </a:xfrm>
              <a:custGeom>
                <a:avLst/>
                <a:gdLst/>
                <a:ahLst/>
                <a:cxnLst/>
                <a:rect l="l" t="t" r="r" b="b"/>
                <a:pathLst>
                  <a:path w="19938" h="3473" fill="none" extrusionOk="0">
                    <a:moveTo>
                      <a:pt x="0" y="1052"/>
                    </a:moveTo>
                    <a:cubicBezTo>
                      <a:pt x="6733" y="0"/>
                      <a:pt x="13677" y="842"/>
                      <a:pt x="19937" y="3472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7089900" y="1205700"/>
                <a:ext cx="59200" cy="35525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1421" fill="none" extrusionOk="0">
                    <a:moveTo>
                      <a:pt x="1" y="0"/>
                    </a:moveTo>
                    <a:cubicBezTo>
                      <a:pt x="790" y="421"/>
                      <a:pt x="1579" y="895"/>
                      <a:pt x="2368" y="1421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7216150" y="1312225"/>
                <a:ext cx="118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69" fill="none" extrusionOk="0">
                    <a:moveTo>
                      <a:pt x="1" y="0"/>
                    </a:moveTo>
                    <a:cubicBezTo>
                      <a:pt x="159" y="106"/>
                      <a:pt x="264" y="263"/>
                      <a:pt x="474" y="369"/>
                    </a:cubicBezTo>
                  </a:path>
                </a:pathLst>
              </a:custGeom>
              <a:noFill/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6989950" y="1652825"/>
                <a:ext cx="118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948" fill="none" extrusionOk="0">
                    <a:moveTo>
                      <a:pt x="1" y="1"/>
                    </a:moveTo>
                    <a:cubicBezTo>
                      <a:pt x="106" y="317"/>
                      <a:pt x="316" y="632"/>
                      <a:pt x="474" y="948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0" name="Google Shape;50;p2"/>
            <p:cNvGrpSpPr/>
            <p:nvPr/>
          </p:nvGrpSpPr>
          <p:grpSpPr>
            <a:xfrm>
              <a:off x="9272395" y="2451888"/>
              <a:ext cx="139329" cy="128300"/>
              <a:chOff x="732600" y="1890325"/>
              <a:chExt cx="138100" cy="128300"/>
            </a:xfrm>
          </p:grpSpPr>
          <p:sp>
            <p:nvSpPr>
              <p:cNvPr id="51" name="Google Shape;51;p2"/>
              <p:cNvSpPr/>
              <p:nvPr/>
            </p:nvSpPr>
            <p:spPr>
              <a:xfrm>
                <a:off x="732600" y="1890325"/>
                <a:ext cx="138100" cy="127525"/>
              </a:xfrm>
              <a:custGeom>
                <a:avLst/>
                <a:gdLst/>
                <a:ahLst/>
                <a:cxnLst/>
                <a:rect l="l" t="t" r="r" b="b"/>
                <a:pathLst>
                  <a:path w="5524" h="5101" extrusionOk="0">
                    <a:moveTo>
                      <a:pt x="1431" y="1"/>
                    </a:moveTo>
                    <a:cubicBezTo>
                      <a:pt x="1188" y="1"/>
                      <a:pt x="1025" y="229"/>
                      <a:pt x="1105" y="548"/>
                    </a:cubicBezTo>
                    <a:lnTo>
                      <a:pt x="1368" y="1916"/>
                    </a:lnTo>
                    <a:lnTo>
                      <a:pt x="263" y="2758"/>
                    </a:lnTo>
                    <a:cubicBezTo>
                      <a:pt x="0" y="2968"/>
                      <a:pt x="158" y="3389"/>
                      <a:pt x="474" y="3442"/>
                    </a:cubicBezTo>
                    <a:lnTo>
                      <a:pt x="1842" y="3547"/>
                    </a:lnTo>
                    <a:lnTo>
                      <a:pt x="2315" y="4862"/>
                    </a:lnTo>
                    <a:cubicBezTo>
                      <a:pt x="2372" y="5004"/>
                      <a:pt x="2537" y="5100"/>
                      <a:pt x="2701" y="5100"/>
                    </a:cubicBezTo>
                    <a:cubicBezTo>
                      <a:pt x="2840" y="5100"/>
                      <a:pt x="2979" y="5031"/>
                      <a:pt x="3052" y="4862"/>
                    </a:cubicBezTo>
                    <a:lnTo>
                      <a:pt x="3630" y="3652"/>
                    </a:lnTo>
                    <a:lnTo>
                      <a:pt x="4998" y="3547"/>
                    </a:lnTo>
                    <a:cubicBezTo>
                      <a:pt x="5314" y="3547"/>
                      <a:pt x="5524" y="3126"/>
                      <a:pt x="5261" y="2916"/>
                    </a:cubicBezTo>
                    <a:lnTo>
                      <a:pt x="4209" y="1969"/>
                    </a:lnTo>
                    <a:lnTo>
                      <a:pt x="4630" y="601"/>
                    </a:lnTo>
                    <a:cubicBezTo>
                      <a:pt x="4716" y="343"/>
                      <a:pt x="4486" y="86"/>
                      <a:pt x="4255" y="86"/>
                    </a:cubicBezTo>
                    <a:cubicBezTo>
                      <a:pt x="4204" y="86"/>
                      <a:pt x="4152" y="99"/>
                      <a:pt x="4104" y="128"/>
                    </a:cubicBezTo>
                    <a:lnTo>
                      <a:pt x="2841" y="864"/>
                    </a:lnTo>
                    <a:lnTo>
                      <a:pt x="1684" y="75"/>
                    </a:lnTo>
                    <a:cubicBezTo>
                      <a:pt x="1595" y="24"/>
                      <a:pt x="1509" y="1"/>
                      <a:pt x="1431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802300" y="1893750"/>
                <a:ext cx="42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1684" h="938" extrusionOk="0">
                    <a:moveTo>
                      <a:pt x="1447" y="1"/>
                    </a:moveTo>
                    <a:cubicBezTo>
                      <a:pt x="1377" y="1"/>
                      <a:pt x="1299" y="30"/>
                      <a:pt x="1210" y="96"/>
                    </a:cubicBezTo>
                    <a:lnTo>
                      <a:pt x="1" y="780"/>
                    </a:lnTo>
                    <a:lnTo>
                      <a:pt x="316" y="938"/>
                    </a:lnTo>
                    <a:lnTo>
                      <a:pt x="1684" y="148"/>
                    </a:lnTo>
                    <a:cubicBezTo>
                      <a:pt x="1623" y="57"/>
                      <a:pt x="1544" y="1"/>
                      <a:pt x="1447" y="1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732600" y="1892325"/>
                <a:ext cx="74975" cy="126300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5052" extrusionOk="0">
                    <a:moveTo>
                      <a:pt x="1559" y="0"/>
                    </a:moveTo>
                    <a:cubicBezTo>
                      <a:pt x="1320" y="0"/>
                      <a:pt x="1063" y="218"/>
                      <a:pt x="1105" y="468"/>
                    </a:cubicBezTo>
                    <a:lnTo>
                      <a:pt x="1368" y="1836"/>
                    </a:lnTo>
                    <a:lnTo>
                      <a:pt x="263" y="2678"/>
                    </a:lnTo>
                    <a:cubicBezTo>
                      <a:pt x="0" y="2888"/>
                      <a:pt x="158" y="3362"/>
                      <a:pt x="474" y="3362"/>
                    </a:cubicBezTo>
                    <a:lnTo>
                      <a:pt x="1842" y="3467"/>
                    </a:lnTo>
                    <a:lnTo>
                      <a:pt x="2315" y="4782"/>
                    </a:lnTo>
                    <a:cubicBezTo>
                      <a:pt x="2415" y="4949"/>
                      <a:pt x="2578" y="5052"/>
                      <a:pt x="2738" y="5052"/>
                    </a:cubicBezTo>
                    <a:cubicBezTo>
                      <a:pt x="2830" y="5052"/>
                      <a:pt x="2922" y="5017"/>
                      <a:pt x="2999" y="4940"/>
                    </a:cubicBezTo>
                    <a:cubicBezTo>
                      <a:pt x="2894" y="4887"/>
                      <a:pt x="2841" y="4887"/>
                      <a:pt x="2841" y="4782"/>
                    </a:cubicBezTo>
                    <a:lnTo>
                      <a:pt x="2368" y="3467"/>
                    </a:lnTo>
                    <a:lnTo>
                      <a:pt x="1000" y="3362"/>
                    </a:lnTo>
                    <a:cubicBezTo>
                      <a:pt x="684" y="3309"/>
                      <a:pt x="527" y="2888"/>
                      <a:pt x="790" y="2678"/>
                    </a:cubicBezTo>
                    <a:lnTo>
                      <a:pt x="1894" y="1836"/>
                    </a:lnTo>
                    <a:lnTo>
                      <a:pt x="1631" y="468"/>
                    </a:lnTo>
                    <a:cubicBezTo>
                      <a:pt x="1631" y="311"/>
                      <a:pt x="1631" y="205"/>
                      <a:pt x="1789" y="153"/>
                    </a:cubicBezTo>
                    <a:lnTo>
                      <a:pt x="1736" y="48"/>
                    </a:lnTo>
                    <a:cubicBezTo>
                      <a:pt x="1682" y="15"/>
                      <a:pt x="1621" y="0"/>
                      <a:pt x="1559" y="0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4" name="Google Shape;54;p2"/>
            <p:cNvGrpSpPr/>
            <p:nvPr/>
          </p:nvGrpSpPr>
          <p:grpSpPr>
            <a:xfrm>
              <a:off x="4961800" y="6288600"/>
              <a:ext cx="135369" cy="129375"/>
              <a:chOff x="2419900" y="952925"/>
              <a:chExt cx="134175" cy="129375"/>
            </a:xfrm>
          </p:grpSpPr>
          <p:sp>
            <p:nvSpPr>
              <p:cNvPr id="55" name="Google Shape;55;p2"/>
              <p:cNvSpPr/>
              <p:nvPr/>
            </p:nvSpPr>
            <p:spPr>
              <a:xfrm>
                <a:off x="2421550" y="952925"/>
                <a:ext cx="132525" cy="129375"/>
              </a:xfrm>
              <a:custGeom>
                <a:avLst/>
                <a:gdLst/>
                <a:ahLst/>
                <a:cxnLst/>
                <a:rect l="l" t="t" r="r" b="b"/>
                <a:pathLst>
                  <a:path w="5301" h="5175" extrusionOk="0">
                    <a:moveTo>
                      <a:pt x="2854" y="1"/>
                    </a:moveTo>
                    <a:cubicBezTo>
                      <a:pt x="2742" y="1"/>
                      <a:pt x="2640" y="55"/>
                      <a:pt x="2617" y="169"/>
                    </a:cubicBezTo>
                    <a:lnTo>
                      <a:pt x="1881" y="1326"/>
                    </a:lnTo>
                    <a:lnTo>
                      <a:pt x="513" y="1221"/>
                    </a:lnTo>
                    <a:cubicBezTo>
                      <a:pt x="493" y="1218"/>
                      <a:pt x="473" y="1216"/>
                      <a:pt x="453" y="1216"/>
                    </a:cubicBezTo>
                    <a:cubicBezTo>
                      <a:pt x="172" y="1216"/>
                      <a:pt x="1" y="1554"/>
                      <a:pt x="198" y="1800"/>
                    </a:cubicBezTo>
                    <a:lnTo>
                      <a:pt x="1092" y="2852"/>
                    </a:lnTo>
                    <a:lnTo>
                      <a:pt x="566" y="4167"/>
                    </a:lnTo>
                    <a:cubicBezTo>
                      <a:pt x="478" y="4431"/>
                      <a:pt x="647" y="4731"/>
                      <a:pt x="889" y="4731"/>
                    </a:cubicBezTo>
                    <a:cubicBezTo>
                      <a:pt x="937" y="4731"/>
                      <a:pt x="987" y="4719"/>
                      <a:pt x="1039" y="4693"/>
                    </a:cubicBezTo>
                    <a:lnTo>
                      <a:pt x="2354" y="4167"/>
                    </a:lnTo>
                    <a:lnTo>
                      <a:pt x="3407" y="5114"/>
                    </a:lnTo>
                    <a:cubicBezTo>
                      <a:pt x="3462" y="5155"/>
                      <a:pt x="3527" y="5175"/>
                      <a:pt x="3594" y="5175"/>
                    </a:cubicBezTo>
                    <a:cubicBezTo>
                      <a:pt x="3784" y="5175"/>
                      <a:pt x="3985" y="5018"/>
                      <a:pt x="3985" y="4746"/>
                    </a:cubicBezTo>
                    <a:lnTo>
                      <a:pt x="3880" y="3378"/>
                    </a:lnTo>
                    <a:lnTo>
                      <a:pt x="5037" y="2641"/>
                    </a:lnTo>
                    <a:cubicBezTo>
                      <a:pt x="5300" y="2536"/>
                      <a:pt x="5248" y="2063"/>
                      <a:pt x="4932" y="2010"/>
                    </a:cubicBezTo>
                    <a:lnTo>
                      <a:pt x="3512" y="1695"/>
                    </a:lnTo>
                    <a:lnTo>
                      <a:pt x="3196" y="274"/>
                    </a:lnTo>
                    <a:cubicBezTo>
                      <a:pt x="3166" y="95"/>
                      <a:pt x="3001" y="1"/>
                      <a:pt x="2854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2510650" y="995275"/>
                <a:ext cx="408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685" extrusionOk="0">
                    <a:moveTo>
                      <a:pt x="0" y="1"/>
                    </a:moveTo>
                    <a:lnTo>
                      <a:pt x="53" y="316"/>
                    </a:lnTo>
                    <a:lnTo>
                      <a:pt x="1631" y="684"/>
                    </a:lnTo>
                    <a:cubicBezTo>
                      <a:pt x="1631" y="579"/>
                      <a:pt x="1473" y="369"/>
                      <a:pt x="1368" y="31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2419900" y="952925"/>
                <a:ext cx="81575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4715" extrusionOk="0">
                    <a:moveTo>
                      <a:pt x="2910" y="1"/>
                    </a:moveTo>
                    <a:cubicBezTo>
                      <a:pt x="2791" y="1"/>
                      <a:pt x="2676" y="55"/>
                      <a:pt x="2631" y="169"/>
                    </a:cubicBezTo>
                    <a:lnTo>
                      <a:pt x="1894" y="1326"/>
                    </a:lnTo>
                    <a:lnTo>
                      <a:pt x="527" y="1221"/>
                    </a:lnTo>
                    <a:cubicBezTo>
                      <a:pt x="211" y="1221"/>
                      <a:pt x="1" y="1537"/>
                      <a:pt x="211" y="1800"/>
                    </a:cubicBezTo>
                    <a:lnTo>
                      <a:pt x="444" y="2074"/>
                    </a:lnTo>
                    <a:lnTo>
                      <a:pt x="444" y="2074"/>
                    </a:lnTo>
                    <a:cubicBezTo>
                      <a:pt x="423" y="1876"/>
                      <a:pt x="553" y="1678"/>
                      <a:pt x="745" y="1678"/>
                    </a:cubicBezTo>
                    <a:cubicBezTo>
                      <a:pt x="776" y="1678"/>
                      <a:pt x="808" y="1683"/>
                      <a:pt x="842" y="1695"/>
                    </a:cubicBezTo>
                    <a:lnTo>
                      <a:pt x="2210" y="1800"/>
                    </a:lnTo>
                    <a:lnTo>
                      <a:pt x="2946" y="642"/>
                    </a:lnTo>
                    <a:cubicBezTo>
                      <a:pt x="2999" y="485"/>
                      <a:pt x="3157" y="432"/>
                      <a:pt x="3262" y="432"/>
                    </a:cubicBezTo>
                    <a:lnTo>
                      <a:pt x="3262" y="274"/>
                    </a:lnTo>
                    <a:cubicBezTo>
                      <a:pt x="3232" y="95"/>
                      <a:pt x="3067" y="1"/>
                      <a:pt x="2910" y="1"/>
                    </a:cubicBezTo>
                    <a:close/>
                    <a:moveTo>
                      <a:pt x="444" y="2074"/>
                    </a:moveTo>
                    <a:cubicBezTo>
                      <a:pt x="452" y="2143"/>
                      <a:pt x="478" y="2212"/>
                      <a:pt x="527" y="2273"/>
                    </a:cubicBezTo>
                    <a:lnTo>
                      <a:pt x="1078" y="2921"/>
                    </a:lnTo>
                    <a:lnTo>
                      <a:pt x="1078" y="2921"/>
                    </a:lnTo>
                    <a:lnTo>
                      <a:pt x="1105" y="2852"/>
                    </a:lnTo>
                    <a:lnTo>
                      <a:pt x="444" y="2074"/>
                    </a:lnTo>
                    <a:close/>
                    <a:moveTo>
                      <a:pt x="1078" y="2921"/>
                    </a:moveTo>
                    <a:lnTo>
                      <a:pt x="579" y="4167"/>
                    </a:lnTo>
                    <a:cubicBezTo>
                      <a:pt x="486" y="4401"/>
                      <a:pt x="642" y="4636"/>
                      <a:pt x="864" y="4684"/>
                    </a:cubicBezTo>
                    <a:lnTo>
                      <a:pt x="864" y="4684"/>
                    </a:lnTo>
                    <a:cubicBezTo>
                      <a:pt x="869" y="4671"/>
                      <a:pt x="879" y="4656"/>
                      <a:pt x="895" y="4640"/>
                    </a:cubicBezTo>
                    <a:lnTo>
                      <a:pt x="1421" y="3325"/>
                    </a:lnTo>
                    <a:lnTo>
                      <a:pt x="1078" y="2921"/>
                    </a:lnTo>
                    <a:close/>
                    <a:moveTo>
                      <a:pt x="864" y="4684"/>
                    </a:moveTo>
                    <a:cubicBezTo>
                      <a:pt x="856" y="4702"/>
                      <a:pt x="861" y="4715"/>
                      <a:pt x="881" y="4715"/>
                    </a:cubicBezTo>
                    <a:cubicBezTo>
                      <a:pt x="895" y="4715"/>
                      <a:pt x="917" y="4708"/>
                      <a:pt x="947" y="4693"/>
                    </a:cubicBezTo>
                    <a:cubicBezTo>
                      <a:pt x="919" y="4693"/>
                      <a:pt x="891" y="4690"/>
                      <a:pt x="864" y="4684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8" name="Google Shape;58;p2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59" name="Google Shape;59;p2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60" name="Google Shape;60;p2"/>
            <p:cNvGrpSpPr/>
            <p:nvPr/>
          </p:nvGrpSpPr>
          <p:grpSpPr>
            <a:xfrm>
              <a:off x="73845" y="61396"/>
              <a:ext cx="10544304" cy="7425379"/>
              <a:chOff x="73845" y="61396"/>
              <a:chExt cx="10544304" cy="7425379"/>
            </a:xfrm>
          </p:grpSpPr>
          <p:grpSp>
            <p:nvGrpSpPr>
              <p:cNvPr id="61" name="Google Shape;61;p2"/>
              <p:cNvGrpSpPr/>
              <p:nvPr/>
            </p:nvGrpSpPr>
            <p:grpSpPr>
              <a:xfrm rot="10800000" flipH="1">
                <a:off x="541072" y="720094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62" name="Google Shape;62;p2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63" name="Google Shape;63;p2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64" name="Google Shape;64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5" name="Google Shape;65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" name="Google Shape;66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7" name="Google Shape;67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8" name="Google Shape;68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9" name="Google Shape;69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0" name="Google Shape;70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1" name="Google Shape;71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72" name="Google Shape;72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73" name="Google Shape;73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4" name="Google Shape;74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5" name="Google Shape;75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76" name="Google Shape;76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77" name="Google Shape;77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" name="Google Shape;78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" name="Google Shape;79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80" name="Google Shape;80;p2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81" name="Google Shape;81;p2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82" name="Google Shape;82;p2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83" name="Google Shape;83;p2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4" name="Google Shape;84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5" name="Google Shape;85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6" name="Google Shape;86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7" name="Google Shape;87;p2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8" name="Google Shape;88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9" name="Google Shape;89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90" name="Google Shape;90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91" name="Google Shape;91;p2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92" name="Google Shape;92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93" name="Google Shape;93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94" name="Google Shape;94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95" name="Google Shape;95;p2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96" name="Google Shape;96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97" name="Google Shape;97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98" name="Google Shape;98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99" name="Google Shape;99;p2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100" name="Google Shape;100;p2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01" name="Google Shape;101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02" name="Google Shape;102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03" name="Google Shape;103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04" name="Google Shape;104;p2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05" name="Google Shape;105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06" name="Google Shape;106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07" name="Google Shape;107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08" name="Google Shape;108;p2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09" name="Google Shape;109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10" name="Google Shape;110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11" name="Google Shape;111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12" name="Google Shape;112;p2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13" name="Google Shape;113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14" name="Google Shape;114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15" name="Google Shape;115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116" name="Google Shape;116;p2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117" name="Google Shape;117;p2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118" name="Google Shape;118;p2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19" name="Google Shape;119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20" name="Google Shape;120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21" name="Google Shape;121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22" name="Google Shape;122;p2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23" name="Google Shape;123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24" name="Google Shape;124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25" name="Google Shape;125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26" name="Google Shape;126;p2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27" name="Google Shape;127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28" name="Google Shape;128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29" name="Google Shape;129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30" name="Google Shape;130;p2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31" name="Google Shape;131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32" name="Google Shape;132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33" name="Google Shape;133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134" name="Google Shape;134;p2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135" name="Google Shape;135;p2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36" name="Google Shape;136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37" name="Google Shape;137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38" name="Google Shape;138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39" name="Google Shape;139;p2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40" name="Google Shape;140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41" name="Google Shape;141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42" name="Google Shape;142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43" name="Google Shape;143;p2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44" name="Google Shape;144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45" name="Google Shape;145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46" name="Google Shape;146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47" name="Google Shape;147;p2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48" name="Google Shape;148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49" name="Google Shape;149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50" name="Google Shape;150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151" name="Google Shape;151;p2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152" name="Google Shape;152;p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53" name="Google Shape;153;p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54" name="Google Shape;154;p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55" name="Google Shape;155;p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56" name="Google Shape;156;p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57" name="Google Shape;157;p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58" name="Google Shape;158;p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59" name="Google Shape;159;p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60" name="Google Shape;160;p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61" name="Google Shape;161;p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62" name="Google Shape;162;p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63" name="Google Shape;163;p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64" name="Google Shape;164;p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65" name="Google Shape;165;p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66" name="Google Shape;166;p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67" name="Google Shape;167;p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168" name="Google Shape;168;p2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169" name="Google Shape;169;p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70" name="Google Shape;170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71" name="Google Shape;171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72" name="Google Shape;172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73" name="Google Shape;173;p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74" name="Google Shape;174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75" name="Google Shape;175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76" name="Google Shape;176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177" name="Google Shape;177;p2"/>
              <p:cNvGrpSpPr/>
              <p:nvPr/>
            </p:nvGrpSpPr>
            <p:grpSpPr>
              <a:xfrm>
                <a:off x="471460" y="6139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178" name="Google Shape;178;p2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179" name="Google Shape;179;p2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180" name="Google Shape;180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81" name="Google Shape;181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82" name="Google Shape;182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83" name="Google Shape;183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184" name="Google Shape;184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85" name="Google Shape;185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86" name="Google Shape;186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87" name="Google Shape;187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188" name="Google Shape;188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89" name="Google Shape;189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90" name="Google Shape;190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91" name="Google Shape;191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192" name="Google Shape;192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93" name="Google Shape;193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94" name="Google Shape;194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95" name="Google Shape;195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196" name="Google Shape;196;p2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197" name="Google Shape;197;p2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198" name="Google Shape;198;p2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199" name="Google Shape;199;p2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00" name="Google Shape;200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01" name="Google Shape;201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02" name="Google Shape;202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03" name="Google Shape;203;p2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04" name="Google Shape;204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05" name="Google Shape;205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06" name="Google Shape;206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07" name="Google Shape;207;p2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08" name="Google Shape;208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09" name="Google Shape;209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10" name="Google Shape;210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11" name="Google Shape;211;p2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12" name="Google Shape;212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13" name="Google Shape;213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14" name="Google Shape;214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215" name="Google Shape;215;p2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16" name="Google Shape;216;p2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17" name="Google Shape;217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18" name="Google Shape;218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19" name="Google Shape;219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20" name="Google Shape;220;p2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21" name="Google Shape;221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22" name="Google Shape;222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23" name="Google Shape;223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24" name="Google Shape;224;p2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25" name="Google Shape;225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26" name="Google Shape;226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27" name="Google Shape;227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28" name="Google Shape;228;p2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29" name="Google Shape;229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30" name="Google Shape;230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31" name="Google Shape;231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232" name="Google Shape;232;p2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233" name="Google Shape;233;p2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34" name="Google Shape;234;p2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35" name="Google Shape;235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36" name="Google Shape;236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37" name="Google Shape;237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38" name="Google Shape;238;p2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39" name="Google Shape;239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0" name="Google Shape;240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1" name="Google Shape;241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2" name="Google Shape;242;p2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3" name="Google Shape;243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4" name="Google Shape;244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5" name="Google Shape;245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6" name="Google Shape;246;p2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7" name="Google Shape;247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8" name="Google Shape;248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9" name="Google Shape;249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250" name="Google Shape;250;p2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51" name="Google Shape;251;p2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2" name="Google Shape;252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3" name="Google Shape;253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4" name="Google Shape;254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5" name="Google Shape;255;p2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6" name="Google Shape;256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7" name="Google Shape;257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8" name="Google Shape;258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9" name="Google Shape;259;p2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60" name="Google Shape;260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61" name="Google Shape;261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62" name="Google Shape;262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63" name="Google Shape;263;p2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64" name="Google Shape;264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65" name="Google Shape;265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66" name="Google Shape;266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267" name="Google Shape;267;p2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268" name="Google Shape;268;p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69" name="Google Shape;269;p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70" name="Google Shape;270;p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71" name="Google Shape;271;p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72" name="Google Shape;272;p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73" name="Google Shape;273;p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74" name="Google Shape;274;p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75" name="Google Shape;275;p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76" name="Google Shape;276;p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77" name="Google Shape;277;p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78" name="Google Shape;278;p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79" name="Google Shape;279;p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80" name="Google Shape;280;p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1" name="Google Shape;281;p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2" name="Google Shape;282;p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3" name="Google Shape;283;p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284" name="Google Shape;284;p2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285" name="Google Shape;285;p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86" name="Google Shape;286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7" name="Google Shape;287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8" name="Google Shape;288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89" name="Google Shape;289;p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90" name="Google Shape;290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1" name="Google Shape;291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2" name="Google Shape;292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293" name="Google Shape;293;p2"/>
              <p:cNvGrpSpPr/>
              <p:nvPr/>
            </p:nvGrpSpPr>
            <p:grpSpPr>
              <a:xfrm>
                <a:off x="73845" y="987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294" name="Google Shape;294;p2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295" name="Google Shape;295;p2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96" name="Google Shape;296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97" name="Google Shape;297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8" name="Google Shape;298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9" name="Google Shape;299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00" name="Google Shape;300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01" name="Google Shape;301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2" name="Google Shape;302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3" name="Google Shape;303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04" name="Google Shape;304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05" name="Google Shape;305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6" name="Google Shape;306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7" name="Google Shape;307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08" name="Google Shape;308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09" name="Google Shape;309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10" name="Google Shape;310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11" name="Google Shape;311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312" name="Google Shape;312;p2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13" name="Google Shape;313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14" name="Google Shape;314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15" name="Google Shape;315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16" name="Google Shape;316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17" name="Google Shape;317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18" name="Google Shape;318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19" name="Google Shape;319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20" name="Google Shape;320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21" name="Google Shape;321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22" name="Google Shape;322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23" name="Google Shape;323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24" name="Google Shape;324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25" name="Google Shape;325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26" name="Google Shape;326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27" name="Google Shape;327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28" name="Google Shape;328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329" name="Google Shape;329;p2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330" name="Google Shape;330;p2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31" name="Google Shape;331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32" name="Google Shape;332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3" name="Google Shape;333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4" name="Google Shape;334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35" name="Google Shape;335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36" name="Google Shape;336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7" name="Google Shape;337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8" name="Google Shape;338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39" name="Google Shape;339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40" name="Google Shape;340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1" name="Google Shape;341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2" name="Google Shape;342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43" name="Google Shape;343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44" name="Google Shape;344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5" name="Google Shape;345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6" name="Google Shape;346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347" name="Google Shape;347;p2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48" name="Google Shape;348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49" name="Google Shape;349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50" name="Google Shape;350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51" name="Google Shape;351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52" name="Google Shape;352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53" name="Google Shape;353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54" name="Google Shape;354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55" name="Google Shape;355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56" name="Google Shape;356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57" name="Google Shape;357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58" name="Google Shape;358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59" name="Google Shape;359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60" name="Google Shape;360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61" name="Google Shape;361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62" name="Google Shape;362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63" name="Google Shape;363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364" name="Google Shape;364;p2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65" name="Google Shape;365;p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6" name="Google Shape;366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7" name="Google Shape;367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8" name="Google Shape;368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9" name="Google Shape;369;p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70" name="Google Shape;370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71" name="Google Shape;371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72" name="Google Shape;372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73" name="Google Shape;373;p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74" name="Google Shape;374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75" name="Google Shape;375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76" name="Google Shape;376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77" name="Google Shape;377;p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78" name="Google Shape;378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79" name="Google Shape;379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80" name="Google Shape;380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81" name="Google Shape;381;p2"/>
              <p:cNvGrpSpPr/>
              <p:nvPr/>
            </p:nvGrpSpPr>
            <p:grpSpPr>
              <a:xfrm>
                <a:off x="10332320" y="1452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382" name="Google Shape;382;p2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383" name="Google Shape;383;p2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84" name="Google Shape;384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85" name="Google Shape;385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6" name="Google Shape;386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7" name="Google Shape;387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88" name="Google Shape;388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89" name="Google Shape;389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0" name="Google Shape;390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1" name="Google Shape;391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92" name="Google Shape;392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3" name="Google Shape;393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4" name="Google Shape;394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5" name="Google Shape;395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96" name="Google Shape;396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7" name="Google Shape;397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8" name="Google Shape;398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9" name="Google Shape;399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400" name="Google Shape;400;p2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401" name="Google Shape;401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2" name="Google Shape;402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3" name="Google Shape;403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4" name="Google Shape;404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5" name="Google Shape;405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6" name="Google Shape;406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7" name="Google Shape;407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8" name="Google Shape;408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9" name="Google Shape;409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10" name="Google Shape;410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1" name="Google Shape;411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2" name="Google Shape;412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13" name="Google Shape;413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14" name="Google Shape;414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5" name="Google Shape;415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6" name="Google Shape;416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417" name="Google Shape;417;p2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418" name="Google Shape;418;p2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419" name="Google Shape;419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20" name="Google Shape;420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21" name="Google Shape;421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22" name="Google Shape;422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23" name="Google Shape;423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24" name="Google Shape;424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25" name="Google Shape;425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26" name="Google Shape;426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27" name="Google Shape;427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28" name="Google Shape;428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29" name="Google Shape;429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30" name="Google Shape;430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31" name="Google Shape;431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32" name="Google Shape;432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33" name="Google Shape;433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34" name="Google Shape;434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435" name="Google Shape;435;p2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436" name="Google Shape;436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37" name="Google Shape;437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38" name="Google Shape;438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39" name="Google Shape;439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40" name="Google Shape;440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41" name="Google Shape;441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42" name="Google Shape;442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43" name="Google Shape;443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44" name="Google Shape;444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45" name="Google Shape;445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46" name="Google Shape;446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47" name="Google Shape;447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48" name="Google Shape;448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49" name="Google Shape;449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50" name="Google Shape;450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51" name="Google Shape;451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452" name="Google Shape;452;p2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453" name="Google Shape;453;p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54" name="Google Shape;454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55" name="Google Shape;455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56" name="Google Shape;456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457" name="Google Shape;457;p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58" name="Google Shape;458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59" name="Google Shape;459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60" name="Google Shape;460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461" name="Google Shape;461;p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62" name="Google Shape;462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63" name="Google Shape;463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64" name="Google Shape;464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465" name="Google Shape;465;p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66" name="Google Shape;466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67" name="Google Shape;467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68" name="Google Shape;468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469" name="Google Shape;469;p2"/>
          <p:cNvGrpSpPr/>
          <p:nvPr/>
        </p:nvGrpSpPr>
        <p:grpSpPr>
          <a:xfrm>
            <a:off x="7203693" y="131696"/>
            <a:ext cx="3622677" cy="3379369"/>
            <a:chOff x="3123500" y="607850"/>
            <a:chExt cx="2692075" cy="3186025"/>
          </a:xfrm>
        </p:grpSpPr>
        <p:sp>
          <p:nvSpPr>
            <p:cNvPr id="470" name="Google Shape;470;p2"/>
            <p:cNvSpPr/>
            <p:nvPr/>
          </p:nvSpPr>
          <p:spPr>
            <a:xfrm>
              <a:off x="3123500" y="1218850"/>
              <a:ext cx="2050300" cy="2575025"/>
            </a:xfrm>
            <a:custGeom>
              <a:avLst/>
              <a:gdLst/>
              <a:ahLst/>
              <a:cxnLst/>
              <a:rect l="l" t="t" r="r" b="b"/>
              <a:pathLst>
                <a:path w="82012" h="103001" extrusionOk="0">
                  <a:moveTo>
                    <a:pt x="60180" y="0"/>
                  </a:moveTo>
                  <a:lnTo>
                    <a:pt x="0" y="79328"/>
                  </a:lnTo>
                  <a:lnTo>
                    <a:pt x="73226" y="103001"/>
                  </a:lnTo>
                  <a:lnTo>
                    <a:pt x="82011" y="6366"/>
                  </a:lnTo>
                  <a:lnTo>
                    <a:pt x="60180" y="0"/>
                  </a:lnTo>
                  <a:close/>
                </a:path>
              </a:pathLst>
            </a:custGeom>
            <a:gradFill>
              <a:gsLst>
                <a:gs pos="0">
                  <a:srgbClr val="7BB8EF">
                    <a:alpha val="34117"/>
                    <a:alpha val="34080"/>
                  </a:srgbClr>
                </a:gs>
                <a:gs pos="68000">
                  <a:srgbClr val="FFFFFF">
                    <a:alpha val="0"/>
                    <a:alpha val="34080"/>
                  </a:srgbClr>
                </a:gs>
                <a:gs pos="100000">
                  <a:srgbClr val="FFFFFF">
                    <a:alpha val="0"/>
                    <a:alpha val="340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371550" y="1058400"/>
              <a:ext cx="1158650" cy="464150"/>
            </a:xfrm>
            <a:custGeom>
              <a:avLst/>
              <a:gdLst/>
              <a:ahLst/>
              <a:cxnLst/>
              <a:rect l="l" t="t" r="r" b="b"/>
              <a:pathLst>
                <a:path w="46346" h="18566" extrusionOk="0">
                  <a:moveTo>
                    <a:pt x="1421" y="1"/>
                  </a:moveTo>
                  <a:cubicBezTo>
                    <a:pt x="1421" y="1"/>
                    <a:pt x="947" y="1053"/>
                    <a:pt x="895" y="1316"/>
                  </a:cubicBezTo>
                  <a:cubicBezTo>
                    <a:pt x="0" y="3841"/>
                    <a:pt x="9364" y="9469"/>
                    <a:pt x="21831" y="13888"/>
                  </a:cubicBezTo>
                  <a:cubicBezTo>
                    <a:pt x="30226" y="16876"/>
                    <a:pt x="37875" y="18565"/>
                    <a:pt x="42225" y="18565"/>
                  </a:cubicBezTo>
                  <a:cubicBezTo>
                    <a:pt x="44308" y="18565"/>
                    <a:pt x="45635" y="18178"/>
                    <a:pt x="45924" y="17360"/>
                  </a:cubicBezTo>
                  <a:cubicBezTo>
                    <a:pt x="46030" y="17097"/>
                    <a:pt x="46345" y="16150"/>
                    <a:pt x="46345" y="16150"/>
                  </a:cubicBezTo>
                  <a:cubicBezTo>
                    <a:pt x="46345" y="16150"/>
                    <a:pt x="36193" y="8838"/>
                    <a:pt x="25040" y="4788"/>
                  </a:cubicBezTo>
                  <a:cubicBezTo>
                    <a:pt x="13783" y="790"/>
                    <a:pt x="1421" y="1"/>
                    <a:pt x="14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191375" y="859825"/>
              <a:ext cx="1591325" cy="635350"/>
            </a:xfrm>
            <a:custGeom>
              <a:avLst/>
              <a:gdLst/>
              <a:ahLst/>
              <a:cxnLst/>
              <a:rect l="l" t="t" r="r" b="b"/>
              <a:pathLst>
                <a:path w="63653" h="25414" extrusionOk="0">
                  <a:moveTo>
                    <a:pt x="1947" y="0"/>
                  </a:moveTo>
                  <a:cubicBezTo>
                    <a:pt x="1947" y="0"/>
                    <a:pt x="1421" y="1315"/>
                    <a:pt x="1263" y="1684"/>
                  </a:cubicBezTo>
                  <a:cubicBezTo>
                    <a:pt x="0" y="5156"/>
                    <a:pt x="12889" y="12888"/>
                    <a:pt x="29985" y="18991"/>
                  </a:cubicBezTo>
                  <a:cubicBezTo>
                    <a:pt x="41542" y="23116"/>
                    <a:pt x="52090" y="25414"/>
                    <a:pt x="58069" y="25414"/>
                  </a:cubicBezTo>
                  <a:cubicBezTo>
                    <a:pt x="60935" y="25414"/>
                    <a:pt x="62751" y="24886"/>
                    <a:pt x="63126" y="23778"/>
                  </a:cubicBezTo>
                  <a:cubicBezTo>
                    <a:pt x="63284" y="23462"/>
                    <a:pt x="63652" y="22094"/>
                    <a:pt x="63652" y="22094"/>
                  </a:cubicBezTo>
                  <a:cubicBezTo>
                    <a:pt x="63652" y="22094"/>
                    <a:pt x="49712" y="12047"/>
                    <a:pt x="34404" y="6576"/>
                  </a:cubicBezTo>
                  <a:cubicBezTo>
                    <a:pt x="19043" y="1052"/>
                    <a:pt x="1947" y="0"/>
                    <a:pt x="19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204525" y="822275"/>
              <a:ext cx="1611050" cy="635350"/>
            </a:xfrm>
            <a:custGeom>
              <a:avLst/>
              <a:gdLst/>
              <a:ahLst/>
              <a:cxnLst/>
              <a:rect l="l" t="t" r="r" b="b"/>
              <a:pathLst>
                <a:path w="64442" h="25414" extrusionOk="0">
                  <a:moveTo>
                    <a:pt x="6360" y="1"/>
                  </a:moveTo>
                  <a:cubicBezTo>
                    <a:pt x="3484" y="1"/>
                    <a:pt x="1655" y="535"/>
                    <a:pt x="1263" y="1660"/>
                  </a:cubicBezTo>
                  <a:cubicBezTo>
                    <a:pt x="0" y="5079"/>
                    <a:pt x="12889" y="12865"/>
                    <a:pt x="29985" y="18967"/>
                  </a:cubicBezTo>
                  <a:cubicBezTo>
                    <a:pt x="41541" y="23091"/>
                    <a:pt x="52087" y="25413"/>
                    <a:pt x="58082" y="25413"/>
                  </a:cubicBezTo>
                  <a:cubicBezTo>
                    <a:pt x="60958" y="25413"/>
                    <a:pt x="62787" y="24879"/>
                    <a:pt x="63179" y="23754"/>
                  </a:cubicBezTo>
                  <a:cubicBezTo>
                    <a:pt x="64442" y="20282"/>
                    <a:pt x="51553" y="12549"/>
                    <a:pt x="34457" y="6447"/>
                  </a:cubicBezTo>
                  <a:cubicBezTo>
                    <a:pt x="22901" y="2323"/>
                    <a:pt x="12356" y="1"/>
                    <a:pt x="63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592475" y="607850"/>
              <a:ext cx="961400" cy="637325"/>
            </a:xfrm>
            <a:custGeom>
              <a:avLst/>
              <a:gdLst/>
              <a:ahLst/>
              <a:cxnLst/>
              <a:rect l="l" t="t" r="r" b="b"/>
              <a:pathLst>
                <a:path w="38456" h="25493" extrusionOk="0">
                  <a:moveTo>
                    <a:pt x="17992" y="1"/>
                  </a:moveTo>
                  <a:cubicBezTo>
                    <a:pt x="10272" y="1"/>
                    <a:pt x="2889" y="5031"/>
                    <a:pt x="1" y="13025"/>
                  </a:cubicBezTo>
                  <a:cubicBezTo>
                    <a:pt x="10469" y="19969"/>
                    <a:pt x="22358" y="24230"/>
                    <a:pt x="34878" y="25492"/>
                  </a:cubicBezTo>
                  <a:cubicBezTo>
                    <a:pt x="38455" y="15392"/>
                    <a:pt x="33615" y="4451"/>
                    <a:pt x="23936" y="1031"/>
                  </a:cubicBezTo>
                  <a:cubicBezTo>
                    <a:pt x="21980" y="332"/>
                    <a:pt x="19975" y="1"/>
                    <a:pt x="179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592475" y="607850"/>
              <a:ext cx="961400" cy="637325"/>
            </a:xfrm>
            <a:custGeom>
              <a:avLst/>
              <a:gdLst/>
              <a:ahLst/>
              <a:cxnLst/>
              <a:rect l="l" t="t" r="r" b="b"/>
              <a:pathLst>
                <a:path w="38456" h="25493" extrusionOk="0">
                  <a:moveTo>
                    <a:pt x="17992" y="1"/>
                  </a:moveTo>
                  <a:cubicBezTo>
                    <a:pt x="10272" y="1"/>
                    <a:pt x="2889" y="5031"/>
                    <a:pt x="1" y="13025"/>
                  </a:cubicBezTo>
                  <a:cubicBezTo>
                    <a:pt x="10469" y="19969"/>
                    <a:pt x="22358" y="24230"/>
                    <a:pt x="34878" y="25492"/>
                  </a:cubicBezTo>
                  <a:cubicBezTo>
                    <a:pt x="38455" y="15392"/>
                    <a:pt x="33615" y="4451"/>
                    <a:pt x="23936" y="1031"/>
                  </a:cubicBezTo>
                  <a:cubicBezTo>
                    <a:pt x="21980" y="332"/>
                    <a:pt x="19975" y="1"/>
                    <a:pt x="179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5173775" y="627050"/>
              <a:ext cx="378775" cy="618125"/>
            </a:xfrm>
            <a:custGeom>
              <a:avLst/>
              <a:gdLst/>
              <a:ahLst/>
              <a:cxnLst/>
              <a:rect l="l" t="t" r="r" b="b"/>
              <a:pathLst>
                <a:path w="15151" h="24725" extrusionOk="0">
                  <a:moveTo>
                    <a:pt x="0" y="0"/>
                  </a:moveTo>
                  <a:lnTo>
                    <a:pt x="0" y="0"/>
                  </a:lnTo>
                  <a:cubicBezTo>
                    <a:pt x="2157" y="1368"/>
                    <a:pt x="4051" y="3156"/>
                    <a:pt x="5576" y="5155"/>
                  </a:cubicBezTo>
                  <a:cubicBezTo>
                    <a:pt x="9732" y="10837"/>
                    <a:pt x="8838" y="18201"/>
                    <a:pt x="5366" y="23778"/>
                  </a:cubicBezTo>
                  <a:cubicBezTo>
                    <a:pt x="7418" y="24198"/>
                    <a:pt x="9522" y="24514"/>
                    <a:pt x="11626" y="24724"/>
                  </a:cubicBezTo>
                  <a:cubicBezTo>
                    <a:pt x="15151" y="14624"/>
                    <a:pt x="10311" y="3735"/>
                    <a:pt x="684" y="263"/>
                  </a:cubicBezTo>
                  <a:cubicBezTo>
                    <a:pt x="421" y="158"/>
                    <a:pt x="263" y="105"/>
                    <a:pt x="0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4592475" y="608625"/>
              <a:ext cx="437975" cy="381425"/>
            </a:xfrm>
            <a:custGeom>
              <a:avLst/>
              <a:gdLst/>
              <a:ahLst/>
              <a:cxnLst/>
              <a:rect l="l" t="t" r="r" b="b"/>
              <a:pathLst>
                <a:path w="17519" h="15257" extrusionOk="0">
                  <a:moveTo>
                    <a:pt x="17518" y="1"/>
                  </a:moveTo>
                  <a:cubicBezTo>
                    <a:pt x="9943" y="211"/>
                    <a:pt x="2842" y="5209"/>
                    <a:pt x="1" y="13099"/>
                  </a:cubicBezTo>
                  <a:cubicBezTo>
                    <a:pt x="1106" y="13836"/>
                    <a:pt x="2316" y="14572"/>
                    <a:pt x="3525" y="15256"/>
                  </a:cubicBezTo>
                  <a:cubicBezTo>
                    <a:pt x="6208" y="8260"/>
                    <a:pt x="10838" y="1211"/>
                    <a:pt x="17518" y="1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5524900" y="1287850"/>
              <a:ext cx="123650" cy="62525"/>
            </a:xfrm>
            <a:custGeom>
              <a:avLst/>
              <a:gdLst/>
              <a:ahLst/>
              <a:cxnLst/>
              <a:rect l="l" t="t" r="r" b="b"/>
              <a:pathLst>
                <a:path w="4946" h="2501" extrusionOk="0">
                  <a:moveTo>
                    <a:pt x="1678" y="1"/>
                  </a:moveTo>
                  <a:cubicBezTo>
                    <a:pt x="851" y="1"/>
                    <a:pt x="181" y="334"/>
                    <a:pt x="1" y="765"/>
                  </a:cubicBezTo>
                  <a:cubicBezTo>
                    <a:pt x="1" y="765"/>
                    <a:pt x="948" y="1554"/>
                    <a:pt x="2158" y="2027"/>
                  </a:cubicBezTo>
                  <a:cubicBezTo>
                    <a:pt x="3473" y="2501"/>
                    <a:pt x="4683" y="2501"/>
                    <a:pt x="4683" y="2501"/>
                  </a:cubicBezTo>
                  <a:cubicBezTo>
                    <a:pt x="4946" y="1817"/>
                    <a:pt x="4157" y="712"/>
                    <a:pt x="2894" y="239"/>
                  </a:cubicBezTo>
                  <a:cubicBezTo>
                    <a:pt x="2477" y="72"/>
                    <a:pt x="2061" y="1"/>
                    <a:pt x="16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5261875" y="1275650"/>
              <a:ext cx="136800" cy="67050"/>
            </a:xfrm>
            <a:custGeom>
              <a:avLst/>
              <a:gdLst/>
              <a:ahLst/>
              <a:cxnLst/>
              <a:rect l="l" t="t" r="r" b="b"/>
              <a:pathLst>
                <a:path w="5472" h="2682" extrusionOk="0">
                  <a:moveTo>
                    <a:pt x="1971" y="0"/>
                  </a:moveTo>
                  <a:cubicBezTo>
                    <a:pt x="1005" y="0"/>
                    <a:pt x="187" y="364"/>
                    <a:pt x="1" y="885"/>
                  </a:cubicBezTo>
                  <a:cubicBezTo>
                    <a:pt x="1" y="885"/>
                    <a:pt x="1000" y="1726"/>
                    <a:pt x="2421" y="2252"/>
                  </a:cubicBezTo>
                  <a:cubicBezTo>
                    <a:pt x="3473" y="2628"/>
                    <a:pt x="4444" y="2682"/>
                    <a:pt x="4914" y="2682"/>
                  </a:cubicBezTo>
                  <a:cubicBezTo>
                    <a:pt x="5101" y="2682"/>
                    <a:pt x="5209" y="2673"/>
                    <a:pt x="5209" y="2673"/>
                  </a:cubicBezTo>
                  <a:cubicBezTo>
                    <a:pt x="5472" y="1989"/>
                    <a:pt x="4683" y="727"/>
                    <a:pt x="3210" y="201"/>
                  </a:cubicBezTo>
                  <a:cubicBezTo>
                    <a:pt x="2795" y="62"/>
                    <a:pt x="2370" y="0"/>
                    <a:pt x="19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4382075" y="879725"/>
              <a:ext cx="123650" cy="62975"/>
            </a:xfrm>
            <a:custGeom>
              <a:avLst/>
              <a:gdLst/>
              <a:ahLst/>
              <a:cxnLst/>
              <a:rect l="l" t="t" r="r" b="b"/>
              <a:pathLst>
                <a:path w="4946" h="2519" extrusionOk="0">
                  <a:moveTo>
                    <a:pt x="1701" y="1"/>
                  </a:moveTo>
                  <a:cubicBezTo>
                    <a:pt x="860" y="1"/>
                    <a:pt x="185" y="340"/>
                    <a:pt x="0" y="782"/>
                  </a:cubicBezTo>
                  <a:cubicBezTo>
                    <a:pt x="0" y="782"/>
                    <a:pt x="842" y="1571"/>
                    <a:pt x="2157" y="2045"/>
                  </a:cubicBezTo>
                  <a:cubicBezTo>
                    <a:pt x="3472" y="2518"/>
                    <a:pt x="4682" y="2518"/>
                    <a:pt x="4682" y="2518"/>
                  </a:cubicBezTo>
                  <a:cubicBezTo>
                    <a:pt x="4945" y="1782"/>
                    <a:pt x="4156" y="677"/>
                    <a:pt x="2841" y="204"/>
                  </a:cubicBezTo>
                  <a:cubicBezTo>
                    <a:pt x="2448" y="62"/>
                    <a:pt x="2059" y="1"/>
                    <a:pt x="17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4579325" y="1031750"/>
              <a:ext cx="136800" cy="68800"/>
            </a:xfrm>
            <a:custGeom>
              <a:avLst/>
              <a:gdLst/>
              <a:ahLst/>
              <a:cxnLst/>
              <a:rect l="l" t="t" r="r" b="b"/>
              <a:pathLst>
                <a:path w="5472" h="2752" extrusionOk="0">
                  <a:moveTo>
                    <a:pt x="1888" y="0"/>
                  </a:moveTo>
                  <a:cubicBezTo>
                    <a:pt x="966" y="0"/>
                    <a:pt x="185" y="376"/>
                    <a:pt x="1" y="856"/>
                  </a:cubicBezTo>
                  <a:cubicBezTo>
                    <a:pt x="1" y="856"/>
                    <a:pt x="1000" y="1750"/>
                    <a:pt x="2473" y="2276"/>
                  </a:cubicBezTo>
                  <a:cubicBezTo>
                    <a:pt x="3657" y="2715"/>
                    <a:pt x="4767" y="2751"/>
                    <a:pt x="5105" y="2751"/>
                  </a:cubicBezTo>
                  <a:cubicBezTo>
                    <a:pt x="5172" y="2751"/>
                    <a:pt x="5209" y="2750"/>
                    <a:pt x="5209" y="2750"/>
                  </a:cubicBezTo>
                  <a:cubicBezTo>
                    <a:pt x="5472" y="2013"/>
                    <a:pt x="4578" y="751"/>
                    <a:pt x="3105" y="225"/>
                  </a:cubicBezTo>
                  <a:cubicBezTo>
                    <a:pt x="2697" y="68"/>
                    <a:pt x="2279" y="0"/>
                    <a:pt x="1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4914700" y="1183600"/>
              <a:ext cx="136800" cy="68175"/>
            </a:xfrm>
            <a:custGeom>
              <a:avLst/>
              <a:gdLst/>
              <a:ahLst/>
              <a:cxnLst/>
              <a:rect l="l" t="t" r="r" b="b"/>
              <a:pathLst>
                <a:path w="5472" h="2727" extrusionOk="0">
                  <a:moveTo>
                    <a:pt x="1947" y="0"/>
                  </a:moveTo>
                  <a:cubicBezTo>
                    <a:pt x="978" y="0"/>
                    <a:pt x="186" y="363"/>
                    <a:pt x="0" y="884"/>
                  </a:cubicBezTo>
                  <a:cubicBezTo>
                    <a:pt x="0" y="884"/>
                    <a:pt x="1000" y="1726"/>
                    <a:pt x="2473" y="2252"/>
                  </a:cubicBezTo>
                  <a:cubicBezTo>
                    <a:pt x="3656" y="2690"/>
                    <a:pt x="4767" y="2727"/>
                    <a:pt x="5104" y="2727"/>
                  </a:cubicBezTo>
                  <a:cubicBezTo>
                    <a:pt x="5172" y="2727"/>
                    <a:pt x="5208" y="2725"/>
                    <a:pt x="5208" y="2725"/>
                  </a:cubicBezTo>
                  <a:cubicBezTo>
                    <a:pt x="5471" y="1989"/>
                    <a:pt x="4682" y="727"/>
                    <a:pt x="3209" y="200"/>
                  </a:cubicBezTo>
                  <a:cubicBezTo>
                    <a:pt x="2778" y="62"/>
                    <a:pt x="2348" y="0"/>
                    <a:pt x="19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83" name="Google Shape;483;p2"/>
          <p:cNvGrpSpPr/>
          <p:nvPr/>
        </p:nvGrpSpPr>
        <p:grpSpPr>
          <a:xfrm>
            <a:off x="8822363" y="4761837"/>
            <a:ext cx="2982353" cy="2107812"/>
            <a:chOff x="2130575" y="4054150"/>
            <a:chExt cx="1526875" cy="1369175"/>
          </a:xfrm>
        </p:grpSpPr>
        <p:sp>
          <p:nvSpPr>
            <p:cNvPr id="484" name="Google Shape;484;p2"/>
            <p:cNvSpPr/>
            <p:nvPr/>
          </p:nvSpPr>
          <p:spPr>
            <a:xfrm>
              <a:off x="3123500" y="4200050"/>
              <a:ext cx="422175" cy="528900"/>
            </a:xfrm>
            <a:custGeom>
              <a:avLst/>
              <a:gdLst/>
              <a:ahLst/>
              <a:cxnLst/>
              <a:rect l="l" t="t" r="r" b="b"/>
              <a:pathLst>
                <a:path w="16887" h="21156" extrusionOk="0">
                  <a:moveTo>
                    <a:pt x="13715" y="0"/>
                  </a:moveTo>
                  <a:cubicBezTo>
                    <a:pt x="13650" y="0"/>
                    <a:pt x="13585" y="3"/>
                    <a:pt x="13520" y="8"/>
                  </a:cubicBezTo>
                  <a:cubicBezTo>
                    <a:pt x="12152" y="60"/>
                    <a:pt x="11100" y="1323"/>
                    <a:pt x="11258" y="2690"/>
                  </a:cubicBezTo>
                  <a:cubicBezTo>
                    <a:pt x="11310" y="2743"/>
                    <a:pt x="11626" y="8477"/>
                    <a:pt x="8996" y="11528"/>
                  </a:cubicBezTo>
                  <a:cubicBezTo>
                    <a:pt x="7312" y="13422"/>
                    <a:pt x="3262" y="15421"/>
                    <a:pt x="1841" y="15999"/>
                  </a:cubicBezTo>
                  <a:cubicBezTo>
                    <a:pt x="579" y="16525"/>
                    <a:pt x="0" y="18051"/>
                    <a:pt x="526" y="19366"/>
                  </a:cubicBezTo>
                  <a:cubicBezTo>
                    <a:pt x="944" y="20410"/>
                    <a:pt x="2024" y="21156"/>
                    <a:pt x="3084" y="21156"/>
                  </a:cubicBezTo>
                  <a:cubicBezTo>
                    <a:pt x="3359" y="21156"/>
                    <a:pt x="3633" y="21105"/>
                    <a:pt x="3893" y="20997"/>
                  </a:cubicBezTo>
                  <a:cubicBezTo>
                    <a:pt x="4524" y="20734"/>
                    <a:pt x="10100" y="18156"/>
                    <a:pt x="12836" y="15000"/>
                  </a:cubicBezTo>
                  <a:cubicBezTo>
                    <a:pt x="16886" y="10318"/>
                    <a:pt x="16255" y="2638"/>
                    <a:pt x="16255" y="2322"/>
                  </a:cubicBezTo>
                  <a:cubicBezTo>
                    <a:pt x="16105" y="1018"/>
                    <a:pt x="15045" y="0"/>
                    <a:pt x="137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130575" y="4693650"/>
              <a:ext cx="614175" cy="277850"/>
            </a:xfrm>
            <a:custGeom>
              <a:avLst/>
              <a:gdLst/>
              <a:ahLst/>
              <a:cxnLst/>
              <a:rect l="l" t="t" r="r" b="b"/>
              <a:pathLst>
                <a:path w="24567" h="11114" extrusionOk="0">
                  <a:moveTo>
                    <a:pt x="2841" y="1"/>
                  </a:moveTo>
                  <a:cubicBezTo>
                    <a:pt x="2308" y="1"/>
                    <a:pt x="1772" y="169"/>
                    <a:pt x="1316" y="516"/>
                  </a:cubicBezTo>
                  <a:cubicBezTo>
                    <a:pt x="211" y="1358"/>
                    <a:pt x="1" y="2936"/>
                    <a:pt x="842" y="3988"/>
                  </a:cubicBezTo>
                  <a:cubicBezTo>
                    <a:pt x="1053" y="4251"/>
                    <a:pt x="5787" y="10301"/>
                    <a:pt x="11889" y="11037"/>
                  </a:cubicBezTo>
                  <a:cubicBezTo>
                    <a:pt x="12371" y="11090"/>
                    <a:pt x="12872" y="11113"/>
                    <a:pt x="13381" y="11113"/>
                  </a:cubicBezTo>
                  <a:cubicBezTo>
                    <a:pt x="17482" y="11113"/>
                    <a:pt x="22164" y="9594"/>
                    <a:pt x="22726" y="9407"/>
                  </a:cubicBezTo>
                  <a:cubicBezTo>
                    <a:pt x="23988" y="8881"/>
                    <a:pt x="24567" y="7197"/>
                    <a:pt x="24094" y="5987"/>
                  </a:cubicBezTo>
                  <a:cubicBezTo>
                    <a:pt x="23760" y="4944"/>
                    <a:pt x="22731" y="4265"/>
                    <a:pt x="21663" y="4265"/>
                  </a:cubicBezTo>
                  <a:cubicBezTo>
                    <a:pt x="21385" y="4265"/>
                    <a:pt x="21104" y="4311"/>
                    <a:pt x="20832" y="4409"/>
                  </a:cubicBezTo>
                  <a:cubicBezTo>
                    <a:pt x="19561" y="4880"/>
                    <a:pt x="15972" y="5983"/>
                    <a:pt x="13346" y="5983"/>
                  </a:cubicBezTo>
                  <a:cubicBezTo>
                    <a:pt x="13038" y="5983"/>
                    <a:pt x="12744" y="5968"/>
                    <a:pt x="12468" y="5935"/>
                  </a:cubicBezTo>
                  <a:cubicBezTo>
                    <a:pt x="8470" y="5461"/>
                    <a:pt x="4945" y="990"/>
                    <a:pt x="4840" y="990"/>
                  </a:cubicBezTo>
                  <a:cubicBezTo>
                    <a:pt x="4346" y="341"/>
                    <a:pt x="3598" y="1"/>
                    <a:pt x="28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409375" y="4054150"/>
              <a:ext cx="1248075" cy="1369175"/>
            </a:xfrm>
            <a:custGeom>
              <a:avLst/>
              <a:gdLst/>
              <a:ahLst/>
              <a:cxnLst/>
              <a:rect l="l" t="t" r="r" b="b"/>
              <a:pathLst>
                <a:path w="49923" h="54767" extrusionOk="0">
                  <a:moveTo>
                    <a:pt x="15118" y="1"/>
                  </a:moveTo>
                  <a:cubicBezTo>
                    <a:pt x="13475" y="1"/>
                    <a:pt x="11831" y="258"/>
                    <a:pt x="10259" y="793"/>
                  </a:cubicBezTo>
                  <a:cubicBezTo>
                    <a:pt x="2789" y="3371"/>
                    <a:pt x="1" y="12314"/>
                    <a:pt x="1579" y="19310"/>
                  </a:cubicBezTo>
                  <a:cubicBezTo>
                    <a:pt x="4314" y="29253"/>
                    <a:pt x="8628" y="45192"/>
                    <a:pt x="12205" y="54766"/>
                  </a:cubicBezTo>
                  <a:lnTo>
                    <a:pt x="49923" y="54766"/>
                  </a:lnTo>
                  <a:cubicBezTo>
                    <a:pt x="49923" y="54766"/>
                    <a:pt x="48345" y="50189"/>
                    <a:pt x="46398" y="45245"/>
                  </a:cubicBezTo>
                  <a:cubicBezTo>
                    <a:pt x="41296" y="32672"/>
                    <a:pt x="35404" y="20573"/>
                    <a:pt x="29196" y="8632"/>
                  </a:cubicBezTo>
                  <a:cubicBezTo>
                    <a:pt x="26657" y="3184"/>
                    <a:pt x="20896" y="1"/>
                    <a:pt x="151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2611900" y="4605225"/>
              <a:ext cx="641825" cy="388175"/>
            </a:xfrm>
            <a:custGeom>
              <a:avLst/>
              <a:gdLst/>
              <a:ahLst/>
              <a:cxnLst/>
              <a:rect l="l" t="t" r="r" b="b"/>
              <a:pathLst>
                <a:path w="25673" h="15527" extrusionOk="0">
                  <a:moveTo>
                    <a:pt x="21690" y="1"/>
                  </a:moveTo>
                  <a:cubicBezTo>
                    <a:pt x="19235" y="1"/>
                    <a:pt x="15521" y="1871"/>
                    <a:pt x="11784" y="3317"/>
                  </a:cubicBezTo>
                  <a:cubicBezTo>
                    <a:pt x="6208" y="5474"/>
                    <a:pt x="1" y="6947"/>
                    <a:pt x="1369" y="10524"/>
                  </a:cubicBezTo>
                  <a:cubicBezTo>
                    <a:pt x="2450" y="13208"/>
                    <a:pt x="7285" y="15526"/>
                    <a:pt x="11992" y="15526"/>
                  </a:cubicBezTo>
                  <a:cubicBezTo>
                    <a:pt x="13465" y="15526"/>
                    <a:pt x="14926" y="15299"/>
                    <a:pt x="16256" y="14785"/>
                  </a:cubicBezTo>
                  <a:cubicBezTo>
                    <a:pt x="21779" y="12628"/>
                    <a:pt x="25672" y="5158"/>
                    <a:pt x="24252" y="1634"/>
                  </a:cubicBezTo>
                  <a:cubicBezTo>
                    <a:pt x="23801" y="454"/>
                    <a:pt x="22898" y="1"/>
                    <a:pt x="21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554050" y="4192525"/>
              <a:ext cx="483975" cy="427075"/>
            </a:xfrm>
            <a:custGeom>
              <a:avLst/>
              <a:gdLst/>
              <a:ahLst/>
              <a:cxnLst/>
              <a:rect l="l" t="t" r="r" b="b"/>
              <a:pathLst>
                <a:path w="19359" h="17083" extrusionOk="0">
                  <a:moveTo>
                    <a:pt x="9663" y="0"/>
                  </a:moveTo>
                  <a:cubicBezTo>
                    <a:pt x="8637" y="0"/>
                    <a:pt x="7592" y="184"/>
                    <a:pt x="6576" y="572"/>
                  </a:cubicBezTo>
                  <a:cubicBezTo>
                    <a:pt x="2157" y="2308"/>
                    <a:pt x="0" y="7200"/>
                    <a:pt x="1736" y="11619"/>
                  </a:cubicBezTo>
                  <a:cubicBezTo>
                    <a:pt x="3032" y="15021"/>
                    <a:pt x="6262" y="17082"/>
                    <a:pt x="9696" y="17082"/>
                  </a:cubicBezTo>
                  <a:cubicBezTo>
                    <a:pt x="10722" y="17082"/>
                    <a:pt x="11767" y="16898"/>
                    <a:pt x="12783" y="16511"/>
                  </a:cubicBezTo>
                  <a:cubicBezTo>
                    <a:pt x="17202" y="14775"/>
                    <a:pt x="19359" y="9830"/>
                    <a:pt x="17623" y="5464"/>
                  </a:cubicBezTo>
                  <a:cubicBezTo>
                    <a:pt x="16327" y="2062"/>
                    <a:pt x="13097" y="0"/>
                    <a:pt x="96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2554050" y="4192525"/>
              <a:ext cx="483975" cy="427075"/>
            </a:xfrm>
            <a:custGeom>
              <a:avLst/>
              <a:gdLst/>
              <a:ahLst/>
              <a:cxnLst/>
              <a:rect l="l" t="t" r="r" b="b"/>
              <a:pathLst>
                <a:path w="19359" h="17083" extrusionOk="0">
                  <a:moveTo>
                    <a:pt x="9663" y="0"/>
                  </a:moveTo>
                  <a:cubicBezTo>
                    <a:pt x="8637" y="0"/>
                    <a:pt x="7592" y="184"/>
                    <a:pt x="6576" y="572"/>
                  </a:cubicBezTo>
                  <a:cubicBezTo>
                    <a:pt x="2157" y="2308"/>
                    <a:pt x="0" y="7200"/>
                    <a:pt x="1736" y="11619"/>
                  </a:cubicBezTo>
                  <a:cubicBezTo>
                    <a:pt x="3032" y="15021"/>
                    <a:pt x="6262" y="17082"/>
                    <a:pt x="9696" y="17082"/>
                  </a:cubicBezTo>
                  <a:cubicBezTo>
                    <a:pt x="10722" y="17082"/>
                    <a:pt x="11767" y="16898"/>
                    <a:pt x="12783" y="16511"/>
                  </a:cubicBezTo>
                  <a:cubicBezTo>
                    <a:pt x="17202" y="14775"/>
                    <a:pt x="19359" y="9830"/>
                    <a:pt x="17623" y="5464"/>
                  </a:cubicBezTo>
                  <a:cubicBezTo>
                    <a:pt x="16327" y="2062"/>
                    <a:pt x="13097" y="0"/>
                    <a:pt x="96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2575075" y="4317275"/>
              <a:ext cx="441925" cy="302325"/>
            </a:xfrm>
            <a:custGeom>
              <a:avLst/>
              <a:gdLst/>
              <a:ahLst/>
              <a:cxnLst/>
              <a:rect l="l" t="t" r="r" b="b"/>
              <a:pathLst>
                <a:path w="17677" h="12093" extrusionOk="0">
                  <a:moveTo>
                    <a:pt x="1106" y="0"/>
                  </a:moveTo>
                  <a:lnTo>
                    <a:pt x="1106" y="0"/>
                  </a:lnTo>
                  <a:cubicBezTo>
                    <a:pt x="159" y="2052"/>
                    <a:pt x="1" y="4419"/>
                    <a:pt x="895" y="6629"/>
                  </a:cubicBezTo>
                  <a:cubicBezTo>
                    <a:pt x="2191" y="10031"/>
                    <a:pt x="5421" y="12092"/>
                    <a:pt x="8855" y="12092"/>
                  </a:cubicBezTo>
                  <a:cubicBezTo>
                    <a:pt x="9881" y="12092"/>
                    <a:pt x="10926" y="11908"/>
                    <a:pt x="11942" y="11521"/>
                  </a:cubicBezTo>
                  <a:cubicBezTo>
                    <a:pt x="15572" y="10101"/>
                    <a:pt x="17676" y="6418"/>
                    <a:pt x="17308" y="2736"/>
                  </a:cubicBezTo>
                  <a:lnTo>
                    <a:pt x="17308" y="2736"/>
                  </a:lnTo>
                  <a:cubicBezTo>
                    <a:pt x="16887" y="5103"/>
                    <a:pt x="15309" y="7260"/>
                    <a:pt x="12311" y="8470"/>
                  </a:cubicBezTo>
                  <a:cubicBezTo>
                    <a:pt x="11202" y="8911"/>
                    <a:pt x="10140" y="9110"/>
                    <a:pt x="9142" y="9110"/>
                  </a:cubicBezTo>
                  <a:cubicBezTo>
                    <a:pt x="4312" y="9110"/>
                    <a:pt x="975" y="4447"/>
                    <a:pt x="1106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697400" y="4319950"/>
              <a:ext cx="195975" cy="172200"/>
            </a:xfrm>
            <a:custGeom>
              <a:avLst/>
              <a:gdLst/>
              <a:ahLst/>
              <a:cxnLst/>
              <a:rect l="l" t="t" r="r" b="b"/>
              <a:pathLst>
                <a:path w="7839" h="6888" extrusionOk="0">
                  <a:moveTo>
                    <a:pt x="3895" y="1"/>
                  </a:moveTo>
                  <a:cubicBezTo>
                    <a:pt x="3492" y="1"/>
                    <a:pt x="3082" y="68"/>
                    <a:pt x="2683" y="209"/>
                  </a:cubicBezTo>
                  <a:cubicBezTo>
                    <a:pt x="947" y="945"/>
                    <a:pt x="0" y="2892"/>
                    <a:pt x="737" y="4680"/>
                  </a:cubicBezTo>
                  <a:cubicBezTo>
                    <a:pt x="1268" y="6070"/>
                    <a:pt x="2593" y="6888"/>
                    <a:pt x="3996" y="6888"/>
                  </a:cubicBezTo>
                  <a:cubicBezTo>
                    <a:pt x="4399" y="6888"/>
                    <a:pt x="4809" y="6820"/>
                    <a:pt x="5208" y="6679"/>
                  </a:cubicBezTo>
                  <a:cubicBezTo>
                    <a:pt x="6944" y="5943"/>
                    <a:pt x="7838" y="3944"/>
                    <a:pt x="7155" y="2208"/>
                  </a:cubicBezTo>
                  <a:cubicBezTo>
                    <a:pt x="6623" y="819"/>
                    <a:pt x="5298" y="1"/>
                    <a:pt x="3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2703975" y="4703925"/>
              <a:ext cx="168350" cy="100600"/>
            </a:xfrm>
            <a:custGeom>
              <a:avLst/>
              <a:gdLst/>
              <a:ahLst/>
              <a:cxnLst/>
              <a:rect l="l" t="t" r="r" b="b"/>
              <a:pathLst>
                <a:path w="6734" h="4024" extrusionOk="0">
                  <a:moveTo>
                    <a:pt x="6471" y="0"/>
                  </a:moveTo>
                  <a:lnTo>
                    <a:pt x="6471" y="0"/>
                  </a:lnTo>
                  <a:cubicBezTo>
                    <a:pt x="4103" y="842"/>
                    <a:pt x="1736" y="1684"/>
                    <a:pt x="0" y="2630"/>
                  </a:cubicBezTo>
                  <a:cubicBezTo>
                    <a:pt x="723" y="3506"/>
                    <a:pt x="1805" y="4023"/>
                    <a:pt x="2925" y="4023"/>
                  </a:cubicBezTo>
                  <a:cubicBezTo>
                    <a:pt x="3353" y="4023"/>
                    <a:pt x="3787" y="3948"/>
                    <a:pt x="4209" y="3788"/>
                  </a:cubicBezTo>
                  <a:cubicBezTo>
                    <a:pt x="5787" y="3209"/>
                    <a:pt x="6734" y="1578"/>
                    <a:pt x="64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945950" y="4613175"/>
              <a:ext cx="165725" cy="97925"/>
            </a:xfrm>
            <a:custGeom>
              <a:avLst/>
              <a:gdLst/>
              <a:ahLst/>
              <a:cxnLst/>
              <a:rect l="l" t="t" r="r" b="b"/>
              <a:pathLst>
                <a:path w="6629" h="3917" extrusionOk="0">
                  <a:moveTo>
                    <a:pt x="6524" y="0"/>
                  </a:moveTo>
                  <a:lnTo>
                    <a:pt x="6524" y="0"/>
                  </a:lnTo>
                  <a:cubicBezTo>
                    <a:pt x="4577" y="474"/>
                    <a:pt x="2368" y="1421"/>
                    <a:pt x="1" y="2420"/>
                  </a:cubicBezTo>
                  <a:cubicBezTo>
                    <a:pt x="651" y="3377"/>
                    <a:pt x="1747" y="3916"/>
                    <a:pt x="2904" y="3916"/>
                  </a:cubicBezTo>
                  <a:cubicBezTo>
                    <a:pt x="3337" y="3916"/>
                    <a:pt x="3779" y="3840"/>
                    <a:pt x="4209" y="3683"/>
                  </a:cubicBezTo>
                  <a:cubicBezTo>
                    <a:pt x="5735" y="3104"/>
                    <a:pt x="6629" y="1526"/>
                    <a:pt x="6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840750" y="4831125"/>
              <a:ext cx="316950" cy="162000"/>
            </a:xfrm>
            <a:custGeom>
              <a:avLst/>
              <a:gdLst/>
              <a:ahLst/>
              <a:cxnLst/>
              <a:rect l="l" t="t" r="r" b="b"/>
              <a:pathLst>
                <a:path w="12678" h="6480" extrusionOk="0">
                  <a:moveTo>
                    <a:pt x="8155" y="0"/>
                  </a:moveTo>
                  <a:cubicBezTo>
                    <a:pt x="7135" y="0"/>
                    <a:pt x="6099" y="187"/>
                    <a:pt x="5103" y="594"/>
                  </a:cubicBezTo>
                  <a:cubicBezTo>
                    <a:pt x="2525" y="1593"/>
                    <a:pt x="737" y="3750"/>
                    <a:pt x="0" y="6222"/>
                  </a:cubicBezTo>
                  <a:cubicBezTo>
                    <a:pt x="930" y="6388"/>
                    <a:pt x="1877" y="6480"/>
                    <a:pt x="2820" y="6480"/>
                  </a:cubicBezTo>
                  <a:cubicBezTo>
                    <a:pt x="4278" y="6480"/>
                    <a:pt x="5729" y="6260"/>
                    <a:pt x="7102" y="5749"/>
                  </a:cubicBezTo>
                  <a:cubicBezTo>
                    <a:pt x="9259" y="4907"/>
                    <a:pt x="11152" y="3224"/>
                    <a:pt x="12678" y="1277"/>
                  </a:cubicBezTo>
                  <a:cubicBezTo>
                    <a:pt x="11355" y="471"/>
                    <a:pt x="9774" y="0"/>
                    <a:pt x="81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95" name="Google Shape;495;p2"/>
          <p:cNvGrpSpPr/>
          <p:nvPr/>
        </p:nvGrpSpPr>
        <p:grpSpPr>
          <a:xfrm>
            <a:off x="605902" y="4812840"/>
            <a:ext cx="2301650" cy="2056817"/>
            <a:chOff x="598450" y="4075425"/>
            <a:chExt cx="1178375" cy="1336050"/>
          </a:xfrm>
        </p:grpSpPr>
        <p:sp>
          <p:nvSpPr>
            <p:cNvPr id="496" name="Google Shape;496;p2"/>
            <p:cNvSpPr/>
            <p:nvPr/>
          </p:nvSpPr>
          <p:spPr>
            <a:xfrm>
              <a:off x="670800" y="4420925"/>
              <a:ext cx="330100" cy="413750"/>
            </a:xfrm>
            <a:custGeom>
              <a:avLst/>
              <a:gdLst/>
              <a:ahLst/>
              <a:cxnLst/>
              <a:rect l="l" t="t" r="r" b="b"/>
              <a:pathLst>
                <a:path w="13204" h="16550" extrusionOk="0">
                  <a:moveTo>
                    <a:pt x="2441" y="1"/>
                  </a:moveTo>
                  <a:cubicBezTo>
                    <a:pt x="1461" y="1"/>
                    <a:pt x="576" y="757"/>
                    <a:pt x="526" y="1746"/>
                  </a:cubicBezTo>
                  <a:cubicBezTo>
                    <a:pt x="526" y="2009"/>
                    <a:pt x="0" y="8006"/>
                    <a:pt x="3209" y="11688"/>
                  </a:cubicBezTo>
                  <a:cubicBezTo>
                    <a:pt x="5313" y="14161"/>
                    <a:pt x="9679" y="16212"/>
                    <a:pt x="10205" y="16423"/>
                  </a:cubicBezTo>
                  <a:cubicBezTo>
                    <a:pt x="10400" y="16509"/>
                    <a:pt x="10608" y="16549"/>
                    <a:pt x="10819" y="16549"/>
                  </a:cubicBezTo>
                  <a:cubicBezTo>
                    <a:pt x="11636" y="16549"/>
                    <a:pt x="12501" y="15954"/>
                    <a:pt x="12836" y="15160"/>
                  </a:cubicBezTo>
                  <a:cubicBezTo>
                    <a:pt x="13204" y="14213"/>
                    <a:pt x="12730" y="12951"/>
                    <a:pt x="11784" y="12530"/>
                  </a:cubicBezTo>
                  <a:cubicBezTo>
                    <a:pt x="10626" y="12109"/>
                    <a:pt x="7470" y="10584"/>
                    <a:pt x="6155" y="9006"/>
                  </a:cubicBezTo>
                  <a:cubicBezTo>
                    <a:pt x="4051" y="6638"/>
                    <a:pt x="4366" y="2167"/>
                    <a:pt x="4366" y="2114"/>
                  </a:cubicBezTo>
                  <a:cubicBezTo>
                    <a:pt x="4471" y="1062"/>
                    <a:pt x="3682" y="63"/>
                    <a:pt x="2630" y="10"/>
                  </a:cubicBezTo>
                  <a:cubicBezTo>
                    <a:pt x="2567" y="4"/>
                    <a:pt x="2504" y="1"/>
                    <a:pt x="2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1296775" y="4806325"/>
              <a:ext cx="480050" cy="218650"/>
            </a:xfrm>
            <a:custGeom>
              <a:avLst/>
              <a:gdLst/>
              <a:ahLst/>
              <a:cxnLst/>
              <a:rect l="l" t="t" r="r" b="b"/>
              <a:pathLst>
                <a:path w="19202" h="8746" extrusionOk="0">
                  <a:moveTo>
                    <a:pt x="16988" y="0"/>
                  </a:moveTo>
                  <a:cubicBezTo>
                    <a:pt x="16405" y="0"/>
                    <a:pt x="15831" y="258"/>
                    <a:pt x="15467" y="744"/>
                  </a:cubicBezTo>
                  <a:cubicBezTo>
                    <a:pt x="15414" y="796"/>
                    <a:pt x="12626" y="4321"/>
                    <a:pt x="9470" y="4637"/>
                  </a:cubicBezTo>
                  <a:cubicBezTo>
                    <a:pt x="9258" y="4665"/>
                    <a:pt x="9029" y="4678"/>
                    <a:pt x="8787" y="4678"/>
                  </a:cubicBezTo>
                  <a:cubicBezTo>
                    <a:pt x="6807" y="4678"/>
                    <a:pt x="3978" y="3802"/>
                    <a:pt x="2947" y="3427"/>
                  </a:cubicBezTo>
                  <a:cubicBezTo>
                    <a:pt x="2761" y="3354"/>
                    <a:pt x="2565" y="3321"/>
                    <a:pt x="2367" y="3321"/>
                  </a:cubicBezTo>
                  <a:cubicBezTo>
                    <a:pt x="1557" y="3321"/>
                    <a:pt x="718" y="3886"/>
                    <a:pt x="422" y="4689"/>
                  </a:cubicBezTo>
                  <a:cubicBezTo>
                    <a:pt x="1" y="5689"/>
                    <a:pt x="474" y="7004"/>
                    <a:pt x="1421" y="7372"/>
                  </a:cubicBezTo>
                  <a:cubicBezTo>
                    <a:pt x="1936" y="7559"/>
                    <a:pt x="5616" y="8746"/>
                    <a:pt x="8756" y="8746"/>
                  </a:cubicBezTo>
                  <a:cubicBezTo>
                    <a:pt x="9145" y="8746"/>
                    <a:pt x="9525" y="8728"/>
                    <a:pt x="9891" y="8687"/>
                  </a:cubicBezTo>
                  <a:cubicBezTo>
                    <a:pt x="14678" y="8109"/>
                    <a:pt x="18413" y="3374"/>
                    <a:pt x="18571" y="3164"/>
                  </a:cubicBezTo>
                  <a:cubicBezTo>
                    <a:pt x="19202" y="2322"/>
                    <a:pt x="19097" y="1059"/>
                    <a:pt x="18202" y="428"/>
                  </a:cubicBezTo>
                  <a:cubicBezTo>
                    <a:pt x="17846" y="139"/>
                    <a:pt x="17415" y="0"/>
                    <a:pt x="169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598450" y="4434950"/>
              <a:ext cx="920625" cy="976525"/>
            </a:xfrm>
            <a:custGeom>
              <a:avLst/>
              <a:gdLst/>
              <a:ahLst/>
              <a:cxnLst/>
              <a:rect l="l" t="t" r="r" b="b"/>
              <a:pathLst>
                <a:path w="36825" h="39061" extrusionOk="0">
                  <a:moveTo>
                    <a:pt x="24563" y="1"/>
                  </a:moveTo>
                  <a:cubicBezTo>
                    <a:pt x="20645" y="1"/>
                    <a:pt x="17062" y="2146"/>
                    <a:pt x="13941" y="6866"/>
                  </a:cubicBezTo>
                  <a:cubicBezTo>
                    <a:pt x="9733" y="13705"/>
                    <a:pt x="7365" y="18492"/>
                    <a:pt x="3525" y="29013"/>
                  </a:cubicBezTo>
                  <a:cubicBezTo>
                    <a:pt x="1895" y="33484"/>
                    <a:pt x="369" y="37693"/>
                    <a:pt x="1" y="39061"/>
                  </a:cubicBezTo>
                  <a:lnTo>
                    <a:pt x="28355" y="39061"/>
                  </a:lnTo>
                  <a:cubicBezTo>
                    <a:pt x="28618" y="38482"/>
                    <a:pt x="30827" y="31854"/>
                    <a:pt x="31038" y="31275"/>
                  </a:cubicBezTo>
                  <a:cubicBezTo>
                    <a:pt x="33247" y="25068"/>
                    <a:pt x="33668" y="22437"/>
                    <a:pt x="35562" y="15283"/>
                  </a:cubicBezTo>
                  <a:cubicBezTo>
                    <a:pt x="36824" y="9760"/>
                    <a:pt x="34615" y="2763"/>
                    <a:pt x="28776" y="764"/>
                  </a:cubicBezTo>
                  <a:cubicBezTo>
                    <a:pt x="27335" y="261"/>
                    <a:pt x="25929" y="1"/>
                    <a:pt x="24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898300" y="4737900"/>
              <a:ext cx="503725" cy="303450"/>
            </a:xfrm>
            <a:custGeom>
              <a:avLst/>
              <a:gdLst/>
              <a:ahLst/>
              <a:cxnLst/>
              <a:rect l="l" t="t" r="r" b="b"/>
              <a:pathLst>
                <a:path w="20149" h="12138" extrusionOk="0">
                  <a:moveTo>
                    <a:pt x="3061" y="1"/>
                  </a:moveTo>
                  <a:cubicBezTo>
                    <a:pt x="2109" y="1"/>
                    <a:pt x="1399" y="355"/>
                    <a:pt x="1053" y="1271"/>
                  </a:cubicBezTo>
                  <a:cubicBezTo>
                    <a:pt x="1" y="4007"/>
                    <a:pt x="3052" y="9846"/>
                    <a:pt x="7365" y="11582"/>
                  </a:cubicBezTo>
                  <a:cubicBezTo>
                    <a:pt x="8408" y="11967"/>
                    <a:pt x="9550" y="12138"/>
                    <a:pt x="10701" y="12138"/>
                  </a:cubicBezTo>
                  <a:cubicBezTo>
                    <a:pt x="14427" y="12138"/>
                    <a:pt x="18240" y="10345"/>
                    <a:pt x="19044" y="8215"/>
                  </a:cubicBezTo>
                  <a:cubicBezTo>
                    <a:pt x="20148" y="5427"/>
                    <a:pt x="15309" y="4323"/>
                    <a:pt x="10890" y="2639"/>
                  </a:cubicBezTo>
                  <a:cubicBezTo>
                    <a:pt x="7960" y="1474"/>
                    <a:pt x="5005" y="1"/>
                    <a:pt x="3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1232350" y="4075425"/>
              <a:ext cx="401125" cy="364875"/>
            </a:xfrm>
            <a:custGeom>
              <a:avLst/>
              <a:gdLst/>
              <a:ahLst/>
              <a:cxnLst/>
              <a:rect l="l" t="t" r="r" b="b"/>
              <a:pathLst>
                <a:path w="16045" h="14595" extrusionOk="0">
                  <a:moveTo>
                    <a:pt x="8008" y="0"/>
                  </a:moveTo>
                  <a:cubicBezTo>
                    <a:pt x="4696" y="0"/>
                    <a:pt x="1710" y="2256"/>
                    <a:pt x="947" y="5624"/>
                  </a:cubicBezTo>
                  <a:cubicBezTo>
                    <a:pt x="0" y="9517"/>
                    <a:pt x="2420" y="13462"/>
                    <a:pt x="6366" y="14409"/>
                  </a:cubicBezTo>
                  <a:cubicBezTo>
                    <a:pt x="6912" y="14534"/>
                    <a:pt x="7460" y="14595"/>
                    <a:pt x="8000" y="14595"/>
                  </a:cubicBezTo>
                  <a:cubicBezTo>
                    <a:pt x="11307" y="14595"/>
                    <a:pt x="14337" y="12337"/>
                    <a:pt x="15151" y="8991"/>
                  </a:cubicBezTo>
                  <a:cubicBezTo>
                    <a:pt x="16045" y="5045"/>
                    <a:pt x="13625" y="1100"/>
                    <a:pt x="9732" y="206"/>
                  </a:cubicBezTo>
                  <a:cubicBezTo>
                    <a:pt x="9154" y="67"/>
                    <a:pt x="8576" y="0"/>
                    <a:pt x="80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1011400" y="4744675"/>
              <a:ext cx="128900" cy="76425"/>
            </a:xfrm>
            <a:custGeom>
              <a:avLst/>
              <a:gdLst/>
              <a:ahLst/>
              <a:cxnLst/>
              <a:rect l="l" t="t" r="r" b="b"/>
              <a:pathLst>
                <a:path w="5156" h="3057" extrusionOk="0">
                  <a:moveTo>
                    <a:pt x="106" y="1"/>
                  </a:moveTo>
                  <a:lnTo>
                    <a:pt x="106" y="1"/>
                  </a:lnTo>
                  <a:cubicBezTo>
                    <a:pt x="1" y="1158"/>
                    <a:pt x="632" y="2368"/>
                    <a:pt x="1894" y="2894"/>
                  </a:cubicBezTo>
                  <a:cubicBezTo>
                    <a:pt x="2224" y="3004"/>
                    <a:pt x="2556" y="3056"/>
                    <a:pt x="2880" y="3056"/>
                  </a:cubicBezTo>
                  <a:cubicBezTo>
                    <a:pt x="3800" y="3056"/>
                    <a:pt x="4650" y="2634"/>
                    <a:pt x="5156" y="1895"/>
                  </a:cubicBezTo>
                  <a:cubicBezTo>
                    <a:pt x="3315" y="1106"/>
                    <a:pt x="1579" y="369"/>
                    <a:pt x="1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1270475" y="4369375"/>
              <a:ext cx="130225" cy="231225"/>
            </a:xfrm>
            <a:custGeom>
              <a:avLst/>
              <a:gdLst/>
              <a:ahLst/>
              <a:cxnLst/>
              <a:rect l="l" t="t" r="r" b="b"/>
              <a:pathLst>
                <a:path w="5209" h="9249" extrusionOk="0">
                  <a:moveTo>
                    <a:pt x="4070" y="1"/>
                  </a:moveTo>
                  <a:cubicBezTo>
                    <a:pt x="3868" y="1"/>
                    <a:pt x="3662" y="69"/>
                    <a:pt x="3473" y="231"/>
                  </a:cubicBezTo>
                  <a:cubicBezTo>
                    <a:pt x="2315" y="1125"/>
                    <a:pt x="1789" y="2493"/>
                    <a:pt x="1158" y="3808"/>
                  </a:cubicBezTo>
                  <a:cubicBezTo>
                    <a:pt x="580" y="5228"/>
                    <a:pt x="1" y="6649"/>
                    <a:pt x="211" y="8174"/>
                  </a:cubicBezTo>
                  <a:cubicBezTo>
                    <a:pt x="248" y="8724"/>
                    <a:pt x="770" y="9249"/>
                    <a:pt x="1315" y="9249"/>
                  </a:cubicBezTo>
                  <a:cubicBezTo>
                    <a:pt x="1552" y="9249"/>
                    <a:pt x="1793" y="9150"/>
                    <a:pt x="2000" y="8911"/>
                  </a:cubicBezTo>
                  <a:cubicBezTo>
                    <a:pt x="2894" y="7859"/>
                    <a:pt x="3368" y="6544"/>
                    <a:pt x="3894" y="5228"/>
                  </a:cubicBezTo>
                  <a:cubicBezTo>
                    <a:pt x="4420" y="3913"/>
                    <a:pt x="5209" y="2598"/>
                    <a:pt x="5209" y="1125"/>
                  </a:cubicBezTo>
                  <a:cubicBezTo>
                    <a:pt x="5209" y="578"/>
                    <a:pt x="4656" y="1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1290200" y="4132675"/>
              <a:ext cx="286725" cy="252175"/>
            </a:xfrm>
            <a:custGeom>
              <a:avLst/>
              <a:gdLst/>
              <a:ahLst/>
              <a:cxnLst/>
              <a:rect l="l" t="t" r="r" b="b"/>
              <a:pathLst>
                <a:path w="11469" h="10087" extrusionOk="0">
                  <a:moveTo>
                    <a:pt x="5702" y="0"/>
                  </a:moveTo>
                  <a:cubicBezTo>
                    <a:pt x="3687" y="0"/>
                    <a:pt x="1732" y="1238"/>
                    <a:pt x="1000" y="3229"/>
                  </a:cubicBezTo>
                  <a:cubicBezTo>
                    <a:pt x="1" y="5806"/>
                    <a:pt x="1316" y="8752"/>
                    <a:pt x="3894" y="9752"/>
                  </a:cubicBezTo>
                  <a:cubicBezTo>
                    <a:pt x="4481" y="9979"/>
                    <a:pt x="5087" y="10087"/>
                    <a:pt x="5684" y="10087"/>
                  </a:cubicBezTo>
                  <a:cubicBezTo>
                    <a:pt x="7712" y="10087"/>
                    <a:pt x="9645" y="8849"/>
                    <a:pt x="10417" y="6858"/>
                  </a:cubicBezTo>
                  <a:cubicBezTo>
                    <a:pt x="11469" y="4228"/>
                    <a:pt x="10154" y="1335"/>
                    <a:pt x="7471" y="335"/>
                  </a:cubicBezTo>
                  <a:cubicBezTo>
                    <a:pt x="6896" y="108"/>
                    <a:pt x="6296" y="0"/>
                    <a:pt x="5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1290200" y="4132675"/>
              <a:ext cx="286725" cy="252175"/>
            </a:xfrm>
            <a:custGeom>
              <a:avLst/>
              <a:gdLst/>
              <a:ahLst/>
              <a:cxnLst/>
              <a:rect l="l" t="t" r="r" b="b"/>
              <a:pathLst>
                <a:path w="11469" h="10087" extrusionOk="0">
                  <a:moveTo>
                    <a:pt x="5702" y="0"/>
                  </a:moveTo>
                  <a:cubicBezTo>
                    <a:pt x="3687" y="0"/>
                    <a:pt x="1732" y="1238"/>
                    <a:pt x="1000" y="3229"/>
                  </a:cubicBezTo>
                  <a:cubicBezTo>
                    <a:pt x="1" y="5806"/>
                    <a:pt x="1316" y="8752"/>
                    <a:pt x="3894" y="9752"/>
                  </a:cubicBezTo>
                  <a:cubicBezTo>
                    <a:pt x="4481" y="9979"/>
                    <a:pt x="5087" y="10087"/>
                    <a:pt x="5684" y="10087"/>
                  </a:cubicBezTo>
                  <a:cubicBezTo>
                    <a:pt x="7712" y="10087"/>
                    <a:pt x="9645" y="8849"/>
                    <a:pt x="10417" y="6858"/>
                  </a:cubicBezTo>
                  <a:cubicBezTo>
                    <a:pt x="11469" y="4228"/>
                    <a:pt x="10154" y="1335"/>
                    <a:pt x="7471" y="335"/>
                  </a:cubicBezTo>
                  <a:cubicBezTo>
                    <a:pt x="6896" y="108"/>
                    <a:pt x="6296" y="0"/>
                    <a:pt x="5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1302050" y="4205475"/>
              <a:ext cx="260425" cy="177700"/>
            </a:xfrm>
            <a:custGeom>
              <a:avLst/>
              <a:gdLst/>
              <a:ahLst/>
              <a:cxnLst/>
              <a:rect l="l" t="t" r="r" b="b"/>
              <a:pathLst>
                <a:path w="10417" h="7108" extrusionOk="0">
                  <a:moveTo>
                    <a:pt x="9785" y="1"/>
                  </a:moveTo>
                  <a:lnTo>
                    <a:pt x="9785" y="1"/>
                  </a:lnTo>
                  <a:cubicBezTo>
                    <a:pt x="9829" y="2617"/>
                    <a:pt x="7885" y="5377"/>
                    <a:pt x="5032" y="5377"/>
                  </a:cubicBezTo>
                  <a:cubicBezTo>
                    <a:pt x="4442" y="5377"/>
                    <a:pt x="3814" y="5260"/>
                    <a:pt x="3157" y="4998"/>
                  </a:cubicBezTo>
                  <a:cubicBezTo>
                    <a:pt x="1368" y="4315"/>
                    <a:pt x="474" y="2999"/>
                    <a:pt x="211" y="1632"/>
                  </a:cubicBezTo>
                  <a:lnTo>
                    <a:pt x="211" y="1632"/>
                  </a:lnTo>
                  <a:cubicBezTo>
                    <a:pt x="0" y="3789"/>
                    <a:pt x="1210" y="5998"/>
                    <a:pt x="3367" y="6787"/>
                  </a:cubicBezTo>
                  <a:cubicBezTo>
                    <a:pt x="3944" y="7003"/>
                    <a:pt x="4545" y="7107"/>
                    <a:pt x="5141" y="7107"/>
                  </a:cubicBezTo>
                  <a:cubicBezTo>
                    <a:pt x="7155" y="7107"/>
                    <a:pt x="9107" y="5923"/>
                    <a:pt x="9838" y="3894"/>
                  </a:cubicBezTo>
                  <a:cubicBezTo>
                    <a:pt x="10416" y="2631"/>
                    <a:pt x="10364" y="1158"/>
                    <a:pt x="9785" y="1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1375700" y="4207125"/>
              <a:ext cx="115750" cy="101975"/>
            </a:xfrm>
            <a:custGeom>
              <a:avLst/>
              <a:gdLst/>
              <a:ahLst/>
              <a:cxnLst/>
              <a:rect l="l" t="t" r="r" b="b"/>
              <a:pathLst>
                <a:path w="4630" h="4079" extrusionOk="0">
                  <a:moveTo>
                    <a:pt x="2298" y="0"/>
                  </a:moveTo>
                  <a:cubicBezTo>
                    <a:pt x="1478" y="0"/>
                    <a:pt x="703" y="497"/>
                    <a:pt x="421" y="1303"/>
                  </a:cubicBezTo>
                  <a:cubicBezTo>
                    <a:pt x="0" y="2355"/>
                    <a:pt x="526" y="3565"/>
                    <a:pt x="1578" y="3933"/>
                  </a:cubicBezTo>
                  <a:cubicBezTo>
                    <a:pt x="1825" y="4032"/>
                    <a:pt x="2080" y="4078"/>
                    <a:pt x="2332" y="4078"/>
                  </a:cubicBezTo>
                  <a:cubicBezTo>
                    <a:pt x="3152" y="4078"/>
                    <a:pt x="3927" y="3581"/>
                    <a:pt x="4209" y="2776"/>
                  </a:cubicBezTo>
                  <a:cubicBezTo>
                    <a:pt x="4630" y="1724"/>
                    <a:pt x="4103" y="514"/>
                    <a:pt x="3051" y="145"/>
                  </a:cubicBezTo>
                  <a:cubicBezTo>
                    <a:pt x="2805" y="47"/>
                    <a:pt x="2549" y="0"/>
                    <a:pt x="2298" y="0"/>
                  </a:cubicBezTo>
                  <a:close/>
                </a:path>
              </a:pathLst>
            </a:custGeom>
            <a:solidFill>
              <a:srgbClr val="3E49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1198150" y="4815700"/>
              <a:ext cx="131550" cy="78525"/>
            </a:xfrm>
            <a:custGeom>
              <a:avLst/>
              <a:gdLst/>
              <a:ahLst/>
              <a:cxnLst/>
              <a:rect l="l" t="t" r="r" b="b"/>
              <a:pathLst>
                <a:path w="5262" h="3141" extrusionOk="0">
                  <a:moveTo>
                    <a:pt x="211" y="1"/>
                  </a:moveTo>
                  <a:lnTo>
                    <a:pt x="211" y="1"/>
                  </a:lnTo>
                  <a:cubicBezTo>
                    <a:pt x="1" y="1211"/>
                    <a:pt x="737" y="2473"/>
                    <a:pt x="2000" y="2946"/>
                  </a:cubicBezTo>
                  <a:cubicBezTo>
                    <a:pt x="2322" y="3078"/>
                    <a:pt x="2656" y="3141"/>
                    <a:pt x="2988" y="3141"/>
                  </a:cubicBezTo>
                  <a:cubicBezTo>
                    <a:pt x="3848" y="3141"/>
                    <a:pt x="4692" y="2721"/>
                    <a:pt x="5261" y="2000"/>
                  </a:cubicBezTo>
                  <a:cubicBezTo>
                    <a:pt x="3946" y="1316"/>
                    <a:pt x="2105" y="632"/>
                    <a:pt x="2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975900" y="4916025"/>
              <a:ext cx="248575" cy="125950"/>
            </a:xfrm>
            <a:custGeom>
              <a:avLst/>
              <a:gdLst/>
              <a:ahLst/>
              <a:cxnLst/>
              <a:rect l="l" t="t" r="r" b="b"/>
              <a:pathLst>
                <a:path w="9943" h="5038" extrusionOk="0">
                  <a:moveTo>
                    <a:pt x="3500" y="0"/>
                  </a:moveTo>
                  <a:cubicBezTo>
                    <a:pt x="2257" y="0"/>
                    <a:pt x="1052" y="348"/>
                    <a:pt x="0" y="985"/>
                  </a:cubicBezTo>
                  <a:cubicBezTo>
                    <a:pt x="1158" y="2458"/>
                    <a:pt x="2631" y="3773"/>
                    <a:pt x="4367" y="4457"/>
                  </a:cubicBezTo>
                  <a:cubicBezTo>
                    <a:pt x="5409" y="4848"/>
                    <a:pt x="6572" y="5037"/>
                    <a:pt x="7757" y="5037"/>
                  </a:cubicBezTo>
                  <a:cubicBezTo>
                    <a:pt x="8485" y="5037"/>
                    <a:pt x="9221" y="4965"/>
                    <a:pt x="9943" y="4825"/>
                  </a:cubicBezTo>
                  <a:cubicBezTo>
                    <a:pt x="9364" y="2879"/>
                    <a:pt x="7891" y="1248"/>
                    <a:pt x="5945" y="459"/>
                  </a:cubicBezTo>
                  <a:cubicBezTo>
                    <a:pt x="5135" y="148"/>
                    <a:pt x="4310" y="0"/>
                    <a:pt x="35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09" name="Google Shape;509;p2"/>
          <p:cNvSpPr txBox="1">
            <a:spLocks noGrp="1"/>
          </p:cNvSpPr>
          <p:nvPr>
            <p:ph type="ctrTitle"/>
          </p:nvPr>
        </p:nvSpPr>
        <p:spPr>
          <a:xfrm>
            <a:off x="1884594" y="2385657"/>
            <a:ext cx="8423027" cy="2224202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None/>
              <a:defRPr sz="106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6500"/>
              <a:buNone/>
              <a:defRPr sz="65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6500"/>
              <a:buNone/>
              <a:defRPr sz="65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6500"/>
              <a:buNone/>
              <a:defRPr sz="65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6500"/>
              <a:buNone/>
              <a:defRPr sz="65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6500"/>
              <a:buNone/>
              <a:defRPr sz="65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6500"/>
              <a:buNone/>
              <a:defRPr sz="65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6500"/>
              <a:buNone/>
              <a:defRPr sz="65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6500"/>
              <a:buNone/>
              <a:defRPr sz="65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10" name="Google Shape;510;p2"/>
          <p:cNvSpPr txBox="1">
            <a:spLocks noGrp="1"/>
          </p:cNvSpPr>
          <p:nvPr>
            <p:ph type="subTitle" idx="1"/>
          </p:nvPr>
        </p:nvSpPr>
        <p:spPr>
          <a:xfrm>
            <a:off x="3064303" y="4842646"/>
            <a:ext cx="6063608" cy="402620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300"/>
              <a:buNone/>
              <a:defRPr sz="23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300"/>
              <a:buNone/>
              <a:defRPr sz="23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300"/>
              <a:buNone/>
              <a:defRPr sz="23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300"/>
              <a:buNone/>
              <a:defRPr sz="23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300"/>
              <a:buNone/>
              <a:defRPr sz="23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300"/>
              <a:buNone/>
              <a:defRPr sz="23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300"/>
              <a:buNone/>
              <a:defRPr sz="23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300"/>
              <a:buNone/>
              <a:defRPr sz="23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7306965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" name="Google Shape;512;p3"/>
          <p:cNvSpPr txBox="1">
            <a:spLocks noGrp="1"/>
          </p:cNvSpPr>
          <p:nvPr>
            <p:ph type="title"/>
          </p:nvPr>
        </p:nvSpPr>
        <p:spPr>
          <a:xfrm>
            <a:off x="960017" y="2905878"/>
            <a:ext cx="10272042" cy="1122166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2pPr>
            <a:lvl3pPr lvl="2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3pPr>
            <a:lvl4pPr lvl="3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4pPr>
            <a:lvl5pPr lvl="4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5pPr>
            <a:lvl6pPr lvl="5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6pPr>
            <a:lvl7pPr lvl="6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7pPr>
            <a:lvl8pPr lvl="7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8pPr>
            <a:lvl9pPr lvl="8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9pPr>
          </a:lstStyle>
          <a:p>
            <a:endParaRPr/>
          </a:p>
        </p:txBody>
      </p:sp>
      <p:sp>
        <p:nvSpPr>
          <p:cNvPr id="513" name="Google Shape;513;p3"/>
          <p:cNvSpPr txBox="1">
            <a:spLocks noGrp="1"/>
          </p:cNvSpPr>
          <p:nvPr>
            <p:ph type="title" idx="2" hasCustomPrompt="1"/>
          </p:nvPr>
        </p:nvSpPr>
        <p:spPr>
          <a:xfrm>
            <a:off x="3995470" y="1783590"/>
            <a:ext cx="4201251" cy="1122166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9pPr>
          </a:lstStyle>
          <a:p>
            <a:r>
              <a:t>xx%</a:t>
            </a:r>
          </a:p>
        </p:txBody>
      </p:sp>
      <p:sp>
        <p:nvSpPr>
          <p:cNvPr id="514" name="Google Shape;514;p3"/>
          <p:cNvSpPr txBox="1">
            <a:spLocks noGrp="1"/>
          </p:cNvSpPr>
          <p:nvPr>
            <p:ph type="subTitle" idx="1"/>
          </p:nvPr>
        </p:nvSpPr>
        <p:spPr>
          <a:xfrm>
            <a:off x="3189289" y="4175820"/>
            <a:ext cx="5813879" cy="951053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515" name="Google Shape;515;p3"/>
          <p:cNvGrpSpPr/>
          <p:nvPr/>
        </p:nvGrpSpPr>
        <p:grpSpPr>
          <a:xfrm>
            <a:off x="-23714" y="496906"/>
            <a:ext cx="11416775" cy="5729212"/>
            <a:chOff x="-20797" y="547977"/>
            <a:chExt cx="10011977" cy="6318048"/>
          </a:xfrm>
        </p:grpSpPr>
        <p:sp>
          <p:nvSpPr>
            <p:cNvPr id="516" name="Google Shape;516;p3"/>
            <p:cNvSpPr/>
            <p:nvPr/>
          </p:nvSpPr>
          <p:spPr>
            <a:xfrm>
              <a:off x="-20797" y="1350825"/>
              <a:ext cx="2262118" cy="976463"/>
            </a:xfrm>
            <a:custGeom>
              <a:avLst/>
              <a:gdLst/>
              <a:ahLst/>
              <a:cxnLst/>
              <a:rect l="l" t="t" r="r" b="b"/>
              <a:pathLst>
                <a:path w="29249" h="12738" extrusionOk="0">
                  <a:moveTo>
                    <a:pt x="10913" y="0"/>
                  </a:moveTo>
                  <a:cubicBezTo>
                    <a:pt x="10819" y="0"/>
                    <a:pt x="10723" y="3"/>
                    <a:pt x="10626" y="7"/>
                  </a:cubicBezTo>
                  <a:cubicBezTo>
                    <a:pt x="9890" y="7"/>
                    <a:pt x="9153" y="217"/>
                    <a:pt x="8417" y="638"/>
                  </a:cubicBezTo>
                  <a:cubicBezTo>
                    <a:pt x="7680" y="901"/>
                    <a:pt x="7102" y="1322"/>
                    <a:pt x="6576" y="1953"/>
                  </a:cubicBezTo>
                  <a:cubicBezTo>
                    <a:pt x="5997" y="2532"/>
                    <a:pt x="5576" y="3269"/>
                    <a:pt x="5366" y="4058"/>
                  </a:cubicBezTo>
                  <a:cubicBezTo>
                    <a:pt x="5050" y="4847"/>
                    <a:pt x="4945" y="5636"/>
                    <a:pt x="4945" y="6477"/>
                  </a:cubicBezTo>
                  <a:cubicBezTo>
                    <a:pt x="4998" y="7003"/>
                    <a:pt x="5103" y="7530"/>
                    <a:pt x="5208" y="8056"/>
                  </a:cubicBezTo>
                  <a:lnTo>
                    <a:pt x="5208" y="8108"/>
                  </a:lnTo>
                  <a:cubicBezTo>
                    <a:pt x="4261" y="8161"/>
                    <a:pt x="3262" y="8529"/>
                    <a:pt x="2473" y="9055"/>
                  </a:cubicBezTo>
                  <a:cubicBezTo>
                    <a:pt x="1631" y="9634"/>
                    <a:pt x="1000" y="10370"/>
                    <a:pt x="526" y="11264"/>
                  </a:cubicBezTo>
                  <a:cubicBezTo>
                    <a:pt x="263" y="11738"/>
                    <a:pt x="105" y="12211"/>
                    <a:pt x="0" y="12737"/>
                  </a:cubicBezTo>
                  <a:lnTo>
                    <a:pt x="29248" y="12737"/>
                  </a:lnTo>
                  <a:lnTo>
                    <a:pt x="29248" y="12580"/>
                  </a:lnTo>
                  <a:cubicBezTo>
                    <a:pt x="29038" y="12317"/>
                    <a:pt x="28880" y="12106"/>
                    <a:pt x="28670" y="11948"/>
                  </a:cubicBezTo>
                  <a:cubicBezTo>
                    <a:pt x="28302" y="11580"/>
                    <a:pt x="27828" y="11264"/>
                    <a:pt x="27407" y="11001"/>
                  </a:cubicBezTo>
                  <a:cubicBezTo>
                    <a:pt x="26492" y="10520"/>
                    <a:pt x="25620" y="10258"/>
                    <a:pt x="24631" y="10258"/>
                  </a:cubicBezTo>
                  <a:cubicBezTo>
                    <a:pt x="24540" y="10258"/>
                    <a:pt x="24449" y="10261"/>
                    <a:pt x="24356" y="10265"/>
                  </a:cubicBezTo>
                  <a:cubicBezTo>
                    <a:pt x="23567" y="10265"/>
                    <a:pt x="22831" y="10475"/>
                    <a:pt x="22147" y="10896"/>
                  </a:cubicBezTo>
                  <a:cubicBezTo>
                    <a:pt x="22042" y="10949"/>
                    <a:pt x="21884" y="10949"/>
                    <a:pt x="21831" y="11001"/>
                  </a:cubicBezTo>
                  <a:cubicBezTo>
                    <a:pt x="21515" y="10212"/>
                    <a:pt x="21042" y="9581"/>
                    <a:pt x="20463" y="8950"/>
                  </a:cubicBezTo>
                  <a:cubicBezTo>
                    <a:pt x="20043" y="8634"/>
                    <a:pt x="19569" y="8319"/>
                    <a:pt x="19201" y="8056"/>
                  </a:cubicBezTo>
                  <a:cubicBezTo>
                    <a:pt x="18412" y="7582"/>
                    <a:pt x="17623" y="7372"/>
                    <a:pt x="16781" y="7319"/>
                  </a:cubicBezTo>
                  <a:cubicBezTo>
                    <a:pt x="16834" y="6846"/>
                    <a:pt x="16886" y="6425"/>
                    <a:pt x="16834" y="5951"/>
                  </a:cubicBezTo>
                  <a:cubicBezTo>
                    <a:pt x="16781" y="5425"/>
                    <a:pt x="16623" y="4899"/>
                    <a:pt x="16571" y="4373"/>
                  </a:cubicBezTo>
                  <a:cubicBezTo>
                    <a:pt x="16255" y="3321"/>
                    <a:pt x="15729" y="2479"/>
                    <a:pt x="14992" y="1690"/>
                  </a:cubicBezTo>
                  <a:cubicBezTo>
                    <a:pt x="14572" y="1322"/>
                    <a:pt x="14151" y="1007"/>
                    <a:pt x="13730" y="743"/>
                  </a:cubicBezTo>
                  <a:cubicBezTo>
                    <a:pt x="12814" y="262"/>
                    <a:pt x="11943" y="0"/>
                    <a:pt x="109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9613019" y="1227363"/>
              <a:ext cx="378161" cy="192025"/>
            </a:xfrm>
            <a:custGeom>
              <a:avLst/>
              <a:gdLst/>
              <a:ahLst/>
              <a:cxnLst/>
              <a:rect l="l" t="t" r="r" b="b"/>
              <a:pathLst>
                <a:path w="14993" h="7681" extrusionOk="0">
                  <a:moveTo>
                    <a:pt x="6313" y="0"/>
                  </a:moveTo>
                  <a:cubicBezTo>
                    <a:pt x="5734" y="0"/>
                    <a:pt x="5208" y="105"/>
                    <a:pt x="4682" y="421"/>
                  </a:cubicBezTo>
                  <a:cubicBezTo>
                    <a:pt x="4156" y="631"/>
                    <a:pt x="3682" y="947"/>
                    <a:pt x="3314" y="1368"/>
                  </a:cubicBezTo>
                  <a:cubicBezTo>
                    <a:pt x="2841" y="1736"/>
                    <a:pt x="2578" y="2262"/>
                    <a:pt x="2420" y="2893"/>
                  </a:cubicBezTo>
                  <a:cubicBezTo>
                    <a:pt x="2157" y="3419"/>
                    <a:pt x="2052" y="3998"/>
                    <a:pt x="2104" y="4577"/>
                  </a:cubicBezTo>
                  <a:cubicBezTo>
                    <a:pt x="2104" y="4734"/>
                    <a:pt x="2157" y="4892"/>
                    <a:pt x="2157" y="5050"/>
                  </a:cubicBezTo>
                  <a:cubicBezTo>
                    <a:pt x="2104" y="5103"/>
                    <a:pt x="2052" y="5103"/>
                    <a:pt x="1894" y="5155"/>
                  </a:cubicBezTo>
                  <a:cubicBezTo>
                    <a:pt x="1526" y="5313"/>
                    <a:pt x="1105" y="5576"/>
                    <a:pt x="842" y="5892"/>
                  </a:cubicBezTo>
                  <a:cubicBezTo>
                    <a:pt x="526" y="6207"/>
                    <a:pt x="316" y="6628"/>
                    <a:pt x="211" y="6996"/>
                  </a:cubicBezTo>
                  <a:cubicBezTo>
                    <a:pt x="53" y="7207"/>
                    <a:pt x="0" y="7470"/>
                    <a:pt x="0" y="7680"/>
                  </a:cubicBezTo>
                  <a:lnTo>
                    <a:pt x="14993" y="7680"/>
                  </a:lnTo>
                  <a:lnTo>
                    <a:pt x="14993" y="7628"/>
                  </a:lnTo>
                  <a:cubicBezTo>
                    <a:pt x="14993" y="7417"/>
                    <a:pt x="14940" y="7259"/>
                    <a:pt x="14940" y="7102"/>
                  </a:cubicBezTo>
                  <a:cubicBezTo>
                    <a:pt x="14677" y="6365"/>
                    <a:pt x="14309" y="5681"/>
                    <a:pt x="13783" y="5155"/>
                  </a:cubicBezTo>
                  <a:cubicBezTo>
                    <a:pt x="13414" y="4997"/>
                    <a:pt x="13099" y="4734"/>
                    <a:pt x="12836" y="4524"/>
                  </a:cubicBezTo>
                  <a:cubicBezTo>
                    <a:pt x="12257" y="4208"/>
                    <a:pt x="11573" y="3998"/>
                    <a:pt x="10942" y="3998"/>
                  </a:cubicBezTo>
                  <a:cubicBezTo>
                    <a:pt x="10889" y="3682"/>
                    <a:pt x="10784" y="3314"/>
                    <a:pt x="10732" y="3051"/>
                  </a:cubicBezTo>
                  <a:cubicBezTo>
                    <a:pt x="10468" y="2367"/>
                    <a:pt x="10100" y="1683"/>
                    <a:pt x="9522" y="1157"/>
                  </a:cubicBezTo>
                  <a:cubicBezTo>
                    <a:pt x="9206" y="947"/>
                    <a:pt x="8943" y="684"/>
                    <a:pt x="8627" y="473"/>
                  </a:cubicBezTo>
                  <a:cubicBezTo>
                    <a:pt x="7891" y="105"/>
                    <a:pt x="7154" y="0"/>
                    <a:pt x="63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4248428" y="1227375"/>
              <a:ext cx="848747" cy="402790"/>
            </a:xfrm>
            <a:custGeom>
              <a:avLst/>
              <a:gdLst/>
              <a:ahLst/>
              <a:cxnLst/>
              <a:rect l="l" t="t" r="r" b="b"/>
              <a:pathLst>
                <a:path w="24725" h="10627" extrusionOk="0">
                  <a:moveTo>
                    <a:pt x="7312" y="0"/>
                  </a:moveTo>
                  <a:cubicBezTo>
                    <a:pt x="6681" y="0"/>
                    <a:pt x="6050" y="210"/>
                    <a:pt x="5471" y="473"/>
                  </a:cubicBezTo>
                  <a:cubicBezTo>
                    <a:pt x="4892" y="631"/>
                    <a:pt x="4366" y="1052"/>
                    <a:pt x="3893" y="1526"/>
                  </a:cubicBezTo>
                  <a:cubicBezTo>
                    <a:pt x="3420" y="1946"/>
                    <a:pt x="3104" y="2578"/>
                    <a:pt x="2894" y="3156"/>
                  </a:cubicBezTo>
                  <a:cubicBezTo>
                    <a:pt x="2630" y="3735"/>
                    <a:pt x="2525" y="4419"/>
                    <a:pt x="2578" y="5050"/>
                  </a:cubicBezTo>
                  <a:cubicBezTo>
                    <a:pt x="2630" y="5471"/>
                    <a:pt x="2736" y="5892"/>
                    <a:pt x="2788" y="6313"/>
                  </a:cubicBezTo>
                  <a:cubicBezTo>
                    <a:pt x="2999" y="6891"/>
                    <a:pt x="3262" y="7417"/>
                    <a:pt x="3630" y="7891"/>
                  </a:cubicBezTo>
                  <a:cubicBezTo>
                    <a:pt x="3157" y="7943"/>
                    <a:pt x="2736" y="8101"/>
                    <a:pt x="2262" y="8259"/>
                  </a:cubicBezTo>
                  <a:cubicBezTo>
                    <a:pt x="1736" y="8469"/>
                    <a:pt x="1263" y="8785"/>
                    <a:pt x="895" y="9258"/>
                  </a:cubicBezTo>
                  <a:cubicBezTo>
                    <a:pt x="474" y="9679"/>
                    <a:pt x="211" y="10100"/>
                    <a:pt x="0" y="10626"/>
                  </a:cubicBezTo>
                  <a:lnTo>
                    <a:pt x="24725" y="10626"/>
                  </a:lnTo>
                  <a:cubicBezTo>
                    <a:pt x="24462" y="10048"/>
                    <a:pt x="24093" y="9521"/>
                    <a:pt x="23620" y="9048"/>
                  </a:cubicBezTo>
                  <a:cubicBezTo>
                    <a:pt x="23304" y="8785"/>
                    <a:pt x="22883" y="8522"/>
                    <a:pt x="22568" y="8364"/>
                  </a:cubicBezTo>
                  <a:cubicBezTo>
                    <a:pt x="21779" y="7943"/>
                    <a:pt x="20937" y="7733"/>
                    <a:pt x="19990" y="7733"/>
                  </a:cubicBezTo>
                  <a:cubicBezTo>
                    <a:pt x="19622" y="7733"/>
                    <a:pt x="19201" y="7838"/>
                    <a:pt x="18885" y="7943"/>
                  </a:cubicBezTo>
                  <a:cubicBezTo>
                    <a:pt x="18833" y="7680"/>
                    <a:pt x="18833" y="7417"/>
                    <a:pt x="18780" y="7154"/>
                  </a:cubicBezTo>
                  <a:cubicBezTo>
                    <a:pt x="18517" y="6365"/>
                    <a:pt x="18096" y="5629"/>
                    <a:pt x="17465" y="5103"/>
                  </a:cubicBezTo>
                  <a:cubicBezTo>
                    <a:pt x="17097" y="4840"/>
                    <a:pt x="16781" y="4682"/>
                    <a:pt x="16466" y="4419"/>
                  </a:cubicBezTo>
                  <a:cubicBezTo>
                    <a:pt x="15677" y="3998"/>
                    <a:pt x="14887" y="3788"/>
                    <a:pt x="13941" y="3788"/>
                  </a:cubicBezTo>
                  <a:cubicBezTo>
                    <a:pt x="13362" y="3788"/>
                    <a:pt x="12888" y="3945"/>
                    <a:pt x="12362" y="4156"/>
                  </a:cubicBezTo>
                  <a:cubicBezTo>
                    <a:pt x="12310" y="3893"/>
                    <a:pt x="12310" y="3682"/>
                    <a:pt x="12257" y="3419"/>
                  </a:cubicBezTo>
                  <a:cubicBezTo>
                    <a:pt x="11994" y="2630"/>
                    <a:pt x="11521" y="1894"/>
                    <a:pt x="10942" y="1315"/>
                  </a:cubicBezTo>
                  <a:cubicBezTo>
                    <a:pt x="10626" y="1052"/>
                    <a:pt x="10258" y="789"/>
                    <a:pt x="9890" y="579"/>
                  </a:cubicBezTo>
                  <a:cubicBezTo>
                    <a:pt x="9101" y="210"/>
                    <a:pt x="8259" y="0"/>
                    <a:pt x="7312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519" name="Google Shape;519;p3"/>
            <p:cNvGrpSpPr/>
            <p:nvPr/>
          </p:nvGrpSpPr>
          <p:grpSpPr>
            <a:xfrm>
              <a:off x="9631959" y="3959950"/>
              <a:ext cx="340302" cy="334375"/>
              <a:chOff x="4864725" y="4564050"/>
              <a:chExt cx="337300" cy="334375"/>
            </a:xfrm>
          </p:grpSpPr>
          <p:sp>
            <p:nvSpPr>
              <p:cNvPr id="520" name="Google Shape;520;p3"/>
              <p:cNvSpPr/>
              <p:nvPr/>
            </p:nvSpPr>
            <p:spPr>
              <a:xfrm>
                <a:off x="4864725" y="4564050"/>
                <a:ext cx="337300" cy="333600"/>
              </a:xfrm>
              <a:custGeom>
                <a:avLst/>
                <a:gdLst/>
                <a:ahLst/>
                <a:cxnLst/>
                <a:rect l="l" t="t" r="r" b="b"/>
                <a:pathLst>
                  <a:path w="13492" h="13344" extrusionOk="0">
                    <a:moveTo>
                      <a:pt x="5708" y="1"/>
                    </a:moveTo>
                    <a:cubicBezTo>
                      <a:pt x="5266" y="1"/>
                      <a:pt x="4832" y="312"/>
                      <a:pt x="4735" y="861"/>
                    </a:cubicBezTo>
                    <a:lnTo>
                      <a:pt x="4261" y="4385"/>
                    </a:lnTo>
                    <a:lnTo>
                      <a:pt x="894" y="5490"/>
                    </a:lnTo>
                    <a:cubicBezTo>
                      <a:pt x="53" y="5753"/>
                      <a:pt x="0" y="6910"/>
                      <a:pt x="789" y="7279"/>
                    </a:cubicBezTo>
                    <a:lnTo>
                      <a:pt x="3998" y="8857"/>
                    </a:lnTo>
                    <a:lnTo>
                      <a:pt x="4051" y="12381"/>
                    </a:lnTo>
                    <a:cubicBezTo>
                      <a:pt x="4051" y="12981"/>
                      <a:pt x="4523" y="13344"/>
                      <a:pt x="5009" y="13344"/>
                    </a:cubicBezTo>
                    <a:cubicBezTo>
                      <a:pt x="5248" y="13344"/>
                      <a:pt x="5491" y="13256"/>
                      <a:pt x="5681" y="13065"/>
                    </a:cubicBezTo>
                    <a:lnTo>
                      <a:pt x="8154" y="10487"/>
                    </a:lnTo>
                    <a:lnTo>
                      <a:pt x="11573" y="11540"/>
                    </a:lnTo>
                    <a:cubicBezTo>
                      <a:pt x="11670" y="11572"/>
                      <a:pt x="11764" y="11587"/>
                      <a:pt x="11856" y="11587"/>
                    </a:cubicBezTo>
                    <a:cubicBezTo>
                      <a:pt x="12514" y="11587"/>
                      <a:pt x="13001" y="10818"/>
                      <a:pt x="12678" y="10172"/>
                    </a:cubicBezTo>
                    <a:lnTo>
                      <a:pt x="10942" y="7016"/>
                    </a:lnTo>
                    <a:lnTo>
                      <a:pt x="12994" y="4122"/>
                    </a:lnTo>
                    <a:cubicBezTo>
                      <a:pt x="13491" y="3426"/>
                      <a:pt x="13001" y="2588"/>
                      <a:pt x="12234" y="2588"/>
                    </a:cubicBezTo>
                    <a:cubicBezTo>
                      <a:pt x="12190" y="2588"/>
                      <a:pt x="12145" y="2591"/>
                      <a:pt x="12099" y="2597"/>
                    </a:cubicBezTo>
                    <a:lnTo>
                      <a:pt x="8575" y="3281"/>
                    </a:lnTo>
                    <a:lnTo>
                      <a:pt x="6471" y="387"/>
                    </a:lnTo>
                    <a:cubicBezTo>
                      <a:pt x="6268" y="123"/>
                      <a:pt x="5986" y="1"/>
                      <a:pt x="57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" name="Google Shape;521;p3"/>
              <p:cNvSpPr/>
              <p:nvPr/>
            </p:nvSpPr>
            <p:spPr>
              <a:xfrm>
                <a:off x="5079075" y="4628800"/>
                <a:ext cx="114450" cy="3305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1322" extrusionOk="0">
                    <a:moveTo>
                      <a:pt x="3633" y="0"/>
                    </a:moveTo>
                    <a:cubicBezTo>
                      <a:pt x="3598" y="0"/>
                      <a:pt x="3561" y="2"/>
                      <a:pt x="3525" y="7"/>
                    </a:cubicBezTo>
                    <a:lnTo>
                      <a:pt x="1" y="691"/>
                    </a:lnTo>
                    <a:lnTo>
                      <a:pt x="527" y="1322"/>
                    </a:lnTo>
                    <a:lnTo>
                      <a:pt x="4577" y="585"/>
                    </a:lnTo>
                    <a:cubicBezTo>
                      <a:pt x="4385" y="249"/>
                      <a:pt x="4017" y="0"/>
                      <a:pt x="3633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" name="Google Shape;522;p3"/>
              <p:cNvSpPr/>
              <p:nvPr/>
            </p:nvSpPr>
            <p:spPr>
              <a:xfrm>
                <a:off x="4867350" y="4564050"/>
                <a:ext cx="163100" cy="334375"/>
              </a:xfrm>
              <a:custGeom>
                <a:avLst/>
                <a:gdLst/>
                <a:ahLst/>
                <a:cxnLst/>
                <a:rect l="l" t="t" r="r" b="b"/>
                <a:pathLst>
                  <a:path w="6524" h="13375" extrusionOk="0">
                    <a:moveTo>
                      <a:pt x="5606" y="1"/>
                    </a:moveTo>
                    <a:cubicBezTo>
                      <a:pt x="5168" y="1"/>
                      <a:pt x="4747" y="312"/>
                      <a:pt x="4682" y="861"/>
                    </a:cubicBezTo>
                    <a:lnTo>
                      <a:pt x="4209" y="4385"/>
                    </a:lnTo>
                    <a:lnTo>
                      <a:pt x="842" y="5490"/>
                    </a:lnTo>
                    <a:cubicBezTo>
                      <a:pt x="53" y="5753"/>
                      <a:pt x="0" y="6910"/>
                      <a:pt x="737" y="7279"/>
                    </a:cubicBezTo>
                    <a:lnTo>
                      <a:pt x="3946" y="8857"/>
                    </a:lnTo>
                    <a:lnTo>
                      <a:pt x="3998" y="12381"/>
                    </a:lnTo>
                    <a:cubicBezTo>
                      <a:pt x="3998" y="12959"/>
                      <a:pt x="4484" y="13375"/>
                      <a:pt x="4998" y="13375"/>
                    </a:cubicBezTo>
                    <a:cubicBezTo>
                      <a:pt x="5139" y="13375"/>
                      <a:pt x="5283" y="13344"/>
                      <a:pt x="5419" y="13276"/>
                    </a:cubicBezTo>
                    <a:cubicBezTo>
                      <a:pt x="5313" y="13118"/>
                      <a:pt x="5313" y="13012"/>
                      <a:pt x="5313" y="12855"/>
                    </a:cubicBezTo>
                    <a:lnTo>
                      <a:pt x="5261" y="9330"/>
                    </a:lnTo>
                    <a:lnTo>
                      <a:pt x="2052" y="7752"/>
                    </a:lnTo>
                    <a:cubicBezTo>
                      <a:pt x="1263" y="7331"/>
                      <a:pt x="1315" y="6226"/>
                      <a:pt x="2157" y="5963"/>
                    </a:cubicBezTo>
                    <a:lnTo>
                      <a:pt x="5524" y="4859"/>
                    </a:lnTo>
                    <a:lnTo>
                      <a:pt x="5997" y="1282"/>
                    </a:lnTo>
                    <a:cubicBezTo>
                      <a:pt x="6050" y="966"/>
                      <a:pt x="6260" y="703"/>
                      <a:pt x="6523" y="598"/>
                    </a:cubicBezTo>
                    <a:lnTo>
                      <a:pt x="6366" y="387"/>
                    </a:lnTo>
                    <a:cubicBezTo>
                      <a:pt x="6163" y="123"/>
                      <a:pt x="5881" y="1"/>
                      <a:pt x="5606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23" name="Google Shape;523;p3"/>
            <p:cNvGrpSpPr/>
            <p:nvPr/>
          </p:nvGrpSpPr>
          <p:grpSpPr>
            <a:xfrm>
              <a:off x="6981913" y="6588475"/>
              <a:ext cx="291244" cy="277550"/>
              <a:chOff x="3689675" y="865975"/>
              <a:chExt cx="288675" cy="277550"/>
            </a:xfrm>
          </p:grpSpPr>
          <p:sp>
            <p:nvSpPr>
              <p:cNvPr id="524" name="Google Shape;524;p3"/>
              <p:cNvSpPr/>
              <p:nvPr/>
            </p:nvSpPr>
            <p:spPr>
              <a:xfrm>
                <a:off x="3691350" y="865975"/>
                <a:ext cx="287000" cy="277550"/>
              </a:xfrm>
              <a:custGeom>
                <a:avLst/>
                <a:gdLst/>
                <a:ahLst/>
                <a:cxnLst/>
                <a:rect l="l" t="t" r="r" b="b"/>
                <a:pathLst>
                  <a:path w="11480" h="11102" extrusionOk="0">
                    <a:moveTo>
                      <a:pt x="6491" y="0"/>
                    </a:moveTo>
                    <a:cubicBezTo>
                      <a:pt x="6242" y="0"/>
                      <a:pt x="5984" y="106"/>
                      <a:pt x="5798" y="333"/>
                    </a:cubicBezTo>
                    <a:lnTo>
                      <a:pt x="4115" y="2805"/>
                    </a:lnTo>
                    <a:lnTo>
                      <a:pt x="1169" y="2332"/>
                    </a:lnTo>
                    <a:cubicBezTo>
                      <a:pt x="1109" y="2318"/>
                      <a:pt x="1050" y="2311"/>
                      <a:pt x="992" y="2311"/>
                    </a:cubicBezTo>
                    <a:cubicBezTo>
                      <a:pt x="400" y="2311"/>
                      <a:pt x="1" y="3014"/>
                      <a:pt x="432" y="3542"/>
                    </a:cubicBezTo>
                    <a:lnTo>
                      <a:pt x="2274" y="5909"/>
                    </a:lnTo>
                    <a:lnTo>
                      <a:pt x="958" y="8644"/>
                    </a:lnTo>
                    <a:cubicBezTo>
                      <a:pt x="688" y="9186"/>
                      <a:pt x="1113" y="9804"/>
                      <a:pt x="1671" y="9804"/>
                    </a:cubicBezTo>
                    <a:cubicBezTo>
                      <a:pt x="1764" y="9804"/>
                      <a:pt x="1860" y="9787"/>
                      <a:pt x="1958" y="9749"/>
                    </a:cubicBezTo>
                    <a:lnTo>
                      <a:pt x="4746" y="8750"/>
                    </a:lnTo>
                    <a:lnTo>
                      <a:pt x="6850" y="10854"/>
                    </a:lnTo>
                    <a:cubicBezTo>
                      <a:pt x="7021" y="11025"/>
                      <a:pt x="7231" y="11101"/>
                      <a:pt x="7437" y="11101"/>
                    </a:cubicBezTo>
                    <a:cubicBezTo>
                      <a:pt x="7863" y="11101"/>
                      <a:pt x="8271" y="10772"/>
                      <a:pt x="8271" y="10275"/>
                    </a:cubicBezTo>
                    <a:lnTo>
                      <a:pt x="8165" y="7329"/>
                    </a:lnTo>
                    <a:lnTo>
                      <a:pt x="10796" y="5962"/>
                    </a:lnTo>
                    <a:cubicBezTo>
                      <a:pt x="11479" y="5593"/>
                      <a:pt x="11322" y="4699"/>
                      <a:pt x="10690" y="4489"/>
                    </a:cubicBezTo>
                    <a:lnTo>
                      <a:pt x="7797" y="3647"/>
                    </a:lnTo>
                    <a:lnTo>
                      <a:pt x="7271" y="701"/>
                    </a:lnTo>
                    <a:cubicBezTo>
                      <a:pt x="7239" y="254"/>
                      <a:pt x="6877" y="0"/>
                      <a:pt x="6491" y="0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3"/>
              <p:cNvSpPr/>
              <p:nvPr/>
            </p:nvSpPr>
            <p:spPr>
              <a:xfrm>
                <a:off x="3884950" y="957150"/>
                <a:ext cx="86825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3473" h="1631" extrusionOk="0">
                    <a:moveTo>
                      <a:pt x="0" y="0"/>
                    </a:moveTo>
                    <a:lnTo>
                      <a:pt x="158" y="631"/>
                    </a:lnTo>
                    <a:lnTo>
                      <a:pt x="3472" y="1631"/>
                    </a:lnTo>
                    <a:cubicBezTo>
                      <a:pt x="3472" y="1315"/>
                      <a:pt x="3262" y="894"/>
                      <a:pt x="2894" y="8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" name="Google Shape;526;p3"/>
              <p:cNvSpPr/>
              <p:nvPr/>
            </p:nvSpPr>
            <p:spPr>
              <a:xfrm>
                <a:off x="3689675" y="867575"/>
                <a:ext cx="183475" cy="246075"/>
              </a:xfrm>
              <a:custGeom>
                <a:avLst/>
                <a:gdLst/>
                <a:ahLst/>
                <a:cxnLst/>
                <a:rect l="l" t="t" r="r" b="b"/>
                <a:pathLst>
                  <a:path w="7339" h="9843" extrusionOk="0">
                    <a:moveTo>
                      <a:pt x="6452" y="0"/>
                    </a:moveTo>
                    <a:cubicBezTo>
                      <a:pt x="6207" y="0"/>
                      <a:pt x="5962" y="118"/>
                      <a:pt x="5813" y="374"/>
                    </a:cubicBezTo>
                    <a:lnTo>
                      <a:pt x="4129" y="2794"/>
                    </a:lnTo>
                    <a:lnTo>
                      <a:pt x="1131" y="2320"/>
                    </a:lnTo>
                    <a:cubicBezTo>
                      <a:pt x="1091" y="2314"/>
                      <a:pt x="1052" y="2311"/>
                      <a:pt x="1014" y="2311"/>
                    </a:cubicBezTo>
                    <a:cubicBezTo>
                      <a:pt x="395" y="2311"/>
                      <a:pt x="1" y="3087"/>
                      <a:pt x="447" y="3583"/>
                    </a:cubicBezTo>
                    <a:lnTo>
                      <a:pt x="2288" y="5950"/>
                    </a:lnTo>
                    <a:lnTo>
                      <a:pt x="973" y="8633"/>
                    </a:lnTo>
                    <a:cubicBezTo>
                      <a:pt x="710" y="9212"/>
                      <a:pt x="1078" y="9843"/>
                      <a:pt x="1657" y="9843"/>
                    </a:cubicBezTo>
                    <a:cubicBezTo>
                      <a:pt x="1762" y="9685"/>
                      <a:pt x="1762" y="9633"/>
                      <a:pt x="1815" y="9475"/>
                    </a:cubicBezTo>
                    <a:lnTo>
                      <a:pt x="3130" y="6792"/>
                    </a:lnTo>
                    <a:lnTo>
                      <a:pt x="1288" y="4425"/>
                    </a:lnTo>
                    <a:cubicBezTo>
                      <a:pt x="844" y="3881"/>
                      <a:pt x="1281" y="3153"/>
                      <a:pt x="1858" y="3153"/>
                    </a:cubicBezTo>
                    <a:cubicBezTo>
                      <a:pt x="1896" y="3153"/>
                      <a:pt x="1934" y="3156"/>
                      <a:pt x="1972" y="3162"/>
                    </a:cubicBezTo>
                    <a:lnTo>
                      <a:pt x="4971" y="3636"/>
                    </a:lnTo>
                    <a:lnTo>
                      <a:pt x="6654" y="1216"/>
                    </a:lnTo>
                    <a:cubicBezTo>
                      <a:pt x="6865" y="953"/>
                      <a:pt x="7075" y="900"/>
                      <a:pt x="7338" y="900"/>
                    </a:cubicBezTo>
                    <a:lnTo>
                      <a:pt x="7233" y="690"/>
                    </a:lnTo>
                    <a:cubicBezTo>
                      <a:pt x="7170" y="252"/>
                      <a:pt x="6811" y="0"/>
                      <a:pt x="6452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27" name="Google Shape;527;p3"/>
            <p:cNvGrpSpPr/>
            <p:nvPr/>
          </p:nvGrpSpPr>
          <p:grpSpPr>
            <a:xfrm>
              <a:off x="6643903" y="1074100"/>
              <a:ext cx="295255" cy="276725"/>
              <a:chOff x="5348675" y="2068175"/>
              <a:chExt cx="292650" cy="276725"/>
            </a:xfrm>
          </p:grpSpPr>
          <p:sp>
            <p:nvSpPr>
              <p:cNvPr id="528" name="Google Shape;528;p3"/>
              <p:cNvSpPr/>
              <p:nvPr/>
            </p:nvSpPr>
            <p:spPr>
              <a:xfrm>
                <a:off x="5353950" y="2069650"/>
                <a:ext cx="287375" cy="273500"/>
              </a:xfrm>
              <a:custGeom>
                <a:avLst/>
                <a:gdLst/>
                <a:ahLst/>
                <a:cxnLst/>
                <a:rect l="l" t="t" r="r" b="b"/>
                <a:pathLst>
                  <a:path w="11495" h="10940" extrusionOk="0">
                    <a:moveTo>
                      <a:pt x="3407" y="1"/>
                    </a:moveTo>
                    <a:cubicBezTo>
                      <a:pt x="2961" y="1"/>
                      <a:pt x="2567" y="368"/>
                      <a:pt x="2683" y="793"/>
                    </a:cubicBezTo>
                    <a:lnTo>
                      <a:pt x="3104" y="3739"/>
                    </a:lnTo>
                    <a:lnTo>
                      <a:pt x="579" y="5369"/>
                    </a:lnTo>
                    <a:cubicBezTo>
                      <a:pt x="0" y="5790"/>
                      <a:pt x="158" y="6685"/>
                      <a:pt x="842" y="6842"/>
                    </a:cubicBezTo>
                    <a:lnTo>
                      <a:pt x="3840" y="7421"/>
                    </a:lnTo>
                    <a:lnTo>
                      <a:pt x="4629" y="10314"/>
                    </a:lnTo>
                    <a:cubicBezTo>
                      <a:pt x="4688" y="10725"/>
                      <a:pt x="5025" y="10939"/>
                      <a:pt x="5366" y="10939"/>
                    </a:cubicBezTo>
                    <a:cubicBezTo>
                      <a:pt x="5636" y="10939"/>
                      <a:pt x="5910" y="10804"/>
                      <a:pt x="6050" y="10525"/>
                    </a:cubicBezTo>
                    <a:lnTo>
                      <a:pt x="7523" y="7894"/>
                    </a:lnTo>
                    <a:lnTo>
                      <a:pt x="10469" y="8000"/>
                    </a:lnTo>
                    <a:cubicBezTo>
                      <a:pt x="10503" y="8005"/>
                      <a:pt x="10537" y="8008"/>
                      <a:pt x="10570" y="8008"/>
                    </a:cubicBezTo>
                    <a:cubicBezTo>
                      <a:pt x="11143" y="8008"/>
                      <a:pt x="11495" y="7182"/>
                      <a:pt x="11047" y="6685"/>
                    </a:cubicBezTo>
                    <a:lnTo>
                      <a:pt x="8996" y="4528"/>
                    </a:lnTo>
                    <a:lnTo>
                      <a:pt x="10048" y="1740"/>
                    </a:lnTo>
                    <a:cubicBezTo>
                      <a:pt x="10220" y="1181"/>
                      <a:pt x="9829" y="657"/>
                      <a:pt x="9307" y="657"/>
                    </a:cubicBezTo>
                    <a:cubicBezTo>
                      <a:pt x="9191" y="657"/>
                      <a:pt x="9068" y="683"/>
                      <a:pt x="8943" y="740"/>
                    </a:cubicBezTo>
                    <a:lnTo>
                      <a:pt x="6260" y="2003"/>
                    </a:lnTo>
                    <a:lnTo>
                      <a:pt x="3893" y="162"/>
                    </a:lnTo>
                    <a:cubicBezTo>
                      <a:pt x="3739" y="49"/>
                      <a:pt x="3569" y="1"/>
                      <a:pt x="3407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3"/>
              <p:cNvSpPr/>
              <p:nvPr/>
            </p:nvSpPr>
            <p:spPr>
              <a:xfrm>
                <a:off x="5507800" y="2086575"/>
                <a:ext cx="93400" cy="43675"/>
              </a:xfrm>
              <a:custGeom>
                <a:avLst/>
                <a:gdLst/>
                <a:ahLst/>
                <a:cxnLst/>
                <a:rect l="l" t="t" r="r" b="b"/>
                <a:pathLst>
                  <a:path w="3736" h="1747" extrusionOk="0">
                    <a:moveTo>
                      <a:pt x="3047" y="0"/>
                    </a:moveTo>
                    <a:cubicBezTo>
                      <a:pt x="2943" y="0"/>
                      <a:pt x="2838" y="20"/>
                      <a:pt x="2736" y="63"/>
                    </a:cubicBezTo>
                    <a:lnTo>
                      <a:pt x="1" y="1326"/>
                    </a:lnTo>
                    <a:lnTo>
                      <a:pt x="632" y="1747"/>
                    </a:lnTo>
                    <a:lnTo>
                      <a:pt x="3736" y="326"/>
                    </a:lnTo>
                    <a:cubicBezTo>
                      <a:pt x="3583" y="136"/>
                      <a:pt x="3320" y="0"/>
                      <a:pt x="3047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" name="Google Shape;530;p3"/>
              <p:cNvSpPr/>
              <p:nvPr/>
            </p:nvSpPr>
            <p:spPr>
              <a:xfrm>
                <a:off x="5348675" y="2068175"/>
                <a:ext cx="148650" cy="276725"/>
              </a:xfrm>
              <a:custGeom>
                <a:avLst/>
                <a:gdLst/>
                <a:ahLst/>
                <a:cxnLst/>
                <a:rect l="l" t="t" r="r" b="b"/>
                <a:pathLst>
                  <a:path w="5946" h="11069" extrusionOk="0">
                    <a:moveTo>
                      <a:pt x="3520" y="1"/>
                    </a:moveTo>
                    <a:cubicBezTo>
                      <a:pt x="3056" y="1"/>
                      <a:pt x="2660" y="369"/>
                      <a:pt x="2736" y="904"/>
                    </a:cubicBezTo>
                    <a:lnTo>
                      <a:pt x="3104" y="3850"/>
                    </a:lnTo>
                    <a:lnTo>
                      <a:pt x="632" y="5534"/>
                    </a:lnTo>
                    <a:cubicBezTo>
                      <a:pt x="1" y="5902"/>
                      <a:pt x="211" y="6849"/>
                      <a:pt x="895" y="6954"/>
                    </a:cubicBezTo>
                    <a:lnTo>
                      <a:pt x="3841" y="7533"/>
                    </a:lnTo>
                    <a:lnTo>
                      <a:pt x="4630" y="10478"/>
                    </a:lnTo>
                    <a:cubicBezTo>
                      <a:pt x="4765" y="10849"/>
                      <a:pt x="5093" y="11068"/>
                      <a:pt x="5422" y="11068"/>
                    </a:cubicBezTo>
                    <a:cubicBezTo>
                      <a:pt x="5608" y="11068"/>
                      <a:pt x="5793" y="10998"/>
                      <a:pt x="5945" y="10847"/>
                    </a:cubicBezTo>
                    <a:cubicBezTo>
                      <a:pt x="5945" y="10794"/>
                      <a:pt x="5945" y="10741"/>
                      <a:pt x="5893" y="10584"/>
                    </a:cubicBezTo>
                    <a:lnTo>
                      <a:pt x="5103" y="7690"/>
                    </a:lnTo>
                    <a:lnTo>
                      <a:pt x="2105" y="7112"/>
                    </a:lnTo>
                    <a:cubicBezTo>
                      <a:pt x="1421" y="6954"/>
                      <a:pt x="1263" y="6060"/>
                      <a:pt x="1842" y="5639"/>
                    </a:cubicBezTo>
                    <a:lnTo>
                      <a:pt x="4367" y="4008"/>
                    </a:lnTo>
                    <a:lnTo>
                      <a:pt x="3946" y="1062"/>
                    </a:lnTo>
                    <a:cubicBezTo>
                      <a:pt x="3894" y="799"/>
                      <a:pt x="4051" y="536"/>
                      <a:pt x="4209" y="326"/>
                    </a:cubicBezTo>
                    <a:lnTo>
                      <a:pt x="4051" y="168"/>
                    </a:lnTo>
                    <a:cubicBezTo>
                      <a:pt x="3879" y="53"/>
                      <a:pt x="3694" y="1"/>
                      <a:pt x="3520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1" name="Google Shape;531;p3"/>
            <p:cNvGrpSpPr/>
            <p:nvPr/>
          </p:nvGrpSpPr>
          <p:grpSpPr>
            <a:xfrm>
              <a:off x="3073043" y="6288528"/>
              <a:ext cx="228593" cy="194302"/>
              <a:chOff x="1916200" y="1417475"/>
              <a:chExt cx="229350" cy="228000"/>
            </a:xfrm>
          </p:grpSpPr>
          <p:sp>
            <p:nvSpPr>
              <p:cNvPr id="532" name="Google Shape;532;p3"/>
              <p:cNvSpPr/>
              <p:nvPr/>
            </p:nvSpPr>
            <p:spPr>
              <a:xfrm>
                <a:off x="1918850" y="1417475"/>
                <a:ext cx="226700" cy="22780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9112" extrusionOk="0">
                    <a:moveTo>
                      <a:pt x="3793" y="1"/>
                    </a:moveTo>
                    <a:cubicBezTo>
                      <a:pt x="3485" y="1"/>
                      <a:pt x="3189" y="218"/>
                      <a:pt x="3156" y="577"/>
                    </a:cubicBezTo>
                    <a:lnTo>
                      <a:pt x="2893" y="2997"/>
                    </a:lnTo>
                    <a:lnTo>
                      <a:pt x="579" y="3786"/>
                    </a:lnTo>
                    <a:cubicBezTo>
                      <a:pt x="53" y="3944"/>
                      <a:pt x="0" y="4733"/>
                      <a:pt x="526" y="4996"/>
                    </a:cubicBezTo>
                    <a:lnTo>
                      <a:pt x="2683" y="6048"/>
                    </a:lnTo>
                    <a:lnTo>
                      <a:pt x="2683" y="8468"/>
                    </a:lnTo>
                    <a:cubicBezTo>
                      <a:pt x="2683" y="8863"/>
                      <a:pt x="3027" y="9111"/>
                      <a:pt x="3362" y="9111"/>
                    </a:cubicBezTo>
                    <a:cubicBezTo>
                      <a:pt x="3517" y="9111"/>
                      <a:pt x="3671" y="9058"/>
                      <a:pt x="3788" y="8942"/>
                    </a:cubicBezTo>
                    <a:lnTo>
                      <a:pt x="5524" y="7153"/>
                    </a:lnTo>
                    <a:lnTo>
                      <a:pt x="7786" y="7889"/>
                    </a:lnTo>
                    <a:cubicBezTo>
                      <a:pt x="7871" y="7918"/>
                      <a:pt x="7953" y="7931"/>
                      <a:pt x="8029" y="7931"/>
                    </a:cubicBezTo>
                    <a:cubicBezTo>
                      <a:pt x="8518" y="7931"/>
                      <a:pt x="8802" y="7397"/>
                      <a:pt x="8575" y="6943"/>
                    </a:cubicBezTo>
                    <a:lnTo>
                      <a:pt x="7417" y="4786"/>
                    </a:lnTo>
                    <a:lnTo>
                      <a:pt x="8785" y="2787"/>
                    </a:lnTo>
                    <a:cubicBezTo>
                      <a:pt x="9067" y="2317"/>
                      <a:pt x="8803" y="1763"/>
                      <a:pt x="8331" y="1763"/>
                    </a:cubicBezTo>
                    <a:cubicBezTo>
                      <a:pt x="8275" y="1763"/>
                      <a:pt x="8215" y="1770"/>
                      <a:pt x="8154" y="1787"/>
                    </a:cubicBezTo>
                    <a:lnTo>
                      <a:pt x="5787" y="2208"/>
                    </a:lnTo>
                    <a:lnTo>
                      <a:pt x="4314" y="262"/>
                    </a:lnTo>
                    <a:cubicBezTo>
                      <a:pt x="4174" y="82"/>
                      <a:pt x="3981" y="1"/>
                      <a:pt x="37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3"/>
              <p:cNvSpPr/>
              <p:nvPr/>
            </p:nvSpPr>
            <p:spPr>
              <a:xfrm>
                <a:off x="2063500" y="1463200"/>
                <a:ext cx="76300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3052" h="853" extrusionOk="0">
                    <a:moveTo>
                      <a:pt x="2487" y="1"/>
                    </a:moveTo>
                    <a:cubicBezTo>
                      <a:pt x="2449" y="1"/>
                      <a:pt x="2409" y="4"/>
                      <a:pt x="2368" y="11"/>
                    </a:cubicBezTo>
                    <a:lnTo>
                      <a:pt x="1" y="484"/>
                    </a:lnTo>
                    <a:lnTo>
                      <a:pt x="316" y="853"/>
                    </a:lnTo>
                    <a:lnTo>
                      <a:pt x="3052" y="379"/>
                    </a:lnTo>
                    <a:cubicBezTo>
                      <a:pt x="2960" y="150"/>
                      <a:pt x="2749" y="1"/>
                      <a:pt x="2487" y="1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" name="Google Shape;534;p3"/>
              <p:cNvSpPr/>
              <p:nvPr/>
            </p:nvSpPr>
            <p:spPr>
              <a:xfrm>
                <a:off x="1916200" y="1417475"/>
                <a:ext cx="113125" cy="228000"/>
              </a:xfrm>
              <a:custGeom>
                <a:avLst/>
                <a:gdLst/>
                <a:ahLst/>
                <a:cxnLst/>
                <a:rect l="l" t="t" r="r" b="b"/>
                <a:pathLst>
                  <a:path w="4525" h="9120" extrusionOk="0">
                    <a:moveTo>
                      <a:pt x="3919" y="1"/>
                    </a:moveTo>
                    <a:cubicBezTo>
                      <a:pt x="3604" y="1"/>
                      <a:pt x="3275" y="218"/>
                      <a:pt x="3210" y="577"/>
                    </a:cubicBezTo>
                    <a:lnTo>
                      <a:pt x="2894" y="2997"/>
                    </a:lnTo>
                    <a:lnTo>
                      <a:pt x="580" y="3786"/>
                    </a:lnTo>
                    <a:cubicBezTo>
                      <a:pt x="54" y="3997"/>
                      <a:pt x="1" y="4733"/>
                      <a:pt x="527" y="4996"/>
                    </a:cubicBezTo>
                    <a:lnTo>
                      <a:pt x="2684" y="6048"/>
                    </a:lnTo>
                    <a:lnTo>
                      <a:pt x="2684" y="8468"/>
                    </a:lnTo>
                    <a:cubicBezTo>
                      <a:pt x="2684" y="8871"/>
                      <a:pt x="2992" y="9119"/>
                      <a:pt x="3349" y="9119"/>
                    </a:cubicBezTo>
                    <a:cubicBezTo>
                      <a:pt x="3458" y="9119"/>
                      <a:pt x="3572" y="9096"/>
                      <a:pt x="3683" y="9047"/>
                    </a:cubicBezTo>
                    <a:cubicBezTo>
                      <a:pt x="3631" y="8942"/>
                      <a:pt x="3631" y="8889"/>
                      <a:pt x="3631" y="8784"/>
                    </a:cubicBezTo>
                    <a:lnTo>
                      <a:pt x="3631" y="6364"/>
                    </a:lnTo>
                    <a:lnTo>
                      <a:pt x="1474" y="5312"/>
                    </a:lnTo>
                    <a:cubicBezTo>
                      <a:pt x="948" y="5049"/>
                      <a:pt x="1000" y="4260"/>
                      <a:pt x="1526" y="4154"/>
                    </a:cubicBezTo>
                    <a:lnTo>
                      <a:pt x="3841" y="3365"/>
                    </a:lnTo>
                    <a:lnTo>
                      <a:pt x="4157" y="893"/>
                    </a:lnTo>
                    <a:cubicBezTo>
                      <a:pt x="4157" y="630"/>
                      <a:pt x="4367" y="525"/>
                      <a:pt x="4525" y="367"/>
                    </a:cubicBezTo>
                    <a:lnTo>
                      <a:pt x="4420" y="262"/>
                    </a:lnTo>
                    <a:cubicBezTo>
                      <a:pt x="4300" y="82"/>
                      <a:pt x="4112" y="1"/>
                      <a:pt x="3919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5" name="Google Shape;535;p3"/>
            <p:cNvGrpSpPr/>
            <p:nvPr/>
          </p:nvGrpSpPr>
          <p:grpSpPr>
            <a:xfrm>
              <a:off x="8472525" y="4670500"/>
              <a:ext cx="135369" cy="129375"/>
              <a:chOff x="2419900" y="952925"/>
              <a:chExt cx="134175" cy="129375"/>
            </a:xfrm>
          </p:grpSpPr>
          <p:sp>
            <p:nvSpPr>
              <p:cNvPr id="536" name="Google Shape;536;p3"/>
              <p:cNvSpPr/>
              <p:nvPr/>
            </p:nvSpPr>
            <p:spPr>
              <a:xfrm>
                <a:off x="2421550" y="952925"/>
                <a:ext cx="132525" cy="129375"/>
              </a:xfrm>
              <a:custGeom>
                <a:avLst/>
                <a:gdLst/>
                <a:ahLst/>
                <a:cxnLst/>
                <a:rect l="l" t="t" r="r" b="b"/>
                <a:pathLst>
                  <a:path w="5301" h="5175" extrusionOk="0">
                    <a:moveTo>
                      <a:pt x="2854" y="1"/>
                    </a:moveTo>
                    <a:cubicBezTo>
                      <a:pt x="2742" y="1"/>
                      <a:pt x="2640" y="55"/>
                      <a:pt x="2617" y="169"/>
                    </a:cubicBezTo>
                    <a:lnTo>
                      <a:pt x="1881" y="1326"/>
                    </a:lnTo>
                    <a:lnTo>
                      <a:pt x="513" y="1221"/>
                    </a:lnTo>
                    <a:cubicBezTo>
                      <a:pt x="493" y="1218"/>
                      <a:pt x="473" y="1216"/>
                      <a:pt x="453" y="1216"/>
                    </a:cubicBezTo>
                    <a:cubicBezTo>
                      <a:pt x="172" y="1216"/>
                      <a:pt x="1" y="1554"/>
                      <a:pt x="198" y="1800"/>
                    </a:cubicBezTo>
                    <a:lnTo>
                      <a:pt x="1092" y="2852"/>
                    </a:lnTo>
                    <a:lnTo>
                      <a:pt x="566" y="4167"/>
                    </a:lnTo>
                    <a:cubicBezTo>
                      <a:pt x="478" y="4431"/>
                      <a:pt x="647" y="4731"/>
                      <a:pt x="889" y="4731"/>
                    </a:cubicBezTo>
                    <a:cubicBezTo>
                      <a:pt x="937" y="4731"/>
                      <a:pt x="987" y="4719"/>
                      <a:pt x="1039" y="4693"/>
                    </a:cubicBezTo>
                    <a:lnTo>
                      <a:pt x="2354" y="4167"/>
                    </a:lnTo>
                    <a:lnTo>
                      <a:pt x="3407" y="5114"/>
                    </a:lnTo>
                    <a:cubicBezTo>
                      <a:pt x="3462" y="5155"/>
                      <a:pt x="3527" y="5175"/>
                      <a:pt x="3594" y="5175"/>
                    </a:cubicBezTo>
                    <a:cubicBezTo>
                      <a:pt x="3784" y="5175"/>
                      <a:pt x="3985" y="5018"/>
                      <a:pt x="3985" y="4746"/>
                    </a:cubicBezTo>
                    <a:lnTo>
                      <a:pt x="3880" y="3378"/>
                    </a:lnTo>
                    <a:lnTo>
                      <a:pt x="5037" y="2641"/>
                    </a:lnTo>
                    <a:cubicBezTo>
                      <a:pt x="5300" y="2536"/>
                      <a:pt x="5248" y="2063"/>
                      <a:pt x="4932" y="2010"/>
                    </a:cubicBezTo>
                    <a:lnTo>
                      <a:pt x="3512" y="1695"/>
                    </a:lnTo>
                    <a:lnTo>
                      <a:pt x="3196" y="274"/>
                    </a:lnTo>
                    <a:cubicBezTo>
                      <a:pt x="3166" y="95"/>
                      <a:pt x="3001" y="1"/>
                      <a:pt x="2854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3"/>
              <p:cNvSpPr/>
              <p:nvPr/>
            </p:nvSpPr>
            <p:spPr>
              <a:xfrm>
                <a:off x="2510650" y="995275"/>
                <a:ext cx="408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685" extrusionOk="0">
                    <a:moveTo>
                      <a:pt x="0" y="1"/>
                    </a:moveTo>
                    <a:lnTo>
                      <a:pt x="53" y="316"/>
                    </a:lnTo>
                    <a:lnTo>
                      <a:pt x="1631" y="684"/>
                    </a:lnTo>
                    <a:cubicBezTo>
                      <a:pt x="1631" y="579"/>
                      <a:pt x="1473" y="369"/>
                      <a:pt x="1368" y="31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" name="Google Shape;538;p3"/>
              <p:cNvSpPr/>
              <p:nvPr/>
            </p:nvSpPr>
            <p:spPr>
              <a:xfrm>
                <a:off x="2419900" y="952925"/>
                <a:ext cx="81575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4715" extrusionOk="0">
                    <a:moveTo>
                      <a:pt x="2910" y="1"/>
                    </a:moveTo>
                    <a:cubicBezTo>
                      <a:pt x="2791" y="1"/>
                      <a:pt x="2676" y="55"/>
                      <a:pt x="2631" y="169"/>
                    </a:cubicBezTo>
                    <a:lnTo>
                      <a:pt x="1894" y="1326"/>
                    </a:lnTo>
                    <a:lnTo>
                      <a:pt x="527" y="1221"/>
                    </a:lnTo>
                    <a:cubicBezTo>
                      <a:pt x="211" y="1221"/>
                      <a:pt x="1" y="1537"/>
                      <a:pt x="211" y="1800"/>
                    </a:cubicBezTo>
                    <a:lnTo>
                      <a:pt x="444" y="2074"/>
                    </a:lnTo>
                    <a:lnTo>
                      <a:pt x="444" y="2074"/>
                    </a:lnTo>
                    <a:cubicBezTo>
                      <a:pt x="423" y="1876"/>
                      <a:pt x="553" y="1678"/>
                      <a:pt x="745" y="1678"/>
                    </a:cubicBezTo>
                    <a:cubicBezTo>
                      <a:pt x="776" y="1678"/>
                      <a:pt x="808" y="1683"/>
                      <a:pt x="842" y="1695"/>
                    </a:cubicBezTo>
                    <a:lnTo>
                      <a:pt x="2210" y="1800"/>
                    </a:lnTo>
                    <a:lnTo>
                      <a:pt x="2946" y="642"/>
                    </a:lnTo>
                    <a:cubicBezTo>
                      <a:pt x="2999" y="485"/>
                      <a:pt x="3157" y="432"/>
                      <a:pt x="3262" y="432"/>
                    </a:cubicBezTo>
                    <a:lnTo>
                      <a:pt x="3262" y="274"/>
                    </a:lnTo>
                    <a:cubicBezTo>
                      <a:pt x="3232" y="95"/>
                      <a:pt x="3067" y="1"/>
                      <a:pt x="2910" y="1"/>
                    </a:cubicBezTo>
                    <a:close/>
                    <a:moveTo>
                      <a:pt x="444" y="2074"/>
                    </a:moveTo>
                    <a:cubicBezTo>
                      <a:pt x="452" y="2143"/>
                      <a:pt x="478" y="2212"/>
                      <a:pt x="527" y="2273"/>
                    </a:cubicBezTo>
                    <a:lnTo>
                      <a:pt x="1078" y="2921"/>
                    </a:lnTo>
                    <a:lnTo>
                      <a:pt x="1078" y="2921"/>
                    </a:lnTo>
                    <a:lnTo>
                      <a:pt x="1105" y="2852"/>
                    </a:lnTo>
                    <a:lnTo>
                      <a:pt x="444" y="2074"/>
                    </a:lnTo>
                    <a:close/>
                    <a:moveTo>
                      <a:pt x="1078" y="2921"/>
                    </a:moveTo>
                    <a:lnTo>
                      <a:pt x="579" y="4167"/>
                    </a:lnTo>
                    <a:cubicBezTo>
                      <a:pt x="486" y="4401"/>
                      <a:pt x="642" y="4636"/>
                      <a:pt x="864" y="4684"/>
                    </a:cubicBezTo>
                    <a:lnTo>
                      <a:pt x="864" y="4684"/>
                    </a:lnTo>
                    <a:cubicBezTo>
                      <a:pt x="869" y="4671"/>
                      <a:pt x="879" y="4656"/>
                      <a:pt x="895" y="4640"/>
                    </a:cubicBezTo>
                    <a:lnTo>
                      <a:pt x="1421" y="3325"/>
                    </a:lnTo>
                    <a:lnTo>
                      <a:pt x="1078" y="2921"/>
                    </a:lnTo>
                    <a:close/>
                    <a:moveTo>
                      <a:pt x="864" y="4684"/>
                    </a:moveTo>
                    <a:cubicBezTo>
                      <a:pt x="856" y="4702"/>
                      <a:pt x="861" y="4715"/>
                      <a:pt x="881" y="4715"/>
                    </a:cubicBezTo>
                    <a:cubicBezTo>
                      <a:pt x="895" y="4715"/>
                      <a:pt x="917" y="4708"/>
                      <a:pt x="947" y="4693"/>
                    </a:cubicBezTo>
                    <a:cubicBezTo>
                      <a:pt x="919" y="4693"/>
                      <a:pt x="891" y="4690"/>
                      <a:pt x="864" y="4684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9" name="Google Shape;539;p3"/>
            <p:cNvGrpSpPr/>
            <p:nvPr/>
          </p:nvGrpSpPr>
          <p:grpSpPr>
            <a:xfrm>
              <a:off x="1397120" y="3005138"/>
              <a:ext cx="139329" cy="128300"/>
              <a:chOff x="732600" y="1890325"/>
              <a:chExt cx="138100" cy="128300"/>
            </a:xfrm>
          </p:grpSpPr>
          <p:sp>
            <p:nvSpPr>
              <p:cNvPr id="540" name="Google Shape;540;p3"/>
              <p:cNvSpPr/>
              <p:nvPr/>
            </p:nvSpPr>
            <p:spPr>
              <a:xfrm>
                <a:off x="732600" y="1890325"/>
                <a:ext cx="138100" cy="127525"/>
              </a:xfrm>
              <a:custGeom>
                <a:avLst/>
                <a:gdLst/>
                <a:ahLst/>
                <a:cxnLst/>
                <a:rect l="l" t="t" r="r" b="b"/>
                <a:pathLst>
                  <a:path w="5524" h="5101" extrusionOk="0">
                    <a:moveTo>
                      <a:pt x="1431" y="1"/>
                    </a:moveTo>
                    <a:cubicBezTo>
                      <a:pt x="1188" y="1"/>
                      <a:pt x="1025" y="229"/>
                      <a:pt x="1105" y="548"/>
                    </a:cubicBezTo>
                    <a:lnTo>
                      <a:pt x="1368" y="1916"/>
                    </a:lnTo>
                    <a:lnTo>
                      <a:pt x="263" y="2758"/>
                    </a:lnTo>
                    <a:cubicBezTo>
                      <a:pt x="0" y="2968"/>
                      <a:pt x="158" y="3389"/>
                      <a:pt x="474" y="3442"/>
                    </a:cubicBezTo>
                    <a:lnTo>
                      <a:pt x="1842" y="3547"/>
                    </a:lnTo>
                    <a:lnTo>
                      <a:pt x="2315" y="4862"/>
                    </a:lnTo>
                    <a:cubicBezTo>
                      <a:pt x="2372" y="5004"/>
                      <a:pt x="2537" y="5100"/>
                      <a:pt x="2701" y="5100"/>
                    </a:cubicBezTo>
                    <a:cubicBezTo>
                      <a:pt x="2840" y="5100"/>
                      <a:pt x="2979" y="5031"/>
                      <a:pt x="3052" y="4862"/>
                    </a:cubicBezTo>
                    <a:lnTo>
                      <a:pt x="3630" y="3652"/>
                    </a:lnTo>
                    <a:lnTo>
                      <a:pt x="4998" y="3547"/>
                    </a:lnTo>
                    <a:cubicBezTo>
                      <a:pt x="5314" y="3547"/>
                      <a:pt x="5524" y="3126"/>
                      <a:pt x="5261" y="2916"/>
                    </a:cubicBezTo>
                    <a:lnTo>
                      <a:pt x="4209" y="1969"/>
                    </a:lnTo>
                    <a:lnTo>
                      <a:pt x="4630" y="601"/>
                    </a:lnTo>
                    <a:cubicBezTo>
                      <a:pt x="4716" y="343"/>
                      <a:pt x="4486" y="86"/>
                      <a:pt x="4255" y="86"/>
                    </a:cubicBezTo>
                    <a:cubicBezTo>
                      <a:pt x="4204" y="86"/>
                      <a:pt x="4152" y="99"/>
                      <a:pt x="4104" y="128"/>
                    </a:cubicBezTo>
                    <a:lnTo>
                      <a:pt x="2841" y="864"/>
                    </a:lnTo>
                    <a:lnTo>
                      <a:pt x="1684" y="75"/>
                    </a:lnTo>
                    <a:cubicBezTo>
                      <a:pt x="1595" y="24"/>
                      <a:pt x="1509" y="1"/>
                      <a:pt x="1431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3"/>
              <p:cNvSpPr/>
              <p:nvPr/>
            </p:nvSpPr>
            <p:spPr>
              <a:xfrm>
                <a:off x="802300" y="1893750"/>
                <a:ext cx="42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1684" h="938" extrusionOk="0">
                    <a:moveTo>
                      <a:pt x="1447" y="1"/>
                    </a:moveTo>
                    <a:cubicBezTo>
                      <a:pt x="1377" y="1"/>
                      <a:pt x="1299" y="30"/>
                      <a:pt x="1210" y="96"/>
                    </a:cubicBezTo>
                    <a:lnTo>
                      <a:pt x="1" y="780"/>
                    </a:lnTo>
                    <a:lnTo>
                      <a:pt x="316" y="938"/>
                    </a:lnTo>
                    <a:lnTo>
                      <a:pt x="1684" y="148"/>
                    </a:lnTo>
                    <a:cubicBezTo>
                      <a:pt x="1623" y="57"/>
                      <a:pt x="1544" y="1"/>
                      <a:pt x="1447" y="1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3"/>
              <p:cNvSpPr/>
              <p:nvPr/>
            </p:nvSpPr>
            <p:spPr>
              <a:xfrm>
                <a:off x="732600" y="1892325"/>
                <a:ext cx="74975" cy="126300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5052" extrusionOk="0">
                    <a:moveTo>
                      <a:pt x="1559" y="0"/>
                    </a:moveTo>
                    <a:cubicBezTo>
                      <a:pt x="1320" y="0"/>
                      <a:pt x="1063" y="218"/>
                      <a:pt x="1105" y="468"/>
                    </a:cubicBezTo>
                    <a:lnTo>
                      <a:pt x="1368" y="1836"/>
                    </a:lnTo>
                    <a:lnTo>
                      <a:pt x="263" y="2678"/>
                    </a:lnTo>
                    <a:cubicBezTo>
                      <a:pt x="0" y="2888"/>
                      <a:pt x="158" y="3362"/>
                      <a:pt x="474" y="3362"/>
                    </a:cubicBezTo>
                    <a:lnTo>
                      <a:pt x="1842" y="3467"/>
                    </a:lnTo>
                    <a:lnTo>
                      <a:pt x="2315" y="4782"/>
                    </a:lnTo>
                    <a:cubicBezTo>
                      <a:pt x="2415" y="4949"/>
                      <a:pt x="2578" y="5052"/>
                      <a:pt x="2738" y="5052"/>
                    </a:cubicBezTo>
                    <a:cubicBezTo>
                      <a:pt x="2830" y="5052"/>
                      <a:pt x="2922" y="5017"/>
                      <a:pt x="2999" y="4940"/>
                    </a:cubicBezTo>
                    <a:cubicBezTo>
                      <a:pt x="2894" y="4887"/>
                      <a:pt x="2841" y="4887"/>
                      <a:pt x="2841" y="4782"/>
                    </a:cubicBezTo>
                    <a:lnTo>
                      <a:pt x="2368" y="3467"/>
                    </a:lnTo>
                    <a:lnTo>
                      <a:pt x="1000" y="3362"/>
                    </a:lnTo>
                    <a:cubicBezTo>
                      <a:pt x="684" y="3309"/>
                      <a:pt x="527" y="2888"/>
                      <a:pt x="790" y="2678"/>
                    </a:cubicBezTo>
                    <a:lnTo>
                      <a:pt x="1894" y="1836"/>
                    </a:lnTo>
                    <a:lnTo>
                      <a:pt x="1631" y="468"/>
                    </a:lnTo>
                    <a:cubicBezTo>
                      <a:pt x="1631" y="311"/>
                      <a:pt x="1631" y="205"/>
                      <a:pt x="1789" y="153"/>
                    </a:cubicBezTo>
                    <a:lnTo>
                      <a:pt x="1736" y="48"/>
                    </a:lnTo>
                    <a:cubicBezTo>
                      <a:pt x="1682" y="15"/>
                      <a:pt x="1621" y="0"/>
                      <a:pt x="1559" y="0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43" name="Google Shape;543;p3"/>
            <p:cNvGrpSpPr/>
            <p:nvPr/>
          </p:nvGrpSpPr>
          <p:grpSpPr>
            <a:xfrm rot="-1856811">
              <a:off x="1565612" y="819222"/>
              <a:ext cx="1338947" cy="1025873"/>
              <a:chOff x="6015800" y="923575"/>
              <a:chExt cx="1212225" cy="937075"/>
            </a:xfrm>
          </p:grpSpPr>
          <p:sp>
            <p:nvSpPr>
              <p:cNvPr id="544" name="Google Shape;544;p3"/>
              <p:cNvSpPr/>
              <p:nvPr/>
            </p:nvSpPr>
            <p:spPr>
              <a:xfrm>
                <a:off x="6015800" y="923575"/>
                <a:ext cx="375800" cy="361850"/>
              </a:xfrm>
              <a:custGeom>
                <a:avLst/>
                <a:gdLst/>
                <a:ahLst/>
                <a:cxnLst/>
                <a:rect l="l" t="t" r="r" b="b"/>
                <a:pathLst>
                  <a:path w="15032" h="14474" extrusionOk="0">
                    <a:moveTo>
                      <a:pt x="8300" y="0"/>
                    </a:moveTo>
                    <a:cubicBezTo>
                      <a:pt x="7968" y="0"/>
                      <a:pt x="7628" y="165"/>
                      <a:pt x="7404" y="501"/>
                    </a:cubicBezTo>
                    <a:lnTo>
                      <a:pt x="5352" y="3815"/>
                    </a:lnTo>
                    <a:lnTo>
                      <a:pt x="1459" y="3447"/>
                    </a:lnTo>
                    <a:cubicBezTo>
                      <a:pt x="1438" y="3446"/>
                      <a:pt x="1416" y="3445"/>
                      <a:pt x="1395" y="3445"/>
                    </a:cubicBezTo>
                    <a:cubicBezTo>
                      <a:pt x="538" y="3445"/>
                      <a:pt x="0" y="4463"/>
                      <a:pt x="565" y="5131"/>
                    </a:cubicBezTo>
                    <a:lnTo>
                      <a:pt x="3038" y="8129"/>
                    </a:lnTo>
                    <a:lnTo>
                      <a:pt x="1459" y="11706"/>
                    </a:lnTo>
                    <a:cubicBezTo>
                      <a:pt x="1145" y="12469"/>
                      <a:pt x="1712" y="13194"/>
                      <a:pt x="2474" y="13194"/>
                    </a:cubicBezTo>
                    <a:cubicBezTo>
                      <a:pt x="2604" y="13194"/>
                      <a:pt x="2741" y="13173"/>
                      <a:pt x="2880" y="13126"/>
                    </a:cubicBezTo>
                    <a:lnTo>
                      <a:pt x="6457" y="11654"/>
                    </a:lnTo>
                    <a:lnTo>
                      <a:pt x="9455" y="14231"/>
                    </a:lnTo>
                    <a:cubicBezTo>
                      <a:pt x="9654" y="14399"/>
                      <a:pt x="9883" y="14474"/>
                      <a:pt x="10107" y="14474"/>
                    </a:cubicBezTo>
                    <a:cubicBezTo>
                      <a:pt x="10656" y="14474"/>
                      <a:pt x="11176" y="14025"/>
                      <a:pt x="11139" y="13390"/>
                    </a:cubicBezTo>
                    <a:lnTo>
                      <a:pt x="10876" y="9497"/>
                    </a:lnTo>
                    <a:lnTo>
                      <a:pt x="14242" y="7498"/>
                    </a:lnTo>
                    <a:cubicBezTo>
                      <a:pt x="15031" y="7077"/>
                      <a:pt x="14874" y="5814"/>
                      <a:pt x="13979" y="5604"/>
                    </a:cubicBezTo>
                    <a:lnTo>
                      <a:pt x="10139" y="4710"/>
                    </a:lnTo>
                    <a:lnTo>
                      <a:pt x="9298" y="870"/>
                    </a:lnTo>
                    <a:cubicBezTo>
                      <a:pt x="9177" y="297"/>
                      <a:pt x="8745" y="0"/>
                      <a:pt x="8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3"/>
              <p:cNvSpPr/>
              <p:nvPr/>
            </p:nvSpPr>
            <p:spPr>
              <a:xfrm>
                <a:off x="6024650" y="1009625"/>
                <a:ext cx="124975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4999" h="1110" extrusionOk="0">
                    <a:moveTo>
                      <a:pt x="1005" y="0"/>
                    </a:moveTo>
                    <a:cubicBezTo>
                      <a:pt x="526" y="0"/>
                      <a:pt x="148" y="348"/>
                      <a:pt x="1" y="742"/>
                    </a:cubicBezTo>
                    <a:lnTo>
                      <a:pt x="4472" y="1110"/>
                    </a:lnTo>
                    <a:lnTo>
                      <a:pt x="4998" y="373"/>
                    </a:lnTo>
                    <a:lnTo>
                      <a:pt x="1105" y="5"/>
                    </a:lnTo>
                    <a:cubicBezTo>
                      <a:pt x="1072" y="2"/>
                      <a:pt x="1038" y="0"/>
                      <a:pt x="1005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3"/>
              <p:cNvSpPr/>
              <p:nvPr/>
            </p:nvSpPr>
            <p:spPr>
              <a:xfrm>
                <a:off x="6195625" y="926500"/>
                <a:ext cx="195975" cy="361150"/>
              </a:xfrm>
              <a:custGeom>
                <a:avLst/>
                <a:gdLst/>
                <a:ahLst/>
                <a:cxnLst/>
                <a:rect l="l" t="t" r="r" b="b"/>
                <a:pathLst>
                  <a:path w="7839" h="14446" extrusionOk="0">
                    <a:moveTo>
                      <a:pt x="1045" y="1"/>
                    </a:moveTo>
                    <a:cubicBezTo>
                      <a:pt x="716" y="1"/>
                      <a:pt x="381" y="156"/>
                      <a:pt x="158" y="490"/>
                    </a:cubicBezTo>
                    <a:lnTo>
                      <a:pt x="0" y="753"/>
                    </a:lnTo>
                    <a:cubicBezTo>
                      <a:pt x="316" y="805"/>
                      <a:pt x="579" y="1068"/>
                      <a:pt x="684" y="1489"/>
                    </a:cubicBezTo>
                    <a:lnTo>
                      <a:pt x="1526" y="5277"/>
                    </a:lnTo>
                    <a:lnTo>
                      <a:pt x="5313" y="6223"/>
                    </a:lnTo>
                    <a:cubicBezTo>
                      <a:pt x="6260" y="6434"/>
                      <a:pt x="6366" y="7644"/>
                      <a:pt x="5576" y="8117"/>
                    </a:cubicBezTo>
                    <a:lnTo>
                      <a:pt x="2262" y="10116"/>
                    </a:lnTo>
                    <a:lnTo>
                      <a:pt x="2525" y="13956"/>
                    </a:lnTo>
                    <a:cubicBezTo>
                      <a:pt x="2578" y="14114"/>
                      <a:pt x="2525" y="14167"/>
                      <a:pt x="2420" y="14377"/>
                    </a:cubicBezTo>
                    <a:cubicBezTo>
                      <a:pt x="2541" y="14424"/>
                      <a:pt x="2667" y="14446"/>
                      <a:pt x="2793" y="14446"/>
                    </a:cubicBezTo>
                    <a:cubicBezTo>
                      <a:pt x="3374" y="14446"/>
                      <a:pt x="3936" y="13974"/>
                      <a:pt x="3893" y="13325"/>
                    </a:cubicBezTo>
                    <a:lnTo>
                      <a:pt x="3630" y="9432"/>
                    </a:lnTo>
                    <a:lnTo>
                      <a:pt x="6997" y="7486"/>
                    </a:lnTo>
                    <a:cubicBezTo>
                      <a:pt x="7838" y="7013"/>
                      <a:pt x="7628" y="5750"/>
                      <a:pt x="6734" y="5540"/>
                    </a:cubicBezTo>
                    <a:lnTo>
                      <a:pt x="2894" y="4645"/>
                    </a:lnTo>
                    <a:lnTo>
                      <a:pt x="2052" y="805"/>
                    </a:lnTo>
                    <a:cubicBezTo>
                      <a:pt x="1931" y="289"/>
                      <a:pt x="1494" y="1"/>
                      <a:pt x="1045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3"/>
              <p:cNvSpPr/>
              <p:nvPr/>
            </p:nvSpPr>
            <p:spPr>
              <a:xfrm>
                <a:off x="6473100" y="1159675"/>
                <a:ext cx="70100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28040" h="18149" fill="none" extrusionOk="0">
                    <a:moveTo>
                      <a:pt x="1" y="0"/>
                    </a:moveTo>
                    <a:cubicBezTo>
                      <a:pt x="11785" y="0"/>
                      <a:pt x="23252" y="7417"/>
                      <a:pt x="28039" y="18149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3"/>
              <p:cNvSpPr/>
              <p:nvPr/>
            </p:nvSpPr>
            <p:spPr>
              <a:xfrm>
                <a:off x="6475750" y="1233325"/>
                <a:ext cx="309075" cy="140725"/>
              </a:xfrm>
              <a:custGeom>
                <a:avLst/>
                <a:gdLst/>
                <a:ahLst/>
                <a:cxnLst/>
                <a:rect l="l" t="t" r="r" b="b"/>
                <a:pathLst>
                  <a:path w="12363" h="5629" fill="none" extrusionOk="0">
                    <a:moveTo>
                      <a:pt x="0" y="0"/>
                    </a:moveTo>
                    <a:cubicBezTo>
                      <a:pt x="4366" y="1157"/>
                      <a:pt x="8522" y="3051"/>
                      <a:pt x="12362" y="5629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3"/>
              <p:cNvSpPr/>
              <p:nvPr/>
            </p:nvSpPr>
            <p:spPr>
              <a:xfrm>
                <a:off x="6858450" y="1473975"/>
                <a:ext cx="84175" cy="90775"/>
              </a:xfrm>
              <a:custGeom>
                <a:avLst/>
                <a:gdLst/>
                <a:ahLst/>
                <a:cxnLst/>
                <a:rect l="l" t="t" r="r" b="b"/>
                <a:pathLst>
                  <a:path w="3367" h="3631" fill="none" extrusionOk="0">
                    <a:moveTo>
                      <a:pt x="0" y="1"/>
                    </a:moveTo>
                    <a:cubicBezTo>
                      <a:pt x="1368" y="948"/>
                      <a:pt x="2473" y="2210"/>
                      <a:pt x="3367" y="3630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3"/>
              <p:cNvSpPr/>
              <p:nvPr/>
            </p:nvSpPr>
            <p:spPr>
              <a:xfrm>
                <a:off x="6462600" y="1304325"/>
                <a:ext cx="303800" cy="409025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16361" fill="none" extrusionOk="0">
                    <a:moveTo>
                      <a:pt x="0" y="1"/>
                    </a:moveTo>
                    <a:cubicBezTo>
                      <a:pt x="6155" y="3315"/>
                      <a:pt x="10679" y="9522"/>
                      <a:pt x="12152" y="16361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3"/>
              <p:cNvSpPr/>
              <p:nvPr/>
            </p:nvSpPr>
            <p:spPr>
              <a:xfrm>
                <a:off x="6799275" y="1797500"/>
                <a:ext cx="15800" cy="6315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2526" fill="none" extrusionOk="0">
                    <a:moveTo>
                      <a:pt x="0" y="1"/>
                    </a:moveTo>
                    <a:cubicBezTo>
                      <a:pt x="210" y="842"/>
                      <a:pt x="368" y="1684"/>
                      <a:pt x="631" y="2526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3"/>
              <p:cNvSpPr/>
              <p:nvPr/>
            </p:nvSpPr>
            <p:spPr>
              <a:xfrm>
                <a:off x="6486275" y="1049200"/>
                <a:ext cx="498450" cy="86825"/>
              </a:xfrm>
              <a:custGeom>
                <a:avLst/>
                <a:gdLst/>
                <a:ahLst/>
                <a:cxnLst/>
                <a:rect l="l" t="t" r="r" b="b"/>
                <a:pathLst>
                  <a:path w="19938" h="3473" fill="none" extrusionOk="0">
                    <a:moveTo>
                      <a:pt x="0" y="1052"/>
                    </a:moveTo>
                    <a:cubicBezTo>
                      <a:pt x="6733" y="0"/>
                      <a:pt x="13677" y="842"/>
                      <a:pt x="19937" y="3472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3"/>
              <p:cNvSpPr/>
              <p:nvPr/>
            </p:nvSpPr>
            <p:spPr>
              <a:xfrm>
                <a:off x="7089900" y="1205700"/>
                <a:ext cx="59200" cy="35525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1421" fill="none" extrusionOk="0">
                    <a:moveTo>
                      <a:pt x="1" y="0"/>
                    </a:moveTo>
                    <a:cubicBezTo>
                      <a:pt x="790" y="421"/>
                      <a:pt x="1579" y="895"/>
                      <a:pt x="2368" y="1421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3"/>
              <p:cNvSpPr/>
              <p:nvPr/>
            </p:nvSpPr>
            <p:spPr>
              <a:xfrm>
                <a:off x="7216150" y="1312225"/>
                <a:ext cx="118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69" fill="none" extrusionOk="0">
                    <a:moveTo>
                      <a:pt x="1" y="0"/>
                    </a:moveTo>
                    <a:cubicBezTo>
                      <a:pt x="159" y="106"/>
                      <a:pt x="264" y="263"/>
                      <a:pt x="474" y="369"/>
                    </a:cubicBezTo>
                  </a:path>
                </a:pathLst>
              </a:custGeom>
              <a:noFill/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3"/>
              <p:cNvSpPr/>
              <p:nvPr/>
            </p:nvSpPr>
            <p:spPr>
              <a:xfrm>
                <a:off x="6989950" y="1652825"/>
                <a:ext cx="118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948" fill="none" extrusionOk="0">
                    <a:moveTo>
                      <a:pt x="1" y="1"/>
                    </a:moveTo>
                    <a:cubicBezTo>
                      <a:pt x="106" y="317"/>
                      <a:pt x="316" y="632"/>
                      <a:pt x="474" y="948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56" name="Google Shape;556;p3"/>
            <p:cNvGrpSpPr/>
            <p:nvPr/>
          </p:nvGrpSpPr>
          <p:grpSpPr>
            <a:xfrm>
              <a:off x="9272395" y="2451888"/>
              <a:ext cx="139329" cy="128300"/>
              <a:chOff x="732600" y="1890325"/>
              <a:chExt cx="138100" cy="128300"/>
            </a:xfrm>
          </p:grpSpPr>
          <p:sp>
            <p:nvSpPr>
              <p:cNvPr id="557" name="Google Shape;557;p3"/>
              <p:cNvSpPr/>
              <p:nvPr/>
            </p:nvSpPr>
            <p:spPr>
              <a:xfrm>
                <a:off x="732600" y="1890325"/>
                <a:ext cx="138100" cy="127525"/>
              </a:xfrm>
              <a:custGeom>
                <a:avLst/>
                <a:gdLst/>
                <a:ahLst/>
                <a:cxnLst/>
                <a:rect l="l" t="t" r="r" b="b"/>
                <a:pathLst>
                  <a:path w="5524" h="5101" extrusionOk="0">
                    <a:moveTo>
                      <a:pt x="1431" y="1"/>
                    </a:moveTo>
                    <a:cubicBezTo>
                      <a:pt x="1188" y="1"/>
                      <a:pt x="1025" y="229"/>
                      <a:pt x="1105" y="548"/>
                    </a:cubicBezTo>
                    <a:lnTo>
                      <a:pt x="1368" y="1916"/>
                    </a:lnTo>
                    <a:lnTo>
                      <a:pt x="263" y="2758"/>
                    </a:lnTo>
                    <a:cubicBezTo>
                      <a:pt x="0" y="2968"/>
                      <a:pt x="158" y="3389"/>
                      <a:pt x="474" y="3442"/>
                    </a:cubicBezTo>
                    <a:lnTo>
                      <a:pt x="1842" y="3547"/>
                    </a:lnTo>
                    <a:lnTo>
                      <a:pt x="2315" y="4862"/>
                    </a:lnTo>
                    <a:cubicBezTo>
                      <a:pt x="2372" y="5004"/>
                      <a:pt x="2537" y="5100"/>
                      <a:pt x="2701" y="5100"/>
                    </a:cubicBezTo>
                    <a:cubicBezTo>
                      <a:pt x="2840" y="5100"/>
                      <a:pt x="2979" y="5031"/>
                      <a:pt x="3052" y="4862"/>
                    </a:cubicBezTo>
                    <a:lnTo>
                      <a:pt x="3630" y="3652"/>
                    </a:lnTo>
                    <a:lnTo>
                      <a:pt x="4998" y="3547"/>
                    </a:lnTo>
                    <a:cubicBezTo>
                      <a:pt x="5314" y="3547"/>
                      <a:pt x="5524" y="3126"/>
                      <a:pt x="5261" y="2916"/>
                    </a:cubicBezTo>
                    <a:lnTo>
                      <a:pt x="4209" y="1969"/>
                    </a:lnTo>
                    <a:lnTo>
                      <a:pt x="4630" y="601"/>
                    </a:lnTo>
                    <a:cubicBezTo>
                      <a:pt x="4716" y="343"/>
                      <a:pt x="4486" y="86"/>
                      <a:pt x="4255" y="86"/>
                    </a:cubicBezTo>
                    <a:cubicBezTo>
                      <a:pt x="4204" y="86"/>
                      <a:pt x="4152" y="99"/>
                      <a:pt x="4104" y="128"/>
                    </a:cubicBezTo>
                    <a:lnTo>
                      <a:pt x="2841" y="864"/>
                    </a:lnTo>
                    <a:lnTo>
                      <a:pt x="1684" y="75"/>
                    </a:lnTo>
                    <a:cubicBezTo>
                      <a:pt x="1595" y="24"/>
                      <a:pt x="1509" y="1"/>
                      <a:pt x="1431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3"/>
              <p:cNvSpPr/>
              <p:nvPr/>
            </p:nvSpPr>
            <p:spPr>
              <a:xfrm>
                <a:off x="802300" y="1893750"/>
                <a:ext cx="42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1684" h="938" extrusionOk="0">
                    <a:moveTo>
                      <a:pt x="1447" y="1"/>
                    </a:moveTo>
                    <a:cubicBezTo>
                      <a:pt x="1377" y="1"/>
                      <a:pt x="1299" y="30"/>
                      <a:pt x="1210" y="96"/>
                    </a:cubicBezTo>
                    <a:lnTo>
                      <a:pt x="1" y="780"/>
                    </a:lnTo>
                    <a:lnTo>
                      <a:pt x="316" y="938"/>
                    </a:lnTo>
                    <a:lnTo>
                      <a:pt x="1684" y="148"/>
                    </a:lnTo>
                    <a:cubicBezTo>
                      <a:pt x="1623" y="57"/>
                      <a:pt x="1544" y="1"/>
                      <a:pt x="1447" y="1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3"/>
              <p:cNvSpPr/>
              <p:nvPr/>
            </p:nvSpPr>
            <p:spPr>
              <a:xfrm>
                <a:off x="732600" y="1892325"/>
                <a:ext cx="74975" cy="126300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5052" extrusionOk="0">
                    <a:moveTo>
                      <a:pt x="1559" y="0"/>
                    </a:moveTo>
                    <a:cubicBezTo>
                      <a:pt x="1320" y="0"/>
                      <a:pt x="1063" y="218"/>
                      <a:pt x="1105" y="468"/>
                    </a:cubicBezTo>
                    <a:lnTo>
                      <a:pt x="1368" y="1836"/>
                    </a:lnTo>
                    <a:lnTo>
                      <a:pt x="263" y="2678"/>
                    </a:lnTo>
                    <a:cubicBezTo>
                      <a:pt x="0" y="2888"/>
                      <a:pt x="158" y="3362"/>
                      <a:pt x="474" y="3362"/>
                    </a:cubicBezTo>
                    <a:lnTo>
                      <a:pt x="1842" y="3467"/>
                    </a:lnTo>
                    <a:lnTo>
                      <a:pt x="2315" y="4782"/>
                    </a:lnTo>
                    <a:cubicBezTo>
                      <a:pt x="2415" y="4949"/>
                      <a:pt x="2578" y="5052"/>
                      <a:pt x="2738" y="5052"/>
                    </a:cubicBezTo>
                    <a:cubicBezTo>
                      <a:pt x="2830" y="5052"/>
                      <a:pt x="2922" y="5017"/>
                      <a:pt x="2999" y="4940"/>
                    </a:cubicBezTo>
                    <a:cubicBezTo>
                      <a:pt x="2894" y="4887"/>
                      <a:pt x="2841" y="4887"/>
                      <a:pt x="2841" y="4782"/>
                    </a:cubicBezTo>
                    <a:lnTo>
                      <a:pt x="2368" y="3467"/>
                    </a:lnTo>
                    <a:lnTo>
                      <a:pt x="1000" y="3362"/>
                    </a:lnTo>
                    <a:cubicBezTo>
                      <a:pt x="684" y="3309"/>
                      <a:pt x="527" y="2888"/>
                      <a:pt x="790" y="2678"/>
                    </a:cubicBezTo>
                    <a:lnTo>
                      <a:pt x="1894" y="1836"/>
                    </a:lnTo>
                    <a:lnTo>
                      <a:pt x="1631" y="468"/>
                    </a:lnTo>
                    <a:cubicBezTo>
                      <a:pt x="1631" y="311"/>
                      <a:pt x="1631" y="205"/>
                      <a:pt x="1789" y="153"/>
                    </a:cubicBezTo>
                    <a:lnTo>
                      <a:pt x="1736" y="48"/>
                    </a:lnTo>
                    <a:cubicBezTo>
                      <a:pt x="1682" y="15"/>
                      <a:pt x="1621" y="0"/>
                      <a:pt x="1559" y="0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60" name="Google Shape;560;p3"/>
            <p:cNvGrpSpPr/>
            <p:nvPr/>
          </p:nvGrpSpPr>
          <p:grpSpPr>
            <a:xfrm>
              <a:off x="4961800" y="6288600"/>
              <a:ext cx="135369" cy="129375"/>
              <a:chOff x="2419900" y="952925"/>
              <a:chExt cx="134175" cy="129375"/>
            </a:xfrm>
          </p:grpSpPr>
          <p:sp>
            <p:nvSpPr>
              <p:cNvPr id="561" name="Google Shape;561;p3"/>
              <p:cNvSpPr/>
              <p:nvPr/>
            </p:nvSpPr>
            <p:spPr>
              <a:xfrm>
                <a:off x="2421550" y="952925"/>
                <a:ext cx="132525" cy="129375"/>
              </a:xfrm>
              <a:custGeom>
                <a:avLst/>
                <a:gdLst/>
                <a:ahLst/>
                <a:cxnLst/>
                <a:rect l="l" t="t" r="r" b="b"/>
                <a:pathLst>
                  <a:path w="5301" h="5175" extrusionOk="0">
                    <a:moveTo>
                      <a:pt x="2854" y="1"/>
                    </a:moveTo>
                    <a:cubicBezTo>
                      <a:pt x="2742" y="1"/>
                      <a:pt x="2640" y="55"/>
                      <a:pt x="2617" y="169"/>
                    </a:cubicBezTo>
                    <a:lnTo>
                      <a:pt x="1881" y="1326"/>
                    </a:lnTo>
                    <a:lnTo>
                      <a:pt x="513" y="1221"/>
                    </a:lnTo>
                    <a:cubicBezTo>
                      <a:pt x="493" y="1218"/>
                      <a:pt x="473" y="1216"/>
                      <a:pt x="453" y="1216"/>
                    </a:cubicBezTo>
                    <a:cubicBezTo>
                      <a:pt x="172" y="1216"/>
                      <a:pt x="1" y="1554"/>
                      <a:pt x="198" y="1800"/>
                    </a:cubicBezTo>
                    <a:lnTo>
                      <a:pt x="1092" y="2852"/>
                    </a:lnTo>
                    <a:lnTo>
                      <a:pt x="566" y="4167"/>
                    </a:lnTo>
                    <a:cubicBezTo>
                      <a:pt x="478" y="4431"/>
                      <a:pt x="647" y="4731"/>
                      <a:pt x="889" y="4731"/>
                    </a:cubicBezTo>
                    <a:cubicBezTo>
                      <a:pt x="937" y="4731"/>
                      <a:pt x="987" y="4719"/>
                      <a:pt x="1039" y="4693"/>
                    </a:cubicBezTo>
                    <a:lnTo>
                      <a:pt x="2354" y="4167"/>
                    </a:lnTo>
                    <a:lnTo>
                      <a:pt x="3407" y="5114"/>
                    </a:lnTo>
                    <a:cubicBezTo>
                      <a:pt x="3462" y="5155"/>
                      <a:pt x="3527" y="5175"/>
                      <a:pt x="3594" y="5175"/>
                    </a:cubicBezTo>
                    <a:cubicBezTo>
                      <a:pt x="3784" y="5175"/>
                      <a:pt x="3985" y="5018"/>
                      <a:pt x="3985" y="4746"/>
                    </a:cubicBezTo>
                    <a:lnTo>
                      <a:pt x="3880" y="3378"/>
                    </a:lnTo>
                    <a:lnTo>
                      <a:pt x="5037" y="2641"/>
                    </a:lnTo>
                    <a:cubicBezTo>
                      <a:pt x="5300" y="2536"/>
                      <a:pt x="5248" y="2063"/>
                      <a:pt x="4932" y="2010"/>
                    </a:cubicBezTo>
                    <a:lnTo>
                      <a:pt x="3512" y="1695"/>
                    </a:lnTo>
                    <a:lnTo>
                      <a:pt x="3196" y="274"/>
                    </a:lnTo>
                    <a:cubicBezTo>
                      <a:pt x="3166" y="95"/>
                      <a:pt x="3001" y="1"/>
                      <a:pt x="2854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3"/>
              <p:cNvSpPr/>
              <p:nvPr/>
            </p:nvSpPr>
            <p:spPr>
              <a:xfrm>
                <a:off x="2510650" y="995275"/>
                <a:ext cx="408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685" extrusionOk="0">
                    <a:moveTo>
                      <a:pt x="0" y="1"/>
                    </a:moveTo>
                    <a:lnTo>
                      <a:pt x="53" y="316"/>
                    </a:lnTo>
                    <a:lnTo>
                      <a:pt x="1631" y="684"/>
                    </a:lnTo>
                    <a:cubicBezTo>
                      <a:pt x="1631" y="579"/>
                      <a:pt x="1473" y="369"/>
                      <a:pt x="1368" y="31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3"/>
              <p:cNvSpPr/>
              <p:nvPr/>
            </p:nvSpPr>
            <p:spPr>
              <a:xfrm>
                <a:off x="2419900" y="952925"/>
                <a:ext cx="81575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4715" extrusionOk="0">
                    <a:moveTo>
                      <a:pt x="2910" y="1"/>
                    </a:moveTo>
                    <a:cubicBezTo>
                      <a:pt x="2791" y="1"/>
                      <a:pt x="2676" y="55"/>
                      <a:pt x="2631" y="169"/>
                    </a:cubicBezTo>
                    <a:lnTo>
                      <a:pt x="1894" y="1326"/>
                    </a:lnTo>
                    <a:lnTo>
                      <a:pt x="527" y="1221"/>
                    </a:lnTo>
                    <a:cubicBezTo>
                      <a:pt x="211" y="1221"/>
                      <a:pt x="1" y="1537"/>
                      <a:pt x="211" y="1800"/>
                    </a:cubicBezTo>
                    <a:lnTo>
                      <a:pt x="444" y="2074"/>
                    </a:lnTo>
                    <a:lnTo>
                      <a:pt x="444" y="2074"/>
                    </a:lnTo>
                    <a:cubicBezTo>
                      <a:pt x="423" y="1876"/>
                      <a:pt x="553" y="1678"/>
                      <a:pt x="745" y="1678"/>
                    </a:cubicBezTo>
                    <a:cubicBezTo>
                      <a:pt x="776" y="1678"/>
                      <a:pt x="808" y="1683"/>
                      <a:pt x="842" y="1695"/>
                    </a:cubicBezTo>
                    <a:lnTo>
                      <a:pt x="2210" y="1800"/>
                    </a:lnTo>
                    <a:lnTo>
                      <a:pt x="2946" y="642"/>
                    </a:lnTo>
                    <a:cubicBezTo>
                      <a:pt x="2999" y="485"/>
                      <a:pt x="3157" y="432"/>
                      <a:pt x="3262" y="432"/>
                    </a:cubicBezTo>
                    <a:lnTo>
                      <a:pt x="3262" y="274"/>
                    </a:lnTo>
                    <a:cubicBezTo>
                      <a:pt x="3232" y="95"/>
                      <a:pt x="3067" y="1"/>
                      <a:pt x="2910" y="1"/>
                    </a:cubicBezTo>
                    <a:close/>
                    <a:moveTo>
                      <a:pt x="444" y="2074"/>
                    </a:moveTo>
                    <a:cubicBezTo>
                      <a:pt x="452" y="2143"/>
                      <a:pt x="478" y="2212"/>
                      <a:pt x="527" y="2273"/>
                    </a:cubicBezTo>
                    <a:lnTo>
                      <a:pt x="1078" y="2921"/>
                    </a:lnTo>
                    <a:lnTo>
                      <a:pt x="1078" y="2921"/>
                    </a:lnTo>
                    <a:lnTo>
                      <a:pt x="1105" y="2852"/>
                    </a:lnTo>
                    <a:lnTo>
                      <a:pt x="444" y="2074"/>
                    </a:lnTo>
                    <a:close/>
                    <a:moveTo>
                      <a:pt x="1078" y="2921"/>
                    </a:moveTo>
                    <a:lnTo>
                      <a:pt x="579" y="4167"/>
                    </a:lnTo>
                    <a:cubicBezTo>
                      <a:pt x="486" y="4401"/>
                      <a:pt x="642" y="4636"/>
                      <a:pt x="864" y="4684"/>
                    </a:cubicBezTo>
                    <a:lnTo>
                      <a:pt x="864" y="4684"/>
                    </a:lnTo>
                    <a:cubicBezTo>
                      <a:pt x="869" y="4671"/>
                      <a:pt x="879" y="4656"/>
                      <a:pt x="895" y="4640"/>
                    </a:cubicBezTo>
                    <a:lnTo>
                      <a:pt x="1421" y="3325"/>
                    </a:lnTo>
                    <a:lnTo>
                      <a:pt x="1078" y="2921"/>
                    </a:lnTo>
                    <a:close/>
                    <a:moveTo>
                      <a:pt x="864" y="4684"/>
                    </a:moveTo>
                    <a:cubicBezTo>
                      <a:pt x="856" y="4702"/>
                      <a:pt x="861" y="4715"/>
                      <a:pt x="881" y="4715"/>
                    </a:cubicBezTo>
                    <a:cubicBezTo>
                      <a:pt x="895" y="4715"/>
                      <a:pt x="917" y="4708"/>
                      <a:pt x="947" y="4693"/>
                    </a:cubicBezTo>
                    <a:cubicBezTo>
                      <a:pt x="919" y="4693"/>
                      <a:pt x="891" y="4690"/>
                      <a:pt x="864" y="4684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64" name="Google Shape;564;p3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565" name="Google Shape;565;p3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566" name="Google Shape;566;p3"/>
            <p:cNvGrpSpPr/>
            <p:nvPr/>
          </p:nvGrpSpPr>
          <p:grpSpPr>
            <a:xfrm>
              <a:off x="73845" y="61396"/>
              <a:ext cx="10544304" cy="7425379"/>
              <a:chOff x="73845" y="61396"/>
              <a:chExt cx="10544304" cy="7425379"/>
            </a:xfrm>
          </p:grpSpPr>
          <p:grpSp>
            <p:nvGrpSpPr>
              <p:cNvPr id="567" name="Google Shape;567;p3"/>
              <p:cNvGrpSpPr/>
              <p:nvPr/>
            </p:nvGrpSpPr>
            <p:grpSpPr>
              <a:xfrm rot="10800000" flipH="1">
                <a:off x="541072" y="720094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568" name="Google Shape;568;p3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569" name="Google Shape;569;p3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570" name="Google Shape;570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571" name="Google Shape;571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572" name="Google Shape;572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573" name="Google Shape;573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574" name="Google Shape;574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575" name="Google Shape;575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576" name="Google Shape;576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577" name="Google Shape;577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578" name="Google Shape;578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579" name="Google Shape;579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580" name="Google Shape;580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581" name="Google Shape;581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582" name="Google Shape;582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583" name="Google Shape;583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584" name="Google Shape;584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585" name="Google Shape;585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586" name="Google Shape;586;p3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587" name="Google Shape;587;p3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588" name="Google Shape;588;p3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589" name="Google Shape;589;p3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590" name="Google Shape;590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591" name="Google Shape;591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592" name="Google Shape;592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593" name="Google Shape;593;p3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594" name="Google Shape;594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595" name="Google Shape;595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596" name="Google Shape;596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597" name="Google Shape;597;p3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598" name="Google Shape;598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599" name="Google Shape;599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00" name="Google Shape;600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01" name="Google Shape;601;p3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02" name="Google Shape;602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03" name="Google Shape;603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04" name="Google Shape;604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605" name="Google Shape;605;p3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606" name="Google Shape;606;p3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07" name="Google Shape;607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08" name="Google Shape;608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09" name="Google Shape;609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10" name="Google Shape;610;p3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11" name="Google Shape;611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12" name="Google Shape;612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13" name="Google Shape;613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14" name="Google Shape;614;p3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15" name="Google Shape;615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16" name="Google Shape;616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17" name="Google Shape;617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18" name="Google Shape;618;p3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19" name="Google Shape;619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20" name="Google Shape;620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21" name="Google Shape;621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622" name="Google Shape;622;p3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623" name="Google Shape;623;p3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624" name="Google Shape;624;p3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25" name="Google Shape;625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26" name="Google Shape;626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27" name="Google Shape;627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28" name="Google Shape;628;p3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29" name="Google Shape;629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30" name="Google Shape;630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31" name="Google Shape;631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32" name="Google Shape;632;p3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33" name="Google Shape;633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34" name="Google Shape;634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35" name="Google Shape;635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36" name="Google Shape;636;p3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37" name="Google Shape;637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38" name="Google Shape;638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39" name="Google Shape;639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640" name="Google Shape;640;p3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641" name="Google Shape;641;p3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42" name="Google Shape;642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43" name="Google Shape;643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44" name="Google Shape;644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45" name="Google Shape;645;p3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46" name="Google Shape;646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47" name="Google Shape;647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48" name="Google Shape;648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49" name="Google Shape;649;p3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50" name="Google Shape;650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51" name="Google Shape;651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52" name="Google Shape;652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53" name="Google Shape;653;p3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54" name="Google Shape;654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55" name="Google Shape;655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56" name="Google Shape;656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657" name="Google Shape;657;p3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658" name="Google Shape;658;p3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59" name="Google Shape;659;p3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0" name="Google Shape;660;p3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1" name="Google Shape;661;p3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2" name="Google Shape;662;p3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3" name="Google Shape;663;p3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4" name="Google Shape;664;p3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5" name="Google Shape;665;p3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6" name="Google Shape;666;p3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7" name="Google Shape;667;p3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8" name="Google Shape;668;p3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9" name="Google Shape;669;p3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0" name="Google Shape;670;p3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1" name="Google Shape;671;p3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2" name="Google Shape;672;p3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3" name="Google Shape;673;p3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674" name="Google Shape;674;p3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675" name="Google Shape;675;p3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76" name="Google Shape;676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7" name="Google Shape;677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8" name="Google Shape;678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79" name="Google Shape;679;p3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0" name="Google Shape;680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1" name="Google Shape;681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2" name="Google Shape;682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683" name="Google Shape;683;p3"/>
              <p:cNvGrpSpPr/>
              <p:nvPr/>
            </p:nvGrpSpPr>
            <p:grpSpPr>
              <a:xfrm>
                <a:off x="471460" y="6139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684" name="Google Shape;684;p3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685" name="Google Shape;685;p3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686" name="Google Shape;686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87" name="Google Shape;687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88" name="Google Shape;688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89" name="Google Shape;689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90" name="Google Shape;690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91" name="Google Shape;691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92" name="Google Shape;692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93" name="Google Shape;693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94" name="Google Shape;694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95" name="Google Shape;695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96" name="Google Shape;696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97" name="Google Shape;697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98" name="Google Shape;698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99" name="Google Shape;699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00" name="Google Shape;700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01" name="Google Shape;701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702" name="Google Shape;702;p3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703" name="Google Shape;703;p3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704" name="Google Shape;704;p3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705" name="Google Shape;705;p3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06" name="Google Shape;706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07" name="Google Shape;707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08" name="Google Shape;708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09" name="Google Shape;709;p3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10" name="Google Shape;710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11" name="Google Shape;711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12" name="Google Shape;712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13" name="Google Shape;713;p3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14" name="Google Shape;714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15" name="Google Shape;715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16" name="Google Shape;716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17" name="Google Shape;717;p3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18" name="Google Shape;718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19" name="Google Shape;719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20" name="Google Shape;720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721" name="Google Shape;721;p3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722" name="Google Shape;722;p3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23" name="Google Shape;723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24" name="Google Shape;724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25" name="Google Shape;725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26" name="Google Shape;726;p3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27" name="Google Shape;727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28" name="Google Shape;728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29" name="Google Shape;729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30" name="Google Shape;730;p3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31" name="Google Shape;731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32" name="Google Shape;732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33" name="Google Shape;733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34" name="Google Shape;734;p3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35" name="Google Shape;735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36" name="Google Shape;736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37" name="Google Shape;737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738" name="Google Shape;738;p3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739" name="Google Shape;739;p3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740" name="Google Shape;740;p3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41" name="Google Shape;741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42" name="Google Shape;742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43" name="Google Shape;743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44" name="Google Shape;744;p3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45" name="Google Shape;745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46" name="Google Shape;746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47" name="Google Shape;747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48" name="Google Shape;748;p3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49" name="Google Shape;749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50" name="Google Shape;750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51" name="Google Shape;751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52" name="Google Shape;752;p3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53" name="Google Shape;753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54" name="Google Shape;754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55" name="Google Shape;755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756" name="Google Shape;756;p3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757" name="Google Shape;757;p3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58" name="Google Shape;758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59" name="Google Shape;759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60" name="Google Shape;760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61" name="Google Shape;761;p3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62" name="Google Shape;762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63" name="Google Shape;763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64" name="Google Shape;764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65" name="Google Shape;765;p3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66" name="Google Shape;766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67" name="Google Shape;767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68" name="Google Shape;768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69" name="Google Shape;769;p3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70" name="Google Shape;770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71" name="Google Shape;771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72" name="Google Shape;772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773" name="Google Shape;773;p3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774" name="Google Shape;774;p3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775" name="Google Shape;775;p3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76" name="Google Shape;776;p3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77" name="Google Shape;777;p3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778" name="Google Shape;778;p3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779" name="Google Shape;779;p3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80" name="Google Shape;780;p3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81" name="Google Shape;781;p3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782" name="Google Shape;782;p3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783" name="Google Shape;783;p3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84" name="Google Shape;784;p3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85" name="Google Shape;785;p3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786" name="Google Shape;786;p3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787" name="Google Shape;787;p3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88" name="Google Shape;788;p3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89" name="Google Shape;789;p3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790" name="Google Shape;790;p3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791" name="Google Shape;791;p3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792" name="Google Shape;792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3" name="Google Shape;793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4" name="Google Shape;794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795" name="Google Shape;795;p3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796" name="Google Shape;796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7" name="Google Shape;797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8" name="Google Shape;798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799" name="Google Shape;799;p3"/>
              <p:cNvGrpSpPr/>
              <p:nvPr/>
            </p:nvGrpSpPr>
            <p:grpSpPr>
              <a:xfrm>
                <a:off x="73845" y="987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800" name="Google Shape;800;p3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801" name="Google Shape;801;p3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02" name="Google Shape;802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03" name="Google Shape;803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4" name="Google Shape;804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5" name="Google Shape;805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06" name="Google Shape;806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07" name="Google Shape;807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8" name="Google Shape;808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9" name="Google Shape;809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0" name="Google Shape;810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1" name="Google Shape;811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2" name="Google Shape;812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3" name="Google Shape;813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4" name="Google Shape;814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5" name="Google Shape;815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6" name="Google Shape;816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7" name="Google Shape;817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818" name="Google Shape;818;p3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19" name="Google Shape;819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0" name="Google Shape;820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1" name="Google Shape;821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2" name="Google Shape;822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3" name="Google Shape;823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4" name="Google Shape;824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5" name="Google Shape;825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6" name="Google Shape;826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7" name="Google Shape;827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8" name="Google Shape;828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9" name="Google Shape;829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0" name="Google Shape;830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31" name="Google Shape;831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32" name="Google Shape;832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3" name="Google Shape;833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4" name="Google Shape;834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835" name="Google Shape;835;p3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836" name="Google Shape;836;p3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37" name="Google Shape;837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38" name="Google Shape;838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" name="Google Shape;839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40" name="Google Shape;840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41" name="Google Shape;841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42" name="Google Shape;842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43" name="Google Shape;843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44" name="Google Shape;844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45" name="Google Shape;845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46" name="Google Shape;846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47" name="Google Shape;847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48" name="Google Shape;848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49" name="Google Shape;849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50" name="Google Shape;850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1" name="Google Shape;851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2" name="Google Shape;852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853" name="Google Shape;853;p3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54" name="Google Shape;854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55" name="Google Shape;855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6" name="Google Shape;856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7" name="Google Shape;857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58" name="Google Shape;858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59" name="Google Shape;859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60" name="Google Shape;860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61" name="Google Shape;861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62" name="Google Shape;862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63" name="Google Shape;863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64" name="Google Shape;864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65" name="Google Shape;865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66" name="Google Shape;866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67" name="Google Shape;867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68" name="Google Shape;868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69" name="Google Shape;869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870" name="Google Shape;870;p3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71" name="Google Shape;871;p3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72" name="Google Shape;872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3" name="Google Shape;873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4" name="Google Shape;874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75" name="Google Shape;875;p3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76" name="Google Shape;876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7" name="Google Shape;877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8" name="Google Shape;878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79" name="Google Shape;879;p3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80" name="Google Shape;880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1" name="Google Shape;881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2" name="Google Shape;882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83" name="Google Shape;883;p3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84" name="Google Shape;884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5" name="Google Shape;885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6" name="Google Shape;886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887" name="Google Shape;887;p3"/>
              <p:cNvGrpSpPr/>
              <p:nvPr/>
            </p:nvGrpSpPr>
            <p:grpSpPr>
              <a:xfrm>
                <a:off x="10332320" y="1452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888" name="Google Shape;888;p3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889" name="Google Shape;889;p3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90" name="Google Shape;890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91" name="Google Shape;891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2" name="Google Shape;892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3" name="Google Shape;893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94" name="Google Shape;894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95" name="Google Shape;895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6" name="Google Shape;896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7" name="Google Shape;897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98" name="Google Shape;898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99" name="Google Shape;899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00" name="Google Shape;900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01" name="Google Shape;901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02" name="Google Shape;902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03" name="Google Shape;903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04" name="Google Shape;904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05" name="Google Shape;905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906" name="Google Shape;906;p3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907" name="Google Shape;907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08" name="Google Shape;908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09" name="Google Shape;909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10" name="Google Shape;910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11" name="Google Shape;911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12" name="Google Shape;912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13" name="Google Shape;913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14" name="Google Shape;914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15" name="Google Shape;915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16" name="Google Shape;916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17" name="Google Shape;917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18" name="Google Shape;918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19" name="Google Shape;919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20" name="Google Shape;920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21" name="Google Shape;921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22" name="Google Shape;922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923" name="Google Shape;923;p3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924" name="Google Shape;924;p3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925" name="Google Shape;925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26" name="Google Shape;926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27" name="Google Shape;927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28" name="Google Shape;928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29" name="Google Shape;929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30" name="Google Shape;930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1" name="Google Shape;931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2" name="Google Shape;932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33" name="Google Shape;933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34" name="Google Shape;934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5" name="Google Shape;935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6" name="Google Shape;936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37" name="Google Shape;937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38" name="Google Shape;938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9" name="Google Shape;939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40" name="Google Shape;940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941" name="Google Shape;941;p3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942" name="Google Shape;942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43" name="Google Shape;943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44" name="Google Shape;944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45" name="Google Shape;945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46" name="Google Shape;946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47" name="Google Shape;947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48" name="Google Shape;948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49" name="Google Shape;949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50" name="Google Shape;950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51" name="Google Shape;951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52" name="Google Shape;952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53" name="Google Shape;953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54" name="Google Shape;954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55" name="Google Shape;955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56" name="Google Shape;956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57" name="Google Shape;957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958" name="Google Shape;958;p3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959" name="Google Shape;959;p3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60" name="Google Shape;960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61" name="Google Shape;961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62" name="Google Shape;962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63" name="Google Shape;963;p3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64" name="Google Shape;964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65" name="Google Shape;965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66" name="Google Shape;966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67" name="Google Shape;967;p3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68" name="Google Shape;968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69" name="Google Shape;969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70" name="Google Shape;970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71" name="Google Shape;971;p3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72" name="Google Shape;972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73" name="Google Shape;973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74" name="Google Shape;974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975" name="Google Shape;975;p3"/>
          <p:cNvGrpSpPr/>
          <p:nvPr/>
        </p:nvGrpSpPr>
        <p:grpSpPr>
          <a:xfrm>
            <a:off x="605902" y="4812840"/>
            <a:ext cx="2301650" cy="2056817"/>
            <a:chOff x="598450" y="4075425"/>
            <a:chExt cx="1178375" cy="1336050"/>
          </a:xfrm>
        </p:grpSpPr>
        <p:sp>
          <p:nvSpPr>
            <p:cNvPr id="976" name="Google Shape;976;p3"/>
            <p:cNvSpPr/>
            <p:nvPr/>
          </p:nvSpPr>
          <p:spPr>
            <a:xfrm>
              <a:off x="670800" y="4420925"/>
              <a:ext cx="330100" cy="413750"/>
            </a:xfrm>
            <a:custGeom>
              <a:avLst/>
              <a:gdLst/>
              <a:ahLst/>
              <a:cxnLst/>
              <a:rect l="l" t="t" r="r" b="b"/>
              <a:pathLst>
                <a:path w="13204" h="16550" extrusionOk="0">
                  <a:moveTo>
                    <a:pt x="2441" y="1"/>
                  </a:moveTo>
                  <a:cubicBezTo>
                    <a:pt x="1461" y="1"/>
                    <a:pt x="576" y="757"/>
                    <a:pt x="526" y="1746"/>
                  </a:cubicBezTo>
                  <a:cubicBezTo>
                    <a:pt x="526" y="2009"/>
                    <a:pt x="0" y="8006"/>
                    <a:pt x="3209" y="11688"/>
                  </a:cubicBezTo>
                  <a:cubicBezTo>
                    <a:pt x="5313" y="14161"/>
                    <a:pt x="9679" y="16212"/>
                    <a:pt x="10205" y="16423"/>
                  </a:cubicBezTo>
                  <a:cubicBezTo>
                    <a:pt x="10400" y="16509"/>
                    <a:pt x="10608" y="16549"/>
                    <a:pt x="10819" y="16549"/>
                  </a:cubicBezTo>
                  <a:cubicBezTo>
                    <a:pt x="11636" y="16549"/>
                    <a:pt x="12501" y="15954"/>
                    <a:pt x="12836" y="15160"/>
                  </a:cubicBezTo>
                  <a:cubicBezTo>
                    <a:pt x="13204" y="14213"/>
                    <a:pt x="12730" y="12951"/>
                    <a:pt x="11784" y="12530"/>
                  </a:cubicBezTo>
                  <a:cubicBezTo>
                    <a:pt x="10626" y="12109"/>
                    <a:pt x="7470" y="10584"/>
                    <a:pt x="6155" y="9006"/>
                  </a:cubicBezTo>
                  <a:cubicBezTo>
                    <a:pt x="4051" y="6638"/>
                    <a:pt x="4366" y="2167"/>
                    <a:pt x="4366" y="2114"/>
                  </a:cubicBezTo>
                  <a:cubicBezTo>
                    <a:pt x="4471" y="1062"/>
                    <a:pt x="3682" y="63"/>
                    <a:pt x="2630" y="10"/>
                  </a:cubicBezTo>
                  <a:cubicBezTo>
                    <a:pt x="2567" y="4"/>
                    <a:pt x="2504" y="1"/>
                    <a:pt x="2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1296775" y="4806325"/>
              <a:ext cx="480050" cy="218650"/>
            </a:xfrm>
            <a:custGeom>
              <a:avLst/>
              <a:gdLst/>
              <a:ahLst/>
              <a:cxnLst/>
              <a:rect l="l" t="t" r="r" b="b"/>
              <a:pathLst>
                <a:path w="19202" h="8746" extrusionOk="0">
                  <a:moveTo>
                    <a:pt x="16988" y="0"/>
                  </a:moveTo>
                  <a:cubicBezTo>
                    <a:pt x="16405" y="0"/>
                    <a:pt x="15831" y="258"/>
                    <a:pt x="15467" y="744"/>
                  </a:cubicBezTo>
                  <a:cubicBezTo>
                    <a:pt x="15414" y="796"/>
                    <a:pt x="12626" y="4321"/>
                    <a:pt x="9470" y="4637"/>
                  </a:cubicBezTo>
                  <a:cubicBezTo>
                    <a:pt x="9258" y="4665"/>
                    <a:pt x="9029" y="4678"/>
                    <a:pt x="8787" y="4678"/>
                  </a:cubicBezTo>
                  <a:cubicBezTo>
                    <a:pt x="6807" y="4678"/>
                    <a:pt x="3978" y="3802"/>
                    <a:pt x="2947" y="3427"/>
                  </a:cubicBezTo>
                  <a:cubicBezTo>
                    <a:pt x="2761" y="3354"/>
                    <a:pt x="2565" y="3321"/>
                    <a:pt x="2367" y="3321"/>
                  </a:cubicBezTo>
                  <a:cubicBezTo>
                    <a:pt x="1557" y="3321"/>
                    <a:pt x="718" y="3886"/>
                    <a:pt x="422" y="4689"/>
                  </a:cubicBezTo>
                  <a:cubicBezTo>
                    <a:pt x="1" y="5689"/>
                    <a:pt x="474" y="7004"/>
                    <a:pt x="1421" y="7372"/>
                  </a:cubicBezTo>
                  <a:cubicBezTo>
                    <a:pt x="1936" y="7559"/>
                    <a:pt x="5616" y="8746"/>
                    <a:pt x="8756" y="8746"/>
                  </a:cubicBezTo>
                  <a:cubicBezTo>
                    <a:pt x="9145" y="8746"/>
                    <a:pt x="9525" y="8728"/>
                    <a:pt x="9891" y="8687"/>
                  </a:cubicBezTo>
                  <a:cubicBezTo>
                    <a:pt x="14678" y="8109"/>
                    <a:pt x="18413" y="3374"/>
                    <a:pt x="18571" y="3164"/>
                  </a:cubicBezTo>
                  <a:cubicBezTo>
                    <a:pt x="19202" y="2322"/>
                    <a:pt x="19097" y="1059"/>
                    <a:pt x="18202" y="428"/>
                  </a:cubicBezTo>
                  <a:cubicBezTo>
                    <a:pt x="17846" y="139"/>
                    <a:pt x="17415" y="0"/>
                    <a:pt x="169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598450" y="4434950"/>
              <a:ext cx="920625" cy="976525"/>
            </a:xfrm>
            <a:custGeom>
              <a:avLst/>
              <a:gdLst/>
              <a:ahLst/>
              <a:cxnLst/>
              <a:rect l="l" t="t" r="r" b="b"/>
              <a:pathLst>
                <a:path w="36825" h="39061" extrusionOk="0">
                  <a:moveTo>
                    <a:pt x="24563" y="1"/>
                  </a:moveTo>
                  <a:cubicBezTo>
                    <a:pt x="20645" y="1"/>
                    <a:pt x="17062" y="2146"/>
                    <a:pt x="13941" y="6866"/>
                  </a:cubicBezTo>
                  <a:cubicBezTo>
                    <a:pt x="9733" y="13705"/>
                    <a:pt x="7365" y="18492"/>
                    <a:pt x="3525" y="29013"/>
                  </a:cubicBezTo>
                  <a:cubicBezTo>
                    <a:pt x="1895" y="33484"/>
                    <a:pt x="369" y="37693"/>
                    <a:pt x="1" y="39061"/>
                  </a:cubicBezTo>
                  <a:lnTo>
                    <a:pt x="28355" y="39061"/>
                  </a:lnTo>
                  <a:cubicBezTo>
                    <a:pt x="28618" y="38482"/>
                    <a:pt x="30827" y="31854"/>
                    <a:pt x="31038" y="31275"/>
                  </a:cubicBezTo>
                  <a:cubicBezTo>
                    <a:pt x="33247" y="25068"/>
                    <a:pt x="33668" y="22437"/>
                    <a:pt x="35562" y="15283"/>
                  </a:cubicBezTo>
                  <a:cubicBezTo>
                    <a:pt x="36824" y="9760"/>
                    <a:pt x="34615" y="2763"/>
                    <a:pt x="28776" y="764"/>
                  </a:cubicBezTo>
                  <a:cubicBezTo>
                    <a:pt x="27335" y="261"/>
                    <a:pt x="25929" y="1"/>
                    <a:pt x="24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898300" y="4737900"/>
              <a:ext cx="503725" cy="303450"/>
            </a:xfrm>
            <a:custGeom>
              <a:avLst/>
              <a:gdLst/>
              <a:ahLst/>
              <a:cxnLst/>
              <a:rect l="l" t="t" r="r" b="b"/>
              <a:pathLst>
                <a:path w="20149" h="12138" extrusionOk="0">
                  <a:moveTo>
                    <a:pt x="3061" y="1"/>
                  </a:moveTo>
                  <a:cubicBezTo>
                    <a:pt x="2109" y="1"/>
                    <a:pt x="1399" y="355"/>
                    <a:pt x="1053" y="1271"/>
                  </a:cubicBezTo>
                  <a:cubicBezTo>
                    <a:pt x="1" y="4007"/>
                    <a:pt x="3052" y="9846"/>
                    <a:pt x="7365" y="11582"/>
                  </a:cubicBezTo>
                  <a:cubicBezTo>
                    <a:pt x="8408" y="11967"/>
                    <a:pt x="9550" y="12138"/>
                    <a:pt x="10701" y="12138"/>
                  </a:cubicBezTo>
                  <a:cubicBezTo>
                    <a:pt x="14427" y="12138"/>
                    <a:pt x="18240" y="10345"/>
                    <a:pt x="19044" y="8215"/>
                  </a:cubicBezTo>
                  <a:cubicBezTo>
                    <a:pt x="20148" y="5427"/>
                    <a:pt x="15309" y="4323"/>
                    <a:pt x="10890" y="2639"/>
                  </a:cubicBezTo>
                  <a:cubicBezTo>
                    <a:pt x="7960" y="1474"/>
                    <a:pt x="5005" y="1"/>
                    <a:pt x="3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1232350" y="4075425"/>
              <a:ext cx="401125" cy="364875"/>
            </a:xfrm>
            <a:custGeom>
              <a:avLst/>
              <a:gdLst/>
              <a:ahLst/>
              <a:cxnLst/>
              <a:rect l="l" t="t" r="r" b="b"/>
              <a:pathLst>
                <a:path w="16045" h="14595" extrusionOk="0">
                  <a:moveTo>
                    <a:pt x="8008" y="0"/>
                  </a:moveTo>
                  <a:cubicBezTo>
                    <a:pt x="4696" y="0"/>
                    <a:pt x="1710" y="2256"/>
                    <a:pt x="947" y="5624"/>
                  </a:cubicBezTo>
                  <a:cubicBezTo>
                    <a:pt x="0" y="9517"/>
                    <a:pt x="2420" y="13462"/>
                    <a:pt x="6366" y="14409"/>
                  </a:cubicBezTo>
                  <a:cubicBezTo>
                    <a:pt x="6912" y="14534"/>
                    <a:pt x="7460" y="14595"/>
                    <a:pt x="8000" y="14595"/>
                  </a:cubicBezTo>
                  <a:cubicBezTo>
                    <a:pt x="11307" y="14595"/>
                    <a:pt x="14337" y="12337"/>
                    <a:pt x="15151" y="8991"/>
                  </a:cubicBezTo>
                  <a:cubicBezTo>
                    <a:pt x="16045" y="5045"/>
                    <a:pt x="13625" y="1100"/>
                    <a:pt x="9732" y="206"/>
                  </a:cubicBezTo>
                  <a:cubicBezTo>
                    <a:pt x="9154" y="67"/>
                    <a:pt x="8576" y="0"/>
                    <a:pt x="80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1011400" y="4744675"/>
              <a:ext cx="128900" cy="76425"/>
            </a:xfrm>
            <a:custGeom>
              <a:avLst/>
              <a:gdLst/>
              <a:ahLst/>
              <a:cxnLst/>
              <a:rect l="l" t="t" r="r" b="b"/>
              <a:pathLst>
                <a:path w="5156" h="3057" extrusionOk="0">
                  <a:moveTo>
                    <a:pt x="106" y="1"/>
                  </a:moveTo>
                  <a:lnTo>
                    <a:pt x="106" y="1"/>
                  </a:lnTo>
                  <a:cubicBezTo>
                    <a:pt x="1" y="1158"/>
                    <a:pt x="632" y="2368"/>
                    <a:pt x="1894" y="2894"/>
                  </a:cubicBezTo>
                  <a:cubicBezTo>
                    <a:pt x="2224" y="3004"/>
                    <a:pt x="2556" y="3056"/>
                    <a:pt x="2880" y="3056"/>
                  </a:cubicBezTo>
                  <a:cubicBezTo>
                    <a:pt x="3800" y="3056"/>
                    <a:pt x="4650" y="2634"/>
                    <a:pt x="5156" y="1895"/>
                  </a:cubicBezTo>
                  <a:cubicBezTo>
                    <a:pt x="3315" y="1106"/>
                    <a:pt x="1579" y="369"/>
                    <a:pt x="1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1270475" y="4369375"/>
              <a:ext cx="130225" cy="231225"/>
            </a:xfrm>
            <a:custGeom>
              <a:avLst/>
              <a:gdLst/>
              <a:ahLst/>
              <a:cxnLst/>
              <a:rect l="l" t="t" r="r" b="b"/>
              <a:pathLst>
                <a:path w="5209" h="9249" extrusionOk="0">
                  <a:moveTo>
                    <a:pt x="4070" y="1"/>
                  </a:moveTo>
                  <a:cubicBezTo>
                    <a:pt x="3868" y="1"/>
                    <a:pt x="3662" y="69"/>
                    <a:pt x="3473" y="231"/>
                  </a:cubicBezTo>
                  <a:cubicBezTo>
                    <a:pt x="2315" y="1125"/>
                    <a:pt x="1789" y="2493"/>
                    <a:pt x="1158" y="3808"/>
                  </a:cubicBezTo>
                  <a:cubicBezTo>
                    <a:pt x="580" y="5228"/>
                    <a:pt x="1" y="6649"/>
                    <a:pt x="211" y="8174"/>
                  </a:cubicBezTo>
                  <a:cubicBezTo>
                    <a:pt x="248" y="8724"/>
                    <a:pt x="770" y="9249"/>
                    <a:pt x="1315" y="9249"/>
                  </a:cubicBezTo>
                  <a:cubicBezTo>
                    <a:pt x="1552" y="9249"/>
                    <a:pt x="1793" y="9150"/>
                    <a:pt x="2000" y="8911"/>
                  </a:cubicBezTo>
                  <a:cubicBezTo>
                    <a:pt x="2894" y="7859"/>
                    <a:pt x="3368" y="6544"/>
                    <a:pt x="3894" y="5228"/>
                  </a:cubicBezTo>
                  <a:cubicBezTo>
                    <a:pt x="4420" y="3913"/>
                    <a:pt x="5209" y="2598"/>
                    <a:pt x="5209" y="1125"/>
                  </a:cubicBezTo>
                  <a:cubicBezTo>
                    <a:pt x="5209" y="578"/>
                    <a:pt x="4656" y="1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1290200" y="4132675"/>
              <a:ext cx="286725" cy="252175"/>
            </a:xfrm>
            <a:custGeom>
              <a:avLst/>
              <a:gdLst/>
              <a:ahLst/>
              <a:cxnLst/>
              <a:rect l="l" t="t" r="r" b="b"/>
              <a:pathLst>
                <a:path w="11469" h="10087" extrusionOk="0">
                  <a:moveTo>
                    <a:pt x="5702" y="0"/>
                  </a:moveTo>
                  <a:cubicBezTo>
                    <a:pt x="3687" y="0"/>
                    <a:pt x="1732" y="1238"/>
                    <a:pt x="1000" y="3229"/>
                  </a:cubicBezTo>
                  <a:cubicBezTo>
                    <a:pt x="1" y="5806"/>
                    <a:pt x="1316" y="8752"/>
                    <a:pt x="3894" y="9752"/>
                  </a:cubicBezTo>
                  <a:cubicBezTo>
                    <a:pt x="4481" y="9979"/>
                    <a:pt x="5087" y="10087"/>
                    <a:pt x="5684" y="10087"/>
                  </a:cubicBezTo>
                  <a:cubicBezTo>
                    <a:pt x="7712" y="10087"/>
                    <a:pt x="9645" y="8849"/>
                    <a:pt x="10417" y="6858"/>
                  </a:cubicBezTo>
                  <a:cubicBezTo>
                    <a:pt x="11469" y="4228"/>
                    <a:pt x="10154" y="1335"/>
                    <a:pt x="7471" y="335"/>
                  </a:cubicBezTo>
                  <a:cubicBezTo>
                    <a:pt x="6896" y="108"/>
                    <a:pt x="6296" y="0"/>
                    <a:pt x="5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1290200" y="4132675"/>
              <a:ext cx="286725" cy="252175"/>
            </a:xfrm>
            <a:custGeom>
              <a:avLst/>
              <a:gdLst/>
              <a:ahLst/>
              <a:cxnLst/>
              <a:rect l="l" t="t" r="r" b="b"/>
              <a:pathLst>
                <a:path w="11469" h="10087" extrusionOk="0">
                  <a:moveTo>
                    <a:pt x="5702" y="0"/>
                  </a:moveTo>
                  <a:cubicBezTo>
                    <a:pt x="3687" y="0"/>
                    <a:pt x="1732" y="1238"/>
                    <a:pt x="1000" y="3229"/>
                  </a:cubicBezTo>
                  <a:cubicBezTo>
                    <a:pt x="1" y="5806"/>
                    <a:pt x="1316" y="8752"/>
                    <a:pt x="3894" y="9752"/>
                  </a:cubicBezTo>
                  <a:cubicBezTo>
                    <a:pt x="4481" y="9979"/>
                    <a:pt x="5087" y="10087"/>
                    <a:pt x="5684" y="10087"/>
                  </a:cubicBezTo>
                  <a:cubicBezTo>
                    <a:pt x="7712" y="10087"/>
                    <a:pt x="9645" y="8849"/>
                    <a:pt x="10417" y="6858"/>
                  </a:cubicBezTo>
                  <a:cubicBezTo>
                    <a:pt x="11469" y="4228"/>
                    <a:pt x="10154" y="1335"/>
                    <a:pt x="7471" y="335"/>
                  </a:cubicBezTo>
                  <a:cubicBezTo>
                    <a:pt x="6896" y="108"/>
                    <a:pt x="6296" y="0"/>
                    <a:pt x="5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1302050" y="4205475"/>
              <a:ext cx="260425" cy="177700"/>
            </a:xfrm>
            <a:custGeom>
              <a:avLst/>
              <a:gdLst/>
              <a:ahLst/>
              <a:cxnLst/>
              <a:rect l="l" t="t" r="r" b="b"/>
              <a:pathLst>
                <a:path w="10417" h="7108" extrusionOk="0">
                  <a:moveTo>
                    <a:pt x="9785" y="1"/>
                  </a:moveTo>
                  <a:lnTo>
                    <a:pt x="9785" y="1"/>
                  </a:lnTo>
                  <a:cubicBezTo>
                    <a:pt x="9829" y="2617"/>
                    <a:pt x="7885" y="5377"/>
                    <a:pt x="5032" y="5377"/>
                  </a:cubicBezTo>
                  <a:cubicBezTo>
                    <a:pt x="4442" y="5377"/>
                    <a:pt x="3814" y="5260"/>
                    <a:pt x="3157" y="4998"/>
                  </a:cubicBezTo>
                  <a:cubicBezTo>
                    <a:pt x="1368" y="4315"/>
                    <a:pt x="474" y="2999"/>
                    <a:pt x="211" y="1632"/>
                  </a:cubicBezTo>
                  <a:lnTo>
                    <a:pt x="211" y="1632"/>
                  </a:lnTo>
                  <a:cubicBezTo>
                    <a:pt x="0" y="3789"/>
                    <a:pt x="1210" y="5998"/>
                    <a:pt x="3367" y="6787"/>
                  </a:cubicBezTo>
                  <a:cubicBezTo>
                    <a:pt x="3944" y="7003"/>
                    <a:pt x="4545" y="7107"/>
                    <a:pt x="5141" y="7107"/>
                  </a:cubicBezTo>
                  <a:cubicBezTo>
                    <a:pt x="7155" y="7107"/>
                    <a:pt x="9107" y="5923"/>
                    <a:pt x="9838" y="3894"/>
                  </a:cubicBezTo>
                  <a:cubicBezTo>
                    <a:pt x="10416" y="2631"/>
                    <a:pt x="10364" y="1158"/>
                    <a:pt x="9785" y="1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1375700" y="4207125"/>
              <a:ext cx="115750" cy="101975"/>
            </a:xfrm>
            <a:custGeom>
              <a:avLst/>
              <a:gdLst/>
              <a:ahLst/>
              <a:cxnLst/>
              <a:rect l="l" t="t" r="r" b="b"/>
              <a:pathLst>
                <a:path w="4630" h="4079" extrusionOk="0">
                  <a:moveTo>
                    <a:pt x="2298" y="0"/>
                  </a:moveTo>
                  <a:cubicBezTo>
                    <a:pt x="1478" y="0"/>
                    <a:pt x="703" y="497"/>
                    <a:pt x="421" y="1303"/>
                  </a:cubicBezTo>
                  <a:cubicBezTo>
                    <a:pt x="0" y="2355"/>
                    <a:pt x="526" y="3565"/>
                    <a:pt x="1578" y="3933"/>
                  </a:cubicBezTo>
                  <a:cubicBezTo>
                    <a:pt x="1825" y="4032"/>
                    <a:pt x="2080" y="4078"/>
                    <a:pt x="2332" y="4078"/>
                  </a:cubicBezTo>
                  <a:cubicBezTo>
                    <a:pt x="3152" y="4078"/>
                    <a:pt x="3927" y="3581"/>
                    <a:pt x="4209" y="2776"/>
                  </a:cubicBezTo>
                  <a:cubicBezTo>
                    <a:pt x="4630" y="1724"/>
                    <a:pt x="4103" y="514"/>
                    <a:pt x="3051" y="145"/>
                  </a:cubicBezTo>
                  <a:cubicBezTo>
                    <a:pt x="2805" y="47"/>
                    <a:pt x="2549" y="0"/>
                    <a:pt x="2298" y="0"/>
                  </a:cubicBezTo>
                  <a:close/>
                </a:path>
              </a:pathLst>
            </a:custGeom>
            <a:solidFill>
              <a:srgbClr val="3E49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1198150" y="4815700"/>
              <a:ext cx="131550" cy="78525"/>
            </a:xfrm>
            <a:custGeom>
              <a:avLst/>
              <a:gdLst/>
              <a:ahLst/>
              <a:cxnLst/>
              <a:rect l="l" t="t" r="r" b="b"/>
              <a:pathLst>
                <a:path w="5262" h="3141" extrusionOk="0">
                  <a:moveTo>
                    <a:pt x="211" y="1"/>
                  </a:moveTo>
                  <a:lnTo>
                    <a:pt x="211" y="1"/>
                  </a:lnTo>
                  <a:cubicBezTo>
                    <a:pt x="1" y="1211"/>
                    <a:pt x="737" y="2473"/>
                    <a:pt x="2000" y="2946"/>
                  </a:cubicBezTo>
                  <a:cubicBezTo>
                    <a:pt x="2322" y="3078"/>
                    <a:pt x="2656" y="3141"/>
                    <a:pt x="2988" y="3141"/>
                  </a:cubicBezTo>
                  <a:cubicBezTo>
                    <a:pt x="3848" y="3141"/>
                    <a:pt x="4692" y="2721"/>
                    <a:pt x="5261" y="2000"/>
                  </a:cubicBezTo>
                  <a:cubicBezTo>
                    <a:pt x="3946" y="1316"/>
                    <a:pt x="2105" y="632"/>
                    <a:pt x="2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975900" y="4916025"/>
              <a:ext cx="248575" cy="125950"/>
            </a:xfrm>
            <a:custGeom>
              <a:avLst/>
              <a:gdLst/>
              <a:ahLst/>
              <a:cxnLst/>
              <a:rect l="l" t="t" r="r" b="b"/>
              <a:pathLst>
                <a:path w="9943" h="5038" extrusionOk="0">
                  <a:moveTo>
                    <a:pt x="3500" y="0"/>
                  </a:moveTo>
                  <a:cubicBezTo>
                    <a:pt x="2257" y="0"/>
                    <a:pt x="1052" y="348"/>
                    <a:pt x="0" y="985"/>
                  </a:cubicBezTo>
                  <a:cubicBezTo>
                    <a:pt x="1158" y="2458"/>
                    <a:pt x="2631" y="3773"/>
                    <a:pt x="4367" y="4457"/>
                  </a:cubicBezTo>
                  <a:cubicBezTo>
                    <a:pt x="5409" y="4848"/>
                    <a:pt x="6572" y="5037"/>
                    <a:pt x="7757" y="5037"/>
                  </a:cubicBezTo>
                  <a:cubicBezTo>
                    <a:pt x="8485" y="5037"/>
                    <a:pt x="9221" y="4965"/>
                    <a:pt x="9943" y="4825"/>
                  </a:cubicBezTo>
                  <a:cubicBezTo>
                    <a:pt x="9364" y="2879"/>
                    <a:pt x="7891" y="1248"/>
                    <a:pt x="5945" y="459"/>
                  </a:cubicBezTo>
                  <a:cubicBezTo>
                    <a:pt x="5135" y="148"/>
                    <a:pt x="4310" y="0"/>
                    <a:pt x="35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3283980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0" name="Google Shape;990;p4"/>
          <p:cNvGrpSpPr/>
          <p:nvPr/>
        </p:nvGrpSpPr>
        <p:grpSpPr>
          <a:xfrm>
            <a:off x="-663229" y="958126"/>
            <a:ext cx="12261541" cy="4702296"/>
            <a:chOff x="-581622" y="1056600"/>
            <a:chExt cx="10752797" cy="5185588"/>
          </a:xfrm>
        </p:grpSpPr>
        <p:sp>
          <p:nvSpPr>
            <p:cNvPr id="991" name="Google Shape;991;p4"/>
            <p:cNvSpPr/>
            <p:nvPr/>
          </p:nvSpPr>
          <p:spPr>
            <a:xfrm flipH="1">
              <a:off x="-581622" y="5265725"/>
              <a:ext cx="2262118" cy="976463"/>
            </a:xfrm>
            <a:custGeom>
              <a:avLst/>
              <a:gdLst/>
              <a:ahLst/>
              <a:cxnLst/>
              <a:rect l="l" t="t" r="r" b="b"/>
              <a:pathLst>
                <a:path w="29249" h="12738" extrusionOk="0">
                  <a:moveTo>
                    <a:pt x="10913" y="0"/>
                  </a:moveTo>
                  <a:cubicBezTo>
                    <a:pt x="10819" y="0"/>
                    <a:pt x="10723" y="3"/>
                    <a:pt x="10626" y="7"/>
                  </a:cubicBezTo>
                  <a:cubicBezTo>
                    <a:pt x="9890" y="7"/>
                    <a:pt x="9153" y="217"/>
                    <a:pt x="8417" y="638"/>
                  </a:cubicBezTo>
                  <a:cubicBezTo>
                    <a:pt x="7680" y="901"/>
                    <a:pt x="7102" y="1322"/>
                    <a:pt x="6576" y="1953"/>
                  </a:cubicBezTo>
                  <a:cubicBezTo>
                    <a:pt x="5997" y="2532"/>
                    <a:pt x="5576" y="3269"/>
                    <a:pt x="5366" y="4058"/>
                  </a:cubicBezTo>
                  <a:cubicBezTo>
                    <a:pt x="5050" y="4847"/>
                    <a:pt x="4945" y="5636"/>
                    <a:pt x="4945" y="6477"/>
                  </a:cubicBezTo>
                  <a:cubicBezTo>
                    <a:pt x="4998" y="7003"/>
                    <a:pt x="5103" y="7530"/>
                    <a:pt x="5208" y="8056"/>
                  </a:cubicBezTo>
                  <a:lnTo>
                    <a:pt x="5208" y="8108"/>
                  </a:lnTo>
                  <a:cubicBezTo>
                    <a:pt x="4261" y="8161"/>
                    <a:pt x="3262" y="8529"/>
                    <a:pt x="2473" y="9055"/>
                  </a:cubicBezTo>
                  <a:cubicBezTo>
                    <a:pt x="1631" y="9634"/>
                    <a:pt x="1000" y="10370"/>
                    <a:pt x="526" y="11264"/>
                  </a:cubicBezTo>
                  <a:cubicBezTo>
                    <a:pt x="263" y="11738"/>
                    <a:pt x="105" y="12211"/>
                    <a:pt x="0" y="12737"/>
                  </a:cubicBezTo>
                  <a:lnTo>
                    <a:pt x="29248" y="12737"/>
                  </a:lnTo>
                  <a:lnTo>
                    <a:pt x="29248" y="12580"/>
                  </a:lnTo>
                  <a:cubicBezTo>
                    <a:pt x="29038" y="12317"/>
                    <a:pt x="28880" y="12106"/>
                    <a:pt x="28670" y="11948"/>
                  </a:cubicBezTo>
                  <a:cubicBezTo>
                    <a:pt x="28302" y="11580"/>
                    <a:pt x="27828" y="11264"/>
                    <a:pt x="27407" y="11001"/>
                  </a:cubicBezTo>
                  <a:cubicBezTo>
                    <a:pt x="26492" y="10520"/>
                    <a:pt x="25620" y="10258"/>
                    <a:pt x="24631" y="10258"/>
                  </a:cubicBezTo>
                  <a:cubicBezTo>
                    <a:pt x="24540" y="10258"/>
                    <a:pt x="24449" y="10261"/>
                    <a:pt x="24356" y="10265"/>
                  </a:cubicBezTo>
                  <a:cubicBezTo>
                    <a:pt x="23567" y="10265"/>
                    <a:pt x="22831" y="10475"/>
                    <a:pt x="22147" y="10896"/>
                  </a:cubicBezTo>
                  <a:cubicBezTo>
                    <a:pt x="22042" y="10949"/>
                    <a:pt x="21884" y="10949"/>
                    <a:pt x="21831" y="11001"/>
                  </a:cubicBezTo>
                  <a:cubicBezTo>
                    <a:pt x="21515" y="10212"/>
                    <a:pt x="21042" y="9581"/>
                    <a:pt x="20463" y="8950"/>
                  </a:cubicBezTo>
                  <a:cubicBezTo>
                    <a:pt x="20043" y="8634"/>
                    <a:pt x="19569" y="8319"/>
                    <a:pt x="19201" y="8056"/>
                  </a:cubicBezTo>
                  <a:cubicBezTo>
                    <a:pt x="18412" y="7582"/>
                    <a:pt x="17623" y="7372"/>
                    <a:pt x="16781" y="7319"/>
                  </a:cubicBezTo>
                  <a:cubicBezTo>
                    <a:pt x="16834" y="6846"/>
                    <a:pt x="16886" y="6425"/>
                    <a:pt x="16834" y="5951"/>
                  </a:cubicBezTo>
                  <a:cubicBezTo>
                    <a:pt x="16781" y="5425"/>
                    <a:pt x="16623" y="4899"/>
                    <a:pt x="16571" y="4373"/>
                  </a:cubicBezTo>
                  <a:cubicBezTo>
                    <a:pt x="16255" y="3321"/>
                    <a:pt x="15729" y="2479"/>
                    <a:pt x="14992" y="1690"/>
                  </a:cubicBezTo>
                  <a:cubicBezTo>
                    <a:pt x="14572" y="1322"/>
                    <a:pt x="14151" y="1007"/>
                    <a:pt x="13730" y="743"/>
                  </a:cubicBezTo>
                  <a:cubicBezTo>
                    <a:pt x="12814" y="262"/>
                    <a:pt x="11943" y="0"/>
                    <a:pt x="109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4"/>
            <p:cNvSpPr/>
            <p:nvPr/>
          </p:nvSpPr>
          <p:spPr>
            <a:xfrm>
              <a:off x="7721669" y="1056600"/>
              <a:ext cx="378161" cy="192025"/>
            </a:xfrm>
            <a:custGeom>
              <a:avLst/>
              <a:gdLst/>
              <a:ahLst/>
              <a:cxnLst/>
              <a:rect l="l" t="t" r="r" b="b"/>
              <a:pathLst>
                <a:path w="14993" h="7681" extrusionOk="0">
                  <a:moveTo>
                    <a:pt x="6313" y="0"/>
                  </a:moveTo>
                  <a:cubicBezTo>
                    <a:pt x="5734" y="0"/>
                    <a:pt x="5208" y="105"/>
                    <a:pt x="4682" y="421"/>
                  </a:cubicBezTo>
                  <a:cubicBezTo>
                    <a:pt x="4156" y="631"/>
                    <a:pt x="3682" y="947"/>
                    <a:pt x="3314" y="1368"/>
                  </a:cubicBezTo>
                  <a:cubicBezTo>
                    <a:pt x="2841" y="1736"/>
                    <a:pt x="2578" y="2262"/>
                    <a:pt x="2420" y="2893"/>
                  </a:cubicBezTo>
                  <a:cubicBezTo>
                    <a:pt x="2157" y="3419"/>
                    <a:pt x="2052" y="3998"/>
                    <a:pt x="2104" y="4577"/>
                  </a:cubicBezTo>
                  <a:cubicBezTo>
                    <a:pt x="2104" y="4734"/>
                    <a:pt x="2157" y="4892"/>
                    <a:pt x="2157" y="5050"/>
                  </a:cubicBezTo>
                  <a:cubicBezTo>
                    <a:pt x="2104" y="5103"/>
                    <a:pt x="2052" y="5103"/>
                    <a:pt x="1894" y="5155"/>
                  </a:cubicBezTo>
                  <a:cubicBezTo>
                    <a:pt x="1526" y="5313"/>
                    <a:pt x="1105" y="5576"/>
                    <a:pt x="842" y="5892"/>
                  </a:cubicBezTo>
                  <a:cubicBezTo>
                    <a:pt x="526" y="6207"/>
                    <a:pt x="316" y="6628"/>
                    <a:pt x="211" y="6996"/>
                  </a:cubicBezTo>
                  <a:cubicBezTo>
                    <a:pt x="53" y="7207"/>
                    <a:pt x="0" y="7470"/>
                    <a:pt x="0" y="7680"/>
                  </a:cubicBezTo>
                  <a:lnTo>
                    <a:pt x="14993" y="7680"/>
                  </a:lnTo>
                  <a:lnTo>
                    <a:pt x="14993" y="7628"/>
                  </a:lnTo>
                  <a:cubicBezTo>
                    <a:pt x="14993" y="7417"/>
                    <a:pt x="14940" y="7259"/>
                    <a:pt x="14940" y="7102"/>
                  </a:cubicBezTo>
                  <a:cubicBezTo>
                    <a:pt x="14677" y="6365"/>
                    <a:pt x="14309" y="5681"/>
                    <a:pt x="13783" y="5155"/>
                  </a:cubicBezTo>
                  <a:cubicBezTo>
                    <a:pt x="13414" y="4997"/>
                    <a:pt x="13099" y="4734"/>
                    <a:pt x="12836" y="4524"/>
                  </a:cubicBezTo>
                  <a:cubicBezTo>
                    <a:pt x="12257" y="4208"/>
                    <a:pt x="11573" y="3998"/>
                    <a:pt x="10942" y="3998"/>
                  </a:cubicBezTo>
                  <a:cubicBezTo>
                    <a:pt x="10889" y="3682"/>
                    <a:pt x="10784" y="3314"/>
                    <a:pt x="10732" y="3051"/>
                  </a:cubicBezTo>
                  <a:cubicBezTo>
                    <a:pt x="10468" y="2367"/>
                    <a:pt x="10100" y="1683"/>
                    <a:pt x="9522" y="1157"/>
                  </a:cubicBezTo>
                  <a:cubicBezTo>
                    <a:pt x="9206" y="947"/>
                    <a:pt x="8943" y="684"/>
                    <a:pt x="8627" y="473"/>
                  </a:cubicBezTo>
                  <a:cubicBezTo>
                    <a:pt x="7891" y="105"/>
                    <a:pt x="7154" y="0"/>
                    <a:pt x="63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4"/>
            <p:cNvSpPr/>
            <p:nvPr/>
          </p:nvSpPr>
          <p:spPr>
            <a:xfrm>
              <a:off x="6394003" y="1396538"/>
              <a:ext cx="848747" cy="402790"/>
            </a:xfrm>
            <a:custGeom>
              <a:avLst/>
              <a:gdLst/>
              <a:ahLst/>
              <a:cxnLst/>
              <a:rect l="l" t="t" r="r" b="b"/>
              <a:pathLst>
                <a:path w="24725" h="10627" extrusionOk="0">
                  <a:moveTo>
                    <a:pt x="7312" y="0"/>
                  </a:moveTo>
                  <a:cubicBezTo>
                    <a:pt x="6681" y="0"/>
                    <a:pt x="6050" y="210"/>
                    <a:pt x="5471" y="473"/>
                  </a:cubicBezTo>
                  <a:cubicBezTo>
                    <a:pt x="4892" y="631"/>
                    <a:pt x="4366" y="1052"/>
                    <a:pt x="3893" y="1526"/>
                  </a:cubicBezTo>
                  <a:cubicBezTo>
                    <a:pt x="3420" y="1946"/>
                    <a:pt x="3104" y="2578"/>
                    <a:pt x="2894" y="3156"/>
                  </a:cubicBezTo>
                  <a:cubicBezTo>
                    <a:pt x="2630" y="3735"/>
                    <a:pt x="2525" y="4419"/>
                    <a:pt x="2578" y="5050"/>
                  </a:cubicBezTo>
                  <a:cubicBezTo>
                    <a:pt x="2630" y="5471"/>
                    <a:pt x="2736" y="5892"/>
                    <a:pt x="2788" y="6313"/>
                  </a:cubicBezTo>
                  <a:cubicBezTo>
                    <a:pt x="2999" y="6891"/>
                    <a:pt x="3262" y="7417"/>
                    <a:pt x="3630" y="7891"/>
                  </a:cubicBezTo>
                  <a:cubicBezTo>
                    <a:pt x="3157" y="7943"/>
                    <a:pt x="2736" y="8101"/>
                    <a:pt x="2262" y="8259"/>
                  </a:cubicBezTo>
                  <a:cubicBezTo>
                    <a:pt x="1736" y="8469"/>
                    <a:pt x="1263" y="8785"/>
                    <a:pt x="895" y="9258"/>
                  </a:cubicBezTo>
                  <a:cubicBezTo>
                    <a:pt x="474" y="9679"/>
                    <a:pt x="211" y="10100"/>
                    <a:pt x="0" y="10626"/>
                  </a:cubicBezTo>
                  <a:lnTo>
                    <a:pt x="24725" y="10626"/>
                  </a:lnTo>
                  <a:cubicBezTo>
                    <a:pt x="24462" y="10048"/>
                    <a:pt x="24093" y="9521"/>
                    <a:pt x="23620" y="9048"/>
                  </a:cubicBezTo>
                  <a:cubicBezTo>
                    <a:pt x="23304" y="8785"/>
                    <a:pt x="22883" y="8522"/>
                    <a:pt x="22568" y="8364"/>
                  </a:cubicBezTo>
                  <a:cubicBezTo>
                    <a:pt x="21779" y="7943"/>
                    <a:pt x="20937" y="7733"/>
                    <a:pt x="19990" y="7733"/>
                  </a:cubicBezTo>
                  <a:cubicBezTo>
                    <a:pt x="19622" y="7733"/>
                    <a:pt x="19201" y="7838"/>
                    <a:pt x="18885" y="7943"/>
                  </a:cubicBezTo>
                  <a:cubicBezTo>
                    <a:pt x="18833" y="7680"/>
                    <a:pt x="18833" y="7417"/>
                    <a:pt x="18780" y="7154"/>
                  </a:cubicBezTo>
                  <a:cubicBezTo>
                    <a:pt x="18517" y="6365"/>
                    <a:pt x="18096" y="5629"/>
                    <a:pt x="17465" y="5103"/>
                  </a:cubicBezTo>
                  <a:cubicBezTo>
                    <a:pt x="17097" y="4840"/>
                    <a:pt x="16781" y="4682"/>
                    <a:pt x="16466" y="4419"/>
                  </a:cubicBezTo>
                  <a:cubicBezTo>
                    <a:pt x="15677" y="3998"/>
                    <a:pt x="14887" y="3788"/>
                    <a:pt x="13941" y="3788"/>
                  </a:cubicBezTo>
                  <a:cubicBezTo>
                    <a:pt x="13362" y="3788"/>
                    <a:pt x="12888" y="3945"/>
                    <a:pt x="12362" y="4156"/>
                  </a:cubicBezTo>
                  <a:cubicBezTo>
                    <a:pt x="12310" y="3893"/>
                    <a:pt x="12310" y="3682"/>
                    <a:pt x="12257" y="3419"/>
                  </a:cubicBezTo>
                  <a:cubicBezTo>
                    <a:pt x="11994" y="2630"/>
                    <a:pt x="11521" y="1894"/>
                    <a:pt x="10942" y="1315"/>
                  </a:cubicBezTo>
                  <a:cubicBezTo>
                    <a:pt x="10626" y="1052"/>
                    <a:pt x="10258" y="789"/>
                    <a:pt x="9890" y="579"/>
                  </a:cubicBezTo>
                  <a:cubicBezTo>
                    <a:pt x="9101" y="210"/>
                    <a:pt x="8259" y="0"/>
                    <a:pt x="7312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4"/>
            <p:cNvSpPr/>
            <p:nvPr/>
          </p:nvSpPr>
          <p:spPr>
            <a:xfrm>
              <a:off x="9322428" y="4141938"/>
              <a:ext cx="848747" cy="402790"/>
            </a:xfrm>
            <a:custGeom>
              <a:avLst/>
              <a:gdLst/>
              <a:ahLst/>
              <a:cxnLst/>
              <a:rect l="l" t="t" r="r" b="b"/>
              <a:pathLst>
                <a:path w="24725" h="10627" extrusionOk="0">
                  <a:moveTo>
                    <a:pt x="7312" y="0"/>
                  </a:moveTo>
                  <a:cubicBezTo>
                    <a:pt x="6681" y="0"/>
                    <a:pt x="6050" y="210"/>
                    <a:pt x="5471" y="473"/>
                  </a:cubicBezTo>
                  <a:cubicBezTo>
                    <a:pt x="4892" y="631"/>
                    <a:pt x="4366" y="1052"/>
                    <a:pt x="3893" y="1526"/>
                  </a:cubicBezTo>
                  <a:cubicBezTo>
                    <a:pt x="3420" y="1946"/>
                    <a:pt x="3104" y="2578"/>
                    <a:pt x="2894" y="3156"/>
                  </a:cubicBezTo>
                  <a:cubicBezTo>
                    <a:pt x="2630" y="3735"/>
                    <a:pt x="2525" y="4419"/>
                    <a:pt x="2578" y="5050"/>
                  </a:cubicBezTo>
                  <a:cubicBezTo>
                    <a:pt x="2630" y="5471"/>
                    <a:pt x="2736" y="5892"/>
                    <a:pt x="2788" y="6313"/>
                  </a:cubicBezTo>
                  <a:cubicBezTo>
                    <a:pt x="2999" y="6891"/>
                    <a:pt x="3262" y="7417"/>
                    <a:pt x="3630" y="7891"/>
                  </a:cubicBezTo>
                  <a:cubicBezTo>
                    <a:pt x="3157" y="7943"/>
                    <a:pt x="2736" y="8101"/>
                    <a:pt x="2262" y="8259"/>
                  </a:cubicBezTo>
                  <a:cubicBezTo>
                    <a:pt x="1736" y="8469"/>
                    <a:pt x="1263" y="8785"/>
                    <a:pt x="895" y="9258"/>
                  </a:cubicBezTo>
                  <a:cubicBezTo>
                    <a:pt x="474" y="9679"/>
                    <a:pt x="211" y="10100"/>
                    <a:pt x="0" y="10626"/>
                  </a:cubicBezTo>
                  <a:lnTo>
                    <a:pt x="24725" y="10626"/>
                  </a:lnTo>
                  <a:cubicBezTo>
                    <a:pt x="24462" y="10048"/>
                    <a:pt x="24093" y="9521"/>
                    <a:pt x="23620" y="9048"/>
                  </a:cubicBezTo>
                  <a:cubicBezTo>
                    <a:pt x="23304" y="8785"/>
                    <a:pt x="22883" y="8522"/>
                    <a:pt x="22568" y="8364"/>
                  </a:cubicBezTo>
                  <a:cubicBezTo>
                    <a:pt x="21779" y="7943"/>
                    <a:pt x="20937" y="7733"/>
                    <a:pt x="19990" y="7733"/>
                  </a:cubicBezTo>
                  <a:cubicBezTo>
                    <a:pt x="19622" y="7733"/>
                    <a:pt x="19201" y="7838"/>
                    <a:pt x="18885" y="7943"/>
                  </a:cubicBezTo>
                  <a:cubicBezTo>
                    <a:pt x="18833" y="7680"/>
                    <a:pt x="18833" y="7417"/>
                    <a:pt x="18780" y="7154"/>
                  </a:cubicBezTo>
                  <a:cubicBezTo>
                    <a:pt x="18517" y="6365"/>
                    <a:pt x="18096" y="5629"/>
                    <a:pt x="17465" y="5103"/>
                  </a:cubicBezTo>
                  <a:cubicBezTo>
                    <a:pt x="17097" y="4840"/>
                    <a:pt x="16781" y="4682"/>
                    <a:pt x="16466" y="4419"/>
                  </a:cubicBezTo>
                  <a:cubicBezTo>
                    <a:pt x="15677" y="3998"/>
                    <a:pt x="14887" y="3788"/>
                    <a:pt x="13941" y="3788"/>
                  </a:cubicBezTo>
                  <a:cubicBezTo>
                    <a:pt x="13362" y="3788"/>
                    <a:pt x="12888" y="3945"/>
                    <a:pt x="12362" y="4156"/>
                  </a:cubicBezTo>
                  <a:cubicBezTo>
                    <a:pt x="12310" y="3893"/>
                    <a:pt x="12310" y="3682"/>
                    <a:pt x="12257" y="3419"/>
                  </a:cubicBezTo>
                  <a:cubicBezTo>
                    <a:pt x="11994" y="2630"/>
                    <a:pt x="11521" y="1894"/>
                    <a:pt x="10942" y="1315"/>
                  </a:cubicBezTo>
                  <a:cubicBezTo>
                    <a:pt x="10626" y="1052"/>
                    <a:pt x="10258" y="789"/>
                    <a:pt x="9890" y="579"/>
                  </a:cubicBezTo>
                  <a:cubicBezTo>
                    <a:pt x="9101" y="210"/>
                    <a:pt x="8259" y="0"/>
                    <a:pt x="7312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95" name="Google Shape;995;p4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996" name="Google Shape;996;p4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997" name="Google Shape;997;p4"/>
            <p:cNvGrpSpPr/>
            <p:nvPr/>
          </p:nvGrpSpPr>
          <p:grpSpPr>
            <a:xfrm rot="10800000" flipH="1">
              <a:off x="541072" y="7200946"/>
              <a:ext cx="9609875" cy="285829"/>
              <a:chOff x="471460" y="61396"/>
              <a:chExt cx="9609875" cy="285829"/>
            </a:xfrm>
          </p:grpSpPr>
          <p:grpSp>
            <p:nvGrpSpPr>
              <p:cNvPr id="998" name="Google Shape;998;p4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999" name="Google Shape;999;p4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000" name="Google Shape;1000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001" name="Google Shape;1001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002" name="Google Shape;1002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003" name="Google Shape;1003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004" name="Google Shape;1004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005" name="Google Shape;1005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006" name="Google Shape;1006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007" name="Google Shape;1007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008" name="Google Shape;1008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009" name="Google Shape;1009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010" name="Google Shape;1010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011" name="Google Shape;1011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012" name="Google Shape;1012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013" name="Google Shape;1013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014" name="Google Shape;1014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015" name="Google Shape;1015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1016" name="Google Shape;1016;p4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1017" name="Google Shape;1017;p4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1018" name="Google Shape;1018;p4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1019" name="Google Shape;1019;p4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20" name="Google Shape;1020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21" name="Google Shape;1021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22" name="Google Shape;1022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23" name="Google Shape;1023;p4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24" name="Google Shape;1024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25" name="Google Shape;1025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26" name="Google Shape;1026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27" name="Google Shape;1027;p4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28" name="Google Shape;1028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29" name="Google Shape;1029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30" name="Google Shape;1030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31" name="Google Shape;1031;p4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32" name="Google Shape;1032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33" name="Google Shape;1033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34" name="Google Shape;1034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1035" name="Google Shape;1035;p4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1036" name="Google Shape;1036;p4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37" name="Google Shape;1037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38" name="Google Shape;1038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39" name="Google Shape;1039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40" name="Google Shape;1040;p4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41" name="Google Shape;1041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42" name="Google Shape;1042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43" name="Google Shape;1043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44" name="Google Shape;1044;p4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45" name="Google Shape;1045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46" name="Google Shape;1046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47" name="Google Shape;1047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48" name="Google Shape;1048;p4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49" name="Google Shape;1049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50" name="Google Shape;1050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51" name="Google Shape;1051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1052" name="Google Shape;1052;p4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1053" name="Google Shape;1053;p4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1054" name="Google Shape;1054;p4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55" name="Google Shape;1055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56" name="Google Shape;1056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57" name="Google Shape;1057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58" name="Google Shape;1058;p4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59" name="Google Shape;1059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60" name="Google Shape;1060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61" name="Google Shape;1061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62" name="Google Shape;1062;p4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63" name="Google Shape;1063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64" name="Google Shape;1064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65" name="Google Shape;1065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66" name="Google Shape;1066;p4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67" name="Google Shape;1067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68" name="Google Shape;1068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69" name="Google Shape;1069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1070" name="Google Shape;1070;p4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1071" name="Google Shape;1071;p4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72" name="Google Shape;1072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73" name="Google Shape;1073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74" name="Google Shape;1074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75" name="Google Shape;1075;p4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76" name="Google Shape;1076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77" name="Google Shape;1077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78" name="Google Shape;1078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79" name="Google Shape;1079;p4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80" name="Google Shape;1080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81" name="Google Shape;1081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82" name="Google Shape;1082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83" name="Google Shape;1083;p4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84" name="Google Shape;1084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85" name="Google Shape;1085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86" name="Google Shape;1086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1087" name="Google Shape;1087;p4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1088" name="Google Shape;1088;p4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089" name="Google Shape;1089;p4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090" name="Google Shape;1090;p4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091" name="Google Shape;1091;p4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1092" name="Google Shape;1092;p4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093" name="Google Shape;1093;p4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094" name="Google Shape;1094;p4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095" name="Google Shape;1095;p4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1096" name="Google Shape;1096;p4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097" name="Google Shape;1097;p4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098" name="Google Shape;1098;p4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099" name="Google Shape;1099;p4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1100" name="Google Shape;1100;p4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101" name="Google Shape;1101;p4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102" name="Google Shape;1102;p4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103" name="Google Shape;1103;p4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1104" name="Google Shape;1104;p4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1105" name="Google Shape;1105;p4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106" name="Google Shape;1106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07" name="Google Shape;1107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08" name="Google Shape;1108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109" name="Google Shape;1109;p4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110" name="Google Shape;1110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11" name="Google Shape;1111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12" name="Google Shape;1112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1113" name="Google Shape;1113;p4"/>
            <p:cNvGrpSpPr/>
            <p:nvPr/>
          </p:nvGrpSpPr>
          <p:grpSpPr>
            <a:xfrm>
              <a:off x="471460" y="61396"/>
              <a:ext cx="9609875" cy="285829"/>
              <a:chOff x="471460" y="61396"/>
              <a:chExt cx="9609875" cy="285829"/>
            </a:xfrm>
          </p:grpSpPr>
          <p:grpSp>
            <p:nvGrpSpPr>
              <p:cNvPr id="1114" name="Google Shape;1114;p4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1115" name="Google Shape;1115;p4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116" name="Google Shape;1116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117" name="Google Shape;1117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118" name="Google Shape;1118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119" name="Google Shape;1119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120" name="Google Shape;1120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121" name="Google Shape;1121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122" name="Google Shape;1122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123" name="Google Shape;1123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124" name="Google Shape;1124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125" name="Google Shape;1125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126" name="Google Shape;1126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127" name="Google Shape;1127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128" name="Google Shape;1128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129" name="Google Shape;1129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130" name="Google Shape;1130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131" name="Google Shape;1131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1132" name="Google Shape;1132;p4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1133" name="Google Shape;1133;p4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1134" name="Google Shape;1134;p4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1135" name="Google Shape;1135;p4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36" name="Google Shape;1136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37" name="Google Shape;1137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38" name="Google Shape;1138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39" name="Google Shape;1139;p4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40" name="Google Shape;1140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41" name="Google Shape;1141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42" name="Google Shape;1142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43" name="Google Shape;1143;p4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44" name="Google Shape;1144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45" name="Google Shape;1145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46" name="Google Shape;1146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47" name="Google Shape;1147;p4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48" name="Google Shape;1148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49" name="Google Shape;1149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50" name="Google Shape;1150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1151" name="Google Shape;1151;p4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1152" name="Google Shape;1152;p4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53" name="Google Shape;1153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54" name="Google Shape;1154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55" name="Google Shape;1155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56" name="Google Shape;1156;p4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57" name="Google Shape;1157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58" name="Google Shape;1158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59" name="Google Shape;1159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60" name="Google Shape;1160;p4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61" name="Google Shape;1161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62" name="Google Shape;1162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63" name="Google Shape;1163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64" name="Google Shape;1164;p4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65" name="Google Shape;1165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66" name="Google Shape;1166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67" name="Google Shape;1167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1168" name="Google Shape;1168;p4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1169" name="Google Shape;1169;p4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1170" name="Google Shape;1170;p4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71" name="Google Shape;1171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72" name="Google Shape;1172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73" name="Google Shape;1173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74" name="Google Shape;1174;p4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75" name="Google Shape;1175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76" name="Google Shape;1176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77" name="Google Shape;1177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78" name="Google Shape;1178;p4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79" name="Google Shape;1179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80" name="Google Shape;1180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81" name="Google Shape;1181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82" name="Google Shape;1182;p4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83" name="Google Shape;1183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84" name="Google Shape;1184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85" name="Google Shape;1185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1186" name="Google Shape;1186;p4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1187" name="Google Shape;1187;p4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88" name="Google Shape;1188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89" name="Google Shape;1189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90" name="Google Shape;1190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91" name="Google Shape;1191;p4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92" name="Google Shape;1192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93" name="Google Shape;1193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94" name="Google Shape;1194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95" name="Google Shape;1195;p4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96" name="Google Shape;1196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97" name="Google Shape;1197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98" name="Google Shape;1198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99" name="Google Shape;1199;p4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200" name="Google Shape;1200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201" name="Google Shape;1201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202" name="Google Shape;1202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1203" name="Google Shape;1203;p4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1204" name="Google Shape;1204;p4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205" name="Google Shape;1205;p4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206" name="Google Shape;1206;p4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207" name="Google Shape;1207;p4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1208" name="Google Shape;1208;p4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209" name="Google Shape;1209;p4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210" name="Google Shape;1210;p4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211" name="Google Shape;1211;p4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1212" name="Google Shape;1212;p4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213" name="Google Shape;1213;p4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214" name="Google Shape;1214;p4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215" name="Google Shape;1215;p4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1216" name="Google Shape;1216;p4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217" name="Google Shape;1217;p4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218" name="Google Shape;1218;p4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219" name="Google Shape;1219;p4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1220" name="Google Shape;1220;p4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1221" name="Google Shape;1221;p4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222" name="Google Shape;1222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223" name="Google Shape;1223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224" name="Google Shape;1224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225" name="Google Shape;1225;p4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226" name="Google Shape;1226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227" name="Google Shape;1227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228" name="Google Shape;1228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1229" name="Google Shape;1229;p4"/>
            <p:cNvGrpSpPr/>
            <p:nvPr/>
          </p:nvGrpSpPr>
          <p:grpSpPr>
            <a:xfrm>
              <a:off x="73845" y="98713"/>
              <a:ext cx="285829" cy="7341550"/>
              <a:chOff x="73845" y="36500"/>
              <a:chExt cx="285829" cy="7341550"/>
            </a:xfrm>
          </p:grpSpPr>
          <p:grpSp>
            <p:nvGrpSpPr>
              <p:cNvPr id="1230" name="Google Shape;1230;p4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1231" name="Google Shape;1231;p4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232" name="Google Shape;1232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33" name="Google Shape;1233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34" name="Google Shape;1234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35" name="Google Shape;1235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36" name="Google Shape;1236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37" name="Google Shape;1237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38" name="Google Shape;1238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39" name="Google Shape;1239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40" name="Google Shape;1240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41" name="Google Shape;1241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42" name="Google Shape;1242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43" name="Google Shape;1243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44" name="Google Shape;1244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45" name="Google Shape;1245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46" name="Google Shape;1246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47" name="Google Shape;1247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1248" name="Google Shape;1248;p4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249" name="Google Shape;1249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50" name="Google Shape;1250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51" name="Google Shape;1251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52" name="Google Shape;1252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53" name="Google Shape;1253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54" name="Google Shape;1254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55" name="Google Shape;1255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56" name="Google Shape;1256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57" name="Google Shape;1257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58" name="Google Shape;1258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59" name="Google Shape;1259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60" name="Google Shape;1260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61" name="Google Shape;1261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62" name="Google Shape;1262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63" name="Google Shape;1263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64" name="Google Shape;1264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1265" name="Google Shape;1265;p4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1266" name="Google Shape;1266;p4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267" name="Google Shape;1267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68" name="Google Shape;1268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69" name="Google Shape;1269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70" name="Google Shape;1270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71" name="Google Shape;1271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72" name="Google Shape;1272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73" name="Google Shape;1273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74" name="Google Shape;1274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75" name="Google Shape;1275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76" name="Google Shape;1276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77" name="Google Shape;1277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78" name="Google Shape;1278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79" name="Google Shape;1279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80" name="Google Shape;1280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81" name="Google Shape;1281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82" name="Google Shape;1282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1283" name="Google Shape;1283;p4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284" name="Google Shape;1284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85" name="Google Shape;1285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86" name="Google Shape;1286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87" name="Google Shape;1287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88" name="Google Shape;1288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89" name="Google Shape;1289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90" name="Google Shape;1290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91" name="Google Shape;1291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92" name="Google Shape;1292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93" name="Google Shape;1293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94" name="Google Shape;1294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95" name="Google Shape;1295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96" name="Google Shape;1296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97" name="Google Shape;1297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98" name="Google Shape;1298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99" name="Google Shape;1299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1300" name="Google Shape;1300;p4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1301" name="Google Shape;1301;p4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302" name="Google Shape;1302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03" name="Google Shape;1303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04" name="Google Shape;1304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305" name="Google Shape;1305;p4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306" name="Google Shape;1306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07" name="Google Shape;1307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08" name="Google Shape;1308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309" name="Google Shape;1309;p4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310" name="Google Shape;1310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11" name="Google Shape;1311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12" name="Google Shape;1312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313" name="Google Shape;1313;p4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314" name="Google Shape;1314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15" name="Google Shape;1315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16" name="Google Shape;1316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1317" name="Google Shape;1317;p4"/>
            <p:cNvGrpSpPr/>
            <p:nvPr/>
          </p:nvGrpSpPr>
          <p:grpSpPr>
            <a:xfrm>
              <a:off x="10332320" y="145213"/>
              <a:ext cx="285829" cy="7341550"/>
              <a:chOff x="73845" y="36500"/>
              <a:chExt cx="285829" cy="7341550"/>
            </a:xfrm>
          </p:grpSpPr>
          <p:grpSp>
            <p:nvGrpSpPr>
              <p:cNvPr id="1318" name="Google Shape;1318;p4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1319" name="Google Shape;1319;p4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320" name="Google Shape;1320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21" name="Google Shape;1321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22" name="Google Shape;1322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23" name="Google Shape;1323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24" name="Google Shape;1324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25" name="Google Shape;1325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26" name="Google Shape;1326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27" name="Google Shape;1327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28" name="Google Shape;1328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29" name="Google Shape;1329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30" name="Google Shape;1330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31" name="Google Shape;1331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32" name="Google Shape;1332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33" name="Google Shape;1333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34" name="Google Shape;1334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35" name="Google Shape;1335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1336" name="Google Shape;1336;p4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337" name="Google Shape;1337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38" name="Google Shape;1338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39" name="Google Shape;1339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40" name="Google Shape;1340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41" name="Google Shape;1341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42" name="Google Shape;1342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43" name="Google Shape;1343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44" name="Google Shape;1344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45" name="Google Shape;1345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46" name="Google Shape;1346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47" name="Google Shape;1347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48" name="Google Shape;1348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49" name="Google Shape;1349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50" name="Google Shape;1350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51" name="Google Shape;1351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52" name="Google Shape;1352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1353" name="Google Shape;1353;p4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1354" name="Google Shape;1354;p4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355" name="Google Shape;1355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56" name="Google Shape;1356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57" name="Google Shape;1357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58" name="Google Shape;1358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59" name="Google Shape;1359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60" name="Google Shape;1360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61" name="Google Shape;1361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62" name="Google Shape;1362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63" name="Google Shape;1363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64" name="Google Shape;1364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65" name="Google Shape;1365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66" name="Google Shape;1366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67" name="Google Shape;1367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68" name="Google Shape;1368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69" name="Google Shape;1369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70" name="Google Shape;1370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1371" name="Google Shape;1371;p4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372" name="Google Shape;1372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73" name="Google Shape;1373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74" name="Google Shape;1374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75" name="Google Shape;1375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76" name="Google Shape;1376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77" name="Google Shape;1377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78" name="Google Shape;1378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79" name="Google Shape;1379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80" name="Google Shape;1380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81" name="Google Shape;1381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82" name="Google Shape;1382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83" name="Google Shape;1383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84" name="Google Shape;1384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85" name="Google Shape;1385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86" name="Google Shape;1386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87" name="Google Shape;1387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1388" name="Google Shape;1388;p4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1389" name="Google Shape;1389;p4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390" name="Google Shape;1390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91" name="Google Shape;1391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92" name="Google Shape;1392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393" name="Google Shape;1393;p4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394" name="Google Shape;1394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95" name="Google Shape;1395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96" name="Google Shape;1396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397" name="Google Shape;1397;p4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398" name="Google Shape;1398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99" name="Google Shape;1399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00" name="Google Shape;1400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401" name="Google Shape;1401;p4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402" name="Google Shape;1402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03" name="Google Shape;1403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04" name="Google Shape;1404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sp>
        <p:nvSpPr>
          <p:cNvPr id="1405" name="Google Shape;1405;p4"/>
          <p:cNvSpPr txBox="1">
            <a:spLocks noGrp="1"/>
          </p:cNvSpPr>
          <p:nvPr>
            <p:ph type="title"/>
          </p:nvPr>
        </p:nvSpPr>
        <p:spPr>
          <a:xfrm>
            <a:off x="980823" y="713228"/>
            <a:ext cx="10494745" cy="763889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9pPr>
          </a:lstStyle>
          <a:p>
            <a:endParaRPr/>
          </a:p>
        </p:txBody>
      </p:sp>
      <p:sp>
        <p:nvSpPr>
          <p:cNvPr id="1406" name="Google Shape;1406;p4"/>
          <p:cNvSpPr txBox="1">
            <a:spLocks noGrp="1"/>
          </p:cNvSpPr>
          <p:nvPr>
            <p:ph type="body" idx="1"/>
          </p:nvPr>
        </p:nvSpPr>
        <p:spPr>
          <a:xfrm>
            <a:off x="980823" y="1536909"/>
            <a:ext cx="10494745" cy="4556131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marL="457200" lvl="0" indent="-3746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300"/>
              <a:buFont typeface="Quicksand"/>
              <a:buAutoNum type="arabicPeriod"/>
              <a:defRPr sz="1600">
                <a:solidFill>
                  <a:srgbClr val="434343"/>
                </a:solidFill>
              </a:defRPr>
            </a:lvl1pPr>
            <a:lvl2pPr marL="914400" lvl="1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03437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8"/>
          <p:cNvSpPr txBox="1">
            <a:spLocks noGrp="1"/>
          </p:cNvSpPr>
          <p:nvPr>
            <p:ph type="title"/>
          </p:nvPr>
        </p:nvSpPr>
        <p:spPr>
          <a:xfrm>
            <a:off x="1850840" y="2384774"/>
            <a:ext cx="8490420" cy="2729924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1pPr>
            <a:lvl2pPr lvl="1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2pPr>
            <a:lvl3pPr lvl="2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3pPr>
            <a:lvl4pPr lvl="3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4pPr>
            <a:lvl5pPr lvl="4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5pPr>
            <a:lvl6pPr lvl="5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6pPr>
            <a:lvl7pPr lvl="6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7pPr>
            <a:lvl8pPr lvl="7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8pPr>
            <a:lvl9pPr lvl="8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9pPr>
          </a:lstStyle>
          <a:p>
            <a:endParaRPr/>
          </a:p>
        </p:txBody>
      </p:sp>
      <p:grpSp>
        <p:nvGrpSpPr>
          <p:cNvPr id="2348" name="Google Shape;2348;p8"/>
          <p:cNvGrpSpPr/>
          <p:nvPr/>
        </p:nvGrpSpPr>
        <p:grpSpPr>
          <a:xfrm flipH="1">
            <a:off x="773158" y="496906"/>
            <a:ext cx="11416775" cy="5729212"/>
            <a:chOff x="-20797" y="547977"/>
            <a:chExt cx="10011977" cy="6318048"/>
          </a:xfrm>
        </p:grpSpPr>
        <p:sp>
          <p:nvSpPr>
            <p:cNvPr id="2349" name="Google Shape;2349;p8"/>
            <p:cNvSpPr/>
            <p:nvPr/>
          </p:nvSpPr>
          <p:spPr>
            <a:xfrm>
              <a:off x="-20797" y="1350825"/>
              <a:ext cx="2262118" cy="976463"/>
            </a:xfrm>
            <a:custGeom>
              <a:avLst/>
              <a:gdLst/>
              <a:ahLst/>
              <a:cxnLst/>
              <a:rect l="l" t="t" r="r" b="b"/>
              <a:pathLst>
                <a:path w="29249" h="12738" extrusionOk="0">
                  <a:moveTo>
                    <a:pt x="10913" y="0"/>
                  </a:moveTo>
                  <a:cubicBezTo>
                    <a:pt x="10819" y="0"/>
                    <a:pt x="10723" y="3"/>
                    <a:pt x="10626" y="7"/>
                  </a:cubicBezTo>
                  <a:cubicBezTo>
                    <a:pt x="9890" y="7"/>
                    <a:pt x="9153" y="217"/>
                    <a:pt x="8417" y="638"/>
                  </a:cubicBezTo>
                  <a:cubicBezTo>
                    <a:pt x="7680" y="901"/>
                    <a:pt x="7102" y="1322"/>
                    <a:pt x="6576" y="1953"/>
                  </a:cubicBezTo>
                  <a:cubicBezTo>
                    <a:pt x="5997" y="2532"/>
                    <a:pt x="5576" y="3269"/>
                    <a:pt x="5366" y="4058"/>
                  </a:cubicBezTo>
                  <a:cubicBezTo>
                    <a:pt x="5050" y="4847"/>
                    <a:pt x="4945" y="5636"/>
                    <a:pt x="4945" y="6477"/>
                  </a:cubicBezTo>
                  <a:cubicBezTo>
                    <a:pt x="4998" y="7003"/>
                    <a:pt x="5103" y="7530"/>
                    <a:pt x="5208" y="8056"/>
                  </a:cubicBezTo>
                  <a:lnTo>
                    <a:pt x="5208" y="8108"/>
                  </a:lnTo>
                  <a:cubicBezTo>
                    <a:pt x="4261" y="8161"/>
                    <a:pt x="3262" y="8529"/>
                    <a:pt x="2473" y="9055"/>
                  </a:cubicBezTo>
                  <a:cubicBezTo>
                    <a:pt x="1631" y="9634"/>
                    <a:pt x="1000" y="10370"/>
                    <a:pt x="526" y="11264"/>
                  </a:cubicBezTo>
                  <a:cubicBezTo>
                    <a:pt x="263" y="11738"/>
                    <a:pt x="105" y="12211"/>
                    <a:pt x="0" y="12737"/>
                  </a:cubicBezTo>
                  <a:lnTo>
                    <a:pt x="29248" y="12737"/>
                  </a:lnTo>
                  <a:lnTo>
                    <a:pt x="29248" y="12580"/>
                  </a:lnTo>
                  <a:cubicBezTo>
                    <a:pt x="29038" y="12317"/>
                    <a:pt x="28880" y="12106"/>
                    <a:pt x="28670" y="11948"/>
                  </a:cubicBezTo>
                  <a:cubicBezTo>
                    <a:pt x="28302" y="11580"/>
                    <a:pt x="27828" y="11264"/>
                    <a:pt x="27407" y="11001"/>
                  </a:cubicBezTo>
                  <a:cubicBezTo>
                    <a:pt x="26492" y="10520"/>
                    <a:pt x="25620" y="10258"/>
                    <a:pt x="24631" y="10258"/>
                  </a:cubicBezTo>
                  <a:cubicBezTo>
                    <a:pt x="24540" y="10258"/>
                    <a:pt x="24449" y="10261"/>
                    <a:pt x="24356" y="10265"/>
                  </a:cubicBezTo>
                  <a:cubicBezTo>
                    <a:pt x="23567" y="10265"/>
                    <a:pt x="22831" y="10475"/>
                    <a:pt x="22147" y="10896"/>
                  </a:cubicBezTo>
                  <a:cubicBezTo>
                    <a:pt x="22042" y="10949"/>
                    <a:pt x="21884" y="10949"/>
                    <a:pt x="21831" y="11001"/>
                  </a:cubicBezTo>
                  <a:cubicBezTo>
                    <a:pt x="21515" y="10212"/>
                    <a:pt x="21042" y="9581"/>
                    <a:pt x="20463" y="8950"/>
                  </a:cubicBezTo>
                  <a:cubicBezTo>
                    <a:pt x="20043" y="8634"/>
                    <a:pt x="19569" y="8319"/>
                    <a:pt x="19201" y="8056"/>
                  </a:cubicBezTo>
                  <a:cubicBezTo>
                    <a:pt x="18412" y="7582"/>
                    <a:pt x="17623" y="7372"/>
                    <a:pt x="16781" y="7319"/>
                  </a:cubicBezTo>
                  <a:cubicBezTo>
                    <a:pt x="16834" y="6846"/>
                    <a:pt x="16886" y="6425"/>
                    <a:pt x="16834" y="5951"/>
                  </a:cubicBezTo>
                  <a:cubicBezTo>
                    <a:pt x="16781" y="5425"/>
                    <a:pt x="16623" y="4899"/>
                    <a:pt x="16571" y="4373"/>
                  </a:cubicBezTo>
                  <a:cubicBezTo>
                    <a:pt x="16255" y="3321"/>
                    <a:pt x="15729" y="2479"/>
                    <a:pt x="14992" y="1690"/>
                  </a:cubicBezTo>
                  <a:cubicBezTo>
                    <a:pt x="14572" y="1322"/>
                    <a:pt x="14151" y="1007"/>
                    <a:pt x="13730" y="743"/>
                  </a:cubicBezTo>
                  <a:cubicBezTo>
                    <a:pt x="12814" y="262"/>
                    <a:pt x="11943" y="0"/>
                    <a:pt x="109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" name="Google Shape;2350;p8"/>
            <p:cNvSpPr/>
            <p:nvPr/>
          </p:nvSpPr>
          <p:spPr>
            <a:xfrm>
              <a:off x="9613019" y="1227363"/>
              <a:ext cx="378161" cy="192025"/>
            </a:xfrm>
            <a:custGeom>
              <a:avLst/>
              <a:gdLst/>
              <a:ahLst/>
              <a:cxnLst/>
              <a:rect l="l" t="t" r="r" b="b"/>
              <a:pathLst>
                <a:path w="14993" h="7681" extrusionOk="0">
                  <a:moveTo>
                    <a:pt x="6313" y="0"/>
                  </a:moveTo>
                  <a:cubicBezTo>
                    <a:pt x="5734" y="0"/>
                    <a:pt x="5208" y="105"/>
                    <a:pt x="4682" y="421"/>
                  </a:cubicBezTo>
                  <a:cubicBezTo>
                    <a:pt x="4156" y="631"/>
                    <a:pt x="3682" y="947"/>
                    <a:pt x="3314" y="1368"/>
                  </a:cubicBezTo>
                  <a:cubicBezTo>
                    <a:pt x="2841" y="1736"/>
                    <a:pt x="2578" y="2262"/>
                    <a:pt x="2420" y="2893"/>
                  </a:cubicBezTo>
                  <a:cubicBezTo>
                    <a:pt x="2157" y="3419"/>
                    <a:pt x="2052" y="3998"/>
                    <a:pt x="2104" y="4577"/>
                  </a:cubicBezTo>
                  <a:cubicBezTo>
                    <a:pt x="2104" y="4734"/>
                    <a:pt x="2157" y="4892"/>
                    <a:pt x="2157" y="5050"/>
                  </a:cubicBezTo>
                  <a:cubicBezTo>
                    <a:pt x="2104" y="5103"/>
                    <a:pt x="2052" y="5103"/>
                    <a:pt x="1894" y="5155"/>
                  </a:cubicBezTo>
                  <a:cubicBezTo>
                    <a:pt x="1526" y="5313"/>
                    <a:pt x="1105" y="5576"/>
                    <a:pt x="842" y="5892"/>
                  </a:cubicBezTo>
                  <a:cubicBezTo>
                    <a:pt x="526" y="6207"/>
                    <a:pt x="316" y="6628"/>
                    <a:pt x="211" y="6996"/>
                  </a:cubicBezTo>
                  <a:cubicBezTo>
                    <a:pt x="53" y="7207"/>
                    <a:pt x="0" y="7470"/>
                    <a:pt x="0" y="7680"/>
                  </a:cubicBezTo>
                  <a:lnTo>
                    <a:pt x="14993" y="7680"/>
                  </a:lnTo>
                  <a:lnTo>
                    <a:pt x="14993" y="7628"/>
                  </a:lnTo>
                  <a:cubicBezTo>
                    <a:pt x="14993" y="7417"/>
                    <a:pt x="14940" y="7259"/>
                    <a:pt x="14940" y="7102"/>
                  </a:cubicBezTo>
                  <a:cubicBezTo>
                    <a:pt x="14677" y="6365"/>
                    <a:pt x="14309" y="5681"/>
                    <a:pt x="13783" y="5155"/>
                  </a:cubicBezTo>
                  <a:cubicBezTo>
                    <a:pt x="13414" y="4997"/>
                    <a:pt x="13099" y="4734"/>
                    <a:pt x="12836" y="4524"/>
                  </a:cubicBezTo>
                  <a:cubicBezTo>
                    <a:pt x="12257" y="4208"/>
                    <a:pt x="11573" y="3998"/>
                    <a:pt x="10942" y="3998"/>
                  </a:cubicBezTo>
                  <a:cubicBezTo>
                    <a:pt x="10889" y="3682"/>
                    <a:pt x="10784" y="3314"/>
                    <a:pt x="10732" y="3051"/>
                  </a:cubicBezTo>
                  <a:cubicBezTo>
                    <a:pt x="10468" y="2367"/>
                    <a:pt x="10100" y="1683"/>
                    <a:pt x="9522" y="1157"/>
                  </a:cubicBezTo>
                  <a:cubicBezTo>
                    <a:pt x="9206" y="947"/>
                    <a:pt x="8943" y="684"/>
                    <a:pt x="8627" y="473"/>
                  </a:cubicBezTo>
                  <a:cubicBezTo>
                    <a:pt x="7891" y="105"/>
                    <a:pt x="7154" y="0"/>
                    <a:pt x="63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" name="Google Shape;2351;p8"/>
            <p:cNvSpPr/>
            <p:nvPr/>
          </p:nvSpPr>
          <p:spPr>
            <a:xfrm>
              <a:off x="4248428" y="1227375"/>
              <a:ext cx="848747" cy="402790"/>
            </a:xfrm>
            <a:custGeom>
              <a:avLst/>
              <a:gdLst/>
              <a:ahLst/>
              <a:cxnLst/>
              <a:rect l="l" t="t" r="r" b="b"/>
              <a:pathLst>
                <a:path w="24725" h="10627" extrusionOk="0">
                  <a:moveTo>
                    <a:pt x="7312" y="0"/>
                  </a:moveTo>
                  <a:cubicBezTo>
                    <a:pt x="6681" y="0"/>
                    <a:pt x="6050" y="210"/>
                    <a:pt x="5471" y="473"/>
                  </a:cubicBezTo>
                  <a:cubicBezTo>
                    <a:pt x="4892" y="631"/>
                    <a:pt x="4366" y="1052"/>
                    <a:pt x="3893" y="1526"/>
                  </a:cubicBezTo>
                  <a:cubicBezTo>
                    <a:pt x="3420" y="1946"/>
                    <a:pt x="3104" y="2578"/>
                    <a:pt x="2894" y="3156"/>
                  </a:cubicBezTo>
                  <a:cubicBezTo>
                    <a:pt x="2630" y="3735"/>
                    <a:pt x="2525" y="4419"/>
                    <a:pt x="2578" y="5050"/>
                  </a:cubicBezTo>
                  <a:cubicBezTo>
                    <a:pt x="2630" y="5471"/>
                    <a:pt x="2736" y="5892"/>
                    <a:pt x="2788" y="6313"/>
                  </a:cubicBezTo>
                  <a:cubicBezTo>
                    <a:pt x="2999" y="6891"/>
                    <a:pt x="3262" y="7417"/>
                    <a:pt x="3630" y="7891"/>
                  </a:cubicBezTo>
                  <a:cubicBezTo>
                    <a:pt x="3157" y="7943"/>
                    <a:pt x="2736" y="8101"/>
                    <a:pt x="2262" y="8259"/>
                  </a:cubicBezTo>
                  <a:cubicBezTo>
                    <a:pt x="1736" y="8469"/>
                    <a:pt x="1263" y="8785"/>
                    <a:pt x="895" y="9258"/>
                  </a:cubicBezTo>
                  <a:cubicBezTo>
                    <a:pt x="474" y="9679"/>
                    <a:pt x="211" y="10100"/>
                    <a:pt x="0" y="10626"/>
                  </a:cubicBezTo>
                  <a:lnTo>
                    <a:pt x="24725" y="10626"/>
                  </a:lnTo>
                  <a:cubicBezTo>
                    <a:pt x="24462" y="10048"/>
                    <a:pt x="24093" y="9521"/>
                    <a:pt x="23620" y="9048"/>
                  </a:cubicBezTo>
                  <a:cubicBezTo>
                    <a:pt x="23304" y="8785"/>
                    <a:pt x="22883" y="8522"/>
                    <a:pt x="22568" y="8364"/>
                  </a:cubicBezTo>
                  <a:cubicBezTo>
                    <a:pt x="21779" y="7943"/>
                    <a:pt x="20937" y="7733"/>
                    <a:pt x="19990" y="7733"/>
                  </a:cubicBezTo>
                  <a:cubicBezTo>
                    <a:pt x="19622" y="7733"/>
                    <a:pt x="19201" y="7838"/>
                    <a:pt x="18885" y="7943"/>
                  </a:cubicBezTo>
                  <a:cubicBezTo>
                    <a:pt x="18833" y="7680"/>
                    <a:pt x="18833" y="7417"/>
                    <a:pt x="18780" y="7154"/>
                  </a:cubicBezTo>
                  <a:cubicBezTo>
                    <a:pt x="18517" y="6365"/>
                    <a:pt x="18096" y="5629"/>
                    <a:pt x="17465" y="5103"/>
                  </a:cubicBezTo>
                  <a:cubicBezTo>
                    <a:pt x="17097" y="4840"/>
                    <a:pt x="16781" y="4682"/>
                    <a:pt x="16466" y="4419"/>
                  </a:cubicBezTo>
                  <a:cubicBezTo>
                    <a:pt x="15677" y="3998"/>
                    <a:pt x="14887" y="3788"/>
                    <a:pt x="13941" y="3788"/>
                  </a:cubicBezTo>
                  <a:cubicBezTo>
                    <a:pt x="13362" y="3788"/>
                    <a:pt x="12888" y="3945"/>
                    <a:pt x="12362" y="4156"/>
                  </a:cubicBezTo>
                  <a:cubicBezTo>
                    <a:pt x="12310" y="3893"/>
                    <a:pt x="12310" y="3682"/>
                    <a:pt x="12257" y="3419"/>
                  </a:cubicBezTo>
                  <a:cubicBezTo>
                    <a:pt x="11994" y="2630"/>
                    <a:pt x="11521" y="1894"/>
                    <a:pt x="10942" y="1315"/>
                  </a:cubicBezTo>
                  <a:cubicBezTo>
                    <a:pt x="10626" y="1052"/>
                    <a:pt x="10258" y="789"/>
                    <a:pt x="9890" y="579"/>
                  </a:cubicBezTo>
                  <a:cubicBezTo>
                    <a:pt x="9101" y="210"/>
                    <a:pt x="8259" y="0"/>
                    <a:pt x="7312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352" name="Google Shape;2352;p8"/>
            <p:cNvGrpSpPr/>
            <p:nvPr/>
          </p:nvGrpSpPr>
          <p:grpSpPr>
            <a:xfrm>
              <a:off x="9631959" y="3959950"/>
              <a:ext cx="340302" cy="334375"/>
              <a:chOff x="4864725" y="4564050"/>
              <a:chExt cx="337300" cy="334375"/>
            </a:xfrm>
          </p:grpSpPr>
          <p:sp>
            <p:nvSpPr>
              <p:cNvPr id="2353" name="Google Shape;2353;p8"/>
              <p:cNvSpPr/>
              <p:nvPr/>
            </p:nvSpPr>
            <p:spPr>
              <a:xfrm>
                <a:off x="4864725" y="4564050"/>
                <a:ext cx="337300" cy="333600"/>
              </a:xfrm>
              <a:custGeom>
                <a:avLst/>
                <a:gdLst/>
                <a:ahLst/>
                <a:cxnLst/>
                <a:rect l="l" t="t" r="r" b="b"/>
                <a:pathLst>
                  <a:path w="13492" h="13344" extrusionOk="0">
                    <a:moveTo>
                      <a:pt x="5708" y="1"/>
                    </a:moveTo>
                    <a:cubicBezTo>
                      <a:pt x="5266" y="1"/>
                      <a:pt x="4832" y="312"/>
                      <a:pt x="4735" y="861"/>
                    </a:cubicBezTo>
                    <a:lnTo>
                      <a:pt x="4261" y="4385"/>
                    </a:lnTo>
                    <a:lnTo>
                      <a:pt x="894" y="5490"/>
                    </a:lnTo>
                    <a:cubicBezTo>
                      <a:pt x="53" y="5753"/>
                      <a:pt x="0" y="6910"/>
                      <a:pt x="789" y="7279"/>
                    </a:cubicBezTo>
                    <a:lnTo>
                      <a:pt x="3998" y="8857"/>
                    </a:lnTo>
                    <a:lnTo>
                      <a:pt x="4051" y="12381"/>
                    </a:lnTo>
                    <a:cubicBezTo>
                      <a:pt x="4051" y="12981"/>
                      <a:pt x="4523" y="13344"/>
                      <a:pt x="5009" y="13344"/>
                    </a:cubicBezTo>
                    <a:cubicBezTo>
                      <a:pt x="5248" y="13344"/>
                      <a:pt x="5491" y="13256"/>
                      <a:pt x="5681" y="13065"/>
                    </a:cubicBezTo>
                    <a:lnTo>
                      <a:pt x="8154" y="10487"/>
                    </a:lnTo>
                    <a:lnTo>
                      <a:pt x="11573" y="11540"/>
                    </a:lnTo>
                    <a:cubicBezTo>
                      <a:pt x="11670" y="11572"/>
                      <a:pt x="11764" y="11587"/>
                      <a:pt x="11856" y="11587"/>
                    </a:cubicBezTo>
                    <a:cubicBezTo>
                      <a:pt x="12514" y="11587"/>
                      <a:pt x="13001" y="10818"/>
                      <a:pt x="12678" y="10172"/>
                    </a:cubicBezTo>
                    <a:lnTo>
                      <a:pt x="10942" y="7016"/>
                    </a:lnTo>
                    <a:lnTo>
                      <a:pt x="12994" y="4122"/>
                    </a:lnTo>
                    <a:cubicBezTo>
                      <a:pt x="13491" y="3426"/>
                      <a:pt x="13001" y="2588"/>
                      <a:pt x="12234" y="2588"/>
                    </a:cubicBezTo>
                    <a:cubicBezTo>
                      <a:pt x="12190" y="2588"/>
                      <a:pt x="12145" y="2591"/>
                      <a:pt x="12099" y="2597"/>
                    </a:cubicBezTo>
                    <a:lnTo>
                      <a:pt x="8575" y="3281"/>
                    </a:lnTo>
                    <a:lnTo>
                      <a:pt x="6471" y="387"/>
                    </a:lnTo>
                    <a:cubicBezTo>
                      <a:pt x="6268" y="123"/>
                      <a:pt x="5986" y="1"/>
                      <a:pt x="57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4" name="Google Shape;2354;p8"/>
              <p:cNvSpPr/>
              <p:nvPr/>
            </p:nvSpPr>
            <p:spPr>
              <a:xfrm>
                <a:off x="5079075" y="4628800"/>
                <a:ext cx="114450" cy="3305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1322" extrusionOk="0">
                    <a:moveTo>
                      <a:pt x="3633" y="0"/>
                    </a:moveTo>
                    <a:cubicBezTo>
                      <a:pt x="3598" y="0"/>
                      <a:pt x="3561" y="2"/>
                      <a:pt x="3525" y="7"/>
                    </a:cubicBezTo>
                    <a:lnTo>
                      <a:pt x="1" y="691"/>
                    </a:lnTo>
                    <a:lnTo>
                      <a:pt x="527" y="1322"/>
                    </a:lnTo>
                    <a:lnTo>
                      <a:pt x="4577" y="585"/>
                    </a:lnTo>
                    <a:cubicBezTo>
                      <a:pt x="4385" y="249"/>
                      <a:pt x="4017" y="0"/>
                      <a:pt x="3633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5" name="Google Shape;2355;p8"/>
              <p:cNvSpPr/>
              <p:nvPr/>
            </p:nvSpPr>
            <p:spPr>
              <a:xfrm>
                <a:off x="4867350" y="4564050"/>
                <a:ext cx="163100" cy="334375"/>
              </a:xfrm>
              <a:custGeom>
                <a:avLst/>
                <a:gdLst/>
                <a:ahLst/>
                <a:cxnLst/>
                <a:rect l="l" t="t" r="r" b="b"/>
                <a:pathLst>
                  <a:path w="6524" h="13375" extrusionOk="0">
                    <a:moveTo>
                      <a:pt x="5606" y="1"/>
                    </a:moveTo>
                    <a:cubicBezTo>
                      <a:pt x="5168" y="1"/>
                      <a:pt x="4747" y="312"/>
                      <a:pt x="4682" y="861"/>
                    </a:cubicBezTo>
                    <a:lnTo>
                      <a:pt x="4209" y="4385"/>
                    </a:lnTo>
                    <a:lnTo>
                      <a:pt x="842" y="5490"/>
                    </a:lnTo>
                    <a:cubicBezTo>
                      <a:pt x="53" y="5753"/>
                      <a:pt x="0" y="6910"/>
                      <a:pt x="737" y="7279"/>
                    </a:cubicBezTo>
                    <a:lnTo>
                      <a:pt x="3946" y="8857"/>
                    </a:lnTo>
                    <a:lnTo>
                      <a:pt x="3998" y="12381"/>
                    </a:lnTo>
                    <a:cubicBezTo>
                      <a:pt x="3998" y="12959"/>
                      <a:pt x="4484" y="13375"/>
                      <a:pt x="4998" y="13375"/>
                    </a:cubicBezTo>
                    <a:cubicBezTo>
                      <a:pt x="5139" y="13375"/>
                      <a:pt x="5283" y="13344"/>
                      <a:pt x="5419" y="13276"/>
                    </a:cubicBezTo>
                    <a:cubicBezTo>
                      <a:pt x="5313" y="13118"/>
                      <a:pt x="5313" y="13012"/>
                      <a:pt x="5313" y="12855"/>
                    </a:cubicBezTo>
                    <a:lnTo>
                      <a:pt x="5261" y="9330"/>
                    </a:lnTo>
                    <a:lnTo>
                      <a:pt x="2052" y="7752"/>
                    </a:lnTo>
                    <a:cubicBezTo>
                      <a:pt x="1263" y="7331"/>
                      <a:pt x="1315" y="6226"/>
                      <a:pt x="2157" y="5963"/>
                    </a:cubicBezTo>
                    <a:lnTo>
                      <a:pt x="5524" y="4859"/>
                    </a:lnTo>
                    <a:lnTo>
                      <a:pt x="5997" y="1282"/>
                    </a:lnTo>
                    <a:cubicBezTo>
                      <a:pt x="6050" y="966"/>
                      <a:pt x="6260" y="703"/>
                      <a:pt x="6523" y="598"/>
                    </a:cubicBezTo>
                    <a:lnTo>
                      <a:pt x="6366" y="387"/>
                    </a:lnTo>
                    <a:cubicBezTo>
                      <a:pt x="6163" y="123"/>
                      <a:pt x="5881" y="1"/>
                      <a:pt x="5606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56" name="Google Shape;2356;p8"/>
            <p:cNvGrpSpPr/>
            <p:nvPr/>
          </p:nvGrpSpPr>
          <p:grpSpPr>
            <a:xfrm>
              <a:off x="6981913" y="6588475"/>
              <a:ext cx="291244" cy="277550"/>
              <a:chOff x="3689675" y="865975"/>
              <a:chExt cx="288675" cy="277550"/>
            </a:xfrm>
          </p:grpSpPr>
          <p:sp>
            <p:nvSpPr>
              <p:cNvPr id="2357" name="Google Shape;2357;p8"/>
              <p:cNvSpPr/>
              <p:nvPr/>
            </p:nvSpPr>
            <p:spPr>
              <a:xfrm>
                <a:off x="3691350" y="865975"/>
                <a:ext cx="287000" cy="277550"/>
              </a:xfrm>
              <a:custGeom>
                <a:avLst/>
                <a:gdLst/>
                <a:ahLst/>
                <a:cxnLst/>
                <a:rect l="l" t="t" r="r" b="b"/>
                <a:pathLst>
                  <a:path w="11480" h="11102" extrusionOk="0">
                    <a:moveTo>
                      <a:pt x="6491" y="0"/>
                    </a:moveTo>
                    <a:cubicBezTo>
                      <a:pt x="6242" y="0"/>
                      <a:pt x="5984" y="106"/>
                      <a:pt x="5798" y="333"/>
                    </a:cubicBezTo>
                    <a:lnTo>
                      <a:pt x="4115" y="2805"/>
                    </a:lnTo>
                    <a:lnTo>
                      <a:pt x="1169" y="2332"/>
                    </a:lnTo>
                    <a:cubicBezTo>
                      <a:pt x="1109" y="2318"/>
                      <a:pt x="1050" y="2311"/>
                      <a:pt x="992" y="2311"/>
                    </a:cubicBezTo>
                    <a:cubicBezTo>
                      <a:pt x="400" y="2311"/>
                      <a:pt x="1" y="3014"/>
                      <a:pt x="432" y="3542"/>
                    </a:cubicBezTo>
                    <a:lnTo>
                      <a:pt x="2274" y="5909"/>
                    </a:lnTo>
                    <a:lnTo>
                      <a:pt x="958" y="8644"/>
                    </a:lnTo>
                    <a:cubicBezTo>
                      <a:pt x="688" y="9186"/>
                      <a:pt x="1113" y="9804"/>
                      <a:pt x="1671" y="9804"/>
                    </a:cubicBezTo>
                    <a:cubicBezTo>
                      <a:pt x="1764" y="9804"/>
                      <a:pt x="1860" y="9787"/>
                      <a:pt x="1958" y="9749"/>
                    </a:cubicBezTo>
                    <a:lnTo>
                      <a:pt x="4746" y="8750"/>
                    </a:lnTo>
                    <a:lnTo>
                      <a:pt x="6850" y="10854"/>
                    </a:lnTo>
                    <a:cubicBezTo>
                      <a:pt x="7021" y="11025"/>
                      <a:pt x="7231" y="11101"/>
                      <a:pt x="7437" y="11101"/>
                    </a:cubicBezTo>
                    <a:cubicBezTo>
                      <a:pt x="7863" y="11101"/>
                      <a:pt x="8271" y="10772"/>
                      <a:pt x="8271" y="10275"/>
                    </a:cubicBezTo>
                    <a:lnTo>
                      <a:pt x="8165" y="7329"/>
                    </a:lnTo>
                    <a:lnTo>
                      <a:pt x="10796" y="5962"/>
                    </a:lnTo>
                    <a:cubicBezTo>
                      <a:pt x="11479" y="5593"/>
                      <a:pt x="11322" y="4699"/>
                      <a:pt x="10690" y="4489"/>
                    </a:cubicBezTo>
                    <a:lnTo>
                      <a:pt x="7797" y="3647"/>
                    </a:lnTo>
                    <a:lnTo>
                      <a:pt x="7271" y="701"/>
                    </a:lnTo>
                    <a:cubicBezTo>
                      <a:pt x="7239" y="254"/>
                      <a:pt x="6877" y="0"/>
                      <a:pt x="6491" y="0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8" name="Google Shape;2358;p8"/>
              <p:cNvSpPr/>
              <p:nvPr/>
            </p:nvSpPr>
            <p:spPr>
              <a:xfrm>
                <a:off x="3884950" y="957150"/>
                <a:ext cx="86825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3473" h="1631" extrusionOk="0">
                    <a:moveTo>
                      <a:pt x="0" y="0"/>
                    </a:moveTo>
                    <a:lnTo>
                      <a:pt x="158" y="631"/>
                    </a:lnTo>
                    <a:lnTo>
                      <a:pt x="3472" y="1631"/>
                    </a:lnTo>
                    <a:cubicBezTo>
                      <a:pt x="3472" y="1315"/>
                      <a:pt x="3262" y="894"/>
                      <a:pt x="2894" y="8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9" name="Google Shape;2359;p8"/>
              <p:cNvSpPr/>
              <p:nvPr/>
            </p:nvSpPr>
            <p:spPr>
              <a:xfrm>
                <a:off x="3689675" y="867575"/>
                <a:ext cx="183475" cy="246075"/>
              </a:xfrm>
              <a:custGeom>
                <a:avLst/>
                <a:gdLst/>
                <a:ahLst/>
                <a:cxnLst/>
                <a:rect l="l" t="t" r="r" b="b"/>
                <a:pathLst>
                  <a:path w="7339" h="9843" extrusionOk="0">
                    <a:moveTo>
                      <a:pt x="6452" y="0"/>
                    </a:moveTo>
                    <a:cubicBezTo>
                      <a:pt x="6207" y="0"/>
                      <a:pt x="5962" y="118"/>
                      <a:pt x="5813" y="374"/>
                    </a:cubicBezTo>
                    <a:lnTo>
                      <a:pt x="4129" y="2794"/>
                    </a:lnTo>
                    <a:lnTo>
                      <a:pt x="1131" y="2320"/>
                    </a:lnTo>
                    <a:cubicBezTo>
                      <a:pt x="1091" y="2314"/>
                      <a:pt x="1052" y="2311"/>
                      <a:pt x="1014" y="2311"/>
                    </a:cubicBezTo>
                    <a:cubicBezTo>
                      <a:pt x="395" y="2311"/>
                      <a:pt x="1" y="3087"/>
                      <a:pt x="447" y="3583"/>
                    </a:cubicBezTo>
                    <a:lnTo>
                      <a:pt x="2288" y="5950"/>
                    </a:lnTo>
                    <a:lnTo>
                      <a:pt x="973" y="8633"/>
                    </a:lnTo>
                    <a:cubicBezTo>
                      <a:pt x="710" y="9212"/>
                      <a:pt x="1078" y="9843"/>
                      <a:pt x="1657" y="9843"/>
                    </a:cubicBezTo>
                    <a:cubicBezTo>
                      <a:pt x="1762" y="9685"/>
                      <a:pt x="1762" y="9633"/>
                      <a:pt x="1815" y="9475"/>
                    </a:cubicBezTo>
                    <a:lnTo>
                      <a:pt x="3130" y="6792"/>
                    </a:lnTo>
                    <a:lnTo>
                      <a:pt x="1288" y="4425"/>
                    </a:lnTo>
                    <a:cubicBezTo>
                      <a:pt x="844" y="3881"/>
                      <a:pt x="1281" y="3153"/>
                      <a:pt x="1858" y="3153"/>
                    </a:cubicBezTo>
                    <a:cubicBezTo>
                      <a:pt x="1896" y="3153"/>
                      <a:pt x="1934" y="3156"/>
                      <a:pt x="1972" y="3162"/>
                    </a:cubicBezTo>
                    <a:lnTo>
                      <a:pt x="4971" y="3636"/>
                    </a:lnTo>
                    <a:lnTo>
                      <a:pt x="6654" y="1216"/>
                    </a:lnTo>
                    <a:cubicBezTo>
                      <a:pt x="6865" y="953"/>
                      <a:pt x="7075" y="900"/>
                      <a:pt x="7338" y="900"/>
                    </a:cubicBezTo>
                    <a:lnTo>
                      <a:pt x="7233" y="690"/>
                    </a:lnTo>
                    <a:cubicBezTo>
                      <a:pt x="7170" y="252"/>
                      <a:pt x="6811" y="0"/>
                      <a:pt x="6452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60" name="Google Shape;2360;p8"/>
            <p:cNvGrpSpPr/>
            <p:nvPr/>
          </p:nvGrpSpPr>
          <p:grpSpPr>
            <a:xfrm>
              <a:off x="6643903" y="1074100"/>
              <a:ext cx="295255" cy="276725"/>
              <a:chOff x="5348675" y="2068175"/>
              <a:chExt cx="292650" cy="276725"/>
            </a:xfrm>
          </p:grpSpPr>
          <p:sp>
            <p:nvSpPr>
              <p:cNvPr id="2361" name="Google Shape;2361;p8"/>
              <p:cNvSpPr/>
              <p:nvPr/>
            </p:nvSpPr>
            <p:spPr>
              <a:xfrm>
                <a:off x="5353950" y="2069650"/>
                <a:ext cx="287375" cy="273500"/>
              </a:xfrm>
              <a:custGeom>
                <a:avLst/>
                <a:gdLst/>
                <a:ahLst/>
                <a:cxnLst/>
                <a:rect l="l" t="t" r="r" b="b"/>
                <a:pathLst>
                  <a:path w="11495" h="10940" extrusionOk="0">
                    <a:moveTo>
                      <a:pt x="3407" y="1"/>
                    </a:moveTo>
                    <a:cubicBezTo>
                      <a:pt x="2961" y="1"/>
                      <a:pt x="2567" y="368"/>
                      <a:pt x="2683" y="793"/>
                    </a:cubicBezTo>
                    <a:lnTo>
                      <a:pt x="3104" y="3739"/>
                    </a:lnTo>
                    <a:lnTo>
                      <a:pt x="579" y="5369"/>
                    </a:lnTo>
                    <a:cubicBezTo>
                      <a:pt x="0" y="5790"/>
                      <a:pt x="158" y="6685"/>
                      <a:pt x="842" y="6842"/>
                    </a:cubicBezTo>
                    <a:lnTo>
                      <a:pt x="3840" y="7421"/>
                    </a:lnTo>
                    <a:lnTo>
                      <a:pt x="4629" y="10314"/>
                    </a:lnTo>
                    <a:cubicBezTo>
                      <a:pt x="4688" y="10725"/>
                      <a:pt x="5025" y="10939"/>
                      <a:pt x="5366" y="10939"/>
                    </a:cubicBezTo>
                    <a:cubicBezTo>
                      <a:pt x="5636" y="10939"/>
                      <a:pt x="5910" y="10804"/>
                      <a:pt x="6050" y="10525"/>
                    </a:cubicBezTo>
                    <a:lnTo>
                      <a:pt x="7523" y="7894"/>
                    </a:lnTo>
                    <a:lnTo>
                      <a:pt x="10469" y="8000"/>
                    </a:lnTo>
                    <a:cubicBezTo>
                      <a:pt x="10503" y="8005"/>
                      <a:pt x="10537" y="8008"/>
                      <a:pt x="10570" y="8008"/>
                    </a:cubicBezTo>
                    <a:cubicBezTo>
                      <a:pt x="11143" y="8008"/>
                      <a:pt x="11495" y="7182"/>
                      <a:pt x="11047" y="6685"/>
                    </a:cubicBezTo>
                    <a:lnTo>
                      <a:pt x="8996" y="4528"/>
                    </a:lnTo>
                    <a:lnTo>
                      <a:pt x="10048" y="1740"/>
                    </a:lnTo>
                    <a:cubicBezTo>
                      <a:pt x="10220" y="1181"/>
                      <a:pt x="9829" y="657"/>
                      <a:pt x="9307" y="657"/>
                    </a:cubicBezTo>
                    <a:cubicBezTo>
                      <a:pt x="9191" y="657"/>
                      <a:pt x="9068" y="683"/>
                      <a:pt x="8943" y="740"/>
                    </a:cubicBezTo>
                    <a:lnTo>
                      <a:pt x="6260" y="2003"/>
                    </a:lnTo>
                    <a:lnTo>
                      <a:pt x="3893" y="162"/>
                    </a:lnTo>
                    <a:cubicBezTo>
                      <a:pt x="3739" y="49"/>
                      <a:pt x="3569" y="1"/>
                      <a:pt x="3407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2" name="Google Shape;2362;p8"/>
              <p:cNvSpPr/>
              <p:nvPr/>
            </p:nvSpPr>
            <p:spPr>
              <a:xfrm>
                <a:off x="5507800" y="2086575"/>
                <a:ext cx="93400" cy="43675"/>
              </a:xfrm>
              <a:custGeom>
                <a:avLst/>
                <a:gdLst/>
                <a:ahLst/>
                <a:cxnLst/>
                <a:rect l="l" t="t" r="r" b="b"/>
                <a:pathLst>
                  <a:path w="3736" h="1747" extrusionOk="0">
                    <a:moveTo>
                      <a:pt x="3047" y="0"/>
                    </a:moveTo>
                    <a:cubicBezTo>
                      <a:pt x="2943" y="0"/>
                      <a:pt x="2838" y="20"/>
                      <a:pt x="2736" y="63"/>
                    </a:cubicBezTo>
                    <a:lnTo>
                      <a:pt x="1" y="1326"/>
                    </a:lnTo>
                    <a:lnTo>
                      <a:pt x="632" y="1747"/>
                    </a:lnTo>
                    <a:lnTo>
                      <a:pt x="3736" y="326"/>
                    </a:lnTo>
                    <a:cubicBezTo>
                      <a:pt x="3583" y="136"/>
                      <a:pt x="3320" y="0"/>
                      <a:pt x="3047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3" name="Google Shape;2363;p8"/>
              <p:cNvSpPr/>
              <p:nvPr/>
            </p:nvSpPr>
            <p:spPr>
              <a:xfrm>
                <a:off x="5348675" y="2068175"/>
                <a:ext cx="148650" cy="276725"/>
              </a:xfrm>
              <a:custGeom>
                <a:avLst/>
                <a:gdLst/>
                <a:ahLst/>
                <a:cxnLst/>
                <a:rect l="l" t="t" r="r" b="b"/>
                <a:pathLst>
                  <a:path w="5946" h="11069" extrusionOk="0">
                    <a:moveTo>
                      <a:pt x="3520" y="1"/>
                    </a:moveTo>
                    <a:cubicBezTo>
                      <a:pt x="3056" y="1"/>
                      <a:pt x="2660" y="369"/>
                      <a:pt x="2736" y="904"/>
                    </a:cubicBezTo>
                    <a:lnTo>
                      <a:pt x="3104" y="3850"/>
                    </a:lnTo>
                    <a:lnTo>
                      <a:pt x="632" y="5534"/>
                    </a:lnTo>
                    <a:cubicBezTo>
                      <a:pt x="1" y="5902"/>
                      <a:pt x="211" y="6849"/>
                      <a:pt x="895" y="6954"/>
                    </a:cubicBezTo>
                    <a:lnTo>
                      <a:pt x="3841" y="7533"/>
                    </a:lnTo>
                    <a:lnTo>
                      <a:pt x="4630" y="10478"/>
                    </a:lnTo>
                    <a:cubicBezTo>
                      <a:pt x="4765" y="10849"/>
                      <a:pt x="5093" y="11068"/>
                      <a:pt x="5422" y="11068"/>
                    </a:cubicBezTo>
                    <a:cubicBezTo>
                      <a:pt x="5608" y="11068"/>
                      <a:pt x="5793" y="10998"/>
                      <a:pt x="5945" y="10847"/>
                    </a:cubicBezTo>
                    <a:cubicBezTo>
                      <a:pt x="5945" y="10794"/>
                      <a:pt x="5945" y="10741"/>
                      <a:pt x="5893" y="10584"/>
                    </a:cubicBezTo>
                    <a:lnTo>
                      <a:pt x="5103" y="7690"/>
                    </a:lnTo>
                    <a:lnTo>
                      <a:pt x="2105" y="7112"/>
                    </a:lnTo>
                    <a:cubicBezTo>
                      <a:pt x="1421" y="6954"/>
                      <a:pt x="1263" y="6060"/>
                      <a:pt x="1842" y="5639"/>
                    </a:cubicBezTo>
                    <a:lnTo>
                      <a:pt x="4367" y="4008"/>
                    </a:lnTo>
                    <a:lnTo>
                      <a:pt x="3946" y="1062"/>
                    </a:lnTo>
                    <a:cubicBezTo>
                      <a:pt x="3894" y="799"/>
                      <a:pt x="4051" y="536"/>
                      <a:pt x="4209" y="326"/>
                    </a:cubicBezTo>
                    <a:lnTo>
                      <a:pt x="4051" y="168"/>
                    </a:lnTo>
                    <a:cubicBezTo>
                      <a:pt x="3879" y="53"/>
                      <a:pt x="3694" y="1"/>
                      <a:pt x="3520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64" name="Google Shape;2364;p8"/>
            <p:cNvGrpSpPr/>
            <p:nvPr/>
          </p:nvGrpSpPr>
          <p:grpSpPr>
            <a:xfrm>
              <a:off x="3073043" y="6288528"/>
              <a:ext cx="228593" cy="194302"/>
              <a:chOff x="1916200" y="1417475"/>
              <a:chExt cx="229350" cy="228000"/>
            </a:xfrm>
          </p:grpSpPr>
          <p:sp>
            <p:nvSpPr>
              <p:cNvPr id="2365" name="Google Shape;2365;p8"/>
              <p:cNvSpPr/>
              <p:nvPr/>
            </p:nvSpPr>
            <p:spPr>
              <a:xfrm>
                <a:off x="1918850" y="1417475"/>
                <a:ext cx="226700" cy="22780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9112" extrusionOk="0">
                    <a:moveTo>
                      <a:pt x="3793" y="1"/>
                    </a:moveTo>
                    <a:cubicBezTo>
                      <a:pt x="3485" y="1"/>
                      <a:pt x="3189" y="218"/>
                      <a:pt x="3156" y="577"/>
                    </a:cubicBezTo>
                    <a:lnTo>
                      <a:pt x="2893" y="2997"/>
                    </a:lnTo>
                    <a:lnTo>
                      <a:pt x="579" y="3786"/>
                    </a:lnTo>
                    <a:cubicBezTo>
                      <a:pt x="53" y="3944"/>
                      <a:pt x="0" y="4733"/>
                      <a:pt x="526" y="4996"/>
                    </a:cubicBezTo>
                    <a:lnTo>
                      <a:pt x="2683" y="6048"/>
                    </a:lnTo>
                    <a:lnTo>
                      <a:pt x="2683" y="8468"/>
                    </a:lnTo>
                    <a:cubicBezTo>
                      <a:pt x="2683" y="8863"/>
                      <a:pt x="3027" y="9111"/>
                      <a:pt x="3362" y="9111"/>
                    </a:cubicBezTo>
                    <a:cubicBezTo>
                      <a:pt x="3517" y="9111"/>
                      <a:pt x="3671" y="9058"/>
                      <a:pt x="3788" y="8942"/>
                    </a:cubicBezTo>
                    <a:lnTo>
                      <a:pt x="5524" y="7153"/>
                    </a:lnTo>
                    <a:lnTo>
                      <a:pt x="7786" y="7889"/>
                    </a:lnTo>
                    <a:cubicBezTo>
                      <a:pt x="7871" y="7918"/>
                      <a:pt x="7953" y="7931"/>
                      <a:pt x="8029" y="7931"/>
                    </a:cubicBezTo>
                    <a:cubicBezTo>
                      <a:pt x="8518" y="7931"/>
                      <a:pt x="8802" y="7397"/>
                      <a:pt x="8575" y="6943"/>
                    </a:cubicBezTo>
                    <a:lnTo>
                      <a:pt x="7417" y="4786"/>
                    </a:lnTo>
                    <a:lnTo>
                      <a:pt x="8785" y="2787"/>
                    </a:lnTo>
                    <a:cubicBezTo>
                      <a:pt x="9067" y="2317"/>
                      <a:pt x="8803" y="1763"/>
                      <a:pt x="8331" y="1763"/>
                    </a:cubicBezTo>
                    <a:cubicBezTo>
                      <a:pt x="8275" y="1763"/>
                      <a:pt x="8215" y="1770"/>
                      <a:pt x="8154" y="1787"/>
                    </a:cubicBezTo>
                    <a:lnTo>
                      <a:pt x="5787" y="2208"/>
                    </a:lnTo>
                    <a:lnTo>
                      <a:pt x="4314" y="262"/>
                    </a:lnTo>
                    <a:cubicBezTo>
                      <a:pt x="4174" y="82"/>
                      <a:pt x="3981" y="1"/>
                      <a:pt x="37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6" name="Google Shape;2366;p8"/>
              <p:cNvSpPr/>
              <p:nvPr/>
            </p:nvSpPr>
            <p:spPr>
              <a:xfrm>
                <a:off x="2063500" y="1463200"/>
                <a:ext cx="76300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3052" h="853" extrusionOk="0">
                    <a:moveTo>
                      <a:pt x="2487" y="1"/>
                    </a:moveTo>
                    <a:cubicBezTo>
                      <a:pt x="2449" y="1"/>
                      <a:pt x="2409" y="4"/>
                      <a:pt x="2368" y="11"/>
                    </a:cubicBezTo>
                    <a:lnTo>
                      <a:pt x="1" y="484"/>
                    </a:lnTo>
                    <a:lnTo>
                      <a:pt x="316" y="853"/>
                    </a:lnTo>
                    <a:lnTo>
                      <a:pt x="3052" y="379"/>
                    </a:lnTo>
                    <a:cubicBezTo>
                      <a:pt x="2960" y="150"/>
                      <a:pt x="2749" y="1"/>
                      <a:pt x="2487" y="1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7" name="Google Shape;2367;p8"/>
              <p:cNvSpPr/>
              <p:nvPr/>
            </p:nvSpPr>
            <p:spPr>
              <a:xfrm>
                <a:off x="1916200" y="1417475"/>
                <a:ext cx="113125" cy="228000"/>
              </a:xfrm>
              <a:custGeom>
                <a:avLst/>
                <a:gdLst/>
                <a:ahLst/>
                <a:cxnLst/>
                <a:rect l="l" t="t" r="r" b="b"/>
                <a:pathLst>
                  <a:path w="4525" h="9120" extrusionOk="0">
                    <a:moveTo>
                      <a:pt x="3919" y="1"/>
                    </a:moveTo>
                    <a:cubicBezTo>
                      <a:pt x="3604" y="1"/>
                      <a:pt x="3275" y="218"/>
                      <a:pt x="3210" y="577"/>
                    </a:cubicBezTo>
                    <a:lnTo>
                      <a:pt x="2894" y="2997"/>
                    </a:lnTo>
                    <a:lnTo>
                      <a:pt x="580" y="3786"/>
                    </a:lnTo>
                    <a:cubicBezTo>
                      <a:pt x="54" y="3997"/>
                      <a:pt x="1" y="4733"/>
                      <a:pt x="527" y="4996"/>
                    </a:cubicBezTo>
                    <a:lnTo>
                      <a:pt x="2684" y="6048"/>
                    </a:lnTo>
                    <a:lnTo>
                      <a:pt x="2684" y="8468"/>
                    </a:lnTo>
                    <a:cubicBezTo>
                      <a:pt x="2684" y="8871"/>
                      <a:pt x="2992" y="9119"/>
                      <a:pt x="3349" y="9119"/>
                    </a:cubicBezTo>
                    <a:cubicBezTo>
                      <a:pt x="3458" y="9119"/>
                      <a:pt x="3572" y="9096"/>
                      <a:pt x="3683" y="9047"/>
                    </a:cubicBezTo>
                    <a:cubicBezTo>
                      <a:pt x="3631" y="8942"/>
                      <a:pt x="3631" y="8889"/>
                      <a:pt x="3631" y="8784"/>
                    </a:cubicBezTo>
                    <a:lnTo>
                      <a:pt x="3631" y="6364"/>
                    </a:lnTo>
                    <a:lnTo>
                      <a:pt x="1474" y="5312"/>
                    </a:lnTo>
                    <a:cubicBezTo>
                      <a:pt x="948" y="5049"/>
                      <a:pt x="1000" y="4260"/>
                      <a:pt x="1526" y="4154"/>
                    </a:cubicBezTo>
                    <a:lnTo>
                      <a:pt x="3841" y="3365"/>
                    </a:lnTo>
                    <a:lnTo>
                      <a:pt x="4157" y="893"/>
                    </a:lnTo>
                    <a:cubicBezTo>
                      <a:pt x="4157" y="630"/>
                      <a:pt x="4367" y="525"/>
                      <a:pt x="4525" y="367"/>
                    </a:cubicBezTo>
                    <a:lnTo>
                      <a:pt x="4420" y="262"/>
                    </a:lnTo>
                    <a:cubicBezTo>
                      <a:pt x="4300" y="82"/>
                      <a:pt x="4112" y="1"/>
                      <a:pt x="3919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68" name="Google Shape;2368;p8"/>
            <p:cNvGrpSpPr/>
            <p:nvPr/>
          </p:nvGrpSpPr>
          <p:grpSpPr>
            <a:xfrm>
              <a:off x="8472525" y="4670500"/>
              <a:ext cx="135369" cy="129375"/>
              <a:chOff x="2419900" y="952925"/>
              <a:chExt cx="134175" cy="129375"/>
            </a:xfrm>
          </p:grpSpPr>
          <p:sp>
            <p:nvSpPr>
              <p:cNvPr id="2369" name="Google Shape;2369;p8"/>
              <p:cNvSpPr/>
              <p:nvPr/>
            </p:nvSpPr>
            <p:spPr>
              <a:xfrm>
                <a:off x="2421550" y="952925"/>
                <a:ext cx="132525" cy="129375"/>
              </a:xfrm>
              <a:custGeom>
                <a:avLst/>
                <a:gdLst/>
                <a:ahLst/>
                <a:cxnLst/>
                <a:rect l="l" t="t" r="r" b="b"/>
                <a:pathLst>
                  <a:path w="5301" h="5175" extrusionOk="0">
                    <a:moveTo>
                      <a:pt x="2854" y="1"/>
                    </a:moveTo>
                    <a:cubicBezTo>
                      <a:pt x="2742" y="1"/>
                      <a:pt x="2640" y="55"/>
                      <a:pt x="2617" y="169"/>
                    </a:cubicBezTo>
                    <a:lnTo>
                      <a:pt x="1881" y="1326"/>
                    </a:lnTo>
                    <a:lnTo>
                      <a:pt x="513" y="1221"/>
                    </a:lnTo>
                    <a:cubicBezTo>
                      <a:pt x="493" y="1218"/>
                      <a:pt x="473" y="1216"/>
                      <a:pt x="453" y="1216"/>
                    </a:cubicBezTo>
                    <a:cubicBezTo>
                      <a:pt x="172" y="1216"/>
                      <a:pt x="1" y="1554"/>
                      <a:pt x="198" y="1800"/>
                    </a:cubicBezTo>
                    <a:lnTo>
                      <a:pt x="1092" y="2852"/>
                    </a:lnTo>
                    <a:lnTo>
                      <a:pt x="566" y="4167"/>
                    </a:lnTo>
                    <a:cubicBezTo>
                      <a:pt x="478" y="4431"/>
                      <a:pt x="647" y="4731"/>
                      <a:pt x="889" y="4731"/>
                    </a:cubicBezTo>
                    <a:cubicBezTo>
                      <a:pt x="937" y="4731"/>
                      <a:pt x="987" y="4719"/>
                      <a:pt x="1039" y="4693"/>
                    </a:cubicBezTo>
                    <a:lnTo>
                      <a:pt x="2354" y="4167"/>
                    </a:lnTo>
                    <a:lnTo>
                      <a:pt x="3407" y="5114"/>
                    </a:lnTo>
                    <a:cubicBezTo>
                      <a:pt x="3462" y="5155"/>
                      <a:pt x="3527" y="5175"/>
                      <a:pt x="3594" y="5175"/>
                    </a:cubicBezTo>
                    <a:cubicBezTo>
                      <a:pt x="3784" y="5175"/>
                      <a:pt x="3985" y="5018"/>
                      <a:pt x="3985" y="4746"/>
                    </a:cubicBezTo>
                    <a:lnTo>
                      <a:pt x="3880" y="3378"/>
                    </a:lnTo>
                    <a:lnTo>
                      <a:pt x="5037" y="2641"/>
                    </a:lnTo>
                    <a:cubicBezTo>
                      <a:pt x="5300" y="2536"/>
                      <a:pt x="5248" y="2063"/>
                      <a:pt x="4932" y="2010"/>
                    </a:cubicBezTo>
                    <a:lnTo>
                      <a:pt x="3512" y="1695"/>
                    </a:lnTo>
                    <a:lnTo>
                      <a:pt x="3196" y="274"/>
                    </a:lnTo>
                    <a:cubicBezTo>
                      <a:pt x="3166" y="95"/>
                      <a:pt x="3001" y="1"/>
                      <a:pt x="2854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0" name="Google Shape;2370;p8"/>
              <p:cNvSpPr/>
              <p:nvPr/>
            </p:nvSpPr>
            <p:spPr>
              <a:xfrm>
                <a:off x="2510650" y="995275"/>
                <a:ext cx="408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685" extrusionOk="0">
                    <a:moveTo>
                      <a:pt x="0" y="1"/>
                    </a:moveTo>
                    <a:lnTo>
                      <a:pt x="53" y="316"/>
                    </a:lnTo>
                    <a:lnTo>
                      <a:pt x="1631" y="684"/>
                    </a:lnTo>
                    <a:cubicBezTo>
                      <a:pt x="1631" y="579"/>
                      <a:pt x="1473" y="369"/>
                      <a:pt x="1368" y="31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1" name="Google Shape;2371;p8"/>
              <p:cNvSpPr/>
              <p:nvPr/>
            </p:nvSpPr>
            <p:spPr>
              <a:xfrm>
                <a:off x="2419900" y="952925"/>
                <a:ext cx="81575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4715" extrusionOk="0">
                    <a:moveTo>
                      <a:pt x="2910" y="1"/>
                    </a:moveTo>
                    <a:cubicBezTo>
                      <a:pt x="2791" y="1"/>
                      <a:pt x="2676" y="55"/>
                      <a:pt x="2631" y="169"/>
                    </a:cubicBezTo>
                    <a:lnTo>
                      <a:pt x="1894" y="1326"/>
                    </a:lnTo>
                    <a:lnTo>
                      <a:pt x="527" y="1221"/>
                    </a:lnTo>
                    <a:cubicBezTo>
                      <a:pt x="211" y="1221"/>
                      <a:pt x="1" y="1537"/>
                      <a:pt x="211" y="1800"/>
                    </a:cubicBezTo>
                    <a:lnTo>
                      <a:pt x="444" y="2074"/>
                    </a:lnTo>
                    <a:lnTo>
                      <a:pt x="444" y="2074"/>
                    </a:lnTo>
                    <a:cubicBezTo>
                      <a:pt x="423" y="1876"/>
                      <a:pt x="553" y="1678"/>
                      <a:pt x="745" y="1678"/>
                    </a:cubicBezTo>
                    <a:cubicBezTo>
                      <a:pt x="776" y="1678"/>
                      <a:pt x="808" y="1683"/>
                      <a:pt x="842" y="1695"/>
                    </a:cubicBezTo>
                    <a:lnTo>
                      <a:pt x="2210" y="1800"/>
                    </a:lnTo>
                    <a:lnTo>
                      <a:pt x="2946" y="642"/>
                    </a:lnTo>
                    <a:cubicBezTo>
                      <a:pt x="2999" y="485"/>
                      <a:pt x="3157" y="432"/>
                      <a:pt x="3262" y="432"/>
                    </a:cubicBezTo>
                    <a:lnTo>
                      <a:pt x="3262" y="274"/>
                    </a:lnTo>
                    <a:cubicBezTo>
                      <a:pt x="3232" y="95"/>
                      <a:pt x="3067" y="1"/>
                      <a:pt x="2910" y="1"/>
                    </a:cubicBezTo>
                    <a:close/>
                    <a:moveTo>
                      <a:pt x="444" y="2074"/>
                    </a:moveTo>
                    <a:cubicBezTo>
                      <a:pt x="452" y="2143"/>
                      <a:pt x="478" y="2212"/>
                      <a:pt x="527" y="2273"/>
                    </a:cubicBezTo>
                    <a:lnTo>
                      <a:pt x="1078" y="2921"/>
                    </a:lnTo>
                    <a:lnTo>
                      <a:pt x="1078" y="2921"/>
                    </a:lnTo>
                    <a:lnTo>
                      <a:pt x="1105" y="2852"/>
                    </a:lnTo>
                    <a:lnTo>
                      <a:pt x="444" y="2074"/>
                    </a:lnTo>
                    <a:close/>
                    <a:moveTo>
                      <a:pt x="1078" y="2921"/>
                    </a:moveTo>
                    <a:lnTo>
                      <a:pt x="579" y="4167"/>
                    </a:lnTo>
                    <a:cubicBezTo>
                      <a:pt x="486" y="4401"/>
                      <a:pt x="642" y="4636"/>
                      <a:pt x="864" y="4684"/>
                    </a:cubicBezTo>
                    <a:lnTo>
                      <a:pt x="864" y="4684"/>
                    </a:lnTo>
                    <a:cubicBezTo>
                      <a:pt x="869" y="4671"/>
                      <a:pt x="879" y="4656"/>
                      <a:pt x="895" y="4640"/>
                    </a:cubicBezTo>
                    <a:lnTo>
                      <a:pt x="1421" y="3325"/>
                    </a:lnTo>
                    <a:lnTo>
                      <a:pt x="1078" y="2921"/>
                    </a:lnTo>
                    <a:close/>
                    <a:moveTo>
                      <a:pt x="864" y="4684"/>
                    </a:moveTo>
                    <a:cubicBezTo>
                      <a:pt x="856" y="4702"/>
                      <a:pt x="861" y="4715"/>
                      <a:pt x="881" y="4715"/>
                    </a:cubicBezTo>
                    <a:cubicBezTo>
                      <a:pt x="895" y="4715"/>
                      <a:pt x="917" y="4708"/>
                      <a:pt x="947" y="4693"/>
                    </a:cubicBezTo>
                    <a:cubicBezTo>
                      <a:pt x="919" y="4693"/>
                      <a:pt x="891" y="4690"/>
                      <a:pt x="864" y="4684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72" name="Google Shape;2372;p8"/>
            <p:cNvGrpSpPr/>
            <p:nvPr/>
          </p:nvGrpSpPr>
          <p:grpSpPr>
            <a:xfrm>
              <a:off x="1397120" y="3005138"/>
              <a:ext cx="139329" cy="128300"/>
              <a:chOff x="732600" y="1890325"/>
              <a:chExt cx="138100" cy="128300"/>
            </a:xfrm>
          </p:grpSpPr>
          <p:sp>
            <p:nvSpPr>
              <p:cNvPr id="2373" name="Google Shape;2373;p8"/>
              <p:cNvSpPr/>
              <p:nvPr/>
            </p:nvSpPr>
            <p:spPr>
              <a:xfrm>
                <a:off x="732600" y="1890325"/>
                <a:ext cx="138100" cy="127525"/>
              </a:xfrm>
              <a:custGeom>
                <a:avLst/>
                <a:gdLst/>
                <a:ahLst/>
                <a:cxnLst/>
                <a:rect l="l" t="t" r="r" b="b"/>
                <a:pathLst>
                  <a:path w="5524" h="5101" extrusionOk="0">
                    <a:moveTo>
                      <a:pt x="1431" y="1"/>
                    </a:moveTo>
                    <a:cubicBezTo>
                      <a:pt x="1188" y="1"/>
                      <a:pt x="1025" y="229"/>
                      <a:pt x="1105" y="548"/>
                    </a:cubicBezTo>
                    <a:lnTo>
                      <a:pt x="1368" y="1916"/>
                    </a:lnTo>
                    <a:lnTo>
                      <a:pt x="263" y="2758"/>
                    </a:lnTo>
                    <a:cubicBezTo>
                      <a:pt x="0" y="2968"/>
                      <a:pt x="158" y="3389"/>
                      <a:pt x="474" y="3442"/>
                    </a:cubicBezTo>
                    <a:lnTo>
                      <a:pt x="1842" y="3547"/>
                    </a:lnTo>
                    <a:lnTo>
                      <a:pt x="2315" y="4862"/>
                    </a:lnTo>
                    <a:cubicBezTo>
                      <a:pt x="2372" y="5004"/>
                      <a:pt x="2537" y="5100"/>
                      <a:pt x="2701" y="5100"/>
                    </a:cubicBezTo>
                    <a:cubicBezTo>
                      <a:pt x="2840" y="5100"/>
                      <a:pt x="2979" y="5031"/>
                      <a:pt x="3052" y="4862"/>
                    </a:cubicBezTo>
                    <a:lnTo>
                      <a:pt x="3630" y="3652"/>
                    </a:lnTo>
                    <a:lnTo>
                      <a:pt x="4998" y="3547"/>
                    </a:lnTo>
                    <a:cubicBezTo>
                      <a:pt x="5314" y="3547"/>
                      <a:pt x="5524" y="3126"/>
                      <a:pt x="5261" y="2916"/>
                    </a:cubicBezTo>
                    <a:lnTo>
                      <a:pt x="4209" y="1969"/>
                    </a:lnTo>
                    <a:lnTo>
                      <a:pt x="4630" y="601"/>
                    </a:lnTo>
                    <a:cubicBezTo>
                      <a:pt x="4716" y="343"/>
                      <a:pt x="4486" y="86"/>
                      <a:pt x="4255" y="86"/>
                    </a:cubicBezTo>
                    <a:cubicBezTo>
                      <a:pt x="4204" y="86"/>
                      <a:pt x="4152" y="99"/>
                      <a:pt x="4104" y="128"/>
                    </a:cubicBezTo>
                    <a:lnTo>
                      <a:pt x="2841" y="864"/>
                    </a:lnTo>
                    <a:lnTo>
                      <a:pt x="1684" y="75"/>
                    </a:lnTo>
                    <a:cubicBezTo>
                      <a:pt x="1595" y="24"/>
                      <a:pt x="1509" y="1"/>
                      <a:pt x="1431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4" name="Google Shape;2374;p8"/>
              <p:cNvSpPr/>
              <p:nvPr/>
            </p:nvSpPr>
            <p:spPr>
              <a:xfrm>
                <a:off x="802300" y="1893750"/>
                <a:ext cx="42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1684" h="938" extrusionOk="0">
                    <a:moveTo>
                      <a:pt x="1447" y="1"/>
                    </a:moveTo>
                    <a:cubicBezTo>
                      <a:pt x="1377" y="1"/>
                      <a:pt x="1299" y="30"/>
                      <a:pt x="1210" y="96"/>
                    </a:cubicBezTo>
                    <a:lnTo>
                      <a:pt x="1" y="780"/>
                    </a:lnTo>
                    <a:lnTo>
                      <a:pt x="316" y="938"/>
                    </a:lnTo>
                    <a:lnTo>
                      <a:pt x="1684" y="148"/>
                    </a:lnTo>
                    <a:cubicBezTo>
                      <a:pt x="1623" y="57"/>
                      <a:pt x="1544" y="1"/>
                      <a:pt x="1447" y="1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5" name="Google Shape;2375;p8"/>
              <p:cNvSpPr/>
              <p:nvPr/>
            </p:nvSpPr>
            <p:spPr>
              <a:xfrm>
                <a:off x="732600" y="1892325"/>
                <a:ext cx="74975" cy="126300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5052" extrusionOk="0">
                    <a:moveTo>
                      <a:pt x="1559" y="0"/>
                    </a:moveTo>
                    <a:cubicBezTo>
                      <a:pt x="1320" y="0"/>
                      <a:pt x="1063" y="218"/>
                      <a:pt x="1105" y="468"/>
                    </a:cubicBezTo>
                    <a:lnTo>
                      <a:pt x="1368" y="1836"/>
                    </a:lnTo>
                    <a:lnTo>
                      <a:pt x="263" y="2678"/>
                    </a:lnTo>
                    <a:cubicBezTo>
                      <a:pt x="0" y="2888"/>
                      <a:pt x="158" y="3362"/>
                      <a:pt x="474" y="3362"/>
                    </a:cubicBezTo>
                    <a:lnTo>
                      <a:pt x="1842" y="3467"/>
                    </a:lnTo>
                    <a:lnTo>
                      <a:pt x="2315" y="4782"/>
                    </a:lnTo>
                    <a:cubicBezTo>
                      <a:pt x="2415" y="4949"/>
                      <a:pt x="2578" y="5052"/>
                      <a:pt x="2738" y="5052"/>
                    </a:cubicBezTo>
                    <a:cubicBezTo>
                      <a:pt x="2830" y="5052"/>
                      <a:pt x="2922" y="5017"/>
                      <a:pt x="2999" y="4940"/>
                    </a:cubicBezTo>
                    <a:cubicBezTo>
                      <a:pt x="2894" y="4887"/>
                      <a:pt x="2841" y="4887"/>
                      <a:pt x="2841" y="4782"/>
                    </a:cubicBezTo>
                    <a:lnTo>
                      <a:pt x="2368" y="3467"/>
                    </a:lnTo>
                    <a:lnTo>
                      <a:pt x="1000" y="3362"/>
                    </a:lnTo>
                    <a:cubicBezTo>
                      <a:pt x="684" y="3309"/>
                      <a:pt x="527" y="2888"/>
                      <a:pt x="790" y="2678"/>
                    </a:cubicBezTo>
                    <a:lnTo>
                      <a:pt x="1894" y="1836"/>
                    </a:lnTo>
                    <a:lnTo>
                      <a:pt x="1631" y="468"/>
                    </a:lnTo>
                    <a:cubicBezTo>
                      <a:pt x="1631" y="311"/>
                      <a:pt x="1631" y="205"/>
                      <a:pt x="1789" y="153"/>
                    </a:cubicBezTo>
                    <a:lnTo>
                      <a:pt x="1736" y="48"/>
                    </a:lnTo>
                    <a:cubicBezTo>
                      <a:pt x="1682" y="15"/>
                      <a:pt x="1621" y="0"/>
                      <a:pt x="1559" y="0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76" name="Google Shape;2376;p8"/>
            <p:cNvGrpSpPr/>
            <p:nvPr/>
          </p:nvGrpSpPr>
          <p:grpSpPr>
            <a:xfrm rot="-1856811">
              <a:off x="1565612" y="819222"/>
              <a:ext cx="1338947" cy="1025873"/>
              <a:chOff x="6015800" y="923575"/>
              <a:chExt cx="1212225" cy="937075"/>
            </a:xfrm>
          </p:grpSpPr>
          <p:sp>
            <p:nvSpPr>
              <p:cNvPr id="2377" name="Google Shape;2377;p8"/>
              <p:cNvSpPr/>
              <p:nvPr/>
            </p:nvSpPr>
            <p:spPr>
              <a:xfrm>
                <a:off x="6015800" y="923575"/>
                <a:ext cx="375800" cy="361850"/>
              </a:xfrm>
              <a:custGeom>
                <a:avLst/>
                <a:gdLst/>
                <a:ahLst/>
                <a:cxnLst/>
                <a:rect l="l" t="t" r="r" b="b"/>
                <a:pathLst>
                  <a:path w="15032" h="14474" extrusionOk="0">
                    <a:moveTo>
                      <a:pt x="8300" y="0"/>
                    </a:moveTo>
                    <a:cubicBezTo>
                      <a:pt x="7968" y="0"/>
                      <a:pt x="7628" y="165"/>
                      <a:pt x="7404" y="501"/>
                    </a:cubicBezTo>
                    <a:lnTo>
                      <a:pt x="5352" y="3815"/>
                    </a:lnTo>
                    <a:lnTo>
                      <a:pt x="1459" y="3447"/>
                    </a:lnTo>
                    <a:cubicBezTo>
                      <a:pt x="1438" y="3446"/>
                      <a:pt x="1416" y="3445"/>
                      <a:pt x="1395" y="3445"/>
                    </a:cubicBezTo>
                    <a:cubicBezTo>
                      <a:pt x="538" y="3445"/>
                      <a:pt x="0" y="4463"/>
                      <a:pt x="565" y="5131"/>
                    </a:cubicBezTo>
                    <a:lnTo>
                      <a:pt x="3038" y="8129"/>
                    </a:lnTo>
                    <a:lnTo>
                      <a:pt x="1459" y="11706"/>
                    </a:lnTo>
                    <a:cubicBezTo>
                      <a:pt x="1145" y="12469"/>
                      <a:pt x="1712" y="13194"/>
                      <a:pt x="2474" y="13194"/>
                    </a:cubicBezTo>
                    <a:cubicBezTo>
                      <a:pt x="2604" y="13194"/>
                      <a:pt x="2741" y="13173"/>
                      <a:pt x="2880" y="13126"/>
                    </a:cubicBezTo>
                    <a:lnTo>
                      <a:pt x="6457" y="11654"/>
                    </a:lnTo>
                    <a:lnTo>
                      <a:pt x="9455" y="14231"/>
                    </a:lnTo>
                    <a:cubicBezTo>
                      <a:pt x="9654" y="14399"/>
                      <a:pt x="9883" y="14474"/>
                      <a:pt x="10107" y="14474"/>
                    </a:cubicBezTo>
                    <a:cubicBezTo>
                      <a:pt x="10656" y="14474"/>
                      <a:pt x="11176" y="14025"/>
                      <a:pt x="11139" y="13390"/>
                    </a:cubicBezTo>
                    <a:lnTo>
                      <a:pt x="10876" y="9497"/>
                    </a:lnTo>
                    <a:lnTo>
                      <a:pt x="14242" y="7498"/>
                    </a:lnTo>
                    <a:cubicBezTo>
                      <a:pt x="15031" y="7077"/>
                      <a:pt x="14874" y="5814"/>
                      <a:pt x="13979" y="5604"/>
                    </a:cubicBezTo>
                    <a:lnTo>
                      <a:pt x="10139" y="4710"/>
                    </a:lnTo>
                    <a:lnTo>
                      <a:pt x="9298" y="870"/>
                    </a:lnTo>
                    <a:cubicBezTo>
                      <a:pt x="9177" y="297"/>
                      <a:pt x="8745" y="0"/>
                      <a:pt x="8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8" name="Google Shape;2378;p8"/>
              <p:cNvSpPr/>
              <p:nvPr/>
            </p:nvSpPr>
            <p:spPr>
              <a:xfrm>
                <a:off x="6024650" y="1009625"/>
                <a:ext cx="124975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4999" h="1110" extrusionOk="0">
                    <a:moveTo>
                      <a:pt x="1005" y="0"/>
                    </a:moveTo>
                    <a:cubicBezTo>
                      <a:pt x="526" y="0"/>
                      <a:pt x="148" y="348"/>
                      <a:pt x="1" y="742"/>
                    </a:cubicBezTo>
                    <a:lnTo>
                      <a:pt x="4472" y="1110"/>
                    </a:lnTo>
                    <a:lnTo>
                      <a:pt x="4998" y="373"/>
                    </a:lnTo>
                    <a:lnTo>
                      <a:pt x="1105" y="5"/>
                    </a:lnTo>
                    <a:cubicBezTo>
                      <a:pt x="1072" y="2"/>
                      <a:pt x="1038" y="0"/>
                      <a:pt x="1005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9" name="Google Shape;2379;p8"/>
              <p:cNvSpPr/>
              <p:nvPr/>
            </p:nvSpPr>
            <p:spPr>
              <a:xfrm>
                <a:off x="6195625" y="926500"/>
                <a:ext cx="195975" cy="361150"/>
              </a:xfrm>
              <a:custGeom>
                <a:avLst/>
                <a:gdLst/>
                <a:ahLst/>
                <a:cxnLst/>
                <a:rect l="l" t="t" r="r" b="b"/>
                <a:pathLst>
                  <a:path w="7839" h="14446" extrusionOk="0">
                    <a:moveTo>
                      <a:pt x="1045" y="1"/>
                    </a:moveTo>
                    <a:cubicBezTo>
                      <a:pt x="716" y="1"/>
                      <a:pt x="381" y="156"/>
                      <a:pt x="158" y="490"/>
                    </a:cubicBezTo>
                    <a:lnTo>
                      <a:pt x="0" y="753"/>
                    </a:lnTo>
                    <a:cubicBezTo>
                      <a:pt x="316" y="805"/>
                      <a:pt x="579" y="1068"/>
                      <a:pt x="684" y="1489"/>
                    </a:cubicBezTo>
                    <a:lnTo>
                      <a:pt x="1526" y="5277"/>
                    </a:lnTo>
                    <a:lnTo>
                      <a:pt x="5313" y="6223"/>
                    </a:lnTo>
                    <a:cubicBezTo>
                      <a:pt x="6260" y="6434"/>
                      <a:pt x="6366" y="7644"/>
                      <a:pt x="5576" y="8117"/>
                    </a:cubicBezTo>
                    <a:lnTo>
                      <a:pt x="2262" y="10116"/>
                    </a:lnTo>
                    <a:lnTo>
                      <a:pt x="2525" y="13956"/>
                    </a:lnTo>
                    <a:cubicBezTo>
                      <a:pt x="2578" y="14114"/>
                      <a:pt x="2525" y="14167"/>
                      <a:pt x="2420" y="14377"/>
                    </a:cubicBezTo>
                    <a:cubicBezTo>
                      <a:pt x="2541" y="14424"/>
                      <a:pt x="2667" y="14446"/>
                      <a:pt x="2793" y="14446"/>
                    </a:cubicBezTo>
                    <a:cubicBezTo>
                      <a:pt x="3374" y="14446"/>
                      <a:pt x="3936" y="13974"/>
                      <a:pt x="3893" y="13325"/>
                    </a:cubicBezTo>
                    <a:lnTo>
                      <a:pt x="3630" y="9432"/>
                    </a:lnTo>
                    <a:lnTo>
                      <a:pt x="6997" y="7486"/>
                    </a:lnTo>
                    <a:cubicBezTo>
                      <a:pt x="7838" y="7013"/>
                      <a:pt x="7628" y="5750"/>
                      <a:pt x="6734" y="5540"/>
                    </a:cubicBezTo>
                    <a:lnTo>
                      <a:pt x="2894" y="4645"/>
                    </a:lnTo>
                    <a:lnTo>
                      <a:pt x="2052" y="805"/>
                    </a:lnTo>
                    <a:cubicBezTo>
                      <a:pt x="1931" y="289"/>
                      <a:pt x="1494" y="1"/>
                      <a:pt x="1045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0" name="Google Shape;2380;p8"/>
              <p:cNvSpPr/>
              <p:nvPr/>
            </p:nvSpPr>
            <p:spPr>
              <a:xfrm>
                <a:off x="6473100" y="1159675"/>
                <a:ext cx="70100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28040" h="18149" fill="none" extrusionOk="0">
                    <a:moveTo>
                      <a:pt x="1" y="0"/>
                    </a:moveTo>
                    <a:cubicBezTo>
                      <a:pt x="11785" y="0"/>
                      <a:pt x="23252" y="7417"/>
                      <a:pt x="28039" y="18149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1" name="Google Shape;2381;p8"/>
              <p:cNvSpPr/>
              <p:nvPr/>
            </p:nvSpPr>
            <p:spPr>
              <a:xfrm>
                <a:off x="6475750" y="1233325"/>
                <a:ext cx="309075" cy="140725"/>
              </a:xfrm>
              <a:custGeom>
                <a:avLst/>
                <a:gdLst/>
                <a:ahLst/>
                <a:cxnLst/>
                <a:rect l="l" t="t" r="r" b="b"/>
                <a:pathLst>
                  <a:path w="12363" h="5629" fill="none" extrusionOk="0">
                    <a:moveTo>
                      <a:pt x="0" y="0"/>
                    </a:moveTo>
                    <a:cubicBezTo>
                      <a:pt x="4366" y="1157"/>
                      <a:pt x="8522" y="3051"/>
                      <a:pt x="12362" y="5629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2" name="Google Shape;2382;p8"/>
              <p:cNvSpPr/>
              <p:nvPr/>
            </p:nvSpPr>
            <p:spPr>
              <a:xfrm>
                <a:off x="6858450" y="1473975"/>
                <a:ext cx="84175" cy="90775"/>
              </a:xfrm>
              <a:custGeom>
                <a:avLst/>
                <a:gdLst/>
                <a:ahLst/>
                <a:cxnLst/>
                <a:rect l="l" t="t" r="r" b="b"/>
                <a:pathLst>
                  <a:path w="3367" h="3631" fill="none" extrusionOk="0">
                    <a:moveTo>
                      <a:pt x="0" y="1"/>
                    </a:moveTo>
                    <a:cubicBezTo>
                      <a:pt x="1368" y="948"/>
                      <a:pt x="2473" y="2210"/>
                      <a:pt x="3367" y="3630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3" name="Google Shape;2383;p8"/>
              <p:cNvSpPr/>
              <p:nvPr/>
            </p:nvSpPr>
            <p:spPr>
              <a:xfrm>
                <a:off x="6462600" y="1304325"/>
                <a:ext cx="303800" cy="409025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16361" fill="none" extrusionOk="0">
                    <a:moveTo>
                      <a:pt x="0" y="1"/>
                    </a:moveTo>
                    <a:cubicBezTo>
                      <a:pt x="6155" y="3315"/>
                      <a:pt x="10679" y="9522"/>
                      <a:pt x="12152" y="16361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4" name="Google Shape;2384;p8"/>
              <p:cNvSpPr/>
              <p:nvPr/>
            </p:nvSpPr>
            <p:spPr>
              <a:xfrm>
                <a:off x="6799275" y="1797500"/>
                <a:ext cx="15800" cy="6315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2526" fill="none" extrusionOk="0">
                    <a:moveTo>
                      <a:pt x="0" y="1"/>
                    </a:moveTo>
                    <a:cubicBezTo>
                      <a:pt x="210" y="842"/>
                      <a:pt x="368" y="1684"/>
                      <a:pt x="631" y="2526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5" name="Google Shape;2385;p8"/>
              <p:cNvSpPr/>
              <p:nvPr/>
            </p:nvSpPr>
            <p:spPr>
              <a:xfrm>
                <a:off x="6486275" y="1049200"/>
                <a:ext cx="498450" cy="86825"/>
              </a:xfrm>
              <a:custGeom>
                <a:avLst/>
                <a:gdLst/>
                <a:ahLst/>
                <a:cxnLst/>
                <a:rect l="l" t="t" r="r" b="b"/>
                <a:pathLst>
                  <a:path w="19938" h="3473" fill="none" extrusionOk="0">
                    <a:moveTo>
                      <a:pt x="0" y="1052"/>
                    </a:moveTo>
                    <a:cubicBezTo>
                      <a:pt x="6733" y="0"/>
                      <a:pt x="13677" y="842"/>
                      <a:pt x="19937" y="3472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6" name="Google Shape;2386;p8"/>
              <p:cNvSpPr/>
              <p:nvPr/>
            </p:nvSpPr>
            <p:spPr>
              <a:xfrm>
                <a:off x="7089900" y="1205700"/>
                <a:ext cx="59200" cy="35525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1421" fill="none" extrusionOk="0">
                    <a:moveTo>
                      <a:pt x="1" y="0"/>
                    </a:moveTo>
                    <a:cubicBezTo>
                      <a:pt x="790" y="421"/>
                      <a:pt x="1579" y="895"/>
                      <a:pt x="2368" y="1421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7" name="Google Shape;2387;p8"/>
              <p:cNvSpPr/>
              <p:nvPr/>
            </p:nvSpPr>
            <p:spPr>
              <a:xfrm>
                <a:off x="7216150" y="1312225"/>
                <a:ext cx="118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69" fill="none" extrusionOk="0">
                    <a:moveTo>
                      <a:pt x="1" y="0"/>
                    </a:moveTo>
                    <a:cubicBezTo>
                      <a:pt x="159" y="106"/>
                      <a:pt x="264" y="263"/>
                      <a:pt x="474" y="369"/>
                    </a:cubicBezTo>
                  </a:path>
                </a:pathLst>
              </a:custGeom>
              <a:noFill/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8" name="Google Shape;2388;p8"/>
              <p:cNvSpPr/>
              <p:nvPr/>
            </p:nvSpPr>
            <p:spPr>
              <a:xfrm>
                <a:off x="6989950" y="1652825"/>
                <a:ext cx="118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948" fill="none" extrusionOk="0">
                    <a:moveTo>
                      <a:pt x="1" y="1"/>
                    </a:moveTo>
                    <a:cubicBezTo>
                      <a:pt x="106" y="317"/>
                      <a:pt x="316" y="632"/>
                      <a:pt x="474" y="948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89" name="Google Shape;2389;p8"/>
            <p:cNvGrpSpPr/>
            <p:nvPr/>
          </p:nvGrpSpPr>
          <p:grpSpPr>
            <a:xfrm>
              <a:off x="9272395" y="2451888"/>
              <a:ext cx="139329" cy="128300"/>
              <a:chOff x="732600" y="1890325"/>
              <a:chExt cx="138100" cy="128300"/>
            </a:xfrm>
          </p:grpSpPr>
          <p:sp>
            <p:nvSpPr>
              <p:cNvPr id="2390" name="Google Shape;2390;p8"/>
              <p:cNvSpPr/>
              <p:nvPr/>
            </p:nvSpPr>
            <p:spPr>
              <a:xfrm>
                <a:off x="732600" y="1890325"/>
                <a:ext cx="138100" cy="127525"/>
              </a:xfrm>
              <a:custGeom>
                <a:avLst/>
                <a:gdLst/>
                <a:ahLst/>
                <a:cxnLst/>
                <a:rect l="l" t="t" r="r" b="b"/>
                <a:pathLst>
                  <a:path w="5524" h="5101" extrusionOk="0">
                    <a:moveTo>
                      <a:pt x="1431" y="1"/>
                    </a:moveTo>
                    <a:cubicBezTo>
                      <a:pt x="1188" y="1"/>
                      <a:pt x="1025" y="229"/>
                      <a:pt x="1105" y="548"/>
                    </a:cubicBezTo>
                    <a:lnTo>
                      <a:pt x="1368" y="1916"/>
                    </a:lnTo>
                    <a:lnTo>
                      <a:pt x="263" y="2758"/>
                    </a:lnTo>
                    <a:cubicBezTo>
                      <a:pt x="0" y="2968"/>
                      <a:pt x="158" y="3389"/>
                      <a:pt x="474" y="3442"/>
                    </a:cubicBezTo>
                    <a:lnTo>
                      <a:pt x="1842" y="3547"/>
                    </a:lnTo>
                    <a:lnTo>
                      <a:pt x="2315" y="4862"/>
                    </a:lnTo>
                    <a:cubicBezTo>
                      <a:pt x="2372" y="5004"/>
                      <a:pt x="2537" y="5100"/>
                      <a:pt x="2701" y="5100"/>
                    </a:cubicBezTo>
                    <a:cubicBezTo>
                      <a:pt x="2840" y="5100"/>
                      <a:pt x="2979" y="5031"/>
                      <a:pt x="3052" y="4862"/>
                    </a:cubicBezTo>
                    <a:lnTo>
                      <a:pt x="3630" y="3652"/>
                    </a:lnTo>
                    <a:lnTo>
                      <a:pt x="4998" y="3547"/>
                    </a:lnTo>
                    <a:cubicBezTo>
                      <a:pt x="5314" y="3547"/>
                      <a:pt x="5524" y="3126"/>
                      <a:pt x="5261" y="2916"/>
                    </a:cubicBezTo>
                    <a:lnTo>
                      <a:pt x="4209" y="1969"/>
                    </a:lnTo>
                    <a:lnTo>
                      <a:pt x="4630" y="601"/>
                    </a:lnTo>
                    <a:cubicBezTo>
                      <a:pt x="4716" y="343"/>
                      <a:pt x="4486" y="86"/>
                      <a:pt x="4255" y="86"/>
                    </a:cubicBezTo>
                    <a:cubicBezTo>
                      <a:pt x="4204" y="86"/>
                      <a:pt x="4152" y="99"/>
                      <a:pt x="4104" y="128"/>
                    </a:cubicBezTo>
                    <a:lnTo>
                      <a:pt x="2841" y="864"/>
                    </a:lnTo>
                    <a:lnTo>
                      <a:pt x="1684" y="75"/>
                    </a:lnTo>
                    <a:cubicBezTo>
                      <a:pt x="1595" y="24"/>
                      <a:pt x="1509" y="1"/>
                      <a:pt x="1431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1" name="Google Shape;2391;p8"/>
              <p:cNvSpPr/>
              <p:nvPr/>
            </p:nvSpPr>
            <p:spPr>
              <a:xfrm>
                <a:off x="802300" y="1893750"/>
                <a:ext cx="42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1684" h="938" extrusionOk="0">
                    <a:moveTo>
                      <a:pt x="1447" y="1"/>
                    </a:moveTo>
                    <a:cubicBezTo>
                      <a:pt x="1377" y="1"/>
                      <a:pt x="1299" y="30"/>
                      <a:pt x="1210" y="96"/>
                    </a:cubicBezTo>
                    <a:lnTo>
                      <a:pt x="1" y="780"/>
                    </a:lnTo>
                    <a:lnTo>
                      <a:pt x="316" y="938"/>
                    </a:lnTo>
                    <a:lnTo>
                      <a:pt x="1684" y="148"/>
                    </a:lnTo>
                    <a:cubicBezTo>
                      <a:pt x="1623" y="57"/>
                      <a:pt x="1544" y="1"/>
                      <a:pt x="1447" y="1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2" name="Google Shape;2392;p8"/>
              <p:cNvSpPr/>
              <p:nvPr/>
            </p:nvSpPr>
            <p:spPr>
              <a:xfrm>
                <a:off x="732600" y="1892325"/>
                <a:ext cx="74975" cy="126300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5052" extrusionOk="0">
                    <a:moveTo>
                      <a:pt x="1559" y="0"/>
                    </a:moveTo>
                    <a:cubicBezTo>
                      <a:pt x="1320" y="0"/>
                      <a:pt x="1063" y="218"/>
                      <a:pt x="1105" y="468"/>
                    </a:cubicBezTo>
                    <a:lnTo>
                      <a:pt x="1368" y="1836"/>
                    </a:lnTo>
                    <a:lnTo>
                      <a:pt x="263" y="2678"/>
                    </a:lnTo>
                    <a:cubicBezTo>
                      <a:pt x="0" y="2888"/>
                      <a:pt x="158" y="3362"/>
                      <a:pt x="474" y="3362"/>
                    </a:cubicBezTo>
                    <a:lnTo>
                      <a:pt x="1842" y="3467"/>
                    </a:lnTo>
                    <a:lnTo>
                      <a:pt x="2315" y="4782"/>
                    </a:lnTo>
                    <a:cubicBezTo>
                      <a:pt x="2415" y="4949"/>
                      <a:pt x="2578" y="5052"/>
                      <a:pt x="2738" y="5052"/>
                    </a:cubicBezTo>
                    <a:cubicBezTo>
                      <a:pt x="2830" y="5052"/>
                      <a:pt x="2922" y="5017"/>
                      <a:pt x="2999" y="4940"/>
                    </a:cubicBezTo>
                    <a:cubicBezTo>
                      <a:pt x="2894" y="4887"/>
                      <a:pt x="2841" y="4887"/>
                      <a:pt x="2841" y="4782"/>
                    </a:cubicBezTo>
                    <a:lnTo>
                      <a:pt x="2368" y="3467"/>
                    </a:lnTo>
                    <a:lnTo>
                      <a:pt x="1000" y="3362"/>
                    </a:lnTo>
                    <a:cubicBezTo>
                      <a:pt x="684" y="3309"/>
                      <a:pt x="527" y="2888"/>
                      <a:pt x="790" y="2678"/>
                    </a:cubicBezTo>
                    <a:lnTo>
                      <a:pt x="1894" y="1836"/>
                    </a:lnTo>
                    <a:lnTo>
                      <a:pt x="1631" y="468"/>
                    </a:lnTo>
                    <a:cubicBezTo>
                      <a:pt x="1631" y="311"/>
                      <a:pt x="1631" y="205"/>
                      <a:pt x="1789" y="153"/>
                    </a:cubicBezTo>
                    <a:lnTo>
                      <a:pt x="1736" y="48"/>
                    </a:lnTo>
                    <a:cubicBezTo>
                      <a:pt x="1682" y="15"/>
                      <a:pt x="1621" y="0"/>
                      <a:pt x="1559" y="0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93" name="Google Shape;2393;p8"/>
            <p:cNvGrpSpPr/>
            <p:nvPr/>
          </p:nvGrpSpPr>
          <p:grpSpPr>
            <a:xfrm>
              <a:off x="4961800" y="6288600"/>
              <a:ext cx="135369" cy="129375"/>
              <a:chOff x="2419900" y="952925"/>
              <a:chExt cx="134175" cy="129375"/>
            </a:xfrm>
          </p:grpSpPr>
          <p:sp>
            <p:nvSpPr>
              <p:cNvPr id="2394" name="Google Shape;2394;p8"/>
              <p:cNvSpPr/>
              <p:nvPr/>
            </p:nvSpPr>
            <p:spPr>
              <a:xfrm>
                <a:off x="2421550" y="952925"/>
                <a:ext cx="132525" cy="129375"/>
              </a:xfrm>
              <a:custGeom>
                <a:avLst/>
                <a:gdLst/>
                <a:ahLst/>
                <a:cxnLst/>
                <a:rect l="l" t="t" r="r" b="b"/>
                <a:pathLst>
                  <a:path w="5301" h="5175" extrusionOk="0">
                    <a:moveTo>
                      <a:pt x="2854" y="1"/>
                    </a:moveTo>
                    <a:cubicBezTo>
                      <a:pt x="2742" y="1"/>
                      <a:pt x="2640" y="55"/>
                      <a:pt x="2617" y="169"/>
                    </a:cubicBezTo>
                    <a:lnTo>
                      <a:pt x="1881" y="1326"/>
                    </a:lnTo>
                    <a:lnTo>
                      <a:pt x="513" y="1221"/>
                    </a:lnTo>
                    <a:cubicBezTo>
                      <a:pt x="493" y="1218"/>
                      <a:pt x="473" y="1216"/>
                      <a:pt x="453" y="1216"/>
                    </a:cubicBezTo>
                    <a:cubicBezTo>
                      <a:pt x="172" y="1216"/>
                      <a:pt x="1" y="1554"/>
                      <a:pt x="198" y="1800"/>
                    </a:cubicBezTo>
                    <a:lnTo>
                      <a:pt x="1092" y="2852"/>
                    </a:lnTo>
                    <a:lnTo>
                      <a:pt x="566" y="4167"/>
                    </a:lnTo>
                    <a:cubicBezTo>
                      <a:pt x="478" y="4431"/>
                      <a:pt x="647" y="4731"/>
                      <a:pt x="889" y="4731"/>
                    </a:cubicBezTo>
                    <a:cubicBezTo>
                      <a:pt x="937" y="4731"/>
                      <a:pt x="987" y="4719"/>
                      <a:pt x="1039" y="4693"/>
                    </a:cubicBezTo>
                    <a:lnTo>
                      <a:pt x="2354" y="4167"/>
                    </a:lnTo>
                    <a:lnTo>
                      <a:pt x="3407" y="5114"/>
                    </a:lnTo>
                    <a:cubicBezTo>
                      <a:pt x="3462" y="5155"/>
                      <a:pt x="3527" y="5175"/>
                      <a:pt x="3594" y="5175"/>
                    </a:cubicBezTo>
                    <a:cubicBezTo>
                      <a:pt x="3784" y="5175"/>
                      <a:pt x="3985" y="5018"/>
                      <a:pt x="3985" y="4746"/>
                    </a:cubicBezTo>
                    <a:lnTo>
                      <a:pt x="3880" y="3378"/>
                    </a:lnTo>
                    <a:lnTo>
                      <a:pt x="5037" y="2641"/>
                    </a:lnTo>
                    <a:cubicBezTo>
                      <a:pt x="5300" y="2536"/>
                      <a:pt x="5248" y="2063"/>
                      <a:pt x="4932" y="2010"/>
                    </a:cubicBezTo>
                    <a:lnTo>
                      <a:pt x="3512" y="1695"/>
                    </a:lnTo>
                    <a:lnTo>
                      <a:pt x="3196" y="274"/>
                    </a:lnTo>
                    <a:cubicBezTo>
                      <a:pt x="3166" y="95"/>
                      <a:pt x="3001" y="1"/>
                      <a:pt x="2854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5" name="Google Shape;2395;p8"/>
              <p:cNvSpPr/>
              <p:nvPr/>
            </p:nvSpPr>
            <p:spPr>
              <a:xfrm>
                <a:off x="2510650" y="995275"/>
                <a:ext cx="408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685" extrusionOk="0">
                    <a:moveTo>
                      <a:pt x="0" y="1"/>
                    </a:moveTo>
                    <a:lnTo>
                      <a:pt x="53" y="316"/>
                    </a:lnTo>
                    <a:lnTo>
                      <a:pt x="1631" y="684"/>
                    </a:lnTo>
                    <a:cubicBezTo>
                      <a:pt x="1631" y="579"/>
                      <a:pt x="1473" y="369"/>
                      <a:pt x="1368" y="31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6" name="Google Shape;2396;p8"/>
              <p:cNvSpPr/>
              <p:nvPr/>
            </p:nvSpPr>
            <p:spPr>
              <a:xfrm>
                <a:off x="2419900" y="952925"/>
                <a:ext cx="81575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4715" extrusionOk="0">
                    <a:moveTo>
                      <a:pt x="2910" y="1"/>
                    </a:moveTo>
                    <a:cubicBezTo>
                      <a:pt x="2791" y="1"/>
                      <a:pt x="2676" y="55"/>
                      <a:pt x="2631" y="169"/>
                    </a:cubicBezTo>
                    <a:lnTo>
                      <a:pt x="1894" y="1326"/>
                    </a:lnTo>
                    <a:lnTo>
                      <a:pt x="527" y="1221"/>
                    </a:lnTo>
                    <a:cubicBezTo>
                      <a:pt x="211" y="1221"/>
                      <a:pt x="1" y="1537"/>
                      <a:pt x="211" y="1800"/>
                    </a:cubicBezTo>
                    <a:lnTo>
                      <a:pt x="444" y="2074"/>
                    </a:lnTo>
                    <a:lnTo>
                      <a:pt x="444" y="2074"/>
                    </a:lnTo>
                    <a:cubicBezTo>
                      <a:pt x="423" y="1876"/>
                      <a:pt x="553" y="1678"/>
                      <a:pt x="745" y="1678"/>
                    </a:cubicBezTo>
                    <a:cubicBezTo>
                      <a:pt x="776" y="1678"/>
                      <a:pt x="808" y="1683"/>
                      <a:pt x="842" y="1695"/>
                    </a:cubicBezTo>
                    <a:lnTo>
                      <a:pt x="2210" y="1800"/>
                    </a:lnTo>
                    <a:lnTo>
                      <a:pt x="2946" y="642"/>
                    </a:lnTo>
                    <a:cubicBezTo>
                      <a:pt x="2999" y="485"/>
                      <a:pt x="3157" y="432"/>
                      <a:pt x="3262" y="432"/>
                    </a:cubicBezTo>
                    <a:lnTo>
                      <a:pt x="3262" y="274"/>
                    </a:lnTo>
                    <a:cubicBezTo>
                      <a:pt x="3232" y="95"/>
                      <a:pt x="3067" y="1"/>
                      <a:pt x="2910" y="1"/>
                    </a:cubicBezTo>
                    <a:close/>
                    <a:moveTo>
                      <a:pt x="444" y="2074"/>
                    </a:moveTo>
                    <a:cubicBezTo>
                      <a:pt x="452" y="2143"/>
                      <a:pt x="478" y="2212"/>
                      <a:pt x="527" y="2273"/>
                    </a:cubicBezTo>
                    <a:lnTo>
                      <a:pt x="1078" y="2921"/>
                    </a:lnTo>
                    <a:lnTo>
                      <a:pt x="1078" y="2921"/>
                    </a:lnTo>
                    <a:lnTo>
                      <a:pt x="1105" y="2852"/>
                    </a:lnTo>
                    <a:lnTo>
                      <a:pt x="444" y="2074"/>
                    </a:lnTo>
                    <a:close/>
                    <a:moveTo>
                      <a:pt x="1078" y="2921"/>
                    </a:moveTo>
                    <a:lnTo>
                      <a:pt x="579" y="4167"/>
                    </a:lnTo>
                    <a:cubicBezTo>
                      <a:pt x="486" y="4401"/>
                      <a:pt x="642" y="4636"/>
                      <a:pt x="864" y="4684"/>
                    </a:cubicBezTo>
                    <a:lnTo>
                      <a:pt x="864" y="4684"/>
                    </a:lnTo>
                    <a:cubicBezTo>
                      <a:pt x="869" y="4671"/>
                      <a:pt x="879" y="4656"/>
                      <a:pt x="895" y="4640"/>
                    </a:cubicBezTo>
                    <a:lnTo>
                      <a:pt x="1421" y="3325"/>
                    </a:lnTo>
                    <a:lnTo>
                      <a:pt x="1078" y="2921"/>
                    </a:lnTo>
                    <a:close/>
                    <a:moveTo>
                      <a:pt x="864" y="4684"/>
                    </a:moveTo>
                    <a:cubicBezTo>
                      <a:pt x="856" y="4702"/>
                      <a:pt x="861" y="4715"/>
                      <a:pt x="881" y="4715"/>
                    </a:cubicBezTo>
                    <a:cubicBezTo>
                      <a:pt x="895" y="4715"/>
                      <a:pt x="917" y="4708"/>
                      <a:pt x="947" y="4693"/>
                    </a:cubicBezTo>
                    <a:cubicBezTo>
                      <a:pt x="919" y="4693"/>
                      <a:pt x="891" y="4690"/>
                      <a:pt x="864" y="4684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7" name="Google Shape;2397;p8"/>
          <p:cNvGrpSpPr/>
          <p:nvPr/>
        </p:nvGrpSpPr>
        <p:grpSpPr>
          <a:xfrm flipH="1">
            <a:off x="-23715" y="-11449"/>
            <a:ext cx="12192214" cy="6882076"/>
            <a:chOff x="-2000" y="-12625"/>
            <a:chExt cx="10692000" cy="7589400"/>
          </a:xfrm>
        </p:grpSpPr>
        <p:sp>
          <p:nvSpPr>
            <p:cNvPr id="2398" name="Google Shape;2398;p8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399" name="Google Shape;2399;p8"/>
            <p:cNvGrpSpPr/>
            <p:nvPr/>
          </p:nvGrpSpPr>
          <p:grpSpPr>
            <a:xfrm>
              <a:off x="73845" y="61396"/>
              <a:ext cx="10544304" cy="7425379"/>
              <a:chOff x="73845" y="61396"/>
              <a:chExt cx="10544304" cy="7425379"/>
            </a:xfrm>
          </p:grpSpPr>
          <p:grpSp>
            <p:nvGrpSpPr>
              <p:cNvPr id="2400" name="Google Shape;2400;p8"/>
              <p:cNvGrpSpPr/>
              <p:nvPr/>
            </p:nvGrpSpPr>
            <p:grpSpPr>
              <a:xfrm rot="10800000" flipH="1">
                <a:off x="541072" y="720094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2401" name="Google Shape;2401;p8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2402" name="Google Shape;2402;p8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403" name="Google Shape;2403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404" name="Google Shape;2404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405" name="Google Shape;2405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406" name="Google Shape;2406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407" name="Google Shape;2407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408" name="Google Shape;2408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409" name="Google Shape;2409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410" name="Google Shape;2410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411" name="Google Shape;2411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412" name="Google Shape;2412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413" name="Google Shape;2413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414" name="Google Shape;2414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415" name="Google Shape;2415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416" name="Google Shape;2416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417" name="Google Shape;2417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418" name="Google Shape;2418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2419" name="Google Shape;2419;p8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2420" name="Google Shape;2420;p8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2421" name="Google Shape;2421;p8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422" name="Google Shape;2422;p8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23" name="Google Shape;2423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24" name="Google Shape;2424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25" name="Google Shape;2425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26" name="Google Shape;2426;p8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27" name="Google Shape;2427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28" name="Google Shape;2428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29" name="Google Shape;2429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30" name="Google Shape;2430;p8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31" name="Google Shape;2431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32" name="Google Shape;2432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33" name="Google Shape;2433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34" name="Google Shape;2434;p8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35" name="Google Shape;2435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36" name="Google Shape;2436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37" name="Google Shape;2437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2438" name="Google Shape;2438;p8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439" name="Google Shape;2439;p8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40" name="Google Shape;2440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41" name="Google Shape;2441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42" name="Google Shape;2442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43" name="Google Shape;2443;p8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44" name="Google Shape;2444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45" name="Google Shape;2445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46" name="Google Shape;2446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47" name="Google Shape;2447;p8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48" name="Google Shape;2448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49" name="Google Shape;2449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50" name="Google Shape;2450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51" name="Google Shape;2451;p8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52" name="Google Shape;2452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53" name="Google Shape;2453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54" name="Google Shape;2454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2455" name="Google Shape;2455;p8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2456" name="Google Shape;2456;p8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457" name="Google Shape;2457;p8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58" name="Google Shape;2458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59" name="Google Shape;2459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60" name="Google Shape;2460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61" name="Google Shape;2461;p8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62" name="Google Shape;2462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63" name="Google Shape;2463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64" name="Google Shape;2464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65" name="Google Shape;2465;p8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66" name="Google Shape;2466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67" name="Google Shape;2467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68" name="Google Shape;2468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69" name="Google Shape;2469;p8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70" name="Google Shape;2470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71" name="Google Shape;2471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72" name="Google Shape;2472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2473" name="Google Shape;2473;p8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474" name="Google Shape;2474;p8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75" name="Google Shape;2475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76" name="Google Shape;2476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77" name="Google Shape;2477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78" name="Google Shape;2478;p8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79" name="Google Shape;2479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80" name="Google Shape;2480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81" name="Google Shape;2481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82" name="Google Shape;2482;p8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83" name="Google Shape;2483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84" name="Google Shape;2484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85" name="Google Shape;2485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86" name="Google Shape;2486;p8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87" name="Google Shape;2487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88" name="Google Shape;2488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89" name="Google Shape;2489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2490" name="Google Shape;2490;p8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2491" name="Google Shape;2491;p8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492" name="Google Shape;2492;p8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493" name="Google Shape;2493;p8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494" name="Google Shape;2494;p8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495" name="Google Shape;2495;p8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496" name="Google Shape;2496;p8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497" name="Google Shape;2497;p8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498" name="Google Shape;2498;p8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499" name="Google Shape;2499;p8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500" name="Google Shape;2500;p8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501" name="Google Shape;2501;p8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502" name="Google Shape;2502;p8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503" name="Google Shape;2503;p8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504" name="Google Shape;2504;p8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505" name="Google Shape;2505;p8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506" name="Google Shape;2506;p8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2507" name="Google Shape;2507;p8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2508" name="Google Shape;2508;p8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509" name="Google Shape;2509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510" name="Google Shape;2510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511" name="Google Shape;2511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512" name="Google Shape;2512;p8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513" name="Google Shape;2513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514" name="Google Shape;2514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515" name="Google Shape;2515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2516" name="Google Shape;2516;p8"/>
              <p:cNvGrpSpPr/>
              <p:nvPr/>
            </p:nvGrpSpPr>
            <p:grpSpPr>
              <a:xfrm>
                <a:off x="471460" y="6139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2517" name="Google Shape;2517;p8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2518" name="Google Shape;2518;p8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519" name="Google Shape;2519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520" name="Google Shape;2520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521" name="Google Shape;2521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522" name="Google Shape;2522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523" name="Google Shape;2523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524" name="Google Shape;2524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525" name="Google Shape;2525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526" name="Google Shape;2526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527" name="Google Shape;2527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528" name="Google Shape;2528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529" name="Google Shape;2529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530" name="Google Shape;2530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531" name="Google Shape;2531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532" name="Google Shape;2532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533" name="Google Shape;2533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534" name="Google Shape;2534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2535" name="Google Shape;2535;p8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2536" name="Google Shape;2536;p8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2537" name="Google Shape;2537;p8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538" name="Google Shape;2538;p8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39" name="Google Shape;2539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40" name="Google Shape;2540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41" name="Google Shape;2541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42" name="Google Shape;2542;p8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43" name="Google Shape;2543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44" name="Google Shape;2544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45" name="Google Shape;2545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46" name="Google Shape;2546;p8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47" name="Google Shape;2547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48" name="Google Shape;2548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49" name="Google Shape;2549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50" name="Google Shape;2550;p8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51" name="Google Shape;2551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52" name="Google Shape;2552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53" name="Google Shape;2553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2554" name="Google Shape;2554;p8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555" name="Google Shape;2555;p8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56" name="Google Shape;2556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57" name="Google Shape;2557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58" name="Google Shape;2558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59" name="Google Shape;2559;p8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60" name="Google Shape;2560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61" name="Google Shape;2561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62" name="Google Shape;2562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63" name="Google Shape;2563;p8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64" name="Google Shape;2564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65" name="Google Shape;2565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66" name="Google Shape;2566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67" name="Google Shape;2567;p8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68" name="Google Shape;2568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69" name="Google Shape;2569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70" name="Google Shape;2570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2571" name="Google Shape;2571;p8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2572" name="Google Shape;2572;p8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573" name="Google Shape;2573;p8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74" name="Google Shape;2574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75" name="Google Shape;2575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76" name="Google Shape;2576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77" name="Google Shape;2577;p8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78" name="Google Shape;2578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79" name="Google Shape;2579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80" name="Google Shape;2580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81" name="Google Shape;2581;p8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82" name="Google Shape;2582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83" name="Google Shape;2583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84" name="Google Shape;2584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85" name="Google Shape;2585;p8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86" name="Google Shape;2586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87" name="Google Shape;2587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88" name="Google Shape;2588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2589" name="Google Shape;2589;p8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590" name="Google Shape;2590;p8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91" name="Google Shape;2591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92" name="Google Shape;2592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93" name="Google Shape;2593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94" name="Google Shape;2594;p8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95" name="Google Shape;2595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96" name="Google Shape;2596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97" name="Google Shape;2597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98" name="Google Shape;2598;p8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99" name="Google Shape;2599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600" name="Google Shape;2600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601" name="Google Shape;2601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602" name="Google Shape;2602;p8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603" name="Google Shape;2603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604" name="Google Shape;2604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605" name="Google Shape;2605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2606" name="Google Shape;2606;p8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2607" name="Google Shape;2607;p8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608" name="Google Shape;2608;p8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609" name="Google Shape;2609;p8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610" name="Google Shape;2610;p8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611" name="Google Shape;2611;p8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612" name="Google Shape;2612;p8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613" name="Google Shape;2613;p8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614" name="Google Shape;2614;p8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615" name="Google Shape;2615;p8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616" name="Google Shape;2616;p8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617" name="Google Shape;2617;p8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618" name="Google Shape;2618;p8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619" name="Google Shape;2619;p8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620" name="Google Shape;2620;p8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621" name="Google Shape;2621;p8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622" name="Google Shape;2622;p8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2623" name="Google Shape;2623;p8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2624" name="Google Shape;2624;p8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625" name="Google Shape;2625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626" name="Google Shape;2626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627" name="Google Shape;2627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628" name="Google Shape;2628;p8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629" name="Google Shape;2629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630" name="Google Shape;2630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631" name="Google Shape;2631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2632" name="Google Shape;2632;p8"/>
              <p:cNvGrpSpPr/>
              <p:nvPr/>
            </p:nvGrpSpPr>
            <p:grpSpPr>
              <a:xfrm>
                <a:off x="73845" y="987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2633" name="Google Shape;2633;p8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2634" name="Google Shape;2634;p8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635" name="Google Shape;2635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36" name="Google Shape;2636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37" name="Google Shape;2637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38" name="Google Shape;2638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39" name="Google Shape;2639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40" name="Google Shape;2640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41" name="Google Shape;2641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42" name="Google Shape;2642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43" name="Google Shape;2643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44" name="Google Shape;2644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45" name="Google Shape;2645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46" name="Google Shape;2646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47" name="Google Shape;2647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48" name="Google Shape;2648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49" name="Google Shape;2649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50" name="Google Shape;2650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2651" name="Google Shape;2651;p8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652" name="Google Shape;2652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53" name="Google Shape;2653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54" name="Google Shape;2654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55" name="Google Shape;2655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56" name="Google Shape;2656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57" name="Google Shape;2657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58" name="Google Shape;2658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59" name="Google Shape;2659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60" name="Google Shape;2660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61" name="Google Shape;2661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62" name="Google Shape;2662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63" name="Google Shape;2663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64" name="Google Shape;2664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65" name="Google Shape;2665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66" name="Google Shape;2666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67" name="Google Shape;2667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2668" name="Google Shape;2668;p8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2669" name="Google Shape;2669;p8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670" name="Google Shape;2670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71" name="Google Shape;2671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72" name="Google Shape;2672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73" name="Google Shape;2673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74" name="Google Shape;2674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75" name="Google Shape;2675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76" name="Google Shape;2676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77" name="Google Shape;2677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78" name="Google Shape;2678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79" name="Google Shape;2679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80" name="Google Shape;2680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81" name="Google Shape;2681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82" name="Google Shape;2682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83" name="Google Shape;2683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84" name="Google Shape;2684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85" name="Google Shape;2685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2686" name="Google Shape;2686;p8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687" name="Google Shape;2687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88" name="Google Shape;2688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89" name="Google Shape;2689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90" name="Google Shape;2690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91" name="Google Shape;2691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92" name="Google Shape;2692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93" name="Google Shape;2693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94" name="Google Shape;2694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95" name="Google Shape;2695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96" name="Google Shape;2696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97" name="Google Shape;2697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98" name="Google Shape;2698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99" name="Google Shape;2699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00" name="Google Shape;2700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01" name="Google Shape;2701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02" name="Google Shape;2702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2703" name="Google Shape;2703;p8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2704" name="Google Shape;2704;p8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705" name="Google Shape;2705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06" name="Google Shape;2706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07" name="Google Shape;2707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708" name="Google Shape;2708;p8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709" name="Google Shape;2709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10" name="Google Shape;2710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11" name="Google Shape;2711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712" name="Google Shape;2712;p8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713" name="Google Shape;2713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14" name="Google Shape;2714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15" name="Google Shape;2715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716" name="Google Shape;2716;p8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717" name="Google Shape;2717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18" name="Google Shape;2718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19" name="Google Shape;2719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2720" name="Google Shape;2720;p8"/>
              <p:cNvGrpSpPr/>
              <p:nvPr/>
            </p:nvGrpSpPr>
            <p:grpSpPr>
              <a:xfrm>
                <a:off x="10332320" y="1452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2721" name="Google Shape;2721;p8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2722" name="Google Shape;2722;p8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723" name="Google Shape;2723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24" name="Google Shape;2724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25" name="Google Shape;2725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26" name="Google Shape;2726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27" name="Google Shape;2727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28" name="Google Shape;2728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29" name="Google Shape;2729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30" name="Google Shape;2730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31" name="Google Shape;2731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32" name="Google Shape;2732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33" name="Google Shape;2733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34" name="Google Shape;2734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35" name="Google Shape;2735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36" name="Google Shape;2736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37" name="Google Shape;2737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38" name="Google Shape;2738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2739" name="Google Shape;2739;p8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740" name="Google Shape;2740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41" name="Google Shape;2741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42" name="Google Shape;2742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43" name="Google Shape;2743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44" name="Google Shape;2744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45" name="Google Shape;2745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46" name="Google Shape;2746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47" name="Google Shape;2747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48" name="Google Shape;2748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49" name="Google Shape;2749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50" name="Google Shape;2750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51" name="Google Shape;2751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52" name="Google Shape;2752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53" name="Google Shape;2753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54" name="Google Shape;2754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55" name="Google Shape;2755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2756" name="Google Shape;2756;p8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2757" name="Google Shape;2757;p8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758" name="Google Shape;2758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59" name="Google Shape;2759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60" name="Google Shape;2760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61" name="Google Shape;2761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62" name="Google Shape;2762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63" name="Google Shape;2763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64" name="Google Shape;2764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65" name="Google Shape;2765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66" name="Google Shape;2766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67" name="Google Shape;2767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68" name="Google Shape;2768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69" name="Google Shape;2769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70" name="Google Shape;2770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71" name="Google Shape;2771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72" name="Google Shape;2772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73" name="Google Shape;2773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2774" name="Google Shape;2774;p8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775" name="Google Shape;2775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76" name="Google Shape;2776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77" name="Google Shape;2777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78" name="Google Shape;2778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79" name="Google Shape;2779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80" name="Google Shape;2780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81" name="Google Shape;2781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82" name="Google Shape;2782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83" name="Google Shape;2783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84" name="Google Shape;2784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85" name="Google Shape;2785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86" name="Google Shape;2786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87" name="Google Shape;2787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88" name="Google Shape;2788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89" name="Google Shape;2789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90" name="Google Shape;2790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2791" name="Google Shape;2791;p8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2792" name="Google Shape;2792;p8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793" name="Google Shape;2793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94" name="Google Shape;2794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95" name="Google Shape;2795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796" name="Google Shape;2796;p8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797" name="Google Shape;2797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98" name="Google Shape;2798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99" name="Google Shape;2799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800" name="Google Shape;2800;p8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801" name="Google Shape;2801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02" name="Google Shape;2802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03" name="Google Shape;2803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804" name="Google Shape;2804;p8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805" name="Google Shape;2805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06" name="Google Shape;2806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07" name="Google Shape;2807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2808" name="Google Shape;2808;p8"/>
          <p:cNvGrpSpPr/>
          <p:nvPr/>
        </p:nvGrpSpPr>
        <p:grpSpPr>
          <a:xfrm flipH="1">
            <a:off x="194492" y="483966"/>
            <a:ext cx="3622677" cy="3379369"/>
            <a:chOff x="3123500" y="607850"/>
            <a:chExt cx="2692075" cy="3186025"/>
          </a:xfrm>
        </p:grpSpPr>
        <p:sp>
          <p:nvSpPr>
            <p:cNvPr id="2809" name="Google Shape;2809;p8"/>
            <p:cNvSpPr/>
            <p:nvPr/>
          </p:nvSpPr>
          <p:spPr>
            <a:xfrm>
              <a:off x="3123500" y="1218850"/>
              <a:ext cx="2050300" cy="2575025"/>
            </a:xfrm>
            <a:custGeom>
              <a:avLst/>
              <a:gdLst/>
              <a:ahLst/>
              <a:cxnLst/>
              <a:rect l="l" t="t" r="r" b="b"/>
              <a:pathLst>
                <a:path w="82012" h="103001" extrusionOk="0">
                  <a:moveTo>
                    <a:pt x="60180" y="0"/>
                  </a:moveTo>
                  <a:lnTo>
                    <a:pt x="0" y="79328"/>
                  </a:lnTo>
                  <a:lnTo>
                    <a:pt x="73226" y="103001"/>
                  </a:lnTo>
                  <a:lnTo>
                    <a:pt x="82011" y="6366"/>
                  </a:lnTo>
                  <a:lnTo>
                    <a:pt x="60180" y="0"/>
                  </a:lnTo>
                  <a:close/>
                </a:path>
              </a:pathLst>
            </a:custGeom>
            <a:gradFill>
              <a:gsLst>
                <a:gs pos="0">
                  <a:srgbClr val="7BB8EF">
                    <a:alpha val="34117"/>
                    <a:alpha val="34080"/>
                  </a:srgbClr>
                </a:gs>
                <a:gs pos="68000">
                  <a:srgbClr val="FFFFFF">
                    <a:alpha val="0"/>
                    <a:alpha val="34080"/>
                  </a:srgbClr>
                </a:gs>
                <a:gs pos="100000">
                  <a:srgbClr val="FFFFFF">
                    <a:alpha val="0"/>
                    <a:alpha val="340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0" name="Google Shape;2810;p8"/>
            <p:cNvSpPr/>
            <p:nvPr/>
          </p:nvSpPr>
          <p:spPr>
            <a:xfrm>
              <a:off x="4371550" y="1058400"/>
              <a:ext cx="1158650" cy="464150"/>
            </a:xfrm>
            <a:custGeom>
              <a:avLst/>
              <a:gdLst/>
              <a:ahLst/>
              <a:cxnLst/>
              <a:rect l="l" t="t" r="r" b="b"/>
              <a:pathLst>
                <a:path w="46346" h="18566" extrusionOk="0">
                  <a:moveTo>
                    <a:pt x="1421" y="1"/>
                  </a:moveTo>
                  <a:cubicBezTo>
                    <a:pt x="1421" y="1"/>
                    <a:pt x="947" y="1053"/>
                    <a:pt x="895" y="1316"/>
                  </a:cubicBezTo>
                  <a:cubicBezTo>
                    <a:pt x="0" y="3841"/>
                    <a:pt x="9364" y="9469"/>
                    <a:pt x="21831" y="13888"/>
                  </a:cubicBezTo>
                  <a:cubicBezTo>
                    <a:pt x="30226" y="16876"/>
                    <a:pt x="37875" y="18565"/>
                    <a:pt x="42225" y="18565"/>
                  </a:cubicBezTo>
                  <a:cubicBezTo>
                    <a:pt x="44308" y="18565"/>
                    <a:pt x="45635" y="18178"/>
                    <a:pt x="45924" y="17360"/>
                  </a:cubicBezTo>
                  <a:cubicBezTo>
                    <a:pt x="46030" y="17097"/>
                    <a:pt x="46345" y="16150"/>
                    <a:pt x="46345" y="16150"/>
                  </a:cubicBezTo>
                  <a:cubicBezTo>
                    <a:pt x="46345" y="16150"/>
                    <a:pt x="36193" y="8838"/>
                    <a:pt x="25040" y="4788"/>
                  </a:cubicBezTo>
                  <a:cubicBezTo>
                    <a:pt x="13783" y="790"/>
                    <a:pt x="1421" y="1"/>
                    <a:pt x="14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1" name="Google Shape;2811;p8"/>
            <p:cNvSpPr/>
            <p:nvPr/>
          </p:nvSpPr>
          <p:spPr>
            <a:xfrm>
              <a:off x="4191375" y="859825"/>
              <a:ext cx="1591325" cy="635350"/>
            </a:xfrm>
            <a:custGeom>
              <a:avLst/>
              <a:gdLst/>
              <a:ahLst/>
              <a:cxnLst/>
              <a:rect l="l" t="t" r="r" b="b"/>
              <a:pathLst>
                <a:path w="63653" h="25414" extrusionOk="0">
                  <a:moveTo>
                    <a:pt x="1947" y="0"/>
                  </a:moveTo>
                  <a:cubicBezTo>
                    <a:pt x="1947" y="0"/>
                    <a:pt x="1421" y="1315"/>
                    <a:pt x="1263" y="1684"/>
                  </a:cubicBezTo>
                  <a:cubicBezTo>
                    <a:pt x="0" y="5156"/>
                    <a:pt x="12889" y="12888"/>
                    <a:pt x="29985" y="18991"/>
                  </a:cubicBezTo>
                  <a:cubicBezTo>
                    <a:pt x="41542" y="23116"/>
                    <a:pt x="52090" y="25414"/>
                    <a:pt x="58069" y="25414"/>
                  </a:cubicBezTo>
                  <a:cubicBezTo>
                    <a:pt x="60935" y="25414"/>
                    <a:pt x="62751" y="24886"/>
                    <a:pt x="63126" y="23778"/>
                  </a:cubicBezTo>
                  <a:cubicBezTo>
                    <a:pt x="63284" y="23462"/>
                    <a:pt x="63652" y="22094"/>
                    <a:pt x="63652" y="22094"/>
                  </a:cubicBezTo>
                  <a:cubicBezTo>
                    <a:pt x="63652" y="22094"/>
                    <a:pt x="49712" y="12047"/>
                    <a:pt x="34404" y="6576"/>
                  </a:cubicBezTo>
                  <a:cubicBezTo>
                    <a:pt x="19043" y="1052"/>
                    <a:pt x="1947" y="0"/>
                    <a:pt x="19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2" name="Google Shape;2812;p8"/>
            <p:cNvSpPr/>
            <p:nvPr/>
          </p:nvSpPr>
          <p:spPr>
            <a:xfrm>
              <a:off x="4204525" y="822275"/>
              <a:ext cx="1611050" cy="635350"/>
            </a:xfrm>
            <a:custGeom>
              <a:avLst/>
              <a:gdLst/>
              <a:ahLst/>
              <a:cxnLst/>
              <a:rect l="l" t="t" r="r" b="b"/>
              <a:pathLst>
                <a:path w="64442" h="25414" extrusionOk="0">
                  <a:moveTo>
                    <a:pt x="6360" y="1"/>
                  </a:moveTo>
                  <a:cubicBezTo>
                    <a:pt x="3484" y="1"/>
                    <a:pt x="1655" y="535"/>
                    <a:pt x="1263" y="1660"/>
                  </a:cubicBezTo>
                  <a:cubicBezTo>
                    <a:pt x="0" y="5079"/>
                    <a:pt x="12889" y="12865"/>
                    <a:pt x="29985" y="18967"/>
                  </a:cubicBezTo>
                  <a:cubicBezTo>
                    <a:pt x="41541" y="23091"/>
                    <a:pt x="52087" y="25413"/>
                    <a:pt x="58082" y="25413"/>
                  </a:cubicBezTo>
                  <a:cubicBezTo>
                    <a:pt x="60958" y="25413"/>
                    <a:pt x="62787" y="24879"/>
                    <a:pt x="63179" y="23754"/>
                  </a:cubicBezTo>
                  <a:cubicBezTo>
                    <a:pt x="64442" y="20282"/>
                    <a:pt x="51553" y="12549"/>
                    <a:pt x="34457" y="6447"/>
                  </a:cubicBezTo>
                  <a:cubicBezTo>
                    <a:pt x="22901" y="2323"/>
                    <a:pt x="12356" y="1"/>
                    <a:pt x="63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3" name="Google Shape;2813;p8"/>
            <p:cNvSpPr/>
            <p:nvPr/>
          </p:nvSpPr>
          <p:spPr>
            <a:xfrm>
              <a:off x="4592475" y="607850"/>
              <a:ext cx="961400" cy="637325"/>
            </a:xfrm>
            <a:custGeom>
              <a:avLst/>
              <a:gdLst/>
              <a:ahLst/>
              <a:cxnLst/>
              <a:rect l="l" t="t" r="r" b="b"/>
              <a:pathLst>
                <a:path w="38456" h="25493" extrusionOk="0">
                  <a:moveTo>
                    <a:pt x="17992" y="1"/>
                  </a:moveTo>
                  <a:cubicBezTo>
                    <a:pt x="10272" y="1"/>
                    <a:pt x="2889" y="5031"/>
                    <a:pt x="1" y="13025"/>
                  </a:cubicBezTo>
                  <a:cubicBezTo>
                    <a:pt x="10469" y="19969"/>
                    <a:pt x="22358" y="24230"/>
                    <a:pt x="34878" y="25492"/>
                  </a:cubicBezTo>
                  <a:cubicBezTo>
                    <a:pt x="38455" y="15392"/>
                    <a:pt x="33615" y="4451"/>
                    <a:pt x="23936" y="1031"/>
                  </a:cubicBezTo>
                  <a:cubicBezTo>
                    <a:pt x="21980" y="332"/>
                    <a:pt x="19975" y="1"/>
                    <a:pt x="179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4" name="Google Shape;2814;p8"/>
            <p:cNvSpPr/>
            <p:nvPr/>
          </p:nvSpPr>
          <p:spPr>
            <a:xfrm>
              <a:off x="4592475" y="607850"/>
              <a:ext cx="961400" cy="637325"/>
            </a:xfrm>
            <a:custGeom>
              <a:avLst/>
              <a:gdLst/>
              <a:ahLst/>
              <a:cxnLst/>
              <a:rect l="l" t="t" r="r" b="b"/>
              <a:pathLst>
                <a:path w="38456" h="25493" extrusionOk="0">
                  <a:moveTo>
                    <a:pt x="17992" y="1"/>
                  </a:moveTo>
                  <a:cubicBezTo>
                    <a:pt x="10272" y="1"/>
                    <a:pt x="2889" y="5031"/>
                    <a:pt x="1" y="13025"/>
                  </a:cubicBezTo>
                  <a:cubicBezTo>
                    <a:pt x="10469" y="19969"/>
                    <a:pt x="22358" y="24230"/>
                    <a:pt x="34878" y="25492"/>
                  </a:cubicBezTo>
                  <a:cubicBezTo>
                    <a:pt x="38455" y="15392"/>
                    <a:pt x="33615" y="4451"/>
                    <a:pt x="23936" y="1031"/>
                  </a:cubicBezTo>
                  <a:cubicBezTo>
                    <a:pt x="21980" y="332"/>
                    <a:pt x="19975" y="1"/>
                    <a:pt x="179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5" name="Google Shape;2815;p8"/>
            <p:cNvSpPr/>
            <p:nvPr/>
          </p:nvSpPr>
          <p:spPr>
            <a:xfrm>
              <a:off x="5173775" y="627050"/>
              <a:ext cx="378775" cy="618125"/>
            </a:xfrm>
            <a:custGeom>
              <a:avLst/>
              <a:gdLst/>
              <a:ahLst/>
              <a:cxnLst/>
              <a:rect l="l" t="t" r="r" b="b"/>
              <a:pathLst>
                <a:path w="15151" h="24725" extrusionOk="0">
                  <a:moveTo>
                    <a:pt x="0" y="0"/>
                  </a:moveTo>
                  <a:lnTo>
                    <a:pt x="0" y="0"/>
                  </a:lnTo>
                  <a:cubicBezTo>
                    <a:pt x="2157" y="1368"/>
                    <a:pt x="4051" y="3156"/>
                    <a:pt x="5576" y="5155"/>
                  </a:cubicBezTo>
                  <a:cubicBezTo>
                    <a:pt x="9732" y="10837"/>
                    <a:pt x="8838" y="18201"/>
                    <a:pt x="5366" y="23778"/>
                  </a:cubicBezTo>
                  <a:cubicBezTo>
                    <a:pt x="7418" y="24198"/>
                    <a:pt x="9522" y="24514"/>
                    <a:pt x="11626" y="24724"/>
                  </a:cubicBezTo>
                  <a:cubicBezTo>
                    <a:pt x="15151" y="14624"/>
                    <a:pt x="10311" y="3735"/>
                    <a:pt x="684" y="263"/>
                  </a:cubicBezTo>
                  <a:cubicBezTo>
                    <a:pt x="421" y="158"/>
                    <a:pt x="263" y="105"/>
                    <a:pt x="0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6" name="Google Shape;2816;p8"/>
            <p:cNvSpPr/>
            <p:nvPr/>
          </p:nvSpPr>
          <p:spPr>
            <a:xfrm>
              <a:off x="4592475" y="608625"/>
              <a:ext cx="437975" cy="381425"/>
            </a:xfrm>
            <a:custGeom>
              <a:avLst/>
              <a:gdLst/>
              <a:ahLst/>
              <a:cxnLst/>
              <a:rect l="l" t="t" r="r" b="b"/>
              <a:pathLst>
                <a:path w="17519" h="15257" extrusionOk="0">
                  <a:moveTo>
                    <a:pt x="17518" y="1"/>
                  </a:moveTo>
                  <a:cubicBezTo>
                    <a:pt x="9943" y="211"/>
                    <a:pt x="2842" y="5209"/>
                    <a:pt x="1" y="13099"/>
                  </a:cubicBezTo>
                  <a:cubicBezTo>
                    <a:pt x="1106" y="13836"/>
                    <a:pt x="2316" y="14572"/>
                    <a:pt x="3525" y="15256"/>
                  </a:cubicBezTo>
                  <a:cubicBezTo>
                    <a:pt x="6208" y="8260"/>
                    <a:pt x="10838" y="1211"/>
                    <a:pt x="17518" y="1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7" name="Google Shape;2817;p8"/>
            <p:cNvSpPr/>
            <p:nvPr/>
          </p:nvSpPr>
          <p:spPr>
            <a:xfrm>
              <a:off x="5524900" y="1287850"/>
              <a:ext cx="123650" cy="62525"/>
            </a:xfrm>
            <a:custGeom>
              <a:avLst/>
              <a:gdLst/>
              <a:ahLst/>
              <a:cxnLst/>
              <a:rect l="l" t="t" r="r" b="b"/>
              <a:pathLst>
                <a:path w="4946" h="2501" extrusionOk="0">
                  <a:moveTo>
                    <a:pt x="1678" y="1"/>
                  </a:moveTo>
                  <a:cubicBezTo>
                    <a:pt x="851" y="1"/>
                    <a:pt x="181" y="334"/>
                    <a:pt x="1" y="765"/>
                  </a:cubicBezTo>
                  <a:cubicBezTo>
                    <a:pt x="1" y="765"/>
                    <a:pt x="948" y="1554"/>
                    <a:pt x="2158" y="2027"/>
                  </a:cubicBezTo>
                  <a:cubicBezTo>
                    <a:pt x="3473" y="2501"/>
                    <a:pt x="4683" y="2501"/>
                    <a:pt x="4683" y="2501"/>
                  </a:cubicBezTo>
                  <a:cubicBezTo>
                    <a:pt x="4946" y="1817"/>
                    <a:pt x="4157" y="712"/>
                    <a:pt x="2894" y="239"/>
                  </a:cubicBezTo>
                  <a:cubicBezTo>
                    <a:pt x="2477" y="72"/>
                    <a:pt x="2061" y="1"/>
                    <a:pt x="16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8" name="Google Shape;2818;p8"/>
            <p:cNvSpPr/>
            <p:nvPr/>
          </p:nvSpPr>
          <p:spPr>
            <a:xfrm>
              <a:off x="5261875" y="1275650"/>
              <a:ext cx="136800" cy="67050"/>
            </a:xfrm>
            <a:custGeom>
              <a:avLst/>
              <a:gdLst/>
              <a:ahLst/>
              <a:cxnLst/>
              <a:rect l="l" t="t" r="r" b="b"/>
              <a:pathLst>
                <a:path w="5472" h="2682" extrusionOk="0">
                  <a:moveTo>
                    <a:pt x="1971" y="0"/>
                  </a:moveTo>
                  <a:cubicBezTo>
                    <a:pt x="1005" y="0"/>
                    <a:pt x="187" y="364"/>
                    <a:pt x="1" y="885"/>
                  </a:cubicBezTo>
                  <a:cubicBezTo>
                    <a:pt x="1" y="885"/>
                    <a:pt x="1000" y="1726"/>
                    <a:pt x="2421" y="2252"/>
                  </a:cubicBezTo>
                  <a:cubicBezTo>
                    <a:pt x="3473" y="2628"/>
                    <a:pt x="4444" y="2682"/>
                    <a:pt x="4914" y="2682"/>
                  </a:cubicBezTo>
                  <a:cubicBezTo>
                    <a:pt x="5101" y="2682"/>
                    <a:pt x="5209" y="2673"/>
                    <a:pt x="5209" y="2673"/>
                  </a:cubicBezTo>
                  <a:cubicBezTo>
                    <a:pt x="5472" y="1989"/>
                    <a:pt x="4683" y="727"/>
                    <a:pt x="3210" y="201"/>
                  </a:cubicBezTo>
                  <a:cubicBezTo>
                    <a:pt x="2795" y="62"/>
                    <a:pt x="2370" y="0"/>
                    <a:pt x="19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9" name="Google Shape;2819;p8"/>
            <p:cNvSpPr/>
            <p:nvPr/>
          </p:nvSpPr>
          <p:spPr>
            <a:xfrm>
              <a:off x="4382075" y="879725"/>
              <a:ext cx="123650" cy="62975"/>
            </a:xfrm>
            <a:custGeom>
              <a:avLst/>
              <a:gdLst/>
              <a:ahLst/>
              <a:cxnLst/>
              <a:rect l="l" t="t" r="r" b="b"/>
              <a:pathLst>
                <a:path w="4946" h="2519" extrusionOk="0">
                  <a:moveTo>
                    <a:pt x="1701" y="1"/>
                  </a:moveTo>
                  <a:cubicBezTo>
                    <a:pt x="860" y="1"/>
                    <a:pt x="185" y="340"/>
                    <a:pt x="0" y="782"/>
                  </a:cubicBezTo>
                  <a:cubicBezTo>
                    <a:pt x="0" y="782"/>
                    <a:pt x="842" y="1571"/>
                    <a:pt x="2157" y="2045"/>
                  </a:cubicBezTo>
                  <a:cubicBezTo>
                    <a:pt x="3472" y="2518"/>
                    <a:pt x="4682" y="2518"/>
                    <a:pt x="4682" y="2518"/>
                  </a:cubicBezTo>
                  <a:cubicBezTo>
                    <a:pt x="4945" y="1782"/>
                    <a:pt x="4156" y="677"/>
                    <a:pt x="2841" y="204"/>
                  </a:cubicBezTo>
                  <a:cubicBezTo>
                    <a:pt x="2448" y="62"/>
                    <a:pt x="2059" y="1"/>
                    <a:pt x="17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0" name="Google Shape;2820;p8"/>
            <p:cNvSpPr/>
            <p:nvPr/>
          </p:nvSpPr>
          <p:spPr>
            <a:xfrm>
              <a:off x="4579325" y="1031750"/>
              <a:ext cx="136800" cy="68800"/>
            </a:xfrm>
            <a:custGeom>
              <a:avLst/>
              <a:gdLst/>
              <a:ahLst/>
              <a:cxnLst/>
              <a:rect l="l" t="t" r="r" b="b"/>
              <a:pathLst>
                <a:path w="5472" h="2752" extrusionOk="0">
                  <a:moveTo>
                    <a:pt x="1888" y="0"/>
                  </a:moveTo>
                  <a:cubicBezTo>
                    <a:pt x="966" y="0"/>
                    <a:pt x="185" y="376"/>
                    <a:pt x="1" y="856"/>
                  </a:cubicBezTo>
                  <a:cubicBezTo>
                    <a:pt x="1" y="856"/>
                    <a:pt x="1000" y="1750"/>
                    <a:pt x="2473" y="2276"/>
                  </a:cubicBezTo>
                  <a:cubicBezTo>
                    <a:pt x="3657" y="2715"/>
                    <a:pt x="4767" y="2751"/>
                    <a:pt x="5105" y="2751"/>
                  </a:cubicBezTo>
                  <a:cubicBezTo>
                    <a:pt x="5172" y="2751"/>
                    <a:pt x="5209" y="2750"/>
                    <a:pt x="5209" y="2750"/>
                  </a:cubicBezTo>
                  <a:cubicBezTo>
                    <a:pt x="5472" y="2013"/>
                    <a:pt x="4578" y="751"/>
                    <a:pt x="3105" y="225"/>
                  </a:cubicBezTo>
                  <a:cubicBezTo>
                    <a:pt x="2697" y="68"/>
                    <a:pt x="2279" y="0"/>
                    <a:pt x="1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1" name="Google Shape;2821;p8"/>
            <p:cNvSpPr/>
            <p:nvPr/>
          </p:nvSpPr>
          <p:spPr>
            <a:xfrm>
              <a:off x="4914700" y="1183600"/>
              <a:ext cx="136800" cy="68175"/>
            </a:xfrm>
            <a:custGeom>
              <a:avLst/>
              <a:gdLst/>
              <a:ahLst/>
              <a:cxnLst/>
              <a:rect l="l" t="t" r="r" b="b"/>
              <a:pathLst>
                <a:path w="5472" h="2727" extrusionOk="0">
                  <a:moveTo>
                    <a:pt x="1947" y="0"/>
                  </a:moveTo>
                  <a:cubicBezTo>
                    <a:pt x="978" y="0"/>
                    <a:pt x="186" y="363"/>
                    <a:pt x="0" y="884"/>
                  </a:cubicBezTo>
                  <a:cubicBezTo>
                    <a:pt x="0" y="884"/>
                    <a:pt x="1000" y="1726"/>
                    <a:pt x="2473" y="2252"/>
                  </a:cubicBezTo>
                  <a:cubicBezTo>
                    <a:pt x="3656" y="2690"/>
                    <a:pt x="4767" y="2727"/>
                    <a:pt x="5104" y="2727"/>
                  </a:cubicBezTo>
                  <a:cubicBezTo>
                    <a:pt x="5172" y="2727"/>
                    <a:pt x="5208" y="2725"/>
                    <a:pt x="5208" y="2725"/>
                  </a:cubicBezTo>
                  <a:cubicBezTo>
                    <a:pt x="5471" y="1989"/>
                    <a:pt x="4682" y="727"/>
                    <a:pt x="3209" y="200"/>
                  </a:cubicBezTo>
                  <a:cubicBezTo>
                    <a:pt x="2778" y="62"/>
                    <a:pt x="2348" y="0"/>
                    <a:pt x="19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3706857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12/17/2021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318166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3" name="Google Shape;2823;p9"/>
          <p:cNvSpPr txBox="1">
            <a:spLocks noGrp="1"/>
          </p:cNvSpPr>
          <p:nvPr>
            <p:ph type="title"/>
          </p:nvPr>
        </p:nvSpPr>
        <p:spPr>
          <a:xfrm>
            <a:off x="960017" y="1611371"/>
            <a:ext cx="10272042" cy="1122166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5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9pPr>
          </a:lstStyle>
          <a:p>
            <a:endParaRPr/>
          </a:p>
        </p:txBody>
      </p:sp>
      <p:sp>
        <p:nvSpPr>
          <p:cNvPr id="2824" name="Google Shape;2824;p9"/>
          <p:cNvSpPr txBox="1">
            <a:spLocks noGrp="1"/>
          </p:cNvSpPr>
          <p:nvPr>
            <p:ph type="subTitle" idx="1"/>
          </p:nvPr>
        </p:nvSpPr>
        <p:spPr>
          <a:xfrm>
            <a:off x="2988786" y="2696432"/>
            <a:ext cx="6214813" cy="2242156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000"/>
              </a:spcBef>
              <a:spcAft>
                <a:spcPts val="20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825" name="Google Shape;2825;p9"/>
          <p:cNvSpPr/>
          <p:nvPr/>
        </p:nvSpPr>
        <p:spPr>
          <a:xfrm flipH="1">
            <a:off x="-1214685" y="5487892"/>
            <a:ext cx="2579520" cy="885458"/>
          </a:xfrm>
          <a:custGeom>
            <a:avLst/>
            <a:gdLst/>
            <a:ahLst/>
            <a:cxnLst/>
            <a:rect l="l" t="t" r="r" b="b"/>
            <a:pathLst>
              <a:path w="29249" h="12738" extrusionOk="0">
                <a:moveTo>
                  <a:pt x="10913" y="0"/>
                </a:moveTo>
                <a:cubicBezTo>
                  <a:pt x="10819" y="0"/>
                  <a:pt x="10723" y="3"/>
                  <a:pt x="10626" y="7"/>
                </a:cubicBezTo>
                <a:cubicBezTo>
                  <a:pt x="9890" y="7"/>
                  <a:pt x="9153" y="217"/>
                  <a:pt x="8417" y="638"/>
                </a:cubicBezTo>
                <a:cubicBezTo>
                  <a:pt x="7680" y="901"/>
                  <a:pt x="7102" y="1322"/>
                  <a:pt x="6576" y="1953"/>
                </a:cubicBezTo>
                <a:cubicBezTo>
                  <a:pt x="5997" y="2532"/>
                  <a:pt x="5576" y="3269"/>
                  <a:pt x="5366" y="4058"/>
                </a:cubicBezTo>
                <a:cubicBezTo>
                  <a:pt x="5050" y="4847"/>
                  <a:pt x="4945" y="5636"/>
                  <a:pt x="4945" y="6477"/>
                </a:cubicBezTo>
                <a:cubicBezTo>
                  <a:pt x="4998" y="7003"/>
                  <a:pt x="5103" y="7530"/>
                  <a:pt x="5208" y="8056"/>
                </a:cubicBezTo>
                <a:lnTo>
                  <a:pt x="5208" y="8108"/>
                </a:lnTo>
                <a:cubicBezTo>
                  <a:pt x="4261" y="8161"/>
                  <a:pt x="3262" y="8529"/>
                  <a:pt x="2473" y="9055"/>
                </a:cubicBezTo>
                <a:cubicBezTo>
                  <a:pt x="1631" y="9634"/>
                  <a:pt x="1000" y="10370"/>
                  <a:pt x="526" y="11264"/>
                </a:cubicBezTo>
                <a:cubicBezTo>
                  <a:pt x="263" y="11738"/>
                  <a:pt x="105" y="12211"/>
                  <a:pt x="0" y="12737"/>
                </a:cubicBezTo>
                <a:lnTo>
                  <a:pt x="29248" y="12737"/>
                </a:lnTo>
                <a:lnTo>
                  <a:pt x="29248" y="12580"/>
                </a:lnTo>
                <a:cubicBezTo>
                  <a:pt x="29038" y="12317"/>
                  <a:pt x="28880" y="12106"/>
                  <a:pt x="28670" y="11948"/>
                </a:cubicBezTo>
                <a:cubicBezTo>
                  <a:pt x="28302" y="11580"/>
                  <a:pt x="27828" y="11264"/>
                  <a:pt x="27407" y="11001"/>
                </a:cubicBezTo>
                <a:cubicBezTo>
                  <a:pt x="26492" y="10520"/>
                  <a:pt x="25620" y="10258"/>
                  <a:pt x="24631" y="10258"/>
                </a:cubicBezTo>
                <a:cubicBezTo>
                  <a:pt x="24540" y="10258"/>
                  <a:pt x="24449" y="10261"/>
                  <a:pt x="24356" y="10265"/>
                </a:cubicBezTo>
                <a:cubicBezTo>
                  <a:pt x="23567" y="10265"/>
                  <a:pt x="22831" y="10475"/>
                  <a:pt x="22147" y="10896"/>
                </a:cubicBezTo>
                <a:cubicBezTo>
                  <a:pt x="22042" y="10949"/>
                  <a:pt x="21884" y="10949"/>
                  <a:pt x="21831" y="11001"/>
                </a:cubicBezTo>
                <a:cubicBezTo>
                  <a:pt x="21515" y="10212"/>
                  <a:pt x="21042" y="9581"/>
                  <a:pt x="20463" y="8950"/>
                </a:cubicBezTo>
                <a:cubicBezTo>
                  <a:pt x="20043" y="8634"/>
                  <a:pt x="19569" y="8319"/>
                  <a:pt x="19201" y="8056"/>
                </a:cubicBezTo>
                <a:cubicBezTo>
                  <a:pt x="18412" y="7582"/>
                  <a:pt x="17623" y="7372"/>
                  <a:pt x="16781" y="7319"/>
                </a:cubicBezTo>
                <a:cubicBezTo>
                  <a:pt x="16834" y="6846"/>
                  <a:pt x="16886" y="6425"/>
                  <a:pt x="16834" y="5951"/>
                </a:cubicBezTo>
                <a:cubicBezTo>
                  <a:pt x="16781" y="5425"/>
                  <a:pt x="16623" y="4899"/>
                  <a:pt x="16571" y="4373"/>
                </a:cubicBezTo>
                <a:cubicBezTo>
                  <a:pt x="16255" y="3321"/>
                  <a:pt x="15729" y="2479"/>
                  <a:pt x="14992" y="1690"/>
                </a:cubicBezTo>
                <a:cubicBezTo>
                  <a:pt x="14572" y="1322"/>
                  <a:pt x="14151" y="1007"/>
                  <a:pt x="13730" y="743"/>
                </a:cubicBezTo>
                <a:cubicBezTo>
                  <a:pt x="12814" y="262"/>
                  <a:pt x="11943" y="0"/>
                  <a:pt x="10913" y="0"/>
                </a:cubicBezTo>
                <a:close/>
              </a:path>
            </a:pathLst>
          </a:custGeom>
          <a:solidFill>
            <a:srgbClr val="7BB8EF">
              <a:alpha val="34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26" name="Google Shape;2826;p9"/>
          <p:cNvSpPr/>
          <p:nvPr/>
        </p:nvSpPr>
        <p:spPr>
          <a:xfrm>
            <a:off x="8624656" y="1689031"/>
            <a:ext cx="431222" cy="174128"/>
          </a:xfrm>
          <a:custGeom>
            <a:avLst/>
            <a:gdLst/>
            <a:ahLst/>
            <a:cxnLst/>
            <a:rect l="l" t="t" r="r" b="b"/>
            <a:pathLst>
              <a:path w="14993" h="7681" extrusionOk="0">
                <a:moveTo>
                  <a:pt x="6313" y="0"/>
                </a:moveTo>
                <a:cubicBezTo>
                  <a:pt x="5734" y="0"/>
                  <a:pt x="5208" y="105"/>
                  <a:pt x="4682" y="421"/>
                </a:cubicBezTo>
                <a:cubicBezTo>
                  <a:pt x="4156" y="631"/>
                  <a:pt x="3682" y="947"/>
                  <a:pt x="3314" y="1368"/>
                </a:cubicBezTo>
                <a:cubicBezTo>
                  <a:pt x="2841" y="1736"/>
                  <a:pt x="2578" y="2262"/>
                  <a:pt x="2420" y="2893"/>
                </a:cubicBezTo>
                <a:cubicBezTo>
                  <a:pt x="2157" y="3419"/>
                  <a:pt x="2052" y="3998"/>
                  <a:pt x="2104" y="4577"/>
                </a:cubicBezTo>
                <a:cubicBezTo>
                  <a:pt x="2104" y="4734"/>
                  <a:pt x="2157" y="4892"/>
                  <a:pt x="2157" y="5050"/>
                </a:cubicBezTo>
                <a:cubicBezTo>
                  <a:pt x="2104" y="5103"/>
                  <a:pt x="2052" y="5103"/>
                  <a:pt x="1894" y="5155"/>
                </a:cubicBezTo>
                <a:cubicBezTo>
                  <a:pt x="1526" y="5313"/>
                  <a:pt x="1105" y="5576"/>
                  <a:pt x="842" y="5892"/>
                </a:cubicBezTo>
                <a:cubicBezTo>
                  <a:pt x="526" y="6207"/>
                  <a:pt x="316" y="6628"/>
                  <a:pt x="211" y="6996"/>
                </a:cubicBezTo>
                <a:cubicBezTo>
                  <a:pt x="53" y="7207"/>
                  <a:pt x="0" y="7470"/>
                  <a:pt x="0" y="7680"/>
                </a:cubicBezTo>
                <a:lnTo>
                  <a:pt x="14993" y="7680"/>
                </a:lnTo>
                <a:lnTo>
                  <a:pt x="14993" y="7628"/>
                </a:lnTo>
                <a:cubicBezTo>
                  <a:pt x="14993" y="7417"/>
                  <a:pt x="14940" y="7259"/>
                  <a:pt x="14940" y="7102"/>
                </a:cubicBezTo>
                <a:cubicBezTo>
                  <a:pt x="14677" y="6365"/>
                  <a:pt x="14309" y="5681"/>
                  <a:pt x="13783" y="5155"/>
                </a:cubicBezTo>
                <a:cubicBezTo>
                  <a:pt x="13414" y="4997"/>
                  <a:pt x="13099" y="4734"/>
                  <a:pt x="12836" y="4524"/>
                </a:cubicBezTo>
                <a:cubicBezTo>
                  <a:pt x="12257" y="4208"/>
                  <a:pt x="11573" y="3998"/>
                  <a:pt x="10942" y="3998"/>
                </a:cubicBezTo>
                <a:cubicBezTo>
                  <a:pt x="10889" y="3682"/>
                  <a:pt x="10784" y="3314"/>
                  <a:pt x="10732" y="3051"/>
                </a:cubicBezTo>
                <a:cubicBezTo>
                  <a:pt x="10468" y="2367"/>
                  <a:pt x="10100" y="1683"/>
                  <a:pt x="9522" y="1157"/>
                </a:cubicBezTo>
                <a:cubicBezTo>
                  <a:pt x="9206" y="947"/>
                  <a:pt x="8943" y="684"/>
                  <a:pt x="8627" y="473"/>
                </a:cubicBezTo>
                <a:cubicBezTo>
                  <a:pt x="7891" y="105"/>
                  <a:pt x="7154" y="0"/>
                  <a:pt x="6313" y="0"/>
                </a:cubicBezTo>
                <a:close/>
              </a:path>
            </a:pathLst>
          </a:custGeom>
          <a:solidFill>
            <a:srgbClr val="7BB8EF">
              <a:alpha val="34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27" name="Google Shape;2827;p9"/>
          <p:cNvSpPr/>
          <p:nvPr/>
        </p:nvSpPr>
        <p:spPr>
          <a:xfrm>
            <a:off x="6947126" y="2265020"/>
            <a:ext cx="967836" cy="365250"/>
          </a:xfrm>
          <a:custGeom>
            <a:avLst/>
            <a:gdLst/>
            <a:ahLst/>
            <a:cxnLst/>
            <a:rect l="l" t="t" r="r" b="b"/>
            <a:pathLst>
              <a:path w="24725" h="10627" extrusionOk="0">
                <a:moveTo>
                  <a:pt x="7312" y="0"/>
                </a:moveTo>
                <a:cubicBezTo>
                  <a:pt x="6681" y="0"/>
                  <a:pt x="6050" y="210"/>
                  <a:pt x="5471" y="473"/>
                </a:cubicBezTo>
                <a:cubicBezTo>
                  <a:pt x="4892" y="631"/>
                  <a:pt x="4366" y="1052"/>
                  <a:pt x="3893" y="1526"/>
                </a:cubicBezTo>
                <a:cubicBezTo>
                  <a:pt x="3420" y="1946"/>
                  <a:pt x="3104" y="2578"/>
                  <a:pt x="2894" y="3156"/>
                </a:cubicBezTo>
                <a:cubicBezTo>
                  <a:pt x="2630" y="3735"/>
                  <a:pt x="2525" y="4419"/>
                  <a:pt x="2578" y="5050"/>
                </a:cubicBezTo>
                <a:cubicBezTo>
                  <a:pt x="2630" y="5471"/>
                  <a:pt x="2736" y="5892"/>
                  <a:pt x="2788" y="6313"/>
                </a:cubicBezTo>
                <a:cubicBezTo>
                  <a:pt x="2999" y="6891"/>
                  <a:pt x="3262" y="7417"/>
                  <a:pt x="3630" y="7891"/>
                </a:cubicBezTo>
                <a:cubicBezTo>
                  <a:pt x="3157" y="7943"/>
                  <a:pt x="2736" y="8101"/>
                  <a:pt x="2262" y="8259"/>
                </a:cubicBezTo>
                <a:cubicBezTo>
                  <a:pt x="1736" y="8469"/>
                  <a:pt x="1263" y="8785"/>
                  <a:pt x="895" y="9258"/>
                </a:cubicBezTo>
                <a:cubicBezTo>
                  <a:pt x="474" y="9679"/>
                  <a:pt x="211" y="10100"/>
                  <a:pt x="0" y="10626"/>
                </a:cubicBezTo>
                <a:lnTo>
                  <a:pt x="24725" y="10626"/>
                </a:lnTo>
                <a:cubicBezTo>
                  <a:pt x="24462" y="10048"/>
                  <a:pt x="24093" y="9521"/>
                  <a:pt x="23620" y="9048"/>
                </a:cubicBezTo>
                <a:cubicBezTo>
                  <a:pt x="23304" y="8785"/>
                  <a:pt x="22883" y="8522"/>
                  <a:pt x="22568" y="8364"/>
                </a:cubicBezTo>
                <a:cubicBezTo>
                  <a:pt x="21779" y="7943"/>
                  <a:pt x="20937" y="7733"/>
                  <a:pt x="19990" y="7733"/>
                </a:cubicBezTo>
                <a:cubicBezTo>
                  <a:pt x="19622" y="7733"/>
                  <a:pt x="19201" y="7838"/>
                  <a:pt x="18885" y="7943"/>
                </a:cubicBezTo>
                <a:cubicBezTo>
                  <a:pt x="18833" y="7680"/>
                  <a:pt x="18833" y="7417"/>
                  <a:pt x="18780" y="7154"/>
                </a:cubicBezTo>
                <a:cubicBezTo>
                  <a:pt x="18517" y="6365"/>
                  <a:pt x="18096" y="5629"/>
                  <a:pt x="17465" y="5103"/>
                </a:cubicBezTo>
                <a:cubicBezTo>
                  <a:pt x="17097" y="4840"/>
                  <a:pt x="16781" y="4682"/>
                  <a:pt x="16466" y="4419"/>
                </a:cubicBezTo>
                <a:cubicBezTo>
                  <a:pt x="15677" y="3998"/>
                  <a:pt x="14887" y="3788"/>
                  <a:pt x="13941" y="3788"/>
                </a:cubicBezTo>
                <a:cubicBezTo>
                  <a:pt x="13362" y="3788"/>
                  <a:pt x="12888" y="3945"/>
                  <a:pt x="12362" y="4156"/>
                </a:cubicBezTo>
                <a:cubicBezTo>
                  <a:pt x="12310" y="3893"/>
                  <a:pt x="12310" y="3682"/>
                  <a:pt x="12257" y="3419"/>
                </a:cubicBezTo>
                <a:cubicBezTo>
                  <a:pt x="11994" y="2630"/>
                  <a:pt x="11521" y="1894"/>
                  <a:pt x="10942" y="1315"/>
                </a:cubicBezTo>
                <a:cubicBezTo>
                  <a:pt x="10626" y="1052"/>
                  <a:pt x="10258" y="789"/>
                  <a:pt x="9890" y="579"/>
                </a:cubicBezTo>
                <a:cubicBezTo>
                  <a:pt x="9101" y="210"/>
                  <a:pt x="8259" y="0"/>
                  <a:pt x="7312" y="0"/>
                </a:cubicBezTo>
                <a:close/>
              </a:path>
            </a:pathLst>
          </a:custGeom>
          <a:solidFill>
            <a:srgbClr val="7BB8EF">
              <a:alpha val="34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28" name="Google Shape;2828;p9"/>
          <p:cNvSpPr/>
          <p:nvPr/>
        </p:nvSpPr>
        <p:spPr>
          <a:xfrm>
            <a:off x="4671377" y="1063451"/>
            <a:ext cx="967836" cy="365250"/>
          </a:xfrm>
          <a:custGeom>
            <a:avLst/>
            <a:gdLst/>
            <a:ahLst/>
            <a:cxnLst/>
            <a:rect l="l" t="t" r="r" b="b"/>
            <a:pathLst>
              <a:path w="24725" h="10627" extrusionOk="0">
                <a:moveTo>
                  <a:pt x="7312" y="0"/>
                </a:moveTo>
                <a:cubicBezTo>
                  <a:pt x="6681" y="0"/>
                  <a:pt x="6050" y="210"/>
                  <a:pt x="5471" y="473"/>
                </a:cubicBezTo>
                <a:cubicBezTo>
                  <a:pt x="4892" y="631"/>
                  <a:pt x="4366" y="1052"/>
                  <a:pt x="3893" y="1526"/>
                </a:cubicBezTo>
                <a:cubicBezTo>
                  <a:pt x="3420" y="1946"/>
                  <a:pt x="3104" y="2578"/>
                  <a:pt x="2894" y="3156"/>
                </a:cubicBezTo>
                <a:cubicBezTo>
                  <a:pt x="2630" y="3735"/>
                  <a:pt x="2525" y="4419"/>
                  <a:pt x="2578" y="5050"/>
                </a:cubicBezTo>
                <a:cubicBezTo>
                  <a:pt x="2630" y="5471"/>
                  <a:pt x="2736" y="5892"/>
                  <a:pt x="2788" y="6313"/>
                </a:cubicBezTo>
                <a:cubicBezTo>
                  <a:pt x="2999" y="6891"/>
                  <a:pt x="3262" y="7417"/>
                  <a:pt x="3630" y="7891"/>
                </a:cubicBezTo>
                <a:cubicBezTo>
                  <a:pt x="3157" y="7943"/>
                  <a:pt x="2736" y="8101"/>
                  <a:pt x="2262" y="8259"/>
                </a:cubicBezTo>
                <a:cubicBezTo>
                  <a:pt x="1736" y="8469"/>
                  <a:pt x="1263" y="8785"/>
                  <a:pt x="895" y="9258"/>
                </a:cubicBezTo>
                <a:cubicBezTo>
                  <a:pt x="474" y="9679"/>
                  <a:pt x="211" y="10100"/>
                  <a:pt x="0" y="10626"/>
                </a:cubicBezTo>
                <a:lnTo>
                  <a:pt x="24725" y="10626"/>
                </a:lnTo>
                <a:cubicBezTo>
                  <a:pt x="24462" y="10048"/>
                  <a:pt x="24093" y="9521"/>
                  <a:pt x="23620" y="9048"/>
                </a:cubicBezTo>
                <a:cubicBezTo>
                  <a:pt x="23304" y="8785"/>
                  <a:pt x="22883" y="8522"/>
                  <a:pt x="22568" y="8364"/>
                </a:cubicBezTo>
                <a:cubicBezTo>
                  <a:pt x="21779" y="7943"/>
                  <a:pt x="20937" y="7733"/>
                  <a:pt x="19990" y="7733"/>
                </a:cubicBezTo>
                <a:cubicBezTo>
                  <a:pt x="19622" y="7733"/>
                  <a:pt x="19201" y="7838"/>
                  <a:pt x="18885" y="7943"/>
                </a:cubicBezTo>
                <a:cubicBezTo>
                  <a:pt x="18833" y="7680"/>
                  <a:pt x="18833" y="7417"/>
                  <a:pt x="18780" y="7154"/>
                </a:cubicBezTo>
                <a:cubicBezTo>
                  <a:pt x="18517" y="6365"/>
                  <a:pt x="18096" y="5629"/>
                  <a:pt x="17465" y="5103"/>
                </a:cubicBezTo>
                <a:cubicBezTo>
                  <a:pt x="17097" y="4840"/>
                  <a:pt x="16781" y="4682"/>
                  <a:pt x="16466" y="4419"/>
                </a:cubicBezTo>
                <a:cubicBezTo>
                  <a:pt x="15677" y="3998"/>
                  <a:pt x="14887" y="3788"/>
                  <a:pt x="13941" y="3788"/>
                </a:cubicBezTo>
                <a:cubicBezTo>
                  <a:pt x="13362" y="3788"/>
                  <a:pt x="12888" y="3945"/>
                  <a:pt x="12362" y="4156"/>
                </a:cubicBezTo>
                <a:cubicBezTo>
                  <a:pt x="12310" y="3893"/>
                  <a:pt x="12310" y="3682"/>
                  <a:pt x="12257" y="3419"/>
                </a:cubicBezTo>
                <a:cubicBezTo>
                  <a:pt x="11994" y="2630"/>
                  <a:pt x="11521" y="1894"/>
                  <a:pt x="10942" y="1315"/>
                </a:cubicBezTo>
                <a:cubicBezTo>
                  <a:pt x="10626" y="1052"/>
                  <a:pt x="10258" y="789"/>
                  <a:pt x="9890" y="579"/>
                </a:cubicBezTo>
                <a:cubicBezTo>
                  <a:pt x="9101" y="210"/>
                  <a:pt x="8259" y="0"/>
                  <a:pt x="7312" y="0"/>
                </a:cubicBezTo>
                <a:close/>
              </a:path>
            </a:pathLst>
          </a:custGeom>
          <a:solidFill>
            <a:srgbClr val="7BB8EF">
              <a:alpha val="34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829" name="Google Shape;2829;p9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2830" name="Google Shape;2830;p9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831" name="Google Shape;2831;p9"/>
            <p:cNvGrpSpPr/>
            <p:nvPr/>
          </p:nvGrpSpPr>
          <p:grpSpPr>
            <a:xfrm rot="10800000" flipH="1">
              <a:off x="541072" y="7200946"/>
              <a:ext cx="9609875" cy="285829"/>
              <a:chOff x="471460" y="61396"/>
              <a:chExt cx="9609875" cy="285829"/>
            </a:xfrm>
          </p:grpSpPr>
          <p:grpSp>
            <p:nvGrpSpPr>
              <p:cNvPr id="2832" name="Google Shape;2832;p9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2833" name="Google Shape;2833;p9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2834" name="Google Shape;2834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835" name="Google Shape;2835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36" name="Google Shape;2836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37" name="Google Shape;2837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838" name="Google Shape;2838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839" name="Google Shape;2839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40" name="Google Shape;2840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41" name="Google Shape;2841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842" name="Google Shape;2842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843" name="Google Shape;2843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44" name="Google Shape;2844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45" name="Google Shape;2845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846" name="Google Shape;2846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847" name="Google Shape;2847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48" name="Google Shape;2848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49" name="Google Shape;2849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2850" name="Google Shape;2850;p9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2851" name="Google Shape;2851;p9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2852" name="Google Shape;2852;p9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2853" name="Google Shape;2853;p9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54" name="Google Shape;2854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55" name="Google Shape;2855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56" name="Google Shape;2856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857" name="Google Shape;2857;p9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58" name="Google Shape;2858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59" name="Google Shape;2859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60" name="Google Shape;2860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861" name="Google Shape;2861;p9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62" name="Google Shape;2862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63" name="Google Shape;2863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64" name="Google Shape;2864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865" name="Google Shape;2865;p9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66" name="Google Shape;2866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67" name="Google Shape;2867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68" name="Google Shape;2868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2869" name="Google Shape;2869;p9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2870" name="Google Shape;2870;p9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71" name="Google Shape;2871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72" name="Google Shape;2872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73" name="Google Shape;2873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874" name="Google Shape;2874;p9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75" name="Google Shape;2875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76" name="Google Shape;2876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77" name="Google Shape;2877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878" name="Google Shape;2878;p9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79" name="Google Shape;2879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80" name="Google Shape;2880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81" name="Google Shape;2881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882" name="Google Shape;2882;p9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83" name="Google Shape;2883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84" name="Google Shape;2884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85" name="Google Shape;2885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2886" name="Google Shape;2886;p9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2887" name="Google Shape;2887;p9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2888" name="Google Shape;2888;p9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89" name="Google Shape;2889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90" name="Google Shape;2890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91" name="Google Shape;2891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892" name="Google Shape;2892;p9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93" name="Google Shape;2893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94" name="Google Shape;2894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95" name="Google Shape;2895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896" name="Google Shape;2896;p9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97" name="Google Shape;2897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98" name="Google Shape;2898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99" name="Google Shape;2899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00" name="Google Shape;2900;p9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01" name="Google Shape;2901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02" name="Google Shape;2902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03" name="Google Shape;2903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2904" name="Google Shape;2904;p9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2905" name="Google Shape;2905;p9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06" name="Google Shape;2906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07" name="Google Shape;2907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08" name="Google Shape;2908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09" name="Google Shape;2909;p9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10" name="Google Shape;2910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11" name="Google Shape;2911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12" name="Google Shape;2912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13" name="Google Shape;2913;p9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14" name="Google Shape;2914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15" name="Google Shape;2915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16" name="Google Shape;2916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17" name="Google Shape;2917;p9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18" name="Google Shape;2918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19" name="Google Shape;2919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20" name="Google Shape;2920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2921" name="Google Shape;2921;p9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922" name="Google Shape;2922;p9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923" name="Google Shape;2923;p9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24" name="Google Shape;2924;p9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25" name="Google Shape;2925;p9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926" name="Google Shape;2926;p9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927" name="Google Shape;2927;p9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28" name="Google Shape;2928;p9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29" name="Google Shape;2929;p9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930" name="Google Shape;2930;p9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931" name="Google Shape;2931;p9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32" name="Google Shape;2932;p9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33" name="Google Shape;2933;p9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934" name="Google Shape;2934;p9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935" name="Google Shape;2935;p9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36" name="Google Shape;2936;p9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37" name="Google Shape;2937;p9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2938" name="Google Shape;2938;p9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2939" name="Google Shape;2939;p9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2940" name="Google Shape;2940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941" name="Google Shape;2941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942" name="Google Shape;2942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943" name="Google Shape;2943;p9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2944" name="Google Shape;2944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945" name="Google Shape;2945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946" name="Google Shape;2946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2947" name="Google Shape;2947;p9"/>
            <p:cNvGrpSpPr/>
            <p:nvPr/>
          </p:nvGrpSpPr>
          <p:grpSpPr>
            <a:xfrm>
              <a:off x="471460" y="61396"/>
              <a:ext cx="9609875" cy="285829"/>
              <a:chOff x="471460" y="61396"/>
              <a:chExt cx="9609875" cy="285829"/>
            </a:xfrm>
          </p:grpSpPr>
          <p:grpSp>
            <p:nvGrpSpPr>
              <p:cNvPr id="2948" name="Google Shape;2948;p9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2949" name="Google Shape;2949;p9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2950" name="Google Shape;2950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951" name="Google Shape;2951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52" name="Google Shape;2952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53" name="Google Shape;2953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954" name="Google Shape;2954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955" name="Google Shape;2955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56" name="Google Shape;2956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57" name="Google Shape;2957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958" name="Google Shape;2958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959" name="Google Shape;2959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60" name="Google Shape;2960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61" name="Google Shape;2961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962" name="Google Shape;2962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963" name="Google Shape;2963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64" name="Google Shape;2964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65" name="Google Shape;2965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2966" name="Google Shape;2966;p9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2967" name="Google Shape;2967;p9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2968" name="Google Shape;2968;p9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2969" name="Google Shape;2969;p9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70" name="Google Shape;2970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71" name="Google Shape;2971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72" name="Google Shape;2972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73" name="Google Shape;2973;p9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74" name="Google Shape;2974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75" name="Google Shape;2975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76" name="Google Shape;2976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77" name="Google Shape;2977;p9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78" name="Google Shape;2978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79" name="Google Shape;2979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80" name="Google Shape;2980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81" name="Google Shape;2981;p9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82" name="Google Shape;2982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83" name="Google Shape;2983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84" name="Google Shape;2984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2985" name="Google Shape;2985;p9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2986" name="Google Shape;2986;p9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87" name="Google Shape;2987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88" name="Google Shape;2988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89" name="Google Shape;2989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90" name="Google Shape;2990;p9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91" name="Google Shape;2991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92" name="Google Shape;2992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93" name="Google Shape;2993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94" name="Google Shape;2994;p9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95" name="Google Shape;2995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96" name="Google Shape;2996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97" name="Google Shape;2997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98" name="Google Shape;2998;p9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99" name="Google Shape;2999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00" name="Google Shape;3000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01" name="Google Shape;3001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002" name="Google Shape;3002;p9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3003" name="Google Shape;3003;p9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004" name="Google Shape;3004;p9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005" name="Google Shape;3005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06" name="Google Shape;3006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07" name="Google Shape;3007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008" name="Google Shape;3008;p9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009" name="Google Shape;3009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10" name="Google Shape;3010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11" name="Google Shape;3011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012" name="Google Shape;3012;p9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013" name="Google Shape;3013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14" name="Google Shape;3014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15" name="Google Shape;3015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016" name="Google Shape;3016;p9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017" name="Google Shape;3017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18" name="Google Shape;3018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19" name="Google Shape;3019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3020" name="Google Shape;3020;p9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021" name="Google Shape;3021;p9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022" name="Google Shape;3022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23" name="Google Shape;3023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24" name="Google Shape;3024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025" name="Google Shape;3025;p9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026" name="Google Shape;3026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27" name="Google Shape;3027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28" name="Google Shape;3028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029" name="Google Shape;3029;p9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030" name="Google Shape;3030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31" name="Google Shape;3031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32" name="Google Shape;3032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033" name="Google Shape;3033;p9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034" name="Google Shape;3034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35" name="Google Shape;3035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36" name="Google Shape;3036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037" name="Google Shape;3037;p9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038" name="Google Shape;3038;p9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039" name="Google Shape;3039;p9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40" name="Google Shape;3040;p9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41" name="Google Shape;3041;p9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042" name="Google Shape;3042;p9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043" name="Google Shape;3043;p9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44" name="Google Shape;3044;p9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45" name="Google Shape;3045;p9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046" name="Google Shape;3046;p9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047" name="Google Shape;3047;p9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48" name="Google Shape;3048;p9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49" name="Google Shape;3049;p9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050" name="Google Shape;3050;p9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051" name="Google Shape;3051;p9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52" name="Google Shape;3052;p9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53" name="Google Shape;3053;p9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3054" name="Google Shape;3054;p9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3055" name="Google Shape;3055;p9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056" name="Google Shape;3056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057" name="Google Shape;3057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058" name="Google Shape;3058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059" name="Google Shape;3059;p9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060" name="Google Shape;3060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061" name="Google Shape;3061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062" name="Google Shape;3062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3063" name="Google Shape;3063;p9"/>
            <p:cNvGrpSpPr/>
            <p:nvPr/>
          </p:nvGrpSpPr>
          <p:grpSpPr>
            <a:xfrm>
              <a:off x="73845" y="98713"/>
              <a:ext cx="285829" cy="7341550"/>
              <a:chOff x="73845" y="36500"/>
              <a:chExt cx="285829" cy="7341550"/>
            </a:xfrm>
          </p:grpSpPr>
          <p:grpSp>
            <p:nvGrpSpPr>
              <p:cNvPr id="3064" name="Google Shape;3064;p9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3065" name="Google Shape;3065;p9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066" name="Google Shape;3066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067" name="Google Shape;3067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68" name="Google Shape;3068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69" name="Google Shape;3069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070" name="Google Shape;3070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071" name="Google Shape;3071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72" name="Google Shape;3072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73" name="Google Shape;3073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074" name="Google Shape;3074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075" name="Google Shape;3075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76" name="Google Shape;3076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77" name="Google Shape;3077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078" name="Google Shape;3078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079" name="Google Shape;3079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80" name="Google Shape;3080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81" name="Google Shape;3081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082" name="Google Shape;3082;p9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083" name="Google Shape;3083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084" name="Google Shape;3084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85" name="Google Shape;3085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86" name="Google Shape;3086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087" name="Google Shape;3087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088" name="Google Shape;3088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89" name="Google Shape;3089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90" name="Google Shape;3090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091" name="Google Shape;3091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092" name="Google Shape;3092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93" name="Google Shape;3093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94" name="Google Shape;3094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095" name="Google Shape;3095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096" name="Google Shape;3096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97" name="Google Shape;3097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98" name="Google Shape;3098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099" name="Google Shape;3099;p9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3100" name="Google Shape;3100;p9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101" name="Google Shape;3101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02" name="Google Shape;3102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03" name="Google Shape;3103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04" name="Google Shape;3104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05" name="Google Shape;3105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06" name="Google Shape;3106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07" name="Google Shape;3107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08" name="Google Shape;3108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09" name="Google Shape;3109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10" name="Google Shape;3110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11" name="Google Shape;3111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12" name="Google Shape;3112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13" name="Google Shape;3113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14" name="Google Shape;3114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15" name="Google Shape;3115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16" name="Google Shape;3116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117" name="Google Shape;3117;p9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118" name="Google Shape;3118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19" name="Google Shape;3119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20" name="Google Shape;3120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21" name="Google Shape;3121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22" name="Google Shape;3122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23" name="Google Shape;3123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24" name="Google Shape;3124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25" name="Google Shape;3125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26" name="Google Shape;3126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27" name="Google Shape;3127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28" name="Google Shape;3128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29" name="Google Shape;3129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30" name="Google Shape;3130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31" name="Google Shape;3131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32" name="Google Shape;3132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33" name="Google Shape;3133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134" name="Google Shape;3134;p9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3135" name="Google Shape;3135;p9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136" name="Google Shape;3136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37" name="Google Shape;3137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38" name="Google Shape;3138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139" name="Google Shape;3139;p9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140" name="Google Shape;3140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41" name="Google Shape;3141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42" name="Google Shape;3142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143" name="Google Shape;3143;p9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144" name="Google Shape;3144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45" name="Google Shape;3145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46" name="Google Shape;3146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147" name="Google Shape;3147;p9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148" name="Google Shape;3148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49" name="Google Shape;3149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50" name="Google Shape;3150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3151" name="Google Shape;3151;p9"/>
            <p:cNvGrpSpPr/>
            <p:nvPr/>
          </p:nvGrpSpPr>
          <p:grpSpPr>
            <a:xfrm>
              <a:off x="10332320" y="145213"/>
              <a:ext cx="285829" cy="7341550"/>
              <a:chOff x="73845" y="36500"/>
              <a:chExt cx="285829" cy="7341550"/>
            </a:xfrm>
          </p:grpSpPr>
          <p:grpSp>
            <p:nvGrpSpPr>
              <p:cNvPr id="3152" name="Google Shape;3152;p9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3153" name="Google Shape;3153;p9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154" name="Google Shape;3154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55" name="Google Shape;3155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56" name="Google Shape;3156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57" name="Google Shape;3157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58" name="Google Shape;3158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59" name="Google Shape;3159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60" name="Google Shape;3160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61" name="Google Shape;3161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62" name="Google Shape;3162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63" name="Google Shape;3163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64" name="Google Shape;3164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65" name="Google Shape;3165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66" name="Google Shape;3166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67" name="Google Shape;3167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68" name="Google Shape;3168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69" name="Google Shape;3169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170" name="Google Shape;3170;p9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171" name="Google Shape;3171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72" name="Google Shape;3172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73" name="Google Shape;3173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74" name="Google Shape;3174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75" name="Google Shape;3175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76" name="Google Shape;3176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77" name="Google Shape;3177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78" name="Google Shape;3178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79" name="Google Shape;3179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80" name="Google Shape;3180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81" name="Google Shape;3181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82" name="Google Shape;3182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83" name="Google Shape;3183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84" name="Google Shape;3184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85" name="Google Shape;3185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86" name="Google Shape;3186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187" name="Google Shape;3187;p9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3188" name="Google Shape;3188;p9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189" name="Google Shape;3189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90" name="Google Shape;3190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91" name="Google Shape;3191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92" name="Google Shape;3192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93" name="Google Shape;3193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94" name="Google Shape;3194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95" name="Google Shape;3195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96" name="Google Shape;3196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97" name="Google Shape;3197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98" name="Google Shape;3198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99" name="Google Shape;3199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00" name="Google Shape;3200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201" name="Google Shape;3201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202" name="Google Shape;3202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03" name="Google Shape;3203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04" name="Google Shape;3204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205" name="Google Shape;3205;p9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206" name="Google Shape;3206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207" name="Google Shape;3207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08" name="Google Shape;3208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09" name="Google Shape;3209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210" name="Google Shape;3210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211" name="Google Shape;3211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12" name="Google Shape;3212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13" name="Google Shape;3213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214" name="Google Shape;3214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215" name="Google Shape;3215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16" name="Google Shape;3216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17" name="Google Shape;3217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218" name="Google Shape;3218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219" name="Google Shape;3219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20" name="Google Shape;3220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21" name="Google Shape;3221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222" name="Google Shape;3222;p9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3223" name="Google Shape;3223;p9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224" name="Google Shape;3224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25" name="Google Shape;3225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26" name="Google Shape;3226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227" name="Google Shape;3227;p9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228" name="Google Shape;3228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29" name="Google Shape;3229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30" name="Google Shape;3230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231" name="Google Shape;3231;p9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232" name="Google Shape;3232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33" name="Google Shape;3233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34" name="Google Shape;3234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235" name="Google Shape;3235;p9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236" name="Google Shape;3236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37" name="Google Shape;3237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38" name="Google Shape;3238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3239" name="Google Shape;3239;p9"/>
          <p:cNvGrpSpPr/>
          <p:nvPr/>
        </p:nvGrpSpPr>
        <p:grpSpPr>
          <a:xfrm>
            <a:off x="8822363" y="4761837"/>
            <a:ext cx="2982353" cy="2107812"/>
            <a:chOff x="2130575" y="4054150"/>
            <a:chExt cx="1526875" cy="1369175"/>
          </a:xfrm>
        </p:grpSpPr>
        <p:sp>
          <p:nvSpPr>
            <p:cNvPr id="3240" name="Google Shape;3240;p9"/>
            <p:cNvSpPr/>
            <p:nvPr/>
          </p:nvSpPr>
          <p:spPr>
            <a:xfrm>
              <a:off x="3123500" y="4200050"/>
              <a:ext cx="422175" cy="528900"/>
            </a:xfrm>
            <a:custGeom>
              <a:avLst/>
              <a:gdLst/>
              <a:ahLst/>
              <a:cxnLst/>
              <a:rect l="l" t="t" r="r" b="b"/>
              <a:pathLst>
                <a:path w="16887" h="21156" extrusionOk="0">
                  <a:moveTo>
                    <a:pt x="13715" y="0"/>
                  </a:moveTo>
                  <a:cubicBezTo>
                    <a:pt x="13650" y="0"/>
                    <a:pt x="13585" y="3"/>
                    <a:pt x="13520" y="8"/>
                  </a:cubicBezTo>
                  <a:cubicBezTo>
                    <a:pt x="12152" y="60"/>
                    <a:pt x="11100" y="1323"/>
                    <a:pt x="11258" y="2690"/>
                  </a:cubicBezTo>
                  <a:cubicBezTo>
                    <a:pt x="11310" y="2743"/>
                    <a:pt x="11626" y="8477"/>
                    <a:pt x="8996" y="11528"/>
                  </a:cubicBezTo>
                  <a:cubicBezTo>
                    <a:pt x="7312" y="13422"/>
                    <a:pt x="3262" y="15421"/>
                    <a:pt x="1841" y="15999"/>
                  </a:cubicBezTo>
                  <a:cubicBezTo>
                    <a:pt x="579" y="16525"/>
                    <a:pt x="0" y="18051"/>
                    <a:pt x="526" y="19366"/>
                  </a:cubicBezTo>
                  <a:cubicBezTo>
                    <a:pt x="944" y="20410"/>
                    <a:pt x="2024" y="21156"/>
                    <a:pt x="3084" y="21156"/>
                  </a:cubicBezTo>
                  <a:cubicBezTo>
                    <a:pt x="3359" y="21156"/>
                    <a:pt x="3633" y="21105"/>
                    <a:pt x="3893" y="20997"/>
                  </a:cubicBezTo>
                  <a:cubicBezTo>
                    <a:pt x="4524" y="20734"/>
                    <a:pt x="10100" y="18156"/>
                    <a:pt x="12836" y="15000"/>
                  </a:cubicBezTo>
                  <a:cubicBezTo>
                    <a:pt x="16886" y="10318"/>
                    <a:pt x="16255" y="2638"/>
                    <a:pt x="16255" y="2322"/>
                  </a:cubicBezTo>
                  <a:cubicBezTo>
                    <a:pt x="16105" y="1018"/>
                    <a:pt x="15045" y="0"/>
                    <a:pt x="137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1" name="Google Shape;3241;p9"/>
            <p:cNvSpPr/>
            <p:nvPr/>
          </p:nvSpPr>
          <p:spPr>
            <a:xfrm>
              <a:off x="2130575" y="4693650"/>
              <a:ext cx="614175" cy="277850"/>
            </a:xfrm>
            <a:custGeom>
              <a:avLst/>
              <a:gdLst/>
              <a:ahLst/>
              <a:cxnLst/>
              <a:rect l="l" t="t" r="r" b="b"/>
              <a:pathLst>
                <a:path w="24567" h="11114" extrusionOk="0">
                  <a:moveTo>
                    <a:pt x="2841" y="1"/>
                  </a:moveTo>
                  <a:cubicBezTo>
                    <a:pt x="2308" y="1"/>
                    <a:pt x="1772" y="169"/>
                    <a:pt x="1316" y="516"/>
                  </a:cubicBezTo>
                  <a:cubicBezTo>
                    <a:pt x="211" y="1358"/>
                    <a:pt x="1" y="2936"/>
                    <a:pt x="842" y="3988"/>
                  </a:cubicBezTo>
                  <a:cubicBezTo>
                    <a:pt x="1053" y="4251"/>
                    <a:pt x="5787" y="10301"/>
                    <a:pt x="11889" y="11037"/>
                  </a:cubicBezTo>
                  <a:cubicBezTo>
                    <a:pt x="12371" y="11090"/>
                    <a:pt x="12872" y="11113"/>
                    <a:pt x="13381" y="11113"/>
                  </a:cubicBezTo>
                  <a:cubicBezTo>
                    <a:pt x="17482" y="11113"/>
                    <a:pt x="22164" y="9594"/>
                    <a:pt x="22726" y="9407"/>
                  </a:cubicBezTo>
                  <a:cubicBezTo>
                    <a:pt x="23988" y="8881"/>
                    <a:pt x="24567" y="7197"/>
                    <a:pt x="24094" y="5987"/>
                  </a:cubicBezTo>
                  <a:cubicBezTo>
                    <a:pt x="23760" y="4944"/>
                    <a:pt x="22731" y="4265"/>
                    <a:pt x="21663" y="4265"/>
                  </a:cubicBezTo>
                  <a:cubicBezTo>
                    <a:pt x="21385" y="4265"/>
                    <a:pt x="21104" y="4311"/>
                    <a:pt x="20832" y="4409"/>
                  </a:cubicBezTo>
                  <a:cubicBezTo>
                    <a:pt x="19561" y="4880"/>
                    <a:pt x="15972" y="5983"/>
                    <a:pt x="13346" y="5983"/>
                  </a:cubicBezTo>
                  <a:cubicBezTo>
                    <a:pt x="13038" y="5983"/>
                    <a:pt x="12744" y="5968"/>
                    <a:pt x="12468" y="5935"/>
                  </a:cubicBezTo>
                  <a:cubicBezTo>
                    <a:pt x="8470" y="5461"/>
                    <a:pt x="4945" y="990"/>
                    <a:pt x="4840" y="990"/>
                  </a:cubicBezTo>
                  <a:cubicBezTo>
                    <a:pt x="4346" y="341"/>
                    <a:pt x="3598" y="1"/>
                    <a:pt x="28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2" name="Google Shape;3242;p9"/>
            <p:cNvSpPr/>
            <p:nvPr/>
          </p:nvSpPr>
          <p:spPr>
            <a:xfrm>
              <a:off x="2409375" y="4054150"/>
              <a:ext cx="1248075" cy="1369175"/>
            </a:xfrm>
            <a:custGeom>
              <a:avLst/>
              <a:gdLst/>
              <a:ahLst/>
              <a:cxnLst/>
              <a:rect l="l" t="t" r="r" b="b"/>
              <a:pathLst>
                <a:path w="49923" h="54767" extrusionOk="0">
                  <a:moveTo>
                    <a:pt x="15118" y="1"/>
                  </a:moveTo>
                  <a:cubicBezTo>
                    <a:pt x="13475" y="1"/>
                    <a:pt x="11831" y="258"/>
                    <a:pt x="10259" y="793"/>
                  </a:cubicBezTo>
                  <a:cubicBezTo>
                    <a:pt x="2789" y="3371"/>
                    <a:pt x="1" y="12314"/>
                    <a:pt x="1579" y="19310"/>
                  </a:cubicBezTo>
                  <a:cubicBezTo>
                    <a:pt x="4314" y="29253"/>
                    <a:pt x="8628" y="45192"/>
                    <a:pt x="12205" y="54766"/>
                  </a:cubicBezTo>
                  <a:lnTo>
                    <a:pt x="49923" y="54766"/>
                  </a:lnTo>
                  <a:cubicBezTo>
                    <a:pt x="49923" y="54766"/>
                    <a:pt x="48345" y="50189"/>
                    <a:pt x="46398" y="45245"/>
                  </a:cubicBezTo>
                  <a:cubicBezTo>
                    <a:pt x="41296" y="32672"/>
                    <a:pt x="35404" y="20573"/>
                    <a:pt x="29196" y="8632"/>
                  </a:cubicBezTo>
                  <a:cubicBezTo>
                    <a:pt x="26657" y="3184"/>
                    <a:pt x="20896" y="1"/>
                    <a:pt x="151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3" name="Google Shape;3243;p9"/>
            <p:cNvSpPr/>
            <p:nvPr/>
          </p:nvSpPr>
          <p:spPr>
            <a:xfrm>
              <a:off x="2611900" y="4605225"/>
              <a:ext cx="641825" cy="388175"/>
            </a:xfrm>
            <a:custGeom>
              <a:avLst/>
              <a:gdLst/>
              <a:ahLst/>
              <a:cxnLst/>
              <a:rect l="l" t="t" r="r" b="b"/>
              <a:pathLst>
                <a:path w="25673" h="15527" extrusionOk="0">
                  <a:moveTo>
                    <a:pt x="21690" y="1"/>
                  </a:moveTo>
                  <a:cubicBezTo>
                    <a:pt x="19235" y="1"/>
                    <a:pt x="15521" y="1871"/>
                    <a:pt x="11784" y="3317"/>
                  </a:cubicBezTo>
                  <a:cubicBezTo>
                    <a:pt x="6208" y="5474"/>
                    <a:pt x="1" y="6947"/>
                    <a:pt x="1369" y="10524"/>
                  </a:cubicBezTo>
                  <a:cubicBezTo>
                    <a:pt x="2450" y="13208"/>
                    <a:pt x="7285" y="15526"/>
                    <a:pt x="11992" y="15526"/>
                  </a:cubicBezTo>
                  <a:cubicBezTo>
                    <a:pt x="13465" y="15526"/>
                    <a:pt x="14926" y="15299"/>
                    <a:pt x="16256" y="14785"/>
                  </a:cubicBezTo>
                  <a:cubicBezTo>
                    <a:pt x="21779" y="12628"/>
                    <a:pt x="25672" y="5158"/>
                    <a:pt x="24252" y="1634"/>
                  </a:cubicBezTo>
                  <a:cubicBezTo>
                    <a:pt x="23801" y="454"/>
                    <a:pt x="22898" y="1"/>
                    <a:pt x="21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4" name="Google Shape;3244;p9"/>
            <p:cNvSpPr/>
            <p:nvPr/>
          </p:nvSpPr>
          <p:spPr>
            <a:xfrm>
              <a:off x="2554050" y="4192525"/>
              <a:ext cx="483975" cy="427075"/>
            </a:xfrm>
            <a:custGeom>
              <a:avLst/>
              <a:gdLst/>
              <a:ahLst/>
              <a:cxnLst/>
              <a:rect l="l" t="t" r="r" b="b"/>
              <a:pathLst>
                <a:path w="19359" h="17083" extrusionOk="0">
                  <a:moveTo>
                    <a:pt x="9663" y="0"/>
                  </a:moveTo>
                  <a:cubicBezTo>
                    <a:pt x="8637" y="0"/>
                    <a:pt x="7592" y="184"/>
                    <a:pt x="6576" y="572"/>
                  </a:cubicBezTo>
                  <a:cubicBezTo>
                    <a:pt x="2157" y="2308"/>
                    <a:pt x="0" y="7200"/>
                    <a:pt x="1736" y="11619"/>
                  </a:cubicBezTo>
                  <a:cubicBezTo>
                    <a:pt x="3032" y="15021"/>
                    <a:pt x="6262" y="17082"/>
                    <a:pt x="9696" y="17082"/>
                  </a:cubicBezTo>
                  <a:cubicBezTo>
                    <a:pt x="10722" y="17082"/>
                    <a:pt x="11767" y="16898"/>
                    <a:pt x="12783" y="16511"/>
                  </a:cubicBezTo>
                  <a:cubicBezTo>
                    <a:pt x="17202" y="14775"/>
                    <a:pt x="19359" y="9830"/>
                    <a:pt x="17623" y="5464"/>
                  </a:cubicBezTo>
                  <a:cubicBezTo>
                    <a:pt x="16327" y="2062"/>
                    <a:pt x="13097" y="0"/>
                    <a:pt x="96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5" name="Google Shape;3245;p9"/>
            <p:cNvSpPr/>
            <p:nvPr/>
          </p:nvSpPr>
          <p:spPr>
            <a:xfrm>
              <a:off x="2554050" y="4192525"/>
              <a:ext cx="483975" cy="427075"/>
            </a:xfrm>
            <a:custGeom>
              <a:avLst/>
              <a:gdLst/>
              <a:ahLst/>
              <a:cxnLst/>
              <a:rect l="l" t="t" r="r" b="b"/>
              <a:pathLst>
                <a:path w="19359" h="17083" extrusionOk="0">
                  <a:moveTo>
                    <a:pt x="9663" y="0"/>
                  </a:moveTo>
                  <a:cubicBezTo>
                    <a:pt x="8637" y="0"/>
                    <a:pt x="7592" y="184"/>
                    <a:pt x="6576" y="572"/>
                  </a:cubicBezTo>
                  <a:cubicBezTo>
                    <a:pt x="2157" y="2308"/>
                    <a:pt x="0" y="7200"/>
                    <a:pt x="1736" y="11619"/>
                  </a:cubicBezTo>
                  <a:cubicBezTo>
                    <a:pt x="3032" y="15021"/>
                    <a:pt x="6262" y="17082"/>
                    <a:pt x="9696" y="17082"/>
                  </a:cubicBezTo>
                  <a:cubicBezTo>
                    <a:pt x="10722" y="17082"/>
                    <a:pt x="11767" y="16898"/>
                    <a:pt x="12783" y="16511"/>
                  </a:cubicBezTo>
                  <a:cubicBezTo>
                    <a:pt x="17202" y="14775"/>
                    <a:pt x="19359" y="9830"/>
                    <a:pt x="17623" y="5464"/>
                  </a:cubicBezTo>
                  <a:cubicBezTo>
                    <a:pt x="16327" y="2062"/>
                    <a:pt x="13097" y="0"/>
                    <a:pt x="96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6" name="Google Shape;3246;p9"/>
            <p:cNvSpPr/>
            <p:nvPr/>
          </p:nvSpPr>
          <p:spPr>
            <a:xfrm>
              <a:off x="2575075" y="4317275"/>
              <a:ext cx="441925" cy="302325"/>
            </a:xfrm>
            <a:custGeom>
              <a:avLst/>
              <a:gdLst/>
              <a:ahLst/>
              <a:cxnLst/>
              <a:rect l="l" t="t" r="r" b="b"/>
              <a:pathLst>
                <a:path w="17677" h="12093" extrusionOk="0">
                  <a:moveTo>
                    <a:pt x="1106" y="0"/>
                  </a:moveTo>
                  <a:lnTo>
                    <a:pt x="1106" y="0"/>
                  </a:lnTo>
                  <a:cubicBezTo>
                    <a:pt x="159" y="2052"/>
                    <a:pt x="1" y="4419"/>
                    <a:pt x="895" y="6629"/>
                  </a:cubicBezTo>
                  <a:cubicBezTo>
                    <a:pt x="2191" y="10031"/>
                    <a:pt x="5421" y="12092"/>
                    <a:pt x="8855" y="12092"/>
                  </a:cubicBezTo>
                  <a:cubicBezTo>
                    <a:pt x="9881" y="12092"/>
                    <a:pt x="10926" y="11908"/>
                    <a:pt x="11942" y="11521"/>
                  </a:cubicBezTo>
                  <a:cubicBezTo>
                    <a:pt x="15572" y="10101"/>
                    <a:pt x="17676" y="6418"/>
                    <a:pt x="17308" y="2736"/>
                  </a:cubicBezTo>
                  <a:lnTo>
                    <a:pt x="17308" y="2736"/>
                  </a:lnTo>
                  <a:cubicBezTo>
                    <a:pt x="16887" y="5103"/>
                    <a:pt x="15309" y="7260"/>
                    <a:pt x="12311" y="8470"/>
                  </a:cubicBezTo>
                  <a:cubicBezTo>
                    <a:pt x="11202" y="8911"/>
                    <a:pt x="10140" y="9110"/>
                    <a:pt x="9142" y="9110"/>
                  </a:cubicBezTo>
                  <a:cubicBezTo>
                    <a:pt x="4312" y="9110"/>
                    <a:pt x="975" y="4447"/>
                    <a:pt x="1106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7" name="Google Shape;3247;p9"/>
            <p:cNvSpPr/>
            <p:nvPr/>
          </p:nvSpPr>
          <p:spPr>
            <a:xfrm>
              <a:off x="2697400" y="4319950"/>
              <a:ext cx="195975" cy="172200"/>
            </a:xfrm>
            <a:custGeom>
              <a:avLst/>
              <a:gdLst/>
              <a:ahLst/>
              <a:cxnLst/>
              <a:rect l="l" t="t" r="r" b="b"/>
              <a:pathLst>
                <a:path w="7839" h="6888" extrusionOk="0">
                  <a:moveTo>
                    <a:pt x="3895" y="1"/>
                  </a:moveTo>
                  <a:cubicBezTo>
                    <a:pt x="3492" y="1"/>
                    <a:pt x="3082" y="68"/>
                    <a:pt x="2683" y="209"/>
                  </a:cubicBezTo>
                  <a:cubicBezTo>
                    <a:pt x="947" y="945"/>
                    <a:pt x="0" y="2892"/>
                    <a:pt x="737" y="4680"/>
                  </a:cubicBezTo>
                  <a:cubicBezTo>
                    <a:pt x="1268" y="6070"/>
                    <a:pt x="2593" y="6888"/>
                    <a:pt x="3996" y="6888"/>
                  </a:cubicBezTo>
                  <a:cubicBezTo>
                    <a:pt x="4399" y="6888"/>
                    <a:pt x="4809" y="6820"/>
                    <a:pt x="5208" y="6679"/>
                  </a:cubicBezTo>
                  <a:cubicBezTo>
                    <a:pt x="6944" y="5943"/>
                    <a:pt x="7838" y="3944"/>
                    <a:pt x="7155" y="2208"/>
                  </a:cubicBezTo>
                  <a:cubicBezTo>
                    <a:pt x="6623" y="819"/>
                    <a:pt x="5298" y="1"/>
                    <a:pt x="3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8" name="Google Shape;3248;p9"/>
            <p:cNvSpPr/>
            <p:nvPr/>
          </p:nvSpPr>
          <p:spPr>
            <a:xfrm>
              <a:off x="2703975" y="4703925"/>
              <a:ext cx="168350" cy="100600"/>
            </a:xfrm>
            <a:custGeom>
              <a:avLst/>
              <a:gdLst/>
              <a:ahLst/>
              <a:cxnLst/>
              <a:rect l="l" t="t" r="r" b="b"/>
              <a:pathLst>
                <a:path w="6734" h="4024" extrusionOk="0">
                  <a:moveTo>
                    <a:pt x="6471" y="0"/>
                  </a:moveTo>
                  <a:lnTo>
                    <a:pt x="6471" y="0"/>
                  </a:lnTo>
                  <a:cubicBezTo>
                    <a:pt x="4103" y="842"/>
                    <a:pt x="1736" y="1684"/>
                    <a:pt x="0" y="2630"/>
                  </a:cubicBezTo>
                  <a:cubicBezTo>
                    <a:pt x="723" y="3506"/>
                    <a:pt x="1805" y="4023"/>
                    <a:pt x="2925" y="4023"/>
                  </a:cubicBezTo>
                  <a:cubicBezTo>
                    <a:pt x="3353" y="4023"/>
                    <a:pt x="3787" y="3948"/>
                    <a:pt x="4209" y="3788"/>
                  </a:cubicBezTo>
                  <a:cubicBezTo>
                    <a:pt x="5787" y="3209"/>
                    <a:pt x="6734" y="1578"/>
                    <a:pt x="64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9" name="Google Shape;3249;p9"/>
            <p:cNvSpPr/>
            <p:nvPr/>
          </p:nvSpPr>
          <p:spPr>
            <a:xfrm>
              <a:off x="2945950" y="4613175"/>
              <a:ext cx="165725" cy="97925"/>
            </a:xfrm>
            <a:custGeom>
              <a:avLst/>
              <a:gdLst/>
              <a:ahLst/>
              <a:cxnLst/>
              <a:rect l="l" t="t" r="r" b="b"/>
              <a:pathLst>
                <a:path w="6629" h="3917" extrusionOk="0">
                  <a:moveTo>
                    <a:pt x="6524" y="0"/>
                  </a:moveTo>
                  <a:lnTo>
                    <a:pt x="6524" y="0"/>
                  </a:lnTo>
                  <a:cubicBezTo>
                    <a:pt x="4577" y="474"/>
                    <a:pt x="2368" y="1421"/>
                    <a:pt x="1" y="2420"/>
                  </a:cubicBezTo>
                  <a:cubicBezTo>
                    <a:pt x="651" y="3377"/>
                    <a:pt x="1747" y="3916"/>
                    <a:pt x="2904" y="3916"/>
                  </a:cubicBezTo>
                  <a:cubicBezTo>
                    <a:pt x="3337" y="3916"/>
                    <a:pt x="3779" y="3840"/>
                    <a:pt x="4209" y="3683"/>
                  </a:cubicBezTo>
                  <a:cubicBezTo>
                    <a:pt x="5735" y="3104"/>
                    <a:pt x="6629" y="1526"/>
                    <a:pt x="6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0" name="Google Shape;3250;p9"/>
            <p:cNvSpPr/>
            <p:nvPr/>
          </p:nvSpPr>
          <p:spPr>
            <a:xfrm>
              <a:off x="2840750" y="4831125"/>
              <a:ext cx="316950" cy="162000"/>
            </a:xfrm>
            <a:custGeom>
              <a:avLst/>
              <a:gdLst/>
              <a:ahLst/>
              <a:cxnLst/>
              <a:rect l="l" t="t" r="r" b="b"/>
              <a:pathLst>
                <a:path w="12678" h="6480" extrusionOk="0">
                  <a:moveTo>
                    <a:pt x="8155" y="0"/>
                  </a:moveTo>
                  <a:cubicBezTo>
                    <a:pt x="7135" y="0"/>
                    <a:pt x="6099" y="187"/>
                    <a:pt x="5103" y="594"/>
                  </a:cubicBezTo>
                  <a:cubicBezTo>
                    <a:pt x="2525" y="1593"/>
                    <a:pt x="737" y="3750"/>
                    <a:pt x="0" y="6222"/>
                  </a:cubicBezTo>
                  <a:cubicBezTo>
                    <a:pt x="930" y="6388"/>
                    <a:pt x="1877" y="6480"/>
                    <a:pt x="2820" y="6480"/>
                  </a:cubicBezTo>
                  <a:cubicBezTo>
                    <a:pt x="4278" y="6480"/>
                    <a:pt x="5729" y="6260"/>
                    <a:pt x="7102" y="5749"/>
                  </a:cubicBezTo>
                  <a:cubicBezTo>
                    <a:pt x="9259" y="4907"/>
                    <a:pt x="11152" y="3224"/>
                    <a:pt x="12678" y="1277"/>
                  </a:cubicBezTo>
                  <a:cubicBezTo>
                    <a:pt x="11355" y="471"/>
                    <a:pt x="9774" y="0"/>
                    <a:pt x="81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768012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52" name="Google Shape;3252;p10"/>
          <p:cNvGrpSpPr/>
          <p:nvPr/>
        </p:nvGrpSpPr>
        <p:grpSpPr>
          <a:xfrm>
            <a:off x="-351269" y="889414"/>
            <a:ext cx="10445629" cy="5028609"/>
            <a:chOff x="-308047" y="980825"/>
            <a:chExt cx="9160327" cy="5545438"/>
          </a:xfrm>
        </p:grpSpPr>
        <p:sp>
          <p:nvSpPr>
            <p:cNvPr id="3253" name="Google Shape;3253;p10"/>
            <p:cNvSpPr/>
            <p:nvPr/>
          </p:nvSpPr>
          <p:spPr>
            <a:xfrm flipH="1">
              <a:off x="-308047" y="5549800"/>
              <a:ext cx="2262118" cy="976463"/>
            </a:xfrm>
            <a:custGeom>
              <a:avLst/>
              <a:gdLst/>
              <a:ahLst/>
              <a:cxnLst/>
              <a:rect l="l" t="t" r="r" b="b"/>
              <a:pathLst>
                <a:path w="29249" h="12738" extrusionOk="0">
                  <a:moveTo>
                    <a:pt x="10913" y="0"/>
                  </a:moveTo>
                  <a:cubicBezTo>
                    <a:pt x="10819" y="0"/>
                    <a:pt x="10723" y="3"/>
                    <a:pt x="10626" y="7"/>
                  </a:cubicBezTo>
                  <a:cubicBezTo>
                    <a:pt x="9890" y="7"/>
                    <a:pt x="9153" y="217"/>
                    <a:pt x="8417" y="638"/>
                  </a:cubicBezTo>
                  <a:cubicBezTo>
                    <a:pt x="7680" y="901"/>
                    <a:pt x="7102" y="1322"/>
                    <a:pt x="6576" y="1953"/>
                  </a:cubicBezTo>
                  <a:cubicBezTo>
                    <a:pt x="5997" y="2532"/>
                    <a:pt x="5576" y="3269"/>
                    <a:pt x="5366" y="4058"/>
                  </a:cubicBezTo>
                  <a:cubicBezTo>
                    <a:pt x="5050" y="4847"/>
                    <a:pt x="4945" y="5636"/>
                    <a:pt x="4945" y="6477"/>
                  </a:cubicBezTo>
                  <a:cubicBezTo>
                    <a:pt x="4998" y="7003"/>
                    <a:pt x="5103" y="7530"/>
                    <a:pt x="5208" y="8056"/>
                  </a:cubicBezTo>
                  <a:lnTo>
                    <a:pt x="5208" y="8108"/>
                  </a:lnTo>
                  <a:cubicBezTo>
                    <a:pt x="4261" y="8161"/>
                    <a:pt x="3262" y="8529"/>
                    <a:pt x="2473" y="9055"/>
                  </a:cubicBezTo>
                  <a:cubicBezTo>
                    <a:pt x="1631" y="9634"/>
                    <a:pt x="1000" y="10370"/>
                    <a:pt x="526" y="11264"/>
                  </a:cubicBezTo>
                  <a:cubicBezTo>
                    <a:pt x="263" y="11738"/>
                    <a:pt x="105" y="12211"/>
                    <a:pt x="0" y="12737"/>
                  </a:cubicBezTo>
                  <a:lnTo>
                    <a:pt x="29248" y="12737"/>
                  </a:lnTo>
                  <a:lnTo>
                    <a:pt x="29248" y="12580"/>
                  </a:lnTo>
                  <a:cubicBezTo>
                    <a:pt x="29038" y="12317"/>
                    <a:pt x="28880" y="12106"/>
                    <a:pt x="28670" y="11948"/>
                  </a:cubicBezTo>
                  <a:cubicBezTo>
                    <a:pt x="28302" y="11580"/>
                    <a:pt x="27828" y="11264"/>
                    <a:pt x="27407" y="11001"/>
                  </a:cubicBezTo>
                  <a:cubicBezTo>
                    <a:pt x="26492" y="10520"/>
                    <a:pt x="25620" y="10258"/>
                    <a:pt x="24631" y="10258"/>
                  </a:cubicBezTo>
                  <a:cubicBezTo>
                    <a:pt x="24540" y="10258"/>
                    <a:pt x="24449" y="10261"/>
                    <a:pt x="24356" y="10265"/>
                  </a:cubicBezTo>
                  <a:cubicBezTo>
                    <a:pt x="23567" y="10265"/>
                    <a:pt x="22831" y="10475"/>
                    <a:pt x="22147" y="10896"/>
                  </a:cubicBezTo>
                  <a:cubicBezTo>
                    <a:pt x="22042" y="10949"/>
                    <a:pt x="21884" y="10949"/>
                    <a:pt x="21831" y="11001"/>
                  </a:cubicBezTo>
                  <a:cubicBezTo>
                    <a:pt x="21515" y="10212"/>
                    <a:pt x="21042" y="9581"/>
                    <a:pt x="20463" y="8950"/>
                  </a:cubicBezTo>
                  <a:cubicBezTo>
                    <a:pt x="20043" y="8634"/>
                    <a:pt x="19569" y="8319"/>
                    <a:pt x="19201" y="8056"/>
                  </a:cubicBezTo>
                  <a:cubicBezTo>
                    <a:pt x="18412" y="7582"/>
                    <a:pt x="17623" y="7372"/>
                    <a:pt x="16781" y="7319"/>
                  </a:cubicBezTo>
                  <a:cubicBezTo>
                    <a:pt x="16834" y="6846"/>
                    <a:pt x="16886" y="6425"/>
                    <a:pt x="16834" y="5951"/>
                  </a:cubicBezTo>
                  <a:cubicBezTo>
                    <a:pt x="16781" y="5425"/>
                    <a:pt x="16623" y="4899"/>
                    <a:pt x="16571" y="4373"/>
                  </a:cubicBezTo>
                  <a:cubicBezTo>
                    <a:pt x="16255" y="3321"/>
                    <a:pt x="15729" y="2479"/>
                    <a:pt x="14992" y="1690"/>
                  </a:cubicBezTo>
                  <a:cubicBezTo>
                    <a:pt x="14572" y="1322"/>
                    <a:pt x="14151" y="1007"/>
                    <a:pt x="13730" y="743"/>
                  </a:cubicBezTo>
                  <a:cubicBezTo>
                    <a:pt x="12814" y="262"/>
                    <a:pt x="11943" y="0"/>
                    <a:pt x="109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4" name="Google Shape;3254;p10"/>
            <p:cNvSpPr/>
            <p:nvPr/>
          </p:nvSpPr>
          <p:spPr>
            <a:xfrm>
              <a:off x="8474119" y="980825"/>
              <a:ext cx="378161" cy="192025"/>
            </a:xfrm>
            <a:custGeom>
              <a:avLst/>
              <a:gdLst/>
              <a:ahLst/>
              <a:cxnLst/>
              <a:rect l="l" t="t" r="r" b="b"/>
              <a:pathLst>
                <a:path w="14993" h="7681" extrusionOk="0">
                  <a:moveTo>
                    <a:pt x="6313" y="0"/>
                  </a:moveTo>
                  <a:cubicBezTo>
                    <a:pt x="5734" y="0"/>
                    <a:pt x="5208" y="105"/>
                    <a:pt x="4682" y="421"/>
                  </a:cubicBezTo>
                  <a:cubicBezTo>
                    <a:pt x="4156" y="631"/>
                    <a:pt x="3682" y="947"/>
                    <a:pt x="3314" y="1368"/>
                  </a:cubicBezTo>
                  <a:cubicBezTo>
                    <a:pt x="2841" y="1736"/>
                    <a:pt x="2578" y="2262"/>
                    <a:pt x="2420" y="2893"/>
                  </a:cubicBezTo>
                  <a:cubicBezTo>
                    <a:pt x="2157" y="3419"/>
                    <a:pt x="2052" y="3998"/>
                    <a:pt x="2104" y="4577"/>
                  </a:cubicBezTo>
                  <a:cubicBezTo>
                    <a:pt x="2104" y="4734"/>
                    <a:pt x="2157" y="4892"/>
                    <a:pt x="2157" y="5050"/>
                  </a:cubicBezTo>
                  <a:cubicBezTo>
                    <a:pt x="2104" y="5103"/>
                    <a:pt x="2052" y="5103"/>
                    <a:pt x="1894" y="5155"/>
                  </a:cubicBezTo>
                  <a:cubicBezTo>
                    <a:pt x="1526" y="5313"/>
                    <a:pt x="1105" y="5576"/>
                    <a:pt x="842" y="5892"/>
                  </a:cubicBezTo>
                  <a:cubicBezTo>
                    <a:pt x="526" y="6207"/>
                    <a:pt x="316" y="6628"/>
                    <a:pt x="211" y="6996"/>
                  </a:cubicBezTo>
                  <a:cubicBezTo>
                    <a:pt x="53" y="7207"/>
                    <a:pt x="0" y="7470"/>
                    <a:pt x="0" y="7680"/>
                  </a:cubicBezTo>
                  <a:lnTo>
                    <a:pt x="14993" y="7680"/>
                  </a:lnTo>
                  <a:lnTo>
                    <a:pt x="14993" y="7628"/>
                  </a:lnTo>
                  <a:cubicBezTo>
                    <a:pt x="14993" y="7417"/>
                    <a:pt x="14940" y="7259"/>
                    <a:pt x="14940" y="7102"/>
                  </a:cubicBezTo>
                  <a:cubicBezTo>
                    <a:pt x="14677" y="6365"/>
                    <a:pt x="14309" y="5681"/>
                    <a:pt x="13783" y="5155"/>
                  </a:cubicBezTo>
                  <a:cubicBezTo>
                    <a:pt x="13414" y="4997"/>
                    <a:pt x="13099" y="4734"/>
                    <a:pt x="12836" y="4524"/>
                  </a:cubicBezTo>
                  <a:cubicBezTo>
                    <a:pt x="12257" y="4208"/>
                    <a:pt x="11573" y="3998"/>
                    <a:pt x="10942" y="3998"/>
                  </a:cubicBezTo>
                  <a:cubicBezTo>
                    <a:pt x="10889" y="3682"/>
                    <a:pt x="10784" y="3314"/>
                    <a:pt x="10732" y="3051"/>
                  </a:cubicBezTo>
                  <a:cubicBezTo>
                    <a:pt x="10468" y="2367"/>
                    <a:pt x="10100" y="1683"/>
                    <a:pt x="9522" y="1157"/>
                  </a:cubicBezTo>
                  <a:cubicBezTo>
                    <a:pt x="9206" y="947"/>
                    <a:pt x="8943" y="684"/>
                    <a:pt x="8627" y="473"/>
                  </a:cubicBezTo>
                  <a:cubicBezTo>
                    <a:pt x="7891" y="105"/>
                    <a:pt x="7154" y="0"/>
                    <a:pt x="63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5" name="Google Shape;3255;p10"/>
            <p:cNvSpPr/>
            <p:nvPr/>
          </p:nvSpPr>
          <p:spPr>
            <a:xfrm>
              <a:off x="7352178" y="3183975"/>
              <a:ext cx="848747" cy="402790"/>
            </a:xfrm>
            <a:custGeom>
              <a:avLst/>
              <a:gdLst/>
              <a:ahLst/>
              <a:cxnLst/>
              <a:rect l="l" t="t" r="r" b="b"/>
              <a:pathLst>
                <a:path w="24725" h="10627" extrusionOk="0">
                  <a:moveTo>
                    <a:pt x="7312" y="0"/>
                  </a:moveTo>
                  <a:cubicBezTo>
                    <a:pt x="6681" y="0"/>
                    <a:pt x="6050" y="210"/>
                    <a:pt x="5471" y="473"/>
                  </a:cubicBezTo>
                  <a:cubicBezTo>
                    <a:pt x="4892" y="631"/>
                    <a:pt x="4366" y="1052"/>
                    <a:pt x="3893" y="1526"/>
                  </a:cubicBezTo>
                  <a:cubicBezTo>
                    <a:pt x="3420" y="1946"/>
                    <a:pt x="3104" y="2578"/>
                    <a:pt x="2894" y="3156"/>
                  </a:cubicBezTo>
                  <a:cubicBezTo>
                    <a:pt x="2630" y="3735"/>
                    <a:pt x="2525" y="4419"/>
                    <a:pt x="2578" y="5050"/>
                  </a:cubicBezTo>
                  <a:cubicBezTo>
                    <a:pt x="2630" y="5471"/>
                    <a:pt x="2736" y="5892"/>
                    <a:pt x="2788" y="6313"/>
                  </a:cubicBezTo>
                  <a:cubicBezTo>
                    <a:pt x="2999" y="6891"/>
                    <a:pt x="3262" y="7417"/>
                    <a:pt x="3630" y="7891"/>
                  </a:cubicBezTo>
                  <a:cubicBezTo>
                    <a:pt x="3157" y="7943"/>
                    <a:pt x="2736" y="8101"/>
                    <a:pt x="2262" y="8259"/>
                  </a:cubicBezTo>
                  <a:cubicBezTo>
                    <a:pt x="1736" y="8469"/>
                    <a:pt x="1263" y="8785"/>
                    <a:pt x="895" y="9258"/>
                  </a:cubicBezTo>
                  <a:cubicBezTo>
                    <a:pt x="474" y="9679"/>
                    <a:pt x="211" y="10100"/>
                    <a:pt x="0" y="10626"/>
                  </a:cubicBezTo>
                  <a:lnTo>
                    <a:pt x="24725" y="10626"/>
                  </a:lnTo>
                  <a:cubicBezTo>
                    <a:pt x="24462" y="10048"/>
                    <a:pt x="24093" y="9521"/>
                    <a:pt x="23620" y="9048"/>
                  </a:cubicBezTo>
                  <a:cubicBezTo>
                    <a:pt x="23304" y="8785"/>
                    <a:pt x="22883" y="8522"/>
                    <a:pt x="22568" y="8364"/>
                  </a:cubicBezTo>
                  <a:cubicBezTo>
                    <a:pt x="21779" y="7943"/>
                    <a:pt x="20937" y="7733"/>
                    <a:pt x="19990" y="7733"/>
                  </a:cubicBezTo>
                  <a:cubicBezTo>
                    <a:pt x="19622" y="7733"/>
                    <a:pt x="19201" y="7838"/>
                    <a:pt x="18885" y="7943"/>
                  </a:cubicBezTo>
                  <a:cubicBezTo>
                    <a:pt x="18833" y="7680"/>
                    <a:pt x="18833" y="7417"/>
                    <a:pt x="18780" y="7154"/>
                  </a:cubicBezTo>
                  <a:cubicBezTo>
                    <a:pt x="18517" y="6365"/>
                    <a:pt x="18096" y="5629"/>
                    <a:pt x="17465" y="5103"/>
                  </a:cubicBezTo>
                  <a:cubicBezTo>
                    <a:pt x="17097" y="4840"/>
                    <a:pt x="16781" y="4682"/>
                    <a:pt x="16466" y="4419"/>
                  </a:cubicBezTo>
                  <a:cubicBezTo>
                    <a:pt x="15677" y="3998"/>
                    <a:pt x="14887" y="3788"/>
                    <a:pt x="13941" y="3788"/>
                  </a:cubicBezTo>
                  <a:cubicBezTo>
                    <a:pt x="13362" y="3788"/>
                    <a:pt x="12888" y="3945"/>
                    <a:pt x="12362" y="4156"/>
                  </a:cubicBezTo>
                  <a:cubicBezTo>
                    <a:pt x="12310" y="3893"/>
                    <a:pt x="12310" y="3682"/>
                    <a:pt x="12257" y="3419"/>
                  </a:cubicBezTo>
                  <a:cubicBezTo>
                    <a:pt x="11994" y="2630"/>
                    <a:pt x="11521" y="1894"/>
                    <a:pt x="10942" y="1315"/>
                  </a:cubicBezTo>
                  <a:cubicBezTo>
                    <a:pt x="10626" y="1052"/>
                    <a:pt x="10258" y="789"/>
                    <a:pt x="9890" y="579"/>
                  </a:cubicBezTo>
                  <a:cubicBezTo>
                    <a:pt x="9101" y="210"/>
                    <a:pt x="8259" y="0"/>
                    <a:pt x="7312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56" name="Google Shape;3256;p10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3257" name="Google Shape;3257;p10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3258" name="Google Shape;3258;p10"/>
            <p:cNvGrpSpPr/>
            <p:nvPr/>
          </p:nvGrpSpPr>
          <p:grpSpPr>
            <a:xfrm rot="10800000" flipH="1">
              <a:off x="541072" y="7200946"/>
              <a:ext cx="9609875" cy="285829"/>
              <a:chOff x="471460" y="61396"/>
              <a:chExt cx="9609875" cy="285829"/>
            </a:xfrm>
          </p:grpSpPr>
          <p:grpSp>
            <p:nvGrpSpPr>
              <p:cNvPr id="3259" name="Google Shape;3259;p10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3260" name="Google Shape;3260;p10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261" name="Google Shape;3261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262" name="Google Shape;3262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63" name="Google Shape;3263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64" name="Google Shape;3264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265" name="Google Shape;3265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266" name="Google Shape;3266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67" name="Google Shape;3267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68" name="Google Shape;3268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269" name="Google Shape;3269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270" name="Google Shape;3270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71" name="Google Shape;3271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72" name="Google Shape;3272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273" name="Google Shape;3273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274" name="Google Shape;3274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75" name="Google Shape;3275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76" name="Google Shape;3276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277" name="Google Shape;3277;p10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3278" name="Google Shape;3278;p10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3279" name="Google Shape;3279;p10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280" name="Google Shape;3280;p10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281" name="Google Shape;3281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282" name="Google Shape;3282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283" name="Google Shape;3283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284" name="Google Shape;3284;p10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285" name="Google Shape;3285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286" name="Google Shape;3286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287" name="Google Shape;3287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288" name="Google Shape;3288;p10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289" name="Google Shape;3289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290" name="Google Shape;3290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291" name="Google Shape;3291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292" name="Google Shape;3292;p10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293" name="Google Shape;3293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294" name="Google Shape;3294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295" name="Google Shape;3295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3296" name="Google Shape;3296;p10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297" name="Google Shape;3297;p10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298" name="Google Shape;3298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299" name="Google Shape;3299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00" name="Google Shape;3300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301" name="Google Shape;3301;p10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02" name="Google Shape;3302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03" name="Google Shape;3303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04" name="Google Shape;3304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305" name="Google Shape;3305;p10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06" name="Google Shape;3306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07" name="Google Shape;3307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08" name="Google Shape;3308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309" name="Google Shape;3309;p10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10" name="Google Shape;3310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11" name="Google Shape;3311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12" name="Google Shape;3312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313" name="Google Shape;3313;p10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3314" name="Google Shape;3314;p10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315" name="Google Shape;3315;p10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16" name="Google Shape;3316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17" name="Google Shape;3317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18" name="Google Shape;3318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319" name="Google Shape;3319;p10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20" name="Google Shape;3320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21" name="Google Shape;3321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22" name="Google Shape;3322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323" name="Google Shape;3323;p10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24" name="Google Shape;3324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25" name="Google Shape;3325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26" name="Google Shape;3326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327" name="Google Shape;3327;p10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28" name="Google Shape;3328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29" name="Google Shape;3329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30" name="Google Shape;3330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3331" name="Google Shape;3331;p10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332" name="Google Shape;3332;p10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33" name="Google Shape;3333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34" name="Google Shape;3334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35" name="Google Shape;3335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336" name="Google Shape;3336;p10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37" name="Google Shape;3337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38" name="Google Shape;3338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39" name="Google Shape;3339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340" name="Google Shape;3340;p10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41" name="Google Shape;3341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42" name="Google Shape;3342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43" name="Google Shape;3343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344" name="Google Shape;3344;p10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45" name="Google Shape;3345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46" name="Google Shape;3346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47" name="Google Shape;3347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348" name="Google Shape;3348;p10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349" name="Google Shape;3349;p10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350" name="Google Shape;3350;p10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51" name="Google Shape;3351;p10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52" name="Google Shape;3352;p10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353" name="Google Shape;3353;p10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354" name="Google Shape;3354;p10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55" name="Google Shape;3355;p10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56" name="Google Shape;3356;p10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357" name="Google Shape;3357;p10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358" name="Google Shape;3358;p10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59" name="Google Shape;3359;p10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60" name="Google Shape;3360;p10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361" name="Google Shape;3361;p10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362" name="Google Shape;3362;p10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63" name="Google Shape;3363;p10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64" name="Google Shape;3364;p10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3365" name="Google Shape;3365;p10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3366" name="Google Shape;3366;p10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367" name="Google Shape;3367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368" name="Google Shape;3368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369" name="Google Shape;3369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370" name="Google Shape;3370;p10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371" name="Google Shape;3371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372" name="Google Shape;3372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373" name="Google Shape;3373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3374" name="Google Shape;3374;p10"/>
            <p:cNvGrpSpPr/>
            <p:nvPr/>
          </p:nvGrpSpPr>
          <p:grpSpPr>
            <a:xfrm>
              <a:off x="471460" y="61396"/>
              <a:ext cx="9609875" cy="285829"/>
              <a:chOff x="471460" y="61396"/>
              <a:chExt cx="9609875" cy="285829"/>
            </a:xfrm>
          </p:grpSpPr>
          <p:grpSp>
            <p:nvGrpSpPr>
              <p:cNvPr id="3375" name="Google Shape;3375;p10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3376" name="Google Shape;3376;p10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377" name="Google Shape;3377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378" name="Google Shape;3378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379" name="Google Shape;3379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380" name="Google Shape;3380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381" name="Google Shape;3381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382" name="Google Shape;3382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383" name="Google Shape;3383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384" name="Google Shape;3384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385" name="Google Shape;3385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386" name="Google Shape;3386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387" name="Google Shape;3387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388" name="Google Shape;3388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389" name="Google Shape;3389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390" name="Google Shape;3390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391" name="Google Shape;3391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392" name="Google Shape;3392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393" name="Google Shape;3393;p10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3394" name="Google Shape;3394;p10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3395" name="Google Shape;3395;p10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396" name="Google Shape;3396;p10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97" name="Google Shape;3397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98" name="Google Shape;3398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99" name="Google Shape;3399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00" name="Google Shape;3400;p10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01" name="Google Shape;3401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02" name="Google Shape;3402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03" name="Google Shape;3403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04" name="Google Shape;3404;p10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05" name="Google Shape;3405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06" name="Google Shape;3406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07" name="Google Shape;3407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08" name="Google Shape;3408;p10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09" name="Google Shape;3409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10" name="Google Shape;3410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11" name="Google Shape;3411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3412" name="Google Shape;3412;p10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413" name="Google Shape;3413;p10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14" name="Google Shape;3414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15" name="Google Shape;3415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16" name="Google Shape;3416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17" name="Google Shape;3417;p10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18" name="Google Shape;3418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19" name="Google Shape;3419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20" name="Google Shape;3420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21" name="Google Shape;3421;p10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22" name="Google Shape;3422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23" name="Google Shape;3423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24" name="Google Shape;3424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25" name="Google Shape;3425;p10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26" name="Google Shape;3426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27" name="Google Shape;3427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28" name="Google Shape;3428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429" name="Google Shape;3429;p10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3430" name="Google Shape;3430;p10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431" name="Google Shape;3431;p10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32" name="Google Shape;3432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33" name="Google Shape;3433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34" name="Google Shape;3434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35" name="Google Shape;3435;p10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36" name="Google Shape;3436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37" name="Google Shape;3437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38" name="Google Shape;3438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39" name="Google Shape;3439;p10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40" name="Google Shape;3440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41" name="Google Shape;3441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42" name="Google Shape;3442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43" name="Google Shape;3443;p10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44" name="Google Shape;3444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45" name="Google Shape;3445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46" name="Google Shape;3446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3447" name="Google Shape;3447;p10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448" name="Google Shape;3448;p10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49" name="Google Shape;3449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50" name="Google Shape;3450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51" name="Google Shape;3451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52" name="Google Shape;3452;p10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53" name="Google Shape;3453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54" name="Google Shape;3454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55" name="Google Shape;3455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56" name="Google Shape;3456;p10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57" name="Google Shape;3457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58" name="Google Shape;3458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59" name="Google Shape;3459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60" name="Google Shape;3460;p10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61" name="Google Shape;3461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62" name="Google Shape;3462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63" name="Google Shape;3463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464" name="Google Shape;3464;p10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465" name="Google Shape;3465;p10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466" name="Google Shape;3466;p10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67" name="Google Shape;3467;p10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68" name="Google Shape;3468;p10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469" name="Google Shape;3469;p10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470" name="Google Shape;3470;p10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71" name="Google Shape;3471;p10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72" name="Google Shape;3472;p10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473" name="Google Shape;3473;p10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474" name="Google Shape;3474;p10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75" name="Google Shape;3475;p10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76" name="Google Shape;3476;p10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477" name="Google Shape;3477;p10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478" name="Google Shape;3478;p10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79" name="Google Shape;3479;p10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80" name="Google Shape;3480;p10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3481" name="Google Shape;3481;p10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3482" name="Google Shape;3482;p10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483" name="Google Shape;3483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84" name="Google Shape;3484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85" name="Google Shape;3485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486" name="Google Shape;3486;p10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487" name="Google Shape;3487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88" name="Google Shape;3488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89" name="Google Shape;3489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3490" name="Google Shape;3490;p10"/>
            <p:cNvGrpSpPr/>
            <p:nvPr/>
          </p:nvGrpSpPr>
          <p:grpSpPr>
            <a:xfrm>
              <a:off x="73845" y="98713"/>
              <a:ext cx="285829" cy="7341550"/>
              <a:chOff x="73845" y="36500"/>
              <a:chExt cx="285829" cy="7341550"/>
            </a:xfrm>
          </p:grpSpPr>
          <p:grpSp>
            <p:nvGrpSpPr>
              <p:cNvPr id="3491" name="Google Shape;3491;p10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3492" name="Google Shape;3492;p10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493" name="Google Shape;3493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494" name="Google Shape;3494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495" name="Google Shape;3495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496" name="Google Shape;3496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497" name="Google Shape;3497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498" name="Google Shape;3498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499" name="Google Shape;3499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00" name="Google Shape;3500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01" name="Google Shape;3501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02" name="Google Shape;3502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03" name="Google Shape;3503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04" name="Google Shape;3504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05" name="Google Shape;3505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06" name="Google Shape;3506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07" name="Google Shape;3507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08" name="Google Shape;3508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509" name="Google Shape;3509;p10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510" name="Google Shape;3510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11" name="Google Shape;3511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12" name="Google Shape;3512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13" name="Google Shape;3513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14" name="Google Shape;3514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15" name="Google Shape;3515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16" name="Google Shape;3516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17" name="Google Shape;3517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18" name="Google Shape;3518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19" name="Google Shape;3519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20" name="Google Shape;3520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21" name="Google Shape;3521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22" name="Google Shape;3522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23" name="Google Shape;3523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24" name="Google Shape;3524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25" name="Google Shape;3525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526" name="Google Shape;3526;p10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3527" name="Google Shape;3527;p10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528" name="Google Shape;3528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29" name="Google Shape;3529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30" name="Google Shape;3530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31" name="Google Shape;3531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32" name="Google Shape;3532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33" name="Google Shape;3533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34" name="Google Shape;3534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35" name="Google Shape;3535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36" name="Google Shape;3536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37" name="Google Shape;3537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38" name="Google Shape;3538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39" name="Google Shape;3539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40" name="Google Shape;3540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41" name="Google Shape;3541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42" name="Google Shape;3542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43" name="Google Shape;3543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544" name="Google Shape;3544;p10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545" name="Google Shape;3545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46" name="Google Shape;3546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47" name="Google Shape;3547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48" name="Google Shape;3548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49" name="Google Shape;3549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50" name="Google Shape;3550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51" name="Google Shape;3551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52" name="Google Shape;3552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53" name="Google Shape;3553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54" name="Google Shape;3554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55" name="Google Shape;3555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56" name="Google Shape;3556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57" name="Google Shape;3557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58" name="Google Shape;3558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59" name="Google Shape;3559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60" name="Google Shape;3560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561" name="Google Shape;3561;p10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3562" name="Google Shape;3562;p10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563" name="Google Shape;3563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64" name="Google Shape;3564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65" name="Google Shape;3565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566" name="Google Shape;3566;p10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567" name="Google Shape;3567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68" name="Google Shape;3568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69" name="Google Shape;3569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570" name="Google Shape;3570;p10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571" name="Google Shape;3571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72" name="Google Shape;3572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73" name="Google Shape;3573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574" name="Google Shape;3574;p10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575" name="Google Shape;3575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76" name="Google Shape;3576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77" name="Google Shape;3577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3578" name="Google Shape;3578;p10"/>
            <p:cNvGrpSpPr/>
            <p:nvPr/>
          </p:nvGrpSpPr>
          <p:grpSpPr>
            <a:xfrm>
              <a:off x="10332320" y="145213"/>
              <a:ext cx="285829" cy="7341550"/>
              <a:chOff x="73845" y="36500"/>
              <a:chExt cx="285829" cy="7341550"/>
            </a:xfrm>
          </p:grpSpPr>
          <p:grpSp>
            <p:nvGrpSpPr>
              <p:cNvPr id="3579" name="Google Shape;3579;p10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3580" name="Google Shape;3580;p10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581" name="Google Shape;3581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82" name="Google Shape;3582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83" name="Google Shape;3583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84" name="Google Shape;3584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85" name="Google Shape;3585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86" name="Google Shape;3586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87" name="Google Shape;3587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88" name="Google Shape;3588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89" name="Google Shape;3589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90" name="Google Shape;3590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91" name="Google Shape;3591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92" name="Google Shape;3592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93" name="Google Shape;3593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94" name="Google Shape;3594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95" name="Google Shape;3595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96" name="Google Shape;3596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597" name="Google Shape;3597;p10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598" name="Google Shape;3598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99" name="Google Shape;3599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00" name="Google Shape;3600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01" name="Google Shape;3601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02" name="Google Shape;3602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03" name="Google Shape;3603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04" name="Google Shape;3604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05" name="Google Shape;3605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06" name="Google Shape;3606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07" name="Google Shape;3607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08" name="Google Shape;3608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09" name="Google Shape;3609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10" name="Google Shape;3610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11" name="Google Shape;3611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12" name="Google Shape;3612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13" name="Google Shape;3613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614" name="Google Shape;3614;p10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3615" name="Google Shape;3615;p10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616" name="Google Shape;3616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17" name="Google Shape;3617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18" name="Google Shape;3618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19" name="Google Shape;3619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20" name="Google Shape;3620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21" name="Google Shape;3621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22" name="Google Shape;3622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23" name="Google Shape;3623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24" name="Google Shape;3624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25" name="Google Shape;3625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26" name="Google Shape;3626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27" name="Google Shape;3627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28" name="Google Shape;3628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29" name="Google Shape;3629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30" name="Google Shape;3630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31" name="Google Shape;3631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632" name="Google Shape;3632;p10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633" name="Google Shape;3633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34" name="Google Shape;3634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35" name="Google Shape;3635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36" name="Google Shape;3636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37" name="Google Shape;3637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38" name="Google Shape;3638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39" name="Google Shape;3639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40" name="Google Shape;3640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41" name="Google Shape;3641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42" name="Google Shape;3642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43" name="Google Shape;3643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44" name="Google Shape;3644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45" name="Google Shape;3645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46" name="Google Shape;3646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47" name="Google Shape;3647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48" name="Google Shape;3648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649" name="Google Shape;3649;p10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3650" name="Google Shape;3650;p10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651" name="Google Shape;3651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52" name="Google Shape;3652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53" name="Google Shape;3653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654" name="Google Shape;3654;p10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655" name="Google Shape;3655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56" name="Google Shape;3656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57" name="Google Shape;3657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658" name="Google Shape;3658;p10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659" name="Google Shape;3659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60" name="Google Shape;3660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61" name="Google Shape;3661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662" name="Google Shape;3662;p10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663" name="Google Shape;3663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64" name="Google Shape;3664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65" name="Google Shape;3665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sp>
        <p:nvSpPr>
          <p:cNvPr id="3666" name="Google Shape;3666;p10"/>
          <p:cNvSpPr txBox="1">
            <a:spLocks noGrp="1"/>
          </p:cNvSpPr>
          <p:nvPr>
            <p:ph type="title"/>
          </p:nvPr>
        </p:nvSpPr>
        <p:spPr>
          <a:xfrm>
            <a:off x="960017" y="3046899"/>
            <a:ext cx="10272042" cy="763617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9383424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8" name="Google Shape;3668;p11"/>
          <p:cNvSpPr txBox="1">
            <a:spLocks noGrp="1"/>
          </p:cNvSpPr>
          <p:nvPr>
            <p:ph type="title" hasCustomPrompt="1"/>
          </p:nvPr>
        </p:nvSpPr>
        <p:spPr>
          <a:xfrm>
            <a:off x="1712031" y="2077761"/>
            <a:ext cx="8768199" cy="2014730"/>
          </a:xfrm>
          <a:prstGeom prst="rect">
            <a:avLst/>
          </a:prstGeom>
        </p:spPr>
        <p:txBody>
          <a:bodyPr spcFirstLastPara="1" wrap="square" lIns="114525" tIns="114525" rIns="114525" bIns="1145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3669" name="Google Shape;3669;p11"/>
          <p:cNvSpPr txBox="1">
            <a:spLocks noGrp="1"/>
          </p:cNvSpPr>
          <p:nvPr>
            <p:ph type="subTitle" idx="1"/>
          </p:nvPr>
        </p:nvSpPr>
        <p:spPr>
          <a:xfrm>
            <a:off x="1712031" y="4092428"/>
            <a:ext cx="8768199" cy="951053"/>
          </a:xfrm>
          <a:prstGeom prst="rect">
            <a:avLst/>
          </a:prstGeom>
        </p:spPr>
        <p:txBody>
          <a:bodyPr spcFirstLastPara="1" wrap="square" lIns="114525" tIns="114525" rIns="114525" bIns="1145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670" name="Google Shape;3670;p11"/>
          <p:cNvSpPr/>
          <p:nvPr/>
        </p:nvSpPr>
        <p:spPr>
          <a:xfrm>
            <a:off x="10419658" y="5583754"/>
            <a:ext cx="1734930" cy="700623"/>
          </a:xfrm>
          <a:custGeom>
            <a:avLst/>
            <a:gdLst/>
            <a:ahLst/>
            <a:cxnLst/>
            <a:rect l="l" t="t" r="r" b="b"/>
            <a:pathLst>
              <a:path w="14993" h="7681" extrusionOk="0">
                <a:moveTo>
                  <a:pt x="6313" y="0"/>
                </a:moveTo>
                <a:cubicBezTo>
                  <a:pt x="5734" y="0"/>
                  <a:pt x="5208" y="105"/>
                  <a:pt x="4682" y="421"/>
                </a:cubicBezTo>
                <a:cubicBezTo>
                  <a:pt x="4156" y="631"/>
                  <a:pt x="3682" y="947"/>
                  <a:pt x="3314" y="1368"/>
                </a:cubicBezTo>
                <a:cubicBezTo>
                  <a:pt x="2841" y="1736"/>
                  <a:pt x="2578" y="2262"/>
                  <a:pt x="2420" y="2893"/>
                </a:cubicBezTo>
                <a:cubicBezTo>
                  <a:pt x="2157" y="3419"/>
                  <a:pt x="2052" y="3998"/>
                  <a:pt x="2104" y="4577"/>
                </a:cubicBezTo>
                <a:cubicBezTo>
                  <a:pt x="2104" y="4734"/>
                  <a:pt x="2157" y="4892"/>
                  <a:pt x="2157" y="5050"/>
                </a:cubicBezTo>
                <a:cubicBezTo>
                  <a:pt x="2104" y="5103"/>
                  <a:pt x="2052" y="5103"/>
                  <a:pt x="1894" y="5155"/>
                </a:cubicBezTo>
                <a:cubicBezTo>
                  <a:pt x="1526" y="5313"/>
                  <a:pt x="1105" y="5576"/>
                  <a:pt x="842" y="5892"/>
                </a:cubicBezTo>
                <a:cubicBezTo>
                  <a:pt x="526" y="6207"/>
                  <a:pt x="316" y="6628"/>
                  <a:pt x="211" y="6996"/>
                </a:cubicBezTo>
                <a:cubicBezTo>
                  <a:pt x="53" y="7207"/>
                  <a:pt x="0" y="7470"/>
                  <a:pt x="0" y="7680"/>
                </a:cubicBezTo>
                <a:lnTo>
                  <a:pt x="14993" y="7680"/>
                </a:lnTo>
                <a:lnTo>
                  <a:pt x="14993" y="7628"/>
                </a:lnTo>
                <a:cubicBezTo>
                  <a:pt x="14993" y="7417"/>
                  <a:pt x="14940" y="7259"/>
                  <a:pt x="14940" y="7102"/>
                </a:cubicBezTo>
                <a:cubicBezTo>
                  <a:pt x="14677" y="6365"/>
                  <a:pt x="14309" y="5681"/>
                  <a:pt x="13783" y="5155"/>
                </a:cubicBezTo>
                <a:cubicBezTo>
                  <a:pt x="13414" y="4997"/>
                  <a:pt x="13099" y="4734"/>
                  <a:pt x="12836" y="4524"/>
                </a:cubicBezTo>
                <a:cubicBezTo>
                  <a:pt x="12257" y="4208"/>
                  <a:pt x="11573" y="3998"/>
                  <a:pt x="10942" y="3998"/>
                </a:cubicBezTo>
                <a:cubicBezTo>
                  <a:pt x="10889" y="3682"/>
                  <a:pt x="10784" y="3314"/>
                  <a:pt x="10732" y="3051"/>
                </a:cubicBezTo>
                <a:cubicBezTo>
                  <a:pt x="10468" y="2367"/>
                  <a:pt x="10100" y="1683"/>
                  <a:pt x="9522" y="1157"/>
                </a:cubicBezTo>
                <a:cubicBezTo>
                  <a:pt x="9206" y="947"/>
                  <a:pt x="8943" y="684"/>
                  <a:pt x="8627" y="473"/>
                </a:cubicBezTo>
                <a:cubicBezTo>
                  <a:pt x="7891" y="105"/>
                  <a:pt x="7154" y="0"/>
                  <a:pt x="6313" y="0"/>
                </a:cubicBezTo>
                <a:close/>
              </a:path>
            </a:pathLst>
          </a:custGeom>
          <a:solidFill>
            <a:srgbClr val="7BB8EF">
              <a:alpha val="34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71" name="Google Shape;3671;p11"/>
          <p:cNvSpPr/>
          <p:nvPr/>
        </p:nvSpPr>
        <p:spPr>
          <a:xfrm>
            <a:off x="7756403" y="3762272"/>
            <a:ext cx="2579520" cy="885458"/>
          </a:xfrm>
          <a:custGeom>
            <a:avLst/>
            <a:gdLst/>
            <a:ahLst/>
            <a:cxnLst/>
            <a:rect l="l" t="t" r="r" b="b"/>
            <a:pathLst>
              <a:path w="29249" h="12738" extrusionOk="0">
                <a:moveTo>
                  <a:pt x="10913" y="0"/>
                </a:moveTo>
                <a:cubicBezTo>
                  <a:pt x="10819" y="0"/>
                  <a:pt x="10723" y="3"/>
                  <a:pt x="10626" y="7"/>
                </a:cubicBezTo>
                <a:cubicBezTo>
                  <a:pt x="9890" y="7"/>
                  <a:pt x="9153" y="217"/>
                  <a:pt x="8417" y="638"/>
                </a:cubicBezTo>
                <a:cubicBezTo>
                  <a:pt x="7680" y="901"/>
                  <a:pt x="7102" y="1322"/>
                  <a:pt x="6576" y="1953"/>
                </a:cubicBezTo>
                <a:cubicBezTo>
                  <a:pt x="5997" y="2532"/>
                  <a:pt x="5576" y="3269"/>
                  <a:pt x="5366" y="4058"/>
                </a:cubicBezTo>
                <a:cubicBezTo>
                  <a:pt x="5050" y="4847"/>
                  <a:pt x="4945" y="5636"/>
                  <a:pt x="4945" y="6477"/>
                </a:cubicBezTo>
                <a:cubicBezTo>
                  <a:pt x="4998" y="7003"/>
                  <a:pt x="5103" y="7530"/>
                  <a:pt x="5208" y="8056"/>
                </a:cubicBezTo>
                <a:lnTo>
                  <a:pt x="5208" y="8108"/>
                </a:lnTo>
                <a:cubicBezTo>
                  <a:pt x="4261" y="8161"/>
                  <a:pt x="3262" y="8529"/>
                  <a:pt x="2473" y="9055"/>
                </a:cubicBezTo>
                <a:cubicBezTo>
                  <a:pt x="1631" y="9634"/>
                  <a:pt x="1000" y="10370"/>
                  <a:pt x="526" y="11264"/>
                </a:cubicBezTo>
                <a:cubicBezTo>
                  <a:pt x="263" y="11738"/>
                  <a:pt x="105" y="12211"/>
                  <a:pt x="0" y="12737"/>
                </a:cubicBezTo>
                <a:lnTo>
                  <a:pt x="29248" y="12737"/>
                </a:lnTo>
                <a:lnTo>
                  <a:pt x="29248" y="12580"/>
                </a:lnTo>
                <a:cubicBezTo>
                  <a:pt x="29038" y="12317"/>
                  <a:pt x="28880" y="12106"/>
                  <a:pt x="28670" y="11948"/>
                </a:cubicBezTo>
                <a:cubicBezTo>
                  <a:pt x="28302" y="11580"/>
                  <a:pt x="27828" y="11264"/>
                  <a:pt x="27407" y="11001"/>
                </a:cubicBezTo>
                <a:cubicBezTo>
                  <a:pt x="26492" y="10520"/>
                  <a:pt x="25620" y="10258"/>
                  <a:pt x="24631" y="10258"/>
                </a:cubicBezTo>
                <a:cubicBezTo>
                  <a:pt x="24540" y="10258"/>
                  <a:pt x="24449" y="10261"/>
                  <a:pt x="24356" y="10265"/>
                </a:cubicBezTo>
                <a:cubicBezTo>
                  <a:pt x="23567" y="10265"/>
                  <a:pt x="22831" y="10475"/>
                  <a:pt x="22147" y="10896"/>
                </a:cubicBezTo>
                <a:cubicBezTo>
                  <a:pt x="22042" y="10949"/>
                  <a:pt x="21884" y="10949"/>
                  <a:pt x="21831" y="11001"/>
                </a:cubicBezTo>
                <a:cubicBezTo>
                  <a:pt x="21515" y="10212"/>
                  <a:pt x="21042" y="9581"/>
                  <a:pt x="20463" y="8950"/>
                </a:cubicBezTo>
                <a:cubicBezTo>
                  <a:pt x="20043" y="8634"/>
                  <a:pt x="19569" y="8319"/>
                  <a:pt x="19201" y="8056"/>
                </a:cubicBezTo>
                <a:cubicBezTo>
                  <a:pt x="18412" y="7582"/>
                  <a:pt x="17623" y="7372"/>
                  <a:pt x="16781" y="7319"/>
                </a:cubicBezTo>
                <a:cubicBezTo>
                  <a:pt x="16834" y="6846"/>
                  <a:pt x="16886" y="6425"/>
                  <a:pt x="16834" y="5951"/>
                </a:cubicBezTo>
                <a:cubicBezTo>
                  <a:pt x="16781" y="5425"/>
                  <a:pt x="16623" y="4899"/>
                  <a:pt x="16571" y="4373"/>
                </a:cubicBezTo>
                <a:cubicBezTo>
                  <a:pt x="16255" y="3321"/>
                  <a:pt x="15729" y="2479"/>
                  <a:pt x="14992" y="1690"/>
                </a:cubicBezTo>
                <a:cubicBezTo>
                  <a:pt x="14572" y="1322"/>
                  <a:pt x="14151" y="1007"/>
                  <a:pt x="13730" y="743"/>
                </a:cubicBezTo>
                <a:cubicBezTo>
                  <a:pt x="12814" y="262"/>
                  <a:pt x="11943" y="0"/>
                  <a:pt x="10913" y="0"/>
                </a:cubicBezTo>
                <a:close/>
              </a:path>
            </a:pathLst>
          </a:custGeom>
          <a:solidFill>
            <a:srgbClr val="7BB8EF">
              <a:alpha val="34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72" name="Google Shape;3672;p11"/>
          <p:cNvSpPr/>
          <p:nvPr/>
        </p:nvSpPr>
        <p:spPr>
          <a:xfrm>
            <a:off x="9105982" y="2108325"/>
            <a:ext cx="431222" cy="174128"/>
          </a:xfrm>
          <a:custGeom>
            <a:avLst/>
            <a:gdLst/>
            <a:ahLst/>
            <a:cxnLst/>
            <a:rect l="l" t="t" r="r" b="b"/>
            <a:pathLst>
              <a:path w="14993" h="7681" extrusionOk="0">
                <a:moveTo>
                  <a:pt x="6313" y="0"/>
                </a:moveTo>
                <a:cubicBezTo>
                  <a:pt x="5734" y="0"/>
                  <a:pt x="5208" y="105"/>
                  <a:pt x="4682" y="421"/>
                </a:cubicBezTo>
                <a:cubicBezTo>
                  <a:pt x="4156" y="631"/>
                  <a:pt x="3682" y="947"/>
                  <a:pt x="3314" y="1368"/>
                </a:cubicBezTo>
                <a:cubicBezTo>
                  <a:pt x="2841" y="1736"/>
                  <a:pt x="2578" y="2262"/>
                  <a:pt x="2420" y="2893"/>
                </a:cubicBezTo>
                <a:cubicBezTo>
                  <a:pt x="2157" y="3419"/>
                  <a:pt x="2052" y="3998"/>
                  <a:pt x="2104" y="4577"/>
                </a:cubicBezTo>
                <a:cubicBezTo>
                  <a:pt x="2104" y="4734"/>
                  <a:pt x="2157" y="4892"/>
                  <a:pt x="2157" y="5050"/>
                </a:cubicBezTo>
                <a:cubicBezTo>
                  <a:pt x="2104" y="5103"/>
                  <a:pt x="2052" y="5103"/>
                  <a:pt x="1894" y="5155"/>
                </a:cubicBezTo>
                <a:cubicBezTo>
                  <a:pt x="1526" y="5313"/>
                  <a:pt x="1105" y="5576"/>
                  <a:pt x="842" y="5892"/>
                </a:cubicBezTo>
                <a:cubicBezTo>
                  <a:pt x="526" y="6207"/>
                  <a:pt x="316" y="6628"/>
                  <a:pt x="211" y="6996"/>
                </a:cubicBezTo>
                <a:cubicBezTo>
                  <a:pt x="53" y="7207"/>
                  <a:pt x="0" y="7470"/>
                  <a:pt x="0" y="7680"/>
                </a:cubicBezTo>
                <a:lnTo>
                  <a:pt x="14993" y="7680"/>
                </a:lnTo>
                <a:lnTo>
                  <a:pt x="14993" y="7628"/>
                </a:lnTo>
                <a:cubicBezTo>
                  <a:pt x="14993" y="7417"/>
                  <a:pt x="14940" y="7259"/>
                  <a:pt x="14940" y="7102"/>
                </a:cubicBezTo>
                <a:cubicBezTo>
                  <a:pt x="14677" y="6365"/>
                  <a:pt x="14309" y="5681"/>
                  <a:pt x="13783" y="5155"/>
                </a:cubicBezTo>
                <a:cubicBezTo>
                  <a:pt x="13414" y="4997"/>
                  <a:pt x="13099" y="4734"/>
                  <a:pt x="12836" y="4524"/>
                </a:cubicBezTo>
                <a:cubicBezTo>
                  <a:pt x="12257" y="4208"/>
                  <a:pt x="11573" y="3998"/>
                  <a:pt x="10942" y="3998"/>
                </a:cubicBezTo>
                <a:cubicBezTo>
                  <a:pt x="10889" y="3682"/>
                  <a:pt x="10784" y="3314"/>
                  <a:pt x="10732" y="3051"/>
                </a:cubicBezTo>
                <a:cubicBezTo>
                  <a:pt x="10468" y="2367"/>
                  <a:pt x="10100" y="1683"/>
                  <a:pt x="9522" y="1157"/>
                </a:cubicBezTo>
                <a:cubicBezTo>
                  <a:pt x="9206" y="947"/>
                  <a:pt x="8943" y="684"/>
                  <a:pt x="8627" y="473"/>
                </a:cubicBezTo>
                <a:cubicBezTo>
                  <a:pt x="7891" y="105"/>
                  <a:pt x="7154" y="0"/>
                  <a:pt x="6313" y="0"/>
                </a:cubicBezTo>
                <a:close/>
              </a:path>
            </a:pathLst>
          </a:custGeom>
          <a:solidFill>
            <a:srgbClr val="7BB8EF">
              <a:alpha val="34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73" name="Google Shape;3673;p11"/>
          <p:cNvSpPr/>
          <p:nvPr/>
        </p:nvSpPr>
        <p:spPr>
          <a:xfrm>
            <a:off x="1784107" y="2061669"/>
            <a:ext cx="967836" cy="365250"/>
          </a:xfrm>
          <a:custGeom>
            <a:avLst/>
            <a:gdLst/>
            <a:ahLst/>
            <a:cxnLst/>
            <a:rect l="l" t="t" r="r" b="b"/>
            <a:pathLst>
              <a:path w="24725" h="10627" extrusionOk="0">
                <a:moveTo>
                  <a:pt x="7312" y="0"/>
                </a:moveTo>
                <a:cubicBezTo>
                  <a:pt x="6681" y="0"/>
                  <a:pt x="6050" y="210"/>
                  <a:pt x="5471" y="473"/>
                </a:cubicBezTo>
                <a:cubicBezTo>
                  <a:pt x="4892" y="631"/>
                  <a:pt x="4366" y="1052"/>
                  <a:pt x="3893" y="1526"/>
                </a:cubicBezTo>
                <a:cubicBezTo>
                  <a:pt x="3420" y="1946"/>
                  <a:pt x="3104" y="2578"/>
                  <a:pt x="2894" y="3156"/>
                </a:cubicBezTo>
                <a:cubicBezTo>
                  <a:pt x="2630" y="3735"/>
                  <a:pt x="2525" y="4419"/>
                  <a:pt x="2578" y="5050"/>
                </a:cubicBezTo>
                <a:cubicBezTo>
                  <a:pt x="2630" y="5471"/>
                  <a:pt x="2736" y="5892"/>
                  <a:pt x="2788" y="6313"/>
                </a:cubicBezTo>
                <a:cubicBezTo>
                  <a:pt x="2999" y="6891"/>
                  <a:pt x="3262" y="7417"/>
                  <a:pt x="3630" y="7891"/>
                </a:cubicBezTo>
                <a:cubicBezTo>
                  <a:pt x="3157" y="7943"/>
                  <a:pt x="2736" y="8101"/>
                  <a:pt x="2262" y="8259"/>
                </a:cubicBezTo>
                <a:cubicBezTo>
                  <a:pt x="1736" y="8469"/>
                  <a:pt x="1263" y="8785"/>
                  <a:pt x="895" y="9258"/>
                </a:cubicBezTo>
                <a:cubicBezTo>
                  <a:pt x="474" y="9679"/>
                  <a:pt x="211" y="10100"/>
                  <a:pt x="0" y="10626"/>
                </a:cubicBezTo>
                <a:lnTo>
                  <a:pt x="24725" y="10626"/>
                </a:lnTo>
                <a:cubicBezTo>
                  <a:pt x="24462" y="10048"/>
                  <a:pt x="24093" y="9521"/>
                  <a:pt x="23620" y="9048"/>
                </a:cubicBezTo>
                <a:cubicBezTo>
                  <a:pt x="23304" y="8785"/>
                  <a:pt x="22883" y="8522"/>
                  <a:pt x="22568" y="8364"/>
                </a:cubicBezTo>
                <a:cubicBezTo>
                  <a:pt x="21779" y="7943"/>
                  <a:pt x="20937" y="7733"/>
                  <a:pt x="19990" y="7733"/>
                </a:cubicBezTo>
                <a:cubicBezTo>
                  <a:pt x="19622" y="7733"/>
                  <a:pt x="19201" y="7838"/>
                  <a:pt x="18885" y="7943"/>
                </a:cubicBezTo>
                <a:cubicBezTo>
                  <a:pt x="18833" y="7680"/>
                  <a:pt x="18833" y="7417"/>
                  <a:pt x="18780" y="7154"/>
                </a:cubicBezTo>
                <a:cubicBezTo>
                  <a:pt x="18517" y="6365"/>
                  <a:pt x="18096" y="5629"/>
                  <a:pt x="17465" y="5103"/>
                </a:cubicBezTo>
                <a:cubicBezTo>
                  <a:pt x="17097" y="4840"/>
                  <a:pt x="16781" y="4682"/>
                  <a:pt x="16466" y="4419"/>
                </a:cubicBezTo>
                <a:cubicBezTo>
                  <a:pt x="15677" y="3998"/>
                  <a:pt x="14887" y="3788"/>
                  <a:pt x="13941" y="3788"/>
                </a:cubicBezTo>
                <a:cubicBezTo>
                  <a:pt x="13362" y="3788"/>
                  <a:pt x="12888" y="3945"/>
                  <a:pt x="12362" y="4156"/>
                </a:cubicBezTo>
                <a:cubicBezTo>
                  <a:pt x="12310" y="3893"/>
                  <a:pt x="12310" y="3682"/>
                  <a:pt x="12257" y="3419"/>
                </a:cubicBezTo>
                <a:cubicBezTo>
                  <a:pt x="11994" y="2630"/>
                  <a:pt x="11521" y="1894"/>
                  <a:pt x="10942" y="1315"/>
                </a:cubicBezTo>
                <a:cubicBezTo>
                  <a:pt x="10626" y="1052"/>
                  <a:pt x="10258" y="789"/>
                  <a:pt x="9890" y="579"/>
                </a:cubicBezTo>
                <a:cubicBezTo>
                  <a:pt x="9101" y="210"/>
                  <a:pt x="8259" y="0"/>
                  <a:pt x="7312" y="0"/>
                </a:cubicBezTo>
                <a:close/>
              </a:path>
            </a:pathLst>
          </a:custGeom>
          <a:solidFill>
            <a:srgbClr val="7BB8EF">
              <a:alpha val="34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674" name="Google Shape;3674;p11"/>
          <p:cNvGrpSpPr/>
          <p:nvPr/>
        </p:nvGrpSpPr>
        <p:grpSpPr>
          <a:xfrm>
            <a:off x="10232156" y="5609131"/>
            <a:ext cx="388050" cy="303212"/>
            <a:chOff x="4864725" y="4564050"/>
            <a:chExt cx="337300" cy="334375"/>
          </a:xfrm>
        </p:grpSpPr>
        <p:sp>
          <p:nvSpPr>
            <p:cNvPr id="3675" name="Google Shape;3675;p11"/>
            <p:cNvSpPr/>
            <p:nvPr/>
          </p:nvSpPr>
          <p:spPr>
            <a:xfrm>
              <a:off x="4864725" y="4564050"/>
              <a:ext cx="337300" cy="333600"/>
            </a:xfrm>
            <a:custGeom>
              <a:avLst/>
              <a:gdLst/>
              <a:ahLst/>
              <a:cxnLst/>
              <a:rect l="l" t="t" r="r" b="b"/>
              <a:pathLst>
                <a:path w="13492" h="13344" extrusionOk="0">
                  <a:moveTo>
                    <a:pt x="5708" y="1"/>
                  </a:moveTo>
                  <a:cubicBezTo>
                    <a:pt x="5266" y="1"/>
                    <a:pt x="4832" y="312"/>
                    <a:pt x="4735" y="861"/>
                  </a:cubicBezTo>
                  <a:lnTo>
                    <a:pt x="4261" y="4385"/>
                  </a:lnTo>
                  <a:lnTo>
                    <a:pt x="894" y="5490"/>
                  </a:lnTo>
                  <a:cubicBezTo>
                    <a:pt x="53" y="5753"/>
                    <a:pt x="0" y="6910"/>
                    <a:pt x="789" y="7279"/>
                  </a:cubicBezTo>
                  <a:lnTo>
                    <a:pt x="3998" y="8857"/>
                  </a:lnTo>
                  <a:lnTo>
                    <a:pt x="4051" y="12381"/>
                  </a:lnTo>
                  <a:cubicBezTo>
                    <a:pt x="4051" y="12981"/>
                    <a:pt x="4523" y="13344"/>
                    <a:pt x="5009" y="13344"/>
                  </a:cubicBezTo>
                  <a:cubicBezTo>
                    <a:pt x="5248" y="13344"/>
                    <a:pt x="5491" y="13256"/>
                    <a:pt x="5681" y="13065"/>
                  </a:cubicBezTo>
                  <a:lnTo>
                    <a:pt x="8154" y="10487"/>
                  </a:lnTo>
                  <a:lnTo>
                    <a:pt x="11573" y="11540"/>
                  </a:lnTo>
                  <a:cubicBezTo>
                    <a:pt x="11670" y="11572"/>
                    <a:pt x="11764" y="11587"/>
                    <a:pt x="11856" y="11587"/>
                  </a:cubicBezTo>
                  <a:cubicBezTo>
                    <a:pt x="12514" y="11587"/>
                    <a:pt x="13001" y="10818"/>
                    <a:pt x="12678" y="10172"/>
                  </a:cubicBezTo>
                  <a:lnTo>
                    <a:pt x="10942" y="7016"/>
                  </a:lnTo>
                  <a:lnTo>
                    <a:pt x="12994" y="4122"/>
                  </a:lnTo>
                  <a:cubicBezTo>
                    <a:pt x="13491" y="3426"/>
                    <a:pt x="13001" y="2588"/>
                    <a:pt x="12234" y="2588"/>
                  </a:cubicBezTo>
                  <a:cubicBezTo>
                    <a:pt x="12190" y="2588"/>
                    <a:pt x="12145" y="2591"/>
                    <a:pt x="12099" y="2597"/>
                  </a:cubicBezTo>
                  <a:lnTo>
                    <a:pt x="8575" y="3281"/>
                  </a:lnTo>
                  <a:lnTo>
                    <a:pt x="6471" y="387"/>
                  </a:lnTo>
                  <a:cubicBezTo>
                    <a:pt x="6268" y="123"/>
                    <a:pt x="5986" y="1"/>
                    <a:pt x="5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6" name="Google Shape;3676;p11"/>
            <p:cNvSpPr/>
            <p:nvPr/>
          </p:nvSpPr>
          <p:spPr>
            <a:xfrm>
              <a:off x="5079075" y="4628800"/>
              <a:ext cx="114450" cy="33050"/>
            </a:xfrm>
            <a:custGeom>
              <a:avLst/>
              <a:gdLst/>
              <a:ahLst/>
              <a:cxnLst/>
              <a:rect l="l" t="t" r="r" b="b"/>
              <a:pathLst>
                <a:path w="4578" h="1322" extrusionOk="0">
                  <a:moveTo>
                    <a:pt x="3633" y="0"/>
                  </a:moveTo>
                  <a:cubicBezTo>
                    <a:pt x="3598" y="0"/>
                    <a:pt x="3561" y="2"/>
                    <a:pt x="3525" y="7"/>
                  </a:cubicBezTo>
                  <a:lnTo>
                    <a:pt x="1" y="691"/>
                  </a:lnTo>
                  <a:lnTo>
                    <a:pt x="527" y="1322"/>
                  </a:lnTo>
                  <a:lnTo>
                    <a:pt x="4577" y="585"/>
                  </a:lnTo>
                  <a:cubicBezTo>
                    <a:pt x="4385" y="249"/>
                    <a:pt x="4017" y="0"/>
                    <a:pt x="3633" y="0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7" name="Google Shape;3677;p11"/>
            <p:cNvSpPr/>
            <p:nvPr/>
          </p:nvSpPr>
          <p:spPr>
            <a:xfrm>
              <a:off x="4867350" y="4564050"/>
              <a:ext cx="163100" cy="334375"/>
            </a:xfrm>
            <a:custGeom>
              <a:avLst/>
              <a:gdLst/>
              <a:ahLst/>
              <a:cxnLst/>
              <a:rect l="l" t="t" r="r" b="b"/>
              <a:pathLst>
                <a:path w="6524" h="13375" extrusionOk="0">
                  <a:moveTo>
                    <a:pt x="5606" y="1"/>
                  </a:moveTo>
                  <a:cubicBezTo>
                    <a:pt x="5168" y="1"/>
                    <a:pt x="4747" y="312"/>
                    <a:pt x="4682" y="861"/>
                  </a:cubicBezTo>
                  <a:lnTo>
                    <a:pt x="4209" y="4385"/>
                  </a:lnTo>
                  <a:lnTo>
                    <a:pt x="842" y="5490"/>
                  </a:lnTo>
                  <a:cubicBezTo>
                    <a:pt x="53" y="5753"/>
                    <a:pt x="0" y="6910"/>
                    <a:pt x="737" y="7279"/>
                  </a:cubicBezTo>
                  <a:lnTo>
                    <a:pt x="3946" y="8857"/>
                  </a:lnTo>
                  <a:lnTo>
                    <a:pt x="3998" y="12381"/>
                  </a:lnTo>
                  <a:cubicBezTo>
                    <a:pt x="3998" y="12959"/>
                    <a:pt x="4484" y="13375"/>
                    <a:pt x="4998" y="13375"/>
                  </a:cubicBezTo>
                  <a:cubicBezTo>
                    <a:pt x="5139" y="13375"/>
                    <a:pt x="5283" y="13344"/>
                    <a:pt x="5419" y="13276"/>
                  </a:cubicBezTo>
                  <a:cubicBezTo>
                    <a:pt x="5313" y="13118"/>
                    <a:pt x="5313" y="13012"/>
                    <a:pt x="5313" y="12855"/>
                  </a:cubicBezTo>
                  <a:lnTo>
                    <a:pt x="5261" y="9330"/>
                  </a:lnTo>
                  <a:lnTo>
                    <a:pt x="2052" y="7752"/>
                  </a:lnTo>
                  <a:cubicBezTo>
                    <a:pt x="1263" y="7331"/>
                    <a:pt x="1315" y="6226"/>
                    <a:pt x="2157" y="5963"/>
                  </a:cubicBezTo>
                  <a:lnTo>
                    <a:pt x="5524" y="4859"/>
                  </a:lnTo>
                  <a:lnTo>
                    <a:pt x="5997" y="1282"/>
                  </a:lnTo>
                  <a:cubicBezTo>
                    <a:pt x="6050" y="966"/>
                    <a:pt x="6260" y="703"/>
                    <a:pt x="6523" y="598"/>
                  </a:cubicBezTo>
                  <a:lnTo>
                    <a:pt x="6366" y="387"/>
                  </a:lnTo>
                  <a:cubicBezTo>
                    <a:pt x="6163" y="123"/>
                    <a:pt x="5881" y="1"/>
                    <a:pt x="5606" y="1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678" name="Google Shape;3678;p11"/>
          <p:cNvGrpSpPr/>
          <p:nvPr/>
        </p:nvGrpSpPr>
        <p:grpSpPr>
          <a:xfrm>
            <a:off x="2491306" y="5729029"/>
            <a:ext cx="260645" cy="197546"/>
            <a:chOff x="3689675" y="865975"/>
            <a:chExt cx="288675" cy="277550"/>
          </a:xfrm>
        </p:grpSpPr>
        <p:sp>
          <p:nvSpPr>
            <p:cNvPr id="3679" name="Google Shape;3679;p11"/>
            <p:cNvSpPr/>
            <p:nvPr/>
          </p:nvSpPr>
          <p:spPr>
            <a:xfrm>
              <a:off x="3691350" y="865975"/>
              <a:ext cx="287000" cy="277550"/>
            </a:xfrm>
            <a:custGeom>
              <a:avLst/>
              <a:gdLst/>
              <a:ahLst/>
              <a:cxnLst/>
              <a:rect l="l" t="t" r="r" b="b"/>
              <a:pathLst>
                <a:path w="11480" h="11102" extrusionOk="0">
                  <a:moveTo>
                    <a:pt x="6491" y="0"/>
                  </a:moveTo>
                  <a:cubicBezTo>
                    <a:pt x="6242" y="0"/>
                    <a:pt x="5984" y="106"/>
                    <a:pt x="5798" y="333"/>
                  </a:cubicBezTo>
                  <a:lnTo>
                    <a:pt x="4115" y="2805"/>
                  </a:lnTo>
                  <a:lnTo>
                    <a:pt x="1169" y="2332"/>
                  </a:lnTo>
                  <a:cubicBezTo>
                    <a:pt x="1109" y="2318"/>
                    <a:pt x="1050" y="2311"/>
                    <a:pt x="992" y="2311"/>
                  </a:cubicBezTo>
                  <a:cubicBezTo>
                    <a:pt x="400" y="2311"/>
                    <a:pt x="1" y="3014"/>
                    <a:pt x="432" y="3542"/>
                  </a:cubicBezTo>
                  <a:lnTo>
                    <a:pt x="2274" y="5909"/>
                  </a:lnTo>
                  <a:lnTo>
                    <a:pt x="958" y="8644"/>
                  </a:lnTo>
                  <a:cubicBezTo>
                    <a:pt x="688" y="9186"/>
                    <a:pt x="1113" y="9804"/>
                    <a:pt x="1671" y="9804"/>
                  </a:cubicBezTo>
                  <a:cubicBezTo>
                    <a:pt x="1764" y="9804"/>
                    <a:pt x="1860" y="9787"/>
                    <a:pt x="1958" y="9749"/>
                  </a:cubicBezTo>
                  <a:lnTo>
                    <a:pt x="4746" y="8750"/>
                  </a:lnTo>
                  <a:lnTo>
                    <a:pt x="6850" y="10854"/>
                  </a:lnTo>
                  <a:cubicBezTo>
                    <a:pt x="7021" y="11025"/>
                    <a:pt x="7231" y="11101"/>
                    <a:pt x="7437" y="11101"/>
                  </a:cubicBezTo>
                  <a:cubicBezTo>
                    <a:pt x="7863" y="11101"/>
                    <a:pt x="8271" y="10772"/>
                    <a:pt x="8271" y="10275"/>
                  </a:cubicBezTo>
                  <a:lnTo>
                    <a:pt x="8165" y="7329"/>
                  </a:lnTo>
                  <a:lnTo>
                    <a:pt x="10796" y="5962"/>
                  </a:lnTo>
                  <a:cubicBezTo>
                    <a:pt x="11479" y="5593"/>
                    <a:pt x="11322" y="4699"/>
                    <a:pt x="10690" y="4489"/>
                  </a:cubicBezTo>
                  <a:lnTo>
                    <a:pt x="7797" y="3647"/>
                  </a:lnTo>
                  <a:lnTo>
                    <a:pt x="7271" y="701"/>
                  </a:lnTo>
                  <a:cubicBezTo>
                    <a:pt x="7239" y="254"/>
                    <a:pt x="6877" y="0"/>
                    <a:pt x="6491" y="0"/>
                  </a:cubicBezTo>
                  <a:close/>
                </a:path>
              </a:pathLst>
            </a:custGeom>
            <a:solidFill>
              <a:srgbClr val="FCC3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0" name="Google Shape;3680;p11"/>
            <p:cNvSpPr/>
            <p:nvPr/>
          </p:nvSpPr>
          <p:spPr>
            <a:xfrm>
              <a:off x="3884950" y="957150"/>
              <a:ext cx="86825" cy="40775"/>
            </a:xfrm>
            <a:custGeom>
              <a:avLst/>
              <a:gdLst/>
              <a:ahLst/>
              <a:cxnLst/>
              <a:rect l="l" t="t" r="r" b="b"/>
              <a:pathLst>
                <a:path w="3473" h="1631" extrusionOk="0">
                  <a:moveTo>
                    <a:pt x="0" y="0"/>
                  </a:moveTo>
                  <a:lnTo>
                    <a:pt x="158" y="631"/>
                  </a:lnTo>
                  <a:lnTo>
                    <a:pt x="3472" y="1631"/>
                  </a:lnTo>
                  <a:cubicBezTo>
                    <a:pt x="3472" y="1315"/>
                    <a:pt x="3262" y="894"/>
                    <a:pt x="2894" y="84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AB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1" name="Google Shape;3681;p11"/>
            <p:cNvSpPr/>
            <p:nvPr/>
          </p:nvSpPr>
          <p:spPr>
            <a:xfrm>
              <a:off x="3689675" y="867575"/>
              <a:ext cx="183475" cy="246075"/>
            </a:xfrm>
            <a:custGeom>
              <a:avLst/>
              <a:gdLst/>
              <a:ahLst/>
              <a:cxnLst/>
              <a:rect l="l" t="t" r="r" b="b"/>
              <a:pathLst>
                <a:path w="7339" h="9843" extrusionOk="0">
                  <a:moveTo>
                    <a:pt x="6452" y="0"/>
                  </a:moveTo>
                  <a:cubicBezTo>
                    <a:pt x="6207" y="0"/>
                    <a:pt x="5962" y="118"/>
                    <a:pt x="5813" y="374"/>
                  </a:cubicBezTo>
                  <a:lnTo>
                    <a:pt x="4129" y="2794"/>
                  </a:lnTo>
                  <a:lnTo>
                    <a:pt x="1131" y="2320"/>
                  </a:lnTo>
                  <a:cubicBezTo>
                    <a:pt x="1091" y="2314"/>
                    <a:pt x="1052" y="2311"/>
                    <a:pt x="1014" y="2311"/>
                  </a:cubicBezTo>
                  <a:cubicBezTo>
                    <a:pt x="395" y="2311"/>
                    <a:pt x="1" y="3087"/>
                    <a:pt x="447" y="3583"/>
                  </a:cubicBezTo>
                  <a:lnTo>
                    <a:pt x="2288" y="5950"/>
                  </a:lnTo>
                  <a:lnTo>
                    <a:pt x="973" y="8633"/>
                  </a:lnTo>
                  <a:cubicBezTo>
                    <a:pt x="710" y="9212"/>
                    <a:pt x="1078" y="9843"/>
                    <a:pt x="1657" y="9843"/>
                  </a:cubicBezTo>
                  <a:cubicBezTo>
                    <a:pt x="1762" y="9685"/>
                    <a:pt x="1762" y="9633"/>
                    <a:pt x="1815" y="9475"/>
                  </a:cubicBezTo>
                  <a:lnTo>
                    <a:pt x="3130" y="6792"/>
                  </a:lnTo>
                  <a:lnTo>
                    <a:pt x="1288" y="4425"/>
                  </a:lnTo>
                  <a:cubicBezTo>
                    <a:pt x="844" y="3881"/>
                    <a:pt x="1281" y="3153"/>
                    <a:pt x="1858" y="3153"/>
                  </a:cubicBezTo>
                  <a:cubicBezTo>
                    <a:pt x="1896" y="3153"/>
                    <a:pt x="1934" y="3156"/>
                    <a:pt x="1972" y="3162"/>
                  </a:cubicBezTo>
                  <a:lnTo>
                    <a:pt x="4971" y="3636"/>
                  </a:lnTo>
                  <a:lnTo>
                    <a:pt x="6654" y="1216"/>
                  </a:lnTo>
                  <a:cubicBezTo>
                    <a:pt x="6865" y="953"/>
                    <a:pt x="7075" y="900"/>
                    <a:pt x="7338" y="900"/>
                  </a:cubicBezTo>
                  <a:lnTo>
                    <a:pt x="7233" y="690"/>
                  </a:lnTo>
                  <a:cubicBezTo>
                    <a:pt x="7170" y="252"/>
                    <a:pt x="6811" y="0"/>
                    <a:pt x="6452" y="0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682" name="Google Shape;3682;p11"/>
          <p:cNvGrpSpPr/>
          <p:nvPr/>
        </p:nvGrpSpPr>
        <p:grpSpPr>
          <a:xfrm>
            <a:off x="2974650" y="942394"/>
            <a:ext cx="336683" cy="250935"/>
            <a:chOff x="5348675" y="2068175"/>
            <a:chExt cx="292650" cy="276725"/>
          </a:xfrm>
        </p:grpSpPr>
        <p:sp>
          <p:nvSpPr>
            <p:cNvPr id="3683" name="Google Shape;3683;p11"/>
            <p:cNvSpPr/>
            <p:nvPr/>
          </p:nvSpPr>
          <p:spPr>
            <a:xfrm>
              <a:off x="5353950" y="2069650"/>
              <a:ext cx="287375" cy="273500"/>
            </a:xfrm>
            <a:custGeom>
              <a:avLst/>
              <a:gdLst/>
              <a:ahLst/>
              <a:cxnLst/>
              <a:rect l="l" t="t" r="r" b="b"/>
              <a:pathLst>
                <a:path w="11495" h="10940" extrusionOk="0">
                  <a:moveTo>
                    <a:pt x="3407" y="1"/>
                  </a:moveTo>
                  <a:cubicBezTo>
                    <a:pt x="2961" y="1"/>
                    <a:pt x="2567" y="368"/>
                    <a:pt x="2683" y="793"/>
                  </a:cubicBezTo>
                  <a:lnTo>
                    <a:pt x="3104" y="3739"/>
                  </a:lnTo>
                  <a:lnTo>
                    <a:pt x="579" y="5369"/>
                  </a:lnTo>
                  <a:cubicBezTo>
                    <a:pt x="0" y="5790"/>
                    <a:pt x="158" y="6685"/>
                    <a:pt x="842" y="6842"/>
                  </a:cubicBezTo>
                  <a:lnTo>
                    <a:pt x="3840" y="7421"/>
                  </a:lnTo>
                  <a:lnTo>
                    <a:pt x="4629" y="10314"/>
                  </a:lnTo>
                  <a:cubicBezTo>
                    <a:pt x="4688" y="10725"/>
                    <a:pt x="5025" y="10939"/>
                    <a:pt x="5366" y="10939"/>
                  </a:cubicBezTo>
                  <a:cubicBezTo>
                    <a:pt x="5636" y="10939"/>
                    <a:pt x="5910" y="10804"/>
                    <a:pt x="6050" y="10525"/>
                  </a:cubicBezTo>
                  <a:lnTo>
                    <a:pt x="7523" y="7894"/>
                  </a:lnTo>
                  <a:lnTo>
                    <a:pt x="10469" y="8000"/>
                  </a:lnTo>
                  <a:cubicBezTo>
                    <a:pt x="10503" y="8005"/>
                    <a:pt x="10537" y="8008"/>
                    <a:pt x="10570" y="8008"/>
                  </a:cubicBezTo>
                  <a:cubicBezTo>
                    <a:pt x="11143" y="8008"/>
                    <a:pt x="11495" y="7182"/>
                    <a:pt x="11047" y="6685"/>
                  </a:cubicBezTo>
                  <a:lnTo>
                    <a:pt x="8996" y="4528"/>
                  </a:lnTo>
                  <a:lnTo>
                    <a:pt x="10048" y="1740"/>
                  </a:lnTo>
                  <a:cubicBezTo>
                    <a:pt x="10220" y="1181"/>
                    <a:pt x="9829" y="657"/>
                    <a:pt x="9307" y="657"/>
                  </a:cubicBezTo>
                  <a:cubicBezTo>
                    <a:pt x="9191" y="657"/>
                    <a:pt x="9068" y="683"/>
                    <a:pt x="8943" y="740"/>
                  </a:cubicBezTo>
                  <a:lnTo>
                    <a:pt x="6260" y="2003"/>
                  </a:lnTo>
                  <a:lnTo>
                    <a:pt x="3893" y="162"/>
                  </a:lnTo>
                  <a:cubicBezTo>
                    <a:pt x="3739" y="49"/>
                    <a:pt x="3569" y="1"/>
                    <a:pt x="3407" y="1"/>
                  </a:cubicBezTo>
                  <a:close/>
                </a:path>
              </a:pathLst>
            </a:custGeom>
            <a:solidFill>
              <a:srgbClr val="FCC3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4" name="Google Shape;3684;p11"/>
            <p:cNvSpPr/>
            <p:nvPr/>
          </p:nvSpPr>
          <p:spPr>
            <a:xfrm>
              <a:off x="5507800" y="2086575"/>
              <a:ext cx="93400" cy="43675"/>
            </a:xfrm>
            <a:custGeom>
              <a:avLst/>
              <a:gdLst/>
              <a:ahLst/>
              <a:cxnLst/>
              <a:rect l="l" t="t" r="r" b="b"/>
              <a:pathLst>
                <a:path w="3736" h="1747" extrusionOk="0">
                  <a:moveTo>
                    <a:pt x="3047" y="0"/>
                  </a:moveTo>
                  <a:cubicBezTo>
                    <a:pt x="2943" y="0"/>
                    <a:pt x="2838" y="20"/>
                    <a:pt x="2736" y="63"/>
                  </a:cubicBezTo>
                  <a:lnTo>
                    <a:pt x="1" y="1326"/>
                  </a:lnTo>
                  <a:lnTo>
                    <a:pt x="632" y="1747"/>
                  </a:lnTo>
                  <a:lnTo>
                    <a:pt x="3736" y="326"/>
                  </a:lnTo>
                  <a:cubicBezTo>
                    <a:pt x="3583" y="136"/>
                    <a:pt x="3320" y="0"/>
                    <a:pt x="3047" y="0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5" name="Google Shape;3685;p11"/>
            <p:cNvSpPr/>
            <p:nvPr/>
          </p:nvSpPr>
          <p:spPr>
            <a:xfrm>
              <a:off x="5348675" y="2068175"/>
              <a:ext cx="148650" cy="276725"/>
            </a:xfrm>
            <a:custGeom>
              <a:avLst/>
              <a:gdLst/>
              <a:ahLst/>
              <a:cxnLst/>
              <a:rect l="l" t="t" r="r" b="b"/>
              <a:pathLst>
                <a:path w="5946" h="11069" extrusionOk="0">
                  <a:moveTo>
                    <a:pt x="3520" y="1"/>
                  </a:moveTo>
                  <a:cubicBezTo>
                    <a:pt x="3056" y="1"/>
                    <a:pt x="2660" y="369"/>
                    <a:pt x="2736" y="904"/>
                  </a:cubicBezTo>
                  <a:lnTo>
                    <a:pt x="3104" y="3850"/>
                  </a:lnTo>
                  <a:lnTo>
                    <a:pt x="632" y="5534"/>
                  </a:lnTo>
                  <a:cubicBezTo>
                    <a:pt x="1" y="5902"/>
                    <a:pt x="211" y="6849"/>
                    <a:pt x="895" y="6954"/>
                  </a:cubicBezTo>
                  <a:lnTo>
                    <a:pt x="3841" y="7533"/>
                  </a:lnTo>
                  <a:lnTo>
                    <a:pt x="4630" y="10478"/>
                  </a:lnTo>
                  <a:cubicBezTo>
                    <a:pt x="4765" y="10849"/>
                    <a:pt x="5093" y="11068"/>
                    <a:pt x="5422" y="11068"/>
                  </a:cubicBezTo>
                  <a:cubicBezTo>
                    <a:pt x="5608" y="11068"/>
                    <a:pt x="5793" y="10998"/>
                    <a:pt x="5945" y="10847"/>
                  </a:cubicBezTo>
                  <a:cubicBezTo>
                    <a:pt x="5945" y="10794"/>
                    <a:pt x="5945" y="10741"/>
                    <a:pt x="5893" y="10584"/>
                  </a:cubicBezTo>
                  <a:lnTo>
                    <a:pt x="5103" y="7690"/>
                  </a:lnTo>
                  <a:lnTo>
                    <a:pt x="2105" y="7112"/>
                  </a:lnTo>
                  <a:cubicBezTo>
                    <a:pt x="1421" y="6954"/>
                    <a:pt x="1263" y="6060"/>
                    <a:pt x="1842" y="5639"/>
                  </a:cubicBezTo>
                  <a:lnTo>
                    <a:pt x="4367" y="4008"/>
                  </a:lnTo>
                  <a:lnTo>
                    <a:pt x="3946" y="1062"/>
                  </a:lnTo>
                  <a:cubicBezTo>
                    <a:pt x="3894" y="799"/>
                    <a:pt x="4051" y="536"/>
                    <a:pt x="4209" y="326"/>
                  </a:cubicBezTo>
                  <a:lnTo>
                    <a:pt x="4051" y="168"/>
                  </a:lnTo>
                  <a:cubicBezTo>
                    <a:pt x="3879" y="53"/>
                    <a:pt x="3694" y="1"/>
                    <a:pt x="3520" y="1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686" name="Google Shape;3686;p11"/>
          <p:cNvGrpSpPr/>
          <p:nvPr/>
        </p:nvGrpSpPr>
        <p:grpSpPr>
          <a:xfrm>
            <a:off x="1189614" y="2235819"/>
            <a:ext cx="260641" cy="176193"/>
            <a:chOff x="1916200" y="1417475"/>
            <a:chExt cx="229350" cy="228000"/>
          </a:xfrm>
        </p:grpSpPr>
        <p:sp>
          <p:nvSpPr>
            <p:cNvPr id="3687" name="Google Shape;3687;p11"/>
            <p:cNvSpPr/>
            <p:nvPr/>
          </p:nvSpPr>
          <p:spPr>
            <a:xfrm>
              <a:off x="1918850" y="1417475"/>
              <a:ext cx="226700" cy="227800"/>
            </a:xfrm>
            <a:custGeom>
              <a:avLst/>
              <a:gdLst/>
              <a:ahLst/>
              <a:cxnLst/>
              <a:rect l="l" t="t" r="r" b="b"/>
              <a:pathLst>
                <a:path w="9068" h="9112" extrusionOk="0">
                  <a:moveTo>
                    <a:pt x="3793" y="1"/>
                  </a:moveTo>
                  <a:cubicBezTo>
                    <a:pt x="3485" y="1"/>
                    <a:pt x="3189" y="218"/>
                    <a:pt x="3156" y="577"/>
                  </a:cubicBezTo>
                  <a:lnTo>
                    <a:pt x="2893" y="2997"/>
                  </a:lnTo>
                  <a:lnTo>
                    <a:pt x="579" y="3786"/>
                  </a:lnTo>
                  <a:cubicBezTo>
                    <a:pt x="53" y="3944"/>
                    <a:pt x="0" y="4733"/>
                    <a:pt x="526" y="4996"/>
                  </a:cubicBezTo>
                  <a:lnTo>
                    <a:pt x="2683" y="6048"/>
                  </a:lnTo>
                  <a:lnTo>
                    <a:pt x="2683" y="8468"/>
                  </a:lnTo>
                  <a:cubicBezTo>
                    <a:pt x="2683" y="8863"/>
                    <a:pt x="3027" y="9111"/>
                    <a:pt x="3362" y="9111"/>
                  </a:cubicBezTo>
                  <a:cubicBezTo>
                    <a:pt x="3517" y="9111"/>
                    <a:pt x="3671" y="9058"/>
                    <a:pt x="3788" y="8942"/>
                  </a:cubicBezTo>
                  <a:lnTo>
                    <a:pt x="5524" y="7153"/>
                  </a:lnTo>
                  <a:lnTo>
                    <a:pt x="7786" y="7889"/>
                  </a:lnTo>
                  <a:cubicBezTo>
                    <a:pt x="7871" y="7918"/>
                    <a:pt x="7953" y="7931"/>
                    <a:pt x="8029" y="7931"/>
                  </a:cubicBezTo>
                  <a:cubicBezTo>
                    <a:pt x="8518" y="7931"/>
                    <a:pt x="8802" y="7397"/>
                    <a:pt x="8575" y="6943"/>
                  </a:cubicBezTo>
                  <a:lnTo>
                    <a:pt x="7417" y="4786"/>
                  </a:lnTo>
                  <a:lnTo>
                    <a:pt x="8785" y="2787"/>
                  </a:lnTo>
                  <a:cubicBezTo>
                    <a:pt x="9067" y="2317"/>
                    <a:pt x="8803" y="1763"/>
                    <a:pt x="8331" y="1763"/>
                  </a:cubicBezTo>
                  <a:cubicBezTo>
                    <a:pt x="8275" y="1763"/>
                    <a:pt x="8215" y="1770"/>
                    <a:pt x="8154" y="1787"/>
                  </a:cubicBezTo>
                  <a:lnTo>
                    <a:pt x="5787" y="2208"/>
                  </a:lnTo>
                  <a:lnTo>
                    <a:pt x="4314" y="262"/>
                  </a:lnTo>
                  <a:cubicBezTo>
                    <a:pt x="4174" y="82"/>
                    <a:pt x="3981" y="1"/>
                    <a:pt x="3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8" name="Google Shape;3688;p11"/>
            <p:cNvSpPr/>
            <p:nvPr/>
          </p:nvSpPr>
          <p:spPr>
            <a:xfrm>
              <a:off x="2063500" y="1463200"/>
              <a:ext cx="76300" cy="21325"/>
            </a:xfrm>
            <a:custGeom>
              <a:avLst/>
              <a:gdLst/>
              <a:ahLst/>
              <a:cxnLst/>
              <a:rect l="l" t="t" r="r" b="b"/>
              <a:pathLst>
                <a:path w="3052" h="853" extrusionOk="0">
                  <a:moveTo>
                    <a:pt x="2487" y="1"/>
                  </a:moveTo>
                  <a:cubicBezTo>
                    <a:pt x="2449" y="1"/>
                    <a:pt x="2409" y="4"/>
                    <a:pt x="2368" y="11"/>
                  </a:cubicBezTo>
                  <a:lnTo>
                    <a:pt x="1" y="484"/>
                  </a:lnTo>
                  <a:lnTo>
                    <a:pt x="316" y="853"/>
                  </a:lnTo>
                  <a:lnTo>
                    <a:pt x="3052" y="379"/>
                  </a:lnTo>
                  <a:cubicBezTo>
                    <a:pt x="2960" y="150"/>
                    <a:pt x="2749" y="1"/>
                    <a:pt x="2487" y="1"/>
                  </a:cubicBezTo>
                  <a:close/>
                </a:path>
              </a:pathLst>
            </a:custGeom>
            <a:solidFill>
              <a:srgbClr val="FAB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9" name="Google Shape;3689;p11"/>
            <p:cNvSpPr/>
            <p:nvPr/>
          </p:nvSpPr>
          <p:spPr>
            <a:xfrm>
              <a:off x="1916200" y="1417475"/>
              <a:ext cx="113125" cy="228000"/>
            </a:xfrm>
            <a:custGeom>
              <a:avLst/>
              <a:gdLst/>
              <a:ahLst/>
              <a:cxnLst/>
              <a:rect l="l" t="t" r="r" b="b"/>
              <a:pathLst>
                <a:path w="4525" h="9120" extrusionOk="0">
                  <a:moveTo>
                    <a:pt x="3919" y="1"/>
                  </a:moveTo>
                  <a:cubicBezTo>
                    <a:pt x="3604" y="1"/>
                    <a:pt x="3275" y="218"/>
                    <a:pt x="3210" y="577"/>
                  </a:cubicBezTo>
                  <a:lnTo>
                    <a:pt x="2894" y="2997"/>
                  </a:lnTo>
                  <a:lnTo>
                    <a:pt x="580" y="3786"/>
                  </a:lnTo>
                  <a:cubicBezTo>
                    <a:pt x="54" y="3997"/>
                    <a:pt x="1" y="4733"/>
                    <a:pt x="527" y="4996"/>
                  </a:cubicBezTo>
                  <a:lnTo>
                    <a:pt x="2684" y="6048"/>
                  </a:lnTo>
                  <a:lnTo>
                    <a:pt x="2684" y="8468"/>
                  </a:lnTo>
                  <a:cubicBezTo>
                    <a:pt x="2684" y="8871"/>
                    <a:pt x="2992" y="9119"/>
                    <a:pt x="3349" y="9119"/>
                  </a:cubicBezTo>
                  <a:cubicBezTo>
                    <a:pt x="3458" y="9119"/>
                    <a:pt x="3572" y="9096"/>
                    <a:pt x="3683" y="9047"/>
                  </a:cubicBezTo>
                  <a:cubicBezTo>
                    <a:pt x="3631" y="8942"/>
                    <a:pt x="3631" y="8889"/>
                    <a:pt x="3631" y="8784"/>
                  </a:cubicBezTo>
                  <a:lnTo>
                    <a:pt x="3631" y="6364"/>
                  </a:lnTo>
                  <a:lnTo>
                    <a:pt x="1474" y="5312"/>
                  </a:lnTo>
                  <a:cubicBezTo>
                    <a:pt x="948" y="5049"/>
                    <a:pt x="1000" y="4260"/>
                    <a:pt x="1526" y="4154"/>
                  </a:cubicBezTo>
                  <a:lnTo>
                    <a:pt x="3841" y="3365"/>
                  </a:lnTo>
                  <a:lnTo>
                    <a:pt x="4157" y="893"/>
                  </a:lnTo>
                  <a:cubicBezTo>
                    <a:pt x="4157" y="630"/>
                    <a:pt x="4367" y="525"/>
                    <a:pt x="4525" y="367"/>
                  </a:cubicBezTo>
                  <a:lnTo>
                    <a:pt x="4420" y="262"/>
                  </a:lnTo>
                  <a:cubicBezTo>
                    <a:pt x="4300" y="82"/>
                    <a:pt x="4112" y="1"/>
                    <a:pt x="3919" y="1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690" name="Google Shape;3690;p11"/>
          <p:cNvGrpSpPr/>
          <p:nvPr/>
        </p:nvGrpSpPr>
        <p:grpSpPr>
          <a:xfrm>
            <a:off x="7890987" y="1591619"/>
            <a:ext cx="154363" cy="117317"/>
            <a:chOff x="2419900" y="952925"/>
            <a:chExt cx="134175" cy="129375"/>
          </a:xfrm>
        </p:grpSpPr>
        <p:sp>
          <p:nvSpPr>
            <p:cNvPr id="3691" name="Google Shape;3691;p11"/>
            <p:cNvSpPr/>
            <p:nvPr/>
          </p:nvSpPr>
          <p:spPr>
            <a:xfrm>
              <a:off x="2421550" y="952925"/>
              <a:ext cx="132525" cy="129375"/>
            </a:xfrm>
            <a:custGeom>
              <a:avLst/>
              <a:gdLst/>
              <a:ahLst/>
              <a:cxnLst/>
              <a:rect l="l" t="t" r="r" b="b"/>
              <a:pathLst>
                <a:path w="5301" h="5175" extrusionOk="0">
                  <a:moveTo>
                    <a:pt x="2854" y="1"/>
                  </a:moveTo>
                  <a:cubicBezTo>
                    <a:pt x="2742" y="1"/>
                    <a:pt x="2640" y="55"/>
                    <a:pt x="2617" y="169"/>
                  </a:cubicBezTo>
                  <a:lnTo>
                    <a:pt x="1881" y="1326"/>
                  </a:lnTo>
                  <a:lnTo>
                    <a:pt x="513" y="1221"/>
                  </a:lnTo>
                  <a:cubicBezTo>
                    <a:pt x="493" y="1218"/>
                    <a:pt x="473" y="1216"/>
                    <a:pt x="453" y="1216"/>
                  </a:cubicBezTo>
                  <a:cubicBezTo>
                    <a:pt x="172" y="1216"/>
                    <a:pt x="1" y="1554"/>
                    <a:pt x="198" y="1800"/>
                  </a:cubicBezTo>
                  <a:lnTo>
                    <a:pt x="1092" y="2852"/>
                  </a:lnTo>
                  <a:lnTo>
                    <a:pt x="566" y="4167"/>
                  </a:lnTo>
                  <a:cubicBezTo>
                    <a:pt x="478" y="4431"/>
                    <a:pt x="647" y="4731"/>
                    <a:pt x="889" y="4731"/>
                  </a:cubicBezTo>
                  <a:cubicBezTo>
                    <a:pt x="937" y="4731"/>
                    <a:pt x="987" y="4719"/>
                    <a:pt x="1039" y="4693"/>
                  </a:cubicBezTo>
                  <a:lnTo>
                    <a:pt x="2354" y="4167"/>
                  </a:lnTo>
                  <a:lnTo>
                    <a:pt x="3407" y="5114"/>
                  </a:lnTo>
                  <a:cubicBezTo>
                    <a:pt x="3462" y="5155"/>
                    <a:pt x="3527" y="5175"/>
                    <a:pt x="3594" y="5175"/>
                  </a:cubicBezTo>
                  <a:cubicBezTo>
                    <a:pt x="3784" y="5175"/>
                    <a:pt x="3985" y="5018"/>
                    <a:pt x="3985" y="4746"/>
                  </a:cubicBezTo>
                  <a:lnTo>
                    <a:pt x="3880" y="3378"/>
                  </a:lnTo>
                  <a:lnTo>
                    <a:pt x="5037" y="2641"/>
                  </a:lnTo>
                  <a:cubicBezTo>
                    <a:pt x="5300" y="2536"/>
                    <a:pt x="5248" y="2063"/>
                    <a:pt x="4932" y="2010"/>
                  </a:cubicBezTo>
                  <a:lnTo>
                    <a:pt x="3512" y="1695"/>
                  </a:lnTo>
                  <a:lnTo>
                    <a:pt x="3196" y="274"/>
                  </a:lnTo>
                  <a:cubicBezTo>
                    <a:pt x="3166" y="95"/>
                    <a:pt x="3001" y="1"/>
                    <a:pt x="2854" y="1"/>
                  </a:cubicBezTo>
                  <a:close/>
                </a:path>
              </a:pathLst>
            </a:custGeom>
            <a:solidFill>
              <a:srgbClr val="FCC3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2" name="Google Shape;3692;p11"/>
            <p:cNvSpPr/>
            <p:nvPr/>
          </p:nvSpPr>
          <p:spPr>
            <a:xfrm>
              <a:off x="2510650" y="995275"/>
              <a:ext cx="40800" cy="17125"/>
            </a:xfrm>
            <a:custGeom>
              <a:avLst/>
              <a:gdLst/>
              <a:ahLst/>
              <a:cxnLst/>
              <a:rect l="l" t="t" r="r" b="b"/>
              <a:pathLst>
                <a:path w="1632" h="685" extrusionOk="0">
                  <a:moveTo>
                    <a:pt x="0" y="1"/>
                  </a:moveTo>
                  <a:lnTo>
                    <a:pt x="53" y="316"/>
                  </a:lnTo>
                  <a:lnTo>
                    <a:pt x="1631" y="684"/>
                  </a:lnTo>
                  <a:cubicBezTo>
                    <a:pt x="1631" y="579"/>
                    <a:pt x="1473" y="369"/>
                    <a:pt x="1368" y="31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3" name="Google Shape;3693;p11"/>
            <p:cNvSpPr/>
            <p:nvPr/>
          </p:nvSpPr>
          <p:spPr>
            <a:xfrm>
              <a:off x="2419900" y="952925"/>
              <a:ext cx="81575" cy="117875"/>
            </a:xfrm>
            <a:custGeom>
              <a:avLst/>
              <a:gdLst/>
              <a:ahLst/>
              <a:cxnLst/>
              <a:rect l="l" t="t" r="r" b="b"/>
              <a:pathLst>
                <a:path w="3263" h="4715" extrusionOk="0">
                  <a:moveTo>
                    <a:pt x="2910" y="1"/>
                  </a:moveTo>
                  <a:cubicBezTo>
                    <a:pt x="2791" y="1"/>
                    <a:pt x="2676" y="55"/>
                    <a:pt x="2631" y="169"/>
                  </a:cubicBezTo>
                  <a:lnTo>
                    <a:pt x="1894" y="1326"/>
                  </a:lnTo>
                  <a:lnTo>
                    <a:pt x="527" y="1221"/>
                  </a:lnTo>
                  <a:cubicBezTo>
                    <a:pt x="211" y="1221"/>
                    <a:pt x="1" y="1537"/>
                    <a:pt x="211" y="1800"/>
                  </a:cubicBezTo>
                  <a:lnTo>
                    <a:pt x="444" y="2074"/>
                  </a:lnTo>
                  <a:lnTo>
                    <a:pt x="444" y="2074"/>
                  </a:lnTo>
                  <a:cubicBezTo>
                    <a:pt x="423" y="1876"/>
                    <a:pt x="553" y="1678"/>
                    <a:pt x="745" y="1678"/>
                  </a:cubicBezTo>
                  <a:cubicBezTo>
                    <a:pt x="776" y="1678"/>
                    <a:pt x="808" y="1683"/>
                    <a:pt x="842" y="1695"/>
                  </a:cubicBezTo>
                  <a:lnTo>
                    <a:pt x="2210" y="1800"/>
                  </a:lnTo>
                  <a:lnTo>
                    <a:pt x="2946" y="642"/>
                  </a:lnTo>
                  <a:cubicBezTo>
                    <a:pt x="2999" y="485"/>
                    <a:pt x="3157" y="432"/>
                    <a:pt x="3262" y="432"/>
                  </a:cubicBezTo>
                  <a:lnTo>
                    <a:pt x="3262" y="274"/>
                  </a:lnTo>
                  <a:cubicBezTo>
                    <a:pt x="3232" y="95"/>
                    <a:pt x="3067" y="1"/>
                    <a:pt x="2910" y="1"/>
                  </a:cubicBezTo>
                  <a:close/>
                  <a:moveTo>
                    <a:pt x="444" y="2074"/>
                  </a:moveTo>
                  <a:cubicBezTo>
                    <a:pt x="452" y="2143"/>
                    <a:pt x="478" y="2212"/>
                    <a:pt x="527" y="2273"/>
                  </a:cubicBezTo>
                  <a:lnTo>
                    <a:pt x="1078" y="2921"/>
                  </a:lnTo>
                  <a:lnTo>
                    <a:pt x="1078" y="2921"/>
                  </a:lnTo>
                  <a:lnTo>
                    <a:pt x="1105" y="2852"/>
                  </a:lnTo>
                  <a:lnTo>
                    <a:pt x="444" y="2074"/>
                  </a:lnTo>
                  <a:close/>
                  <a:moveTo>
                    <a:pt x="1078" y="2921"/>
                  </a:moveTo>
                  <a:lnTo>
                    <a:pt x="579" y="4167"/>
                  </a:lnTo>
                  <a:cubicBezTo>
                    <a:pt x="486" y="4401"/>
                    <a:pt x="642" y="4636"/>
                    <a:pt x="864" y="4684"/>
                  </a:cubicBezTo>
                  <a:lnTo>
                    <a:pt x="864" y="4684"/>
                  </a:lnTo>
                  <a:cubicBezTo>
                    <a:pt x="869" y="4671"/>
                    <a:pt x="879" y="4656"/>
                    <a:pt x="895" y="4640"/>
                  </a:cubicBezTo>
                  <a:lnTo>
                    <a:pt x="1421" y="3325"/>
                  </a:lnTo>
                  <a:lnTo>
                    <a:pt x="1078" y="2921"/>
                  </a:lnTo>
                  <a:close/>
                  <a:moveTo>
                    <a:pt x="864" y="4684"/>
                  </a:moveTo>
                  <a:cubicBezTo>
                    <a:pt x="856" y="4702"/>
                    <a:pt x="861" y="4715"/>
                    <a:pt x="881" y="4715"/>
                  </a:cubicBezTo>
                  <a:cubicBezTo>
                    <a:pt x="895" y="4715"/>
                    <a:pt x="917" y="4708"/>
                    <a:pt x="947" y="4693"/>
                  </a:cubicBezTo>
                  <a:cubicBezTo>
                    <a:pt x="919" y="4693"/>
                    <a:pt x="891" y="4690"/>
                    <a:pt x="864" y="4684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694" name="Google Shape;3694;p11"/>
          <p:cNvGrpSpPr/>
          <p:nvPr/>
        </p:nvGrpSpPr>
        <p:grpSpPr>
          <a:xfrm>
            <a:off x="1508999" y="3607970"/>
            <a:ext cx="158878" cy="116343"/>
            <a:chOff x="732600" y="1890325"/>
            <a:chExt cx="138100" cy="128300"/>
          </a:xfrm>
        </p:grpSpPr>
        <p:sp>
          <p:nvSpPr>
            <p:cNvPr id="3695" name="Google Shape;3695;p11"/>
            <p:cNvSpPr/>
            <p:nvPr/>
          </p:nvSpPr>
          <p:spPr>
            <a:xfrm>
              <a:off x="732600" y="1890325"/>
              <a:ext cx="138100" cy="127525"/>
            </a:xfrm>
            <a:custGeom>
              <a:avLst/>
              <a:gdLst/>
              <a:ahLst/>
              <a:cxnLst/>
              <a:rect l="l" t="t" r="r" b="b"/>
              <a:pathLst>
                <a:path w="5524" h="5101" extrusionOk="0">
                  <a:moveTo>
                    <a:pt x="1431" y="1"/>
                  </a:moveTo>
                  <a:cubicBezTo>
                    <a:pt x="1188" y="1"/>
                    <a:pt x="1025" y="229"/>
                    <a:pt x="1105" y="548"/>
                  </a:cubicBezTo>
                  <a:lnTo>
                    <a:pt x="1368" y="1916"/>
                  </a:lnTo>
                  <a:lnTo>
                    <a:pt x="263" y="2758"/>
                  </a:lnTo>
                  <a:cubicBezTo>
                    <a:pt x="0" y="2968"/>
                    <a:pt x="158" y="3389"/>
                    <a:pt x="474" y="3442"/>
                  </a:cubicBezTo>
                  <a:lnTo>
                    <a:pt x="1842" y="3547"/>
                  </a:lnTo>
                  <a:lnTo>
                    <a:pt x="2315" y="4862"/>
                  </a:lnTo>
                  <a:cubicBezTo>
                    <a:pt x="2372" y="5004"/>
                    <a:pt x="2537" y="5100"/>
                    <a:pt x="2701" y="5100"/>
                  </a:cubicBezTo>
                  <a:cubicBezTo>
                    <a:pt x="2840" y="5100"/>
                    <a:pt x="2979" y="5031"/>
                    <a:pt x="3052" y="4862"/>
                  </a:cubicBezTo>
                  <a:lnTo>
                    <a:pt x="3630" y="3652"/>
                  </a:lnTo>
                  <a:lnTo>
                    <a:pt x="4998" y="3547"/>
                  </a:lnTo>
                  <a:cubicBezTo>
                    <a:pt x="5314" y="3547"/>
                    <a:pt x="5524" y="3126"/>
                    <a:pt x="5261" y="2916"/>
                  </a:cubicBezTo>
                  <a:lnTo>
                    <a:pt x="4209" y="1969"/>
                  </a:lnTo>
                  <a:lnTo>
                    <a:pt x="4630" y="601"/>
                  </a:lnTo>
                  <a:cubicBezTo>
                    <a:pt x="4716" y="343"/>
                    <a:pt x="4486" y="86"/>
                    <a:pt x="4255" y="86"/>
                  </a:cubicBezTo>
                  <a:cubicBezTo>
                    <a:pt x="4204" y="86"/>
                    <a:pt x="4152" y="99"/>
                    <a:pt x="4104" y="128"/>
                  </a:cubicBezTo>
                  <a:lnTo>
                    <a:pt x="2841" y="864"/>
                  </a:lnTo>
                  <a:lnTo>
                    <a:pt x="1684" y="75"/>
                  </a:lnTo>
                  <a:cubicBezTo>
                    <a:pt x="1595" y="24"/>
                    <a:pt x="1509" y="1"/>
                    <a:pt x="1431" y="1"/>
                  </a:cubicBezTo>
                  <a:close/>
                </a:path>
              </a:pathLst>
            </a:custGeom>
            <a:solidFill>
              <a:srgbClr val="FCC3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6" name="Google Shape;3696;p11"/>
            <p:cNvSpPr/>
            <p:nvPr/>
          </p:nvSpPr>
          <p:spPr>
            <a:xfrm>
              <a:off x="802300" y="1893750"/>
              <a:ext cx="42100" cy="23450"/>
            </a:xfrm>
            <a:custGeom>
              <a:avLst/>
              <a:gdLst/>
              <a:ahLst/>
              <a:cxnLst/>
              <a:rect l="l" t="t" r="r" b="b"/>
              <a:pathLst>
                <a:path w="1684" h="938" extrusionOk="0">
                  <a:moveTo>
                    <a:pt x="1447" y="1"/>
                  </a:moveTo>
                  <a:cubicBezTo>
                    <a:pt x="1377" y="1"/>
                    <a:pt x="1299" y="30"/>
                    <a:pt x="1210" y="96"/>
                  </a:cubicBezTo>
                  <a:lnTo>
                    <a:pt x="1" y="780"/>
                  </a:lnTo>
                  <a:lnTo>
                    <a:pt x="316" y="938"/>
                  </a:lnTo>
                  <a:lnTo>
                    <a:pt x="1684" y="148"/>
                  </a:lnTo>
                  <a:cubicBezTo>
                    <a:pt x="1623" y="57"/>
                    <a:pt x="1544" y="1"/>
                    <a:pt x="1447" y="1"/>
                  </a:cubicBezTo>
                  <a:close/>
                </a:path>
              </a:pathLst>
            </a:custGeom>
            <a:solidFill>
              <a:srgbClr val="FAB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7" name="Google Shape;3697;p11"/>
            <p:cNvSpPr/>
            <p:nvPr/>
          </p:nvSpPr>
          <p:spPr>
            <a:xfrm>
              <a:off x="732600" y="1892325"/>
              <a:ext cx="74975" cy="126300"/>
            </a:xfrm>
            <a:custGeom>
              <a:avLst/>
              <a:gdLst/>
              <a:ahLst/>
              <a:cxnLst/>
              <a:rect l="l" t="t" r="r" b="b"/>
              <a:pathLst>
                <a:path w="2999" h="5052" extrusionOk="0">
                  <a:moveTo>
                    <a:pt x="1559" y="0"/>
                  </a:moveTo>
                  <a:cubicBezTo>
                    <a:pt x="1320" y="0"/>
                    <a:pt x="1063" y="218"/>
                    <a:pt x="1105" y="468"/>
                  </a:cubicBezTo>
                  <a:lnTo>
                    <a:pt x="1368" y="1836"/>
                  </a:lnTo>
                  <a:lnTo>
                    <a:pt x="263" y="2678"/>
                  </a:lnTo>
                  <a:cubicBezTo>
                    <a:pt x="0" y="2888"/>
                    <a:pt x="158" y="3362"/>
                    <a:pt x="474" y="3362"/>
                  </a:cubicBezTo>
                  <a:lnTo>
                    <a:pt x="1842" y="3467"/>
                  </a:lnTo>
                  <a:lnTo>
                    <a:pt x="2315" y="4782"/>
                  </a:lnTo>
                  <a:cubicBezTo>
                    <a:pt x="2415" y="4949"/>
                    <a:pt x="2578" y="5052"/>
                    <a:pt x="2738" y="5052"/>
                  </a:cubicBezTo>
                  <a:cubicBezTo>
                    <a:pt x="2830" y="5052"/>
                    <a:pt x="2922" y="5017"/>
                    <a:pt x="2999" y="4940"/>
                  </a:cubicBezTo>
                  <a:cubicBezTo>
                    <a:pt x="2894" y="4887"/>
                    <a:pt x="2841" y="4887"/>
                    <a:pt x="2841" y="4782"/>
                  </a:cubicBezTo>
                  <a:lnTo>
                    <a:pt x="2368" y="3467"/>
                  </a:lnTo>
                  <a:lnTo>
                    <a:pt x="1000" y="3362"/>
                  </a:lnTo>
                  <a:cubicBezTo>
                    <a:pt x="684" y="3309"/>
                    <a:pt x="527" y="2888"/>
                    <a:pt x="790" y="2678"/>
                  </a:cubicBezTo>
                  <a:lnTo>
                    <a:pt x="1894" y="1836"/>
                  </a:lnTo>
                  <a:lnTo>
                    <a:pt x="1631" y="468"/>
                  </a:lnTo>
                  <a:cubicBezTo>
                    <a:pt x="1631" y="311"/>
                    <a:pt x="1631" y="205"/>
                    <a:pt x="1789" y="153"/>
                  </a:cubicBezTo>
                  <a:lnTo>
                    <a:pt x="1736" y="48"/>
                  </a:lnTo>
                  <a:cubicBezTo>
                    <a:pt x="1682" y="15"/>
                    <a:pt x="1621" y="0"/>
                    <a:pt x="1559" y="0"/>
                  </a:cubicBezTo>
                  <a:close/>
                </a:path>
              </a:pathLst>
            </a:custGeom>
            <a:solidFill>
              <a:srgbClr val="FAB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698" name="Google Shape;3698;p11"/>
          <p:cNvGrpSpPr/>
          <p:nvPr/>
        </p:nvGrpSpPr>
        <p:grpSpPr>
          <a:xfrm flipH="1">
            <a:off x="9240596" y="761383"/>
            <a:ext cx="1554966" cy="947545"/>
            <a:chOff x="6015800" y="923575"/>
            <a:chExt cx="1212225" cy="937075"/>
          </a:xfrm>
        </p:grpSpPr>
        <p:sp>
          <p:nvSpPr>
            <p:cNvPr id="3699" name="Google Shape;3699;p11"/>
            <p:cNvSpPr/>
            <p:nvPr/>
          </p:nvSpPr>
          <p:spPr>
            <a:xfrm>
              <a:off x="6015800" y="923575"/>
              <a:ext cx="375800" cy="361850"/>
            </a:xfrm>
            <a:custGeom>
              <a:avLst/>
              <a:gdLst/>
              <a:ahLst/>
              <a:cxnLst/>
              <a:rect l="l" t="t" r="r" b="b"/>
              <a:pathLst>
                <a:path w="15032" h="14474" extrusionOk="0">
                  <a:moveTo>
                    <a:pt x="8300" y="0"/>
                  </a:moveTo>
                  <a:cubicBezTo>
                    <a:pt x="7968" y="0"/>
                    <a:pt x="7628" y="165"/>
                    <a:pt x="7404" y="501"/>
                  </a:cubicBezTo>
                  <a:lnTo>
                    <a:pt x="5352" y="3815"/>
                  </a:lnTo>
                  <a:lnTo>
                    <a:pt x="1459" y="3447"/>
                  </a:lnTo>
                  <a:cubicBezTo>
                    <a:pt x="1438" y="3446"/>
                    <a:pt x="1416" y="3445"/>
                    <a:pt x="1395" y="3445"/>
                  </a:cubicBezTo>
                  <a:cubicBezTo>
                    <a:pt x="538" y="3445"/>
                    <a:pt x="0" y="4463"/>
                    <a:pt x="565" y="5131"/>
                  </a:cubicBezTo>
                  <a:lnTo>
                    <a:pt x="3038" y="8129"/>
                  </a:lnTo>
                  <a:lnTo>
                    <a:pt x="1459" y="11706"/>
                  </a:lnTo>
                  <a:cubicBezTo>
                    <a:pt x="1145" y="12469"/>
                    <a:pt x="1712" y="13194"/>
                    <a:pt x="2474" y="13194"/>
                  </a:cubicBezTo>
                  <a:cubicBezTo>
                    <a:pt x="2604" y="13194"/>
                    <a:pt x="2741" y="13173"/>
                    <a:pt x="2880" y="13126"/>
                  </a:cubicBezTo>
                  <a:lnTo>
                    <a:pt x="6457" y="11654"/>
                  </a:lnTo>
                  <a:lnTo>
                    <a:pt x="9455" y="14231"/>
                  </a:lnTo>
                  <a:cubicBezTo>
                    <a:pt x="9654" y="14399"/>
                    <a:pt x="9883" y="14474"/>
                    <a:pt x="10107" y="14474"/>
                  </a:cubicBezTo>
                  <a:cubicBezTo>
                    <a:pt x="10656" y="14474"/>
                    <a:pt x="11176" y="14025"/>
                    <a:pt x="11139" y="13390"/>
                  </a:cubicBezTo>
                  <a:lnTo>
                    <a:pt x="10876" y="9497"/>
                  </a:lnTo>
                  <a:lnTo>
                    <a:pt x="14242" y="7498"/>
                  </a:lnTo>
                  <a:cubicBezTo>
                    <a:pt x="15031" y="7077"/>
                    <a:pt x="14874" y="5814"/>
                    <a:pt x="13979" y="5604"/>
                  </a:cubicBezTo>
                  <a:lnTo>
                    <a:pt x="10139" y="4710"/>
                  </a:lnTo>
                  <a:lnTo>
                    <a:pt x="9298" y="870"/>
                  </a:lnTo>
                  <a:cubicBezTo>
                    <a:pt x="9177" y="297"/>
                    <a:pt x="8745" y="0"/>
                    <a:pt x="8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0" name="Google Shape;3700;p11"/>
            <p:cNvSpPr/>
            <p:nvPr/>
          </p:nvSpPr>
          <p:spPr>
            <a:xfrm>
              <a:off x="6024650" y="1009625"/>
              <a:ext cx="124975" cy="27750"/>
            </a:xfrm>
            <a:custGeom>
              <a:avLst/>
              <a:gdLst/>
              <a:ahLst/>
              <a:cxnLst/>
              <a:rect l="l" t="t" r="r" b="b"/>
              <a:pathLst>
                <a:path w="4999" h="1110" extrusionOk="0">
                  <a:moveTo>
                    <a:pt x="1005" y="0"/>
                  </a:moveTo>
                  <a:cubicBezTo>
                    <a:pt x="526" y="0"/>
                    <a:pt x="148" y="348"/>
                    <a:pt x="1" y="742"/>
                  </a:cubicBezTo>
                  <a:lnTo>
                    <a:pt x="4472" y="1110"/>
                  </a:lnTo>
                  <a:lnTo>
                    <a:pt x="4998" y="373"/>
                  </a:lnTo>
                  <a:lnTo>
                    <a:pt x="1105" y="5"/>
                  </a:lnTo>
                  <a:cubicBezTo>
                    <a:pt x="1072" y="2"/>
                    <a:pt x="1038" y="0"/>
                    <a:pt x="1005" y="0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1" name="Google Shape;3701;p11"/>
            <p:cNvSpPr/>
            <p:nvPr/>
          </p:nvSpPr>
          <p:spPr>
            <a:xfrm>
              <a:off x="6195625" y="926500"/>
              <a:ext cx="195975" cy="361150"/>
            </a:xfrm>
            <a:custGeom>
              <a:avLst/>
              <a:gdLst/>
              <a:ahLst/>
              <a:cxnLst/>
              <a:rect l="l" t="t" r="r" b="b"/>
              <a:pathLst>
                <a:path w="7839" h="14446" extrusionOk="0">
                  <a:moveTo>
                    <a:pt x="1045" y="1"/>
                  </a:moveTo>
                  <a:cubicBezTo>
                    <a:pt x="716" y="1"/>
                    <a:pt x="381" y="156"/>
                    <a:pt x="158" y="490"/>
                  </a:cubicBezTo>
                  <a:lnTo>
                    <a:pt x="0" y="753"/>
                  </a:lnTo>
                  <a:cubicBezTo>
                    <a:pt x="316" y="805"/>
                    <a:pt x="579" y="1068"/>
                    <a:pt x="684" y="1489"/>
                  </a:cubicBezTo>
                  <a:lnTo>
                    <a:pt x="1526" y="5277"/>
                  </a:lnTo>
                  <a:lnTo>
                    <a:pt x="5313" y="6223"/>
                  </a:lnTo>
                  <a:cubicBezTo>
                    <a:pt x="6260" y="6434"/>
                    <a:pt x="6366" y="7644"/>
                    <a:pt x="5576" y="8117"/>
                  </a:cubicBezTo>
                  <a:lnTo>
                    <a:pt x="2262" y="10116"/>
                  </a:lnTo>
                  <a:lnTo>
                    <a:pt x="2525" y="13956"/>
                  </a:lnTo>
                  <a:cubicBezTo>
                    <a:pt x="2578" y="14114"/>
                    <a:pt x="2525" y="14167"/>
                    <a:pt x="2420" y="14377"/>
                  </a:cubicBezTo>
                  <a:cubicBezTo>
                    <a:pt x="2541" y="14424"/>
                    <a:pt x="2667" y="14446"/>
                    <a:pt x="2793" y="14446"/>
                  </a:cubicBezTo>
                  <a:cubicBezTo>
                    <a:pt x="3374" y="14446"/>
                    <a:pt x="3936" y="13974"/>
                    <a:pt x="3893" y="13325"/>
                  </a:cubicBezTo>
                  <a:lnTo>
                    <a:pt x="3630" y="9432"/>
                  </a:lnTo>
                  <a:lnTo>
                    <a:pt x="6997" y="7486"/>
                  </a:lnTo>
                  <a:cubicBezTo>
                    <a:pt x="7838" y="7013"/>
                    <a:pt x="7628" y="5750"/>
                    <a:pt x="6734" y="5540"/>
                  </a:cubicBezTo>
                  <a:lnTo>
                    <a:pt x="2894" y="4645"/>
                  </a:lnTo>
                  <a:lnTo>
                    <a:pt x="2052" y="805"/>
                  </a:lnTo>
                  <a:cubicBezTo>
                    <a:pt x="1931" y="289"/>
                    <a:pt x="1494" y="1"/>
                    <a:pt x="1045" y="1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2" name="Google Shape;3702;p11"/>
            <p:cNvSpPr/>
            <p:nvPr/>
          </p:nvSpPr>
          <p:spPr>
            <a:xfrm>
              <a:off x="6473100" y="1159675"/>
              <a:ext cx="701000" cy="453725"/>
            </a:xfrm>
            <a:custGeom>
              <a:avLst/>
              <a:gdLst/>
              <a:ahLst/>
              <a:cxnLst/>
              <a:rect l="l" t="t" r="r" b="b"/>
              <a:pathLst>
                <a:path w="28040" h="18149" fill="none" extrusionOk="0">
                  <a:moveTo>
                    <a:pt x="1" y="0"/>
                  </a:moveTo>
                  <a:cubicBezTo>
                    <a:pt x="11785" y="0"/>
                    <a:pt x="23252" y="7417"/>
                    <a:pt x="28039" y="18149"/>
                  </a:cubicBezTo>
                </a:path>
              </a:pathLst>
            </a:custGeom>
            <a:solidFill>
              <a:schemeClr val="lt2"/>
            </a:solidFill>
            <a:ln w="19725" cap="rnd" cmpd="sng">
              <a:solidFill>
                <a:srgbClr val="FCC3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3" name="Google Shape;3703;p11"/>
            <p:cNvSpPr/>
            <p:nvPr/>
          </p:nvSpPr>
          <p:spPr>
            <a:xfrm>
              <a:off x="6475750" y="1233325"/>
              <a:ext cx="309075" cy="140725"/>
            </a:xfrm>
            <a:custGeom>
              <a:avLst/>
              <a:gdLst/>
              <a:ahLst/>
              <a:cxnLst/>
              <a:rect l="l" t="t" r="r" b="b"/>
              <a:pathLst>
                <a:path w="12363" h="5629" fill="none" extrusionOk="0">
                  <a:moveTo>
                    <a:pt x="0" y="0"/>
                  </a:moveTo>
                  <a:cubicBezTo>
                    <a:pt x="4366" y="1157"/>
                    <a:pt x="8522" y="3051"/>
                    <a:pt x="12362" y="5629"/>
                  </a:cubicBezTo>
                </a:path>
              </a:pathLst>
            </a:custGeom>
            <a:solidFill>
              <a:schemeClr val="lt2"/>
            </a:solidFill>
            <a:ln w="19725" cap="rnd" cmpd="sng">
              <a:solidFill>
                <a:srgbClr val="FCC3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4" name="Google Shape;3704;p11"/>
            <p:cNvSpPr/>
            <p:nvPr/>
          </p:nvSpPr>
          <p:spPr>
            <a:xfrm>
              <a:off x="6858450" y="1473975"/>
              <a:ext cx="84175" cy="90775"/>
            </a:xfrm>
            <a:custGeom>
              <a:avLst/>
              <a:gdLst/>
              <a:ahLst/>
              <a:cxnLst/>
              <a:rect l="l" t="t" r="r" b="b"/>
              <a:pathLst>
                <a:path w="3367" h="3631" fill="none" extrusionOk="0">
                  <a:moveTo>
                    <a:pt x="0" y="1"/>
                  </a:moveTo>
                  <a:cubicBezTo>
                    <a:pt x="1368" y="948"/>
                    <a:pt x="2473" y="2210"/>
                    <a:pt x="3367" y="3630"/>
                  </a:cubicBezTo>
                </a:path>
              </a:pathLst>
            </a:custGeom>
            <a:solidFill>
              <a:schemeClr val="lt2"/>
            </a:solidFill>
            <a:ln w="19725" cap="rnd" cmpd="sng">
              <a:solidFill>
                <a:srgbClr val="FCC3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5" name="Google Shape;3705;p11"/>
            <p:cNvSpPr/>
            <p:nvPr/>
          </p:nvSpPr>
          <p:spPr>
            <a:xfrm>
              <a:off x="6462600" y="1304325"/>
              <a:ext cx="303800" cy="409025"/>
            </a:xfrm>
            <a:custGeom>
              <a:avLst/>
              <a:gdLst/>
              <a:ahLst/>
              <a:cxnLst/>
              <a:rect l="l" t="t" r="r" b="b"/>
              <a:pathLst>
                <a:path w="12152" h="16361" fill="none" extrusionOk="0">
                  <a:moveTo>
                    <a:pt x="0" y="1"/>
                  </a:moveTo>
                  <a:cubicBezTo>
                    <a:pt x="6155" y="3315"/>
                    <a:pt x="10679" y="9522"/>
                    <a:pt x="12152" y="16361"/>
                  </a:cubicBezTo>
                </a:path>
              </a:pathLst>
            </a:custGeom>
            <a:solidFill>
              <a:schemeClr val="lt2"/>
            </a:solidFill>
            <a:ln w="19725" cap="rnd" cmpd="sng">
              <a:solidFill>
                <a:srgbClr val="FCC3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6" name="Google Shape;3706;p11"/>
            <p:cNvSpPr/>
            <p:nvPr/>
          </p:nvSpPr>
          <p:spPr>
            <a:xfrm>
              <a:off x="6799275" y="1797500"/>
              <a:ext cx="15800" cy="63150"/>
            </a:xfrm>
            <a:custGeom>
              <a:avLst/>
              <a:gdLst/>
              <a:ahLst/>
              <a:cxnLst/>
              <a:rect l="l" t="t" r="r" b="b"/>
              <a:pathLst>
                <a:path w="632" h="2526" fill="none" extrusionOk="0">
                  <a:moveTo>
                    <a:pt x="0" y="1"/>
                  </a:moveTo>
                  <a:cubicBezTo>
                    <a:pt x="210" y="842"/>
                    <a:pt x="368" y="1684"/>
                    <a:pt x="631" y="2526"/>
                  </a:cubicBezTo>
                </a:path>
              </a:pathLst>
            </a:custGeom>
            <a:solidFill>
              <a:schemeClr val="lt2"/>
            </a:solidFill>
            <a:ln w="19725" cap="rnd" cmpd="sng">
              <a:solidFill>
                <a:srgbClr val="FCC3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7" name="Google Shape;3707;p11"/>
            <p:cNvSpPr/>
            <p:nvPr/>
          </p:nvSpPr>
          <p:spPr>
            <a:xfrm>
              <a:off x="6486275" y="1049200"/>
              <a:ext cx="498450" cy="86825"/>
            </a:xfrm>
            <a:custGeom>
              <a:avLst/>
              <a:gdLst/>
              <a:ahLst/>
              <a:cxnLst/>
              <a:rect l="l" t="t" r="r" b="b"/>
              <a:pathLst>
                <a:path w="19938" h="3473" fill="none" extrusionOk="0">
                  <a:moveTo>
                    <a:pt x="0" y="1052"/>
                  </a:moveTo>
                  <a:cubicBezTo>
                    <a:pt x="6733" y="0"/>
                    <a:pt x="13677" y="842"/>
                    <a:pt x="19937" y="3472"/>
                  </a:cubicBezTo>
                </a:path>
              </a:pathLst>
            </a:custGeom>
            <a:solidFill>
              <a:schemeClr val="lt2"/>
            </a:solidFill>
            <a:ln w="19725" cap="rnd" cmpd="sng">
              <a:solidFill>
                <a:srgbClr val="FCC3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8" name="Google Shape;3708;p11"/>
            <p:cNvSpPr/>
            <p:nvPr/>
          </p:nvSpPr>
          <p:spPr>
            <a:xfrm>
              <a:off x="7089900" y="1205700"/>
              <a:ext cx="59200" cy="35525"/>
            </a:xfrm>
            <a:custGeom>
              <a:avLst/>
              <a:gdLst/>
              <a:ahLst/>
              <a:cxnLst/>
              <a:rect l="l" t="t" r="r" b="b"/>
              <a:pathLst>
                <a:path w="2368" h="1421" fill="none" extrusionOk="0">
                  <a:moveTo>
                    <a:pt x="1" y="0"/>
                  </a:moveTo>
                  <a:cubicBezTo>
                    <a:pt x="790" y="421"/>
                    <a:pt x="1579" y="895"/>
                    <a:pt x="2368" y="1421"/>
                  </a:cubicBezTo>
                </a:path>
              </a:pathLst>
            </a:custGeom>
            <a:solidFill>
              <a:schemeClr val="lt2"/>
            </a:solidFill>
            <a:ln w="19725" cap="rnd" cmpd="sng">
              <a:solidFill>
                <a:srgbClr val="FCC3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9" name="Google Shape;3709;p11"/>
            <p:cNvSpPr/>
            <p:nvPr/>
          </p:nvSpPr>
          <p:spPr>
            <a:xfrm>
              <a:off x="7216150" y="1312225"/>
              <a:ext cx="11875" cy="9225"/>
            </a:xfrm>
            <a:custGeom>
              <a:avLst/>
              <a:gdLst/>
              <a:ahLst/>
              <a:cxnLst/>
              <a:rect l="l" t="t" r="r" b="b"/>
              <a:pathLst>
                <a:path w="475" h="369" fill="none" extrusionOk="0">
                  <a:moveTo>
                    <a:pt x="1" y="0"/>
                  </a:moveTo>
                  <a:cubicBezTo>
                    <a:pt x="159" y="106"/>
                    <a:pt x="264" y="263"/>
                    <a:pt x="474" y="369"/>
                  </a:cubicBezTo>
                </a:path>
              </a:pathLst>
            </a:custGeom>
            <a:noFill/>
            <a:ln w="19725" cap="rnd" cmpd="sng">
              <a:solidFill>
                <a:srgbClr val="FCC3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0" name="Google Shape;3710;p11"/>
            <p:cNvSpPr/>
            <p:nvPr/>
          </p:nvSpPr>
          <p:spPr>
            <a:xfrm>
              <a:off x="6989950" y="1652825"/>
              <a:ext cx="11875" cy="23700"/>
            </a:xfrm>
            <a:custGeom>
              <a:avLst/>
              <a:gdLst/>
              <a:ahLst/>
              <a:cxnLst/>
              <a:rect l="l" t="t" r="r" b="b"/>
              <a:pathLst>
                <a:path w="475" h="948" fill="none" extrusionOk="0">
                  <a:moveTo>
                    <a:pt x="1" y="1"/>
                  </a:moveTo>
                  <a:cubicBezTo>
                    <a:pt x="106" y="317"/>
                    <a:pt x="316" y="632"/>
                    <a:pt x="474" y="948"/>
                  </a:cubicBezTo>
                </a:path>
              </a:pathLst>
            </a:custGeom>
            <a:solidFill>
              <a:schemeClr val="lt2"/>
            </a:solidFill>
            <a:ln w="19725" cap="rnd" cmpd="sng">
              <a:solidFill>
                <a:srgbClr val="FCC3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711" name="Google Shape;3711;p11"/>
          <p:cNvGrpSpPr/>
          <p:nvPr/>
        </p:nvGrpSpPr>
        <p:grpSpPr>
          <a:xfrm>
            <a:off x="9537193" y="4067094"/>
            <a:ext cx="158878" cy="116343"/>
            <a:chOff x="732600" y="1890325"/>
            <a:chExt cx="138100" cy="128300"/>
          </a:xfrm>
        </p:grpSpPr>
        <p:sp>
          <p:nvSpPr>
            <p:cNvPr id="3712" name="Google Shape;3712;p11"/>
            <p:cNvSpPr/>
            <p:nvPr/>
          </p:nvSpPr>
          <p:spPr>
            <a:xfrm>
              <a:off x="732600" y="1890325"/>
              <a:ext cx="138100" cy="127525"/>
            </a:xfrm>
            <a:custGeom>
              <a:avLst/>
              <a:gdLst/>
              <a:ahLst/>
              <a:cxnLst/>
              <a:rect l="l" t="t" r="r" b="b"/>
              <a:pathLst>
                <a:path w="5524" h="5101" extrusionOk="0">
                  <a:moveTo>
                    <a:pt x="1431" y="1"/>
                  </a:moveTo>
                  <a:cubicBezTo>
                    <a:pt x="1188" y="1"/>
                    <a:pt x="1025" y="229"/>
                    <a:pt x="1105" y="548"/>
                  </a:cubicBezTo>
                  <a:lnTo>
                    <a:pt x="1368" y="1916"/>
                  </a:lnTo>
                  <a:lnTo>
                    <a:pt x="263" y="2758"/>
                  </a:lnTo>
                  <a:cubicBezTo>
                    <a:pt x="0" y="2968"/>
                    <a:pt x="158" y="3389"/>
                    <a:pt x="474" y="3442"/>
                  </a:cubicBezTo>
                  <a:lnTo>
                    <a:pt x="1842" y="3547"/>
                  </a:lnTo>
                  <a:lnTo>
                    <a:pt x="2315" y="4862"/>
                  </a:lnTo>
                  <a:cubicBezTo>
                    <a:pt x="2372" y="5004"/>
                    <a:pt x="2537" y="5100"/>
                    <a:pt x="2701" y="5100"/>
                  </a:cubicBezTo>
                  <a:cubicBezTo>
                    <a:pt x="2840" y="5100"/>
                    <a:pt x="2979" y="5031"/>
                    <a:pt x="3052" y="4862"/>
                  </a:cubicBezTo>
                  <a:lnTo>
                    <a:pt x="3630" y="3652"/>
                  </a:lnTo>
                  <a:lnTo>
                    <a:pt x="4998" y="3547"/>
                  </a:lnTo>
                  <a:cubicBezTo>
                    <a:pt x="5314" y="3547"/>
                    <a:pt x="5524" y="3126"/>
                    <a:pt x="5261" y="2916"/>
                  </a:cubicBezTo>
                  <a:lnTo>
                    <a:pt x="4209" y="1969"/>
                  </a:lnTo>
                  <a:lnTo>
                    <a:pt x="4630" y="601"/>
                  </a:lnTo>
                  <a:cubicBezTo>
                    <a:pt x="4716" y="343"/>
                    <a:pt x="4486" y="86"/>
                    <a:pt x="4255" y="86"/>
                  </a:cubicBezTo>
                  <a:cubicBezTo>
                    <a:pt x="4204" y="86"/>
                    <a:pt x="4152" y="99"/>
                    <a:pt x="4104" y="128"/>
                  </a:cubicBezTo>
                  <a:lnTo>
                    <a:pt x="2841" y="864"/>
                  </a:lnTo>
                  <a:lnTo>
                    <a:pt x="1684" y="75"/>
                  </a:lnTo>
                  <a:cubicBezTo>
                    <a:pt x="1595" y="24"/>
                    <a:pt x="1509" y="1"/>
                    <a:pt x="1431" y="1"/>
                  </a:cubicBezTo>
                  <a:close/>
                </a:path>
              </a:pathLst>
            </a:custGeom>
            <a:solidFill>
              <a:srgbClr val="FCC3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3" name="Google Shape;3713;p11"/>
            <p:cNvSpPr/>
            <p:nvPr/>
          </p:nvSpPr>
          <p:spPr>
            <a:xfrm>
              <a:off x="802300" y="1893750"/>
              <a:ext cx="42100" cy="23450"/>
            </a:xfrm>
            <a:custGeom>
              <a:avLst/>
              <a:gdLst/>
              <a:ahLst/>
              <a:cxnLst/>
              <a:rect l="l" t="t" r="r" b="b"/>
              <a:pathLst>
                <a:path w="1684" h="938" extrusionOk="0">
                  <a:moveTo>
                    <a:pt x="1447" y="1"/>
                  </a:moveTo>
                  <a:cubicBezTo>
                    <a:pt x="1377" y="1"/>
                    <a:pt x="1299" y="30"/>
                    <a:pt x="1210" y="96"/>
                  </a:cubicBezTo>
                  <a:lnTo>
                    <a:pt x="1" y="780"/>
                  </a:lnTo>
                  <a:lnTo>
                    <a:pt x="316" y="938"/>
                  </a:lnTo>
                  <a:lnTo>
                    <a:pt x="1684" y="148"/>
                  </a:lnTo>
                  <a:cubicBezTo>
                    <a:pt x="1623" y="57"/>
                    <a:pt x="1544" y="1"/>
                    <a:pt x="1447" y="1"/>
                  </a:cubicBezTo>
                  <a:close/>
                </a:path>
              </a:pathLst>
            </a:custGeom>
            <a:solidFill>
              <a:srgbClr val="FAB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4" name="Google Shape;3714;p11"/>
            <p:cNvSpPr/>
            <p:nvPr/>
          </p:nvSpPr>
          <p:spPr>
            <a:xfrm>
              <a:off x="732600" y="1892325"/>
              <a:ext cx="74975" cy="126300"/>
            </a:xfrm>
            <a:custGeom>
              <a:avLst/>
              <a:gdLst/>
              <a:ahLst/>
              <a:cxnLst/>
              <a:rect l="l" t="t" r="r" b="b"/>
              <a:pathLst>
                <a:path w="2999" h="5052" extrusionOk="0">
                  <a:moveTo>
                    <a:pt x="1559" y="0"/>
                  </a:moveTo>
                  <a:cubicBezTo>
                    <a:pt x="1320" y="0"/>
                    <a:pt x="1063" y="218"/>
                    <a:pt x="1105" y="468"/>
                  </a:cubicBezTo>
                  <a:lnTo>
                    <a:pt x="1368" y="1836"/>
                  </a:lnTo>
                  <a:lnTo>
                    <a:pt x="263" y="2678"/>
                  </a:lnTo>
                  <a:cubicBezTo>
                    <a:pt x="0" y="2888"/>
                    <a:pt x="158" y="3362"/>
                    <a:pt x="474" y="3362"/>
                  </a:cubicBezTo>
                  <a:lnTo>
                    <a:pt x="1842" y="3467"/>
                  </a:lnTo>
                  <a:lnTo>
                    <a:pt x="2315" y="4782"/>
                  </a:lnTo>
                  <a:cubicBezTo>
                    <a:pt x="2415" y="4949"/>
                    <a:pt x="2578" y="5052"/>
                    <a:pt x="2738" y="5052"/>
                  </a:cubicBezTo>
                  <a:cubicBezTo>
                    <a:pt x="2830" y="5052"/>
                    <a:pt x="2922" y="5017"/>
                    <a:pt x="2999" y="4940"/>
                  </a:cubicBezTo>
                  <a:cubicBezTo>
                    <a:pt x="2894" y="4887"/>
                    <a:pt x="2841" y="4887"/>
                    <a:pt x="2841" y="4782"/>
                  </a:cubicBezTo>
                  <a:lnTo>
                    <a:pt x="2368" y="3467"/>
                  </a:lnTo>
                  <a:lnTo>
                    <a:pt x="1000" y="3362"/>
                  </a:lnTo>
                  <a:cubicBezTo>
                    <a:pt x="684" y="3309"/>
                    <a:pt x="527" y="2888"/>
                    <a:pt x="790" y="2678"/>
                  </a:cubicBezTo>
                  <a:lnTo>
                    <a:pt x="1894" y="1836"/>
                  </a:lnTo>
                  <a:lnTo>
                    <a:pt x="1631" y="468"/>
                  </a:lnTo>
                  <a:cubicBezTo>
                    <a:pt x="1631" y="311"/>
                    <a:pt x="1631" y="205"/>
                    <a:pt x="1789" y="153"/>
                  </a:cubicBezTo>
                  <a:lnTo>
                    <a:pt x="1736" y="48"/>
                  </a:lnTo>
                  <a:cubicBezTo>
                    <a:pt x="1682" y="15"/>
                    <a:pt x="1621" y="0"/>
                    <a:pt x="1559" y="0"/>
                  </a:cubicBezTo>
                  <a:close/>
                </a:path>
              </a:pathLst>
            </a:custGeom>
            <a:solidFill>
              <a:srgbClr val="FAB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715" name="Google Shape;3715;p11"/>
          <p:cNvGrpSpPr/>
          <p:nvPr/>
        </p:nvGrpSpPr>
        <p:grpSpPr>
          <a:xfrm>
            <a:off x="5338313" y="1120490"/>
            <a:ext cx="154363" cy="117317"/>
            <a:chOff x="2419900" y="952925"/>
            <a:chExt cx="134175" cy="129375"/>
          </a:xfrm>
        </p:grpSpPr>
        <p:sp>
          <p:nvSpPr>
            <p:cNvPr id="3716" name="Google Shape;3716;p11"/>
            <p:cNvSpPr/>
            <p:nvPr/>
          </p:nvSpPr>
          <p:spPr>
            <a:xfrm>
              <a:off x="2421550" y="952925"/>
              <a:ext cx="132525" cy="129375"/>
            </a:xfrm>
            <a:custGeom>
              <a:avLst/>
              <a:gdLst/>
              <a:ahLst/>
              <a:cxnLst/>
              <a:rect l="l" t="t" r="r" b="b"/>
              <a:pathLst>
                <a:path w="5301" h="5175" extrusionOk="0">
                  <a:moveTo>
                    <a:pt x="2854" y="1"/>
                  </a:moveTo>
                  <a:cubicBezTo>
                    <a:pt x="2742" y="1"/>
                    <a:pt x="2640" y="55"/>
                    <a:pt x="2617" y="169"/>
                  </a:cubicBezTo>
                  <a:lnTo>
                    <a:pt x="1881" y="1326"/>
                  </a:lnTo>
                  <a:lnTo>
                    <a:pt x="513" y="1221"/>
                  </a:lnTo>
                  <a:cubicBezTo>
                    <a:pt x="493" y="1218"/>
                    <a:pt x="473" y="1216"/>
                    <a:pt x="453" y="1216"/>
                  </a:cubicBezTo>
                  <a:cubicBezTo>
                    <a:pt x="172" y="1216"/>
                    <a:pt x="1" y="1554"/>
                    <a:pt x="198" y="1800"/>
                  </a:cubicBezTo>
                  <a:lnTo>
                    <a:pt x="1092" y="2852"/>
                  </a:lnTo>
                  <a:lnTo>
                    <a:pt x="566" y="4167"/>
                  </a:lnTo>
                  <a:cubicBezTo>
                    <a:pt x="478" y="4431"/>
                    <a:pt x="647" y="4731"/>
                    <a:pt x="889" y="4731"/>
                  </a:cubicBezTo>
                  <a:cubicBezTo>
                    <a:pt x="937" y="4731"/>
                    <a:pt x="987" y="4719"/>
                    <a:pt x="1039" y="4693"/>
                  </a:cubicBezTo>
                  <a:lnTo>
                    <a:pt x="2354" y="4167"/>
                  </a:lnTo>
                  <a:lnTo>
                    <a:pt x="3407" y="5114"/>
                  </a:lnTo>
                  <a:cubicBezTo>
                    <a:pt x="3462" y="5155"/>
                    <a:pt x="3527" y="5175"/>
                    <a:pt x="3594" y="5175"/>
                  </a:cubicBezTo>
                  <a:cubicBezTo>
                    <a:pt x="3784" y="5175"/>
                    <a:pt x="3985" y="5018"/>
                    <a:pt x="3985" y="4746"/>
                  </a:cubicBezTo>
                  <a:lnTo>
                    <a:pt x="3880" y="3378"/>
                  </a:lnTo>
                  <a:lnTo>
                    <a:pt x="5037" y="2641"/>
                  </a:lnTo>
                  <a:cubicBezTo>
                    <a:pt x="5300" y="2536"/>
                    <a:pt x="5248" y="2063"/>
                    <a:pt x="4932" y="2010"/>
                  </a:cubicBezTo>
                  <a:lnTo>
                    <a:pt x="3512" y="1695"/>
                  </a:lnTo>
                  <a:lnTo>
                    <a:pt x="3196" y="274"/>
                  </a:lnTo>
                  <a:cubicBezTo>
                    <a:pt x="3166" y="95"/>
                    <a:pt x="3001" y="1"/>
                    <a:pt x="2854" y="1"/>
                  </a:cubicBezTo>
                  <a:close/>
                </a:path>
              </a:pathLst>
            </a:custGeom>
            <a:solidFill>
              <a:srgbClr val="FCC3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7" name="Google Shape;3717;p11"/>
            <p:cNvSpPr/>
            <p:nvPr/>
          </p:nvSpPr>
          <p:spPr>
            <a:xfrm>
              <a:off x="2510650" y="995275"/>
              <a:ext cx="40800" cy="17125"/>
            </a:xfrm>
            <a:custGeom>
              <a:avLst/>
              <a:gdLst/>
              <a:ahLst/>
              <a:cxnLst/>
              <a:rect l="l" t="t" r="r" b="b"/>
              <a:pathLst>
                <a:path w="1632" h="685" extrusionOk="0">
                  <a:moveTo>
                    <a:pt x="0" y="1"/>
                  </a:moveTo>
                  <a:lnTo>
                    <a:pt x="53" y="316"/>
                  </a:lnTo>
                  <a:lnTo>
                    <a:pt x="1631" y="684"/>
                  </a:lnTo>
                  <a:cubicBezTo>
                    <a:pt x="1631" y="579"/>
                    <a:pt x="1473" y="369"/>
                    <a:pt x="1368" y="31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8" name="Google Shape;3718;p11"/>
            <p:cNvSpPr/>
            <p:nvPr/>
          </p:nvSpPr>
          <p:spPr>
            <a:xfrm>
              <a:off x="2419900" y="952925"/>
              <a:ext cx="81575" cy="117875"/>
            </a:xfrm>
            <a:custGeom>
              <a:avLst/>
              <a:gdLst/>
              <a:ahLst/>
              <a:cxnLst/>
              <a:rect l="l" t="t" r="r" b="b"/>
              <a:pathLst>
                <a:path w="3263" h="4715" extrusionOk="0">
                  <a:moveTo>
                    <a:pt x="2910" y="1"/>
                  </a:moveTo>
                  <a:cubicBezTo>
                    <a:pt x="2791" y="1"/>
                    <a:pt x="2676" y="55"/>
                    <a:pt x="2631" y="169"/>
                  </a:cubicBezTo>
                  <a:lnTo>
                    <a:pt x="1894" y="1326"/>
                  </a:lnTo>
                  <a:lnTo>
                    <a:pt x="527" y="1221"/>
                  </a:lnTo>
                  <a:cubicBezTo>
                    <a:pt x="211" y="1221"/>
                    <a:pt x="1" y="1537"/>
                    <a:pt x="211" y="1800"/>
                  </a:cubicBezTo>
                  <a:lnTo>
                    <a:pt x="444" y="2074"/>
                  </a:lnTo>
                  <a:lnTo>
                    <a:pt x="444" y="2074"/>
                  </a:lnTo>
                  <a:cubicBezTo>
                    <a:pt x="423" y="1876"/>
                    <a:pt x="553" y="1678"/>
                    <a:pt x="745" y="1678"/>
                  </a:cubicBezTo>
                  <a:cubicBezTo>
                    <a:pt x="776" y="1678"/>
                    <a:pt x="808" y="1683"/>
                    <a:pt x="842" y="1695"/>
                  </a:cubicBezTo>
                  <a:lnTo>
                    <a:pt x="2210" y="1800"/>
                  </a:lnTo>
                  <a:lnTo>
                    <a:pt x="2946" y="642"/>
                  </a:lnTo>
                  <a:cubicBezTo>
                    <a:pt x="2999" y="485"/>
                    <a:pt x="3157" y="432"/>
                    <a:pt x="3262" y="432"/>
                  </a:cubicBezTo>
                  <a:lnTo>
                    <a:pt x="3262" y="274"/>
                  </a:lnTo>
                  <a:cubicBezTo>
                    <a:pt x="3232" y="95"/>
                    <a:pt x="3067" y="1"/>
                    <a:pt x="2910" y="1"/>
                  </a:cubicBezTo>
                  <a:close/>
                  <a:moveTo>
                    <a:pt x="444" y="2074"/>
                  </a:moveTo>
                  <a:cubicBezTo>
                    <a:pt x="452" y="2143"/>
                    <a:pt x="478" y="2212"/>
                    <a:pt x="527" y="2273"/>
                  </a:cubicBezTo>
                  <a:lnTo>
                    <a:pt x="1078" y="2921"/>
                  </a:lnTo>
                  <a:lnTo>
                    <a:pt x="1078" y="2921"/>
                  </a:lnTo>
                  <a:lnTo>
                    <a:pt x="1105" y="2852"/>
                  </a:lnTo>
                  <a:lnTo>
                    <a:pt x="444" y="2074"/>
                  </a:lnTo>
                  <a:close/>
                  <a:moveTo>
                    <a:pt x="1078" y="2921"/>
                  </a:moveTo>
                  <a:lnTo>
                    <a:pt x="579" y="4167"/>
                  </a:lnTo>
                  <a:cubicBezTo>
                    <a:pt x="486" y="4401"/>
                    <a:pt x="642" y="4636"/>
                    <a:pt x="864" y="4684"/>
                  </a:cubicBezTo>
                  <a:lnTo>
                    <a:pt x="864" y="4684"/>
                  </a:lnTo>
                  <a:cubicBezTo>
                    <a:pt x="869" y="4671"/>
                    <a:pt x="879" y="4656"/>
                    <a:pt x="895" y="4640"/>
                  </a:cubicBezTo>
                  <a:lnTo>
                    <a:pt x="1421" y="3325"/>
                  </a:lnTo>
                  <a:lnTo>
                    <a:pt x="1078" y="2921"/>
                  </a:lnTo>
                  <a:close/>
                  <a:moveTo>
                    <a:pt x="864" y="4684"/>
                  </a:moveTo>
                  <a:cubicBezTo>
                    <a:pt x="856" y="4702"/>
                    <a:pt x="861" y="4715"/>
                    <a:pt x="881" y="4715"/>
                  </a:cubicBezTo>
                  <a:cubicBezTo>
                    <a:pt x="895" y="4715"/>
                    <a:pt x="917" y="4708"/>
                    <a:pt x="947" y="4693"/>
                  </a:cubicBezTo>
                  <a:cubicBezTo>
                    <a:pt x="919" y="4693"/>
                    <a:pt x="891" y="4690"/>
                    <a:pt x="864" y="4684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719" name="Google Shape;3719;p11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3720" name="Google Shape;3720;p11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3721" name="Google Shape;3721;p11"/>
            <p:cNvGrpSpPr/>
            <p:nvPr/>
          </p:nvGrpSpPr>
          <p:grpSpPr>
            <a:xfrm>
              <a:off x="73845" y="61396"/>
              <a:ext cx="10544304" cy="7425379"/>
              <a:chOff x="73845" y="61396"/>
              <a:chExt cx="10544304" cy="7425379"/>
            </a:xfrm>
          </p:grpSpPr>
          <p:grpSp>
            <p:nvGrpSpPr>
              <p:cNvPr id="3722" name="Google Shape;3722;p11"/>
              <p:cNvGrpSpPr/>
              <p:nvPr/>
            </p:nvGrpSpPr>
            <p:grpSpPr>
              <a:xfrm rot="10800000" flipH="1">
                <a:off x="541072" y="720094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3723" name="Google Shape;3723;p11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3724" name="Google Shape;3724;p11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725" name="Google Shape;3725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726" name="Google Shape;3726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727" name="Google Shape;3727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728" name="Google Shape;3728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729" name="Google Shape;3729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730" name="Google Shape;3730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731" name="Google Shape;3731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732" name="Google Shape;3732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733" name="Google Shape;3733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734" name="Google Shape;3734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735" name="Google Shape;3735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736" name="Google Shape;3736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737" name="Google Shape;3737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738" name="Google Shape;3738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739" name="Google Shape;3739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740" name="Google Shape;3740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3741" name="Google Shape;3741;p11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3742" name="Google Shape;3742;p11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3743" name="Google Shape;3743;p11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3744" name="Google Shape;3744;p11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45" name="Google Shape;3745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46" name="Google Shape;3746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47" name="Google Shape;3747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48" name="Google Shape;3748;p11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49" name="Google Shape;3749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50" name="Google Shape;3750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51" name="Google Shape;3751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52" name="Google Shape;3752;p11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53" name="Google Shape;3753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54" name="Google Shape;3754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55" name="Google Shape;3755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56" name="Google Shape;3756;p11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57" name="Google Shape;3757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58" name="Google Shape;3758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59" name="Google Shape;3759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3760" name="Google Shape;3760;p11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3761" name="Google Shape;3761;p11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62" name="Google Shape;3762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63" name="Google Shape;3763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64" name="Google Shape;3764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65" name="Google Shape;3765;p11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66" name="Google Shape;3766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67" name="Google Shape;3767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68" name="Google Shape;3768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69" name="Google Shape;3769;p11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70" name="Google Shape;3770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71" name="Google Shape;3771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72" name="Google Shape;3772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73" name="Google Shape;3773;p11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74" name="Google Shape;3774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75" name="Google Shape;3775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76" name="Google Shape;3776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3777" name="Google Shape;3777;p11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3778" name="Google Shape;3778;p11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3779" name="Google Shape;3779;p11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80" name="Google Shape;3780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81" name="Google Shape;3781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82" name="Google Shape;3782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83" name="Google Shape;3783;p11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84" name="Google Shape;3784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85" name="Google Shape;3785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86" name="Google Shape;3786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87" name="Google Shape;3787;p11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88" name="Google Shape;3788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89" name="Google Shape;3789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90" name="Google Shape;3790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91" name="Google Shape;3791;p11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92" name="Google Shape;3792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93" name="Google Shape;3793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94" name="Google Shape;3794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3795" name="Google Shape;3795;p11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3796" name="Google Shape;3796;p11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97" name="Google Shape;3797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98" name="Google Shape;3798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99" name="Google Shape;3799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00" name="Google Shape;3800;p11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01" name="Google Shape;3801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02" name="Google Shape;3802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03" name="Google Shape;3803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04" name="Google Shape;3804;p11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05" name="Google Shape;3805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06" name="Google Shape;3806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07" name="Google Shape;3807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08" name="Google Shape;3808;p11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09" name="Google Shape;3809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10" name="Google Shape;3810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11" name="Google Shape;3811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3812" name="Google Shape;3812;p11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813" name="Google Shape;3813;p11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814" name="Google Shape;3814;p11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815" name="Google Shape;3815;p11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816" name="Google Shape;3816;p11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817" name="Google Shape;3817;p11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818" name="Google Shape;3818;p11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819" name="Google Shape;3819;p11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820" name="Google Shape;3820;p11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821" name="Google Shape;3821;p11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822" name="Google Shape;3822;p11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823" name="Google Shape;3823;p11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824" name="Google Shape;3824;p11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825" name="Google Shape;3825;p11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826" name="Google Shape;3826;p11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827" name="Google Shape;3827;p11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828" name="Google Shape;3828;p11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3829" name="Google Shape;3829;p11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3830" name="Google Shape;3830;p11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831" name="Google Shape;3831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832" name="Google Shape;3832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833" name="Google Shape;3833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834" name="Google Shape;3834;p11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835" name="Google Shape;3835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836" name="Google Shape;3836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837" name="Google Shape;3837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838" name="Google Shape;3838;p11"/>
              <p:cNvGrpSpPr/>
              <p:nvPr/>
            </p:nvGrpSpPr>
            <p:grpSpPr>
              <a:xfrm>
                <a:off x="471460" y="6139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3839" name="Google Shape;3839;p11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3840" name="Google Shape;3840;p11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841" name="Google Shape;3841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842" name="Google Shape;3842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43" name="Google Shape;3843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44" name="Google Shape;3844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845" name="Google Shape;3845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846" name="Google Shape;3846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47" name="Google Shape;3847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48" name="Google Shape;3848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849" name="Google Shape;3849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850" name="Google Shape;3850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51" name="Google Shape;3851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52" name="Google Shape;3852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853" name="Google Shape;3853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854" name="Google Shape;3854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55" name="Google Shape;3855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56" name="Google Shape;3856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3857" name="Google Shape;3857;p11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3858" name="Google Shape;3858;p11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3859" name="Google Shape;3859;p11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3860" name="Google Shape;3860;p11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61" name="Google Shape;3861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62" name="Google Shape;3862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63" name="Google Shape;3863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64" name="Google Shape;3864;p11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65" name="Google Shape;3865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66" name="Google Shape;3866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67" name="Google Shape;3867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68" name="Google Shape;3868;p11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69" name="Google Shape;3869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70" name="Google Shape;3870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71" name="Google Shape;3871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72" name="Google Shape;3872;p11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73" name="Google Shape;3873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74" name="Google Shape;3874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75" name="Google Shape;3875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3876" name="Google Shape;3876;p11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3877" name="Google Shape;3877;p11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78" name="Google Shape;3878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79" name="Google Shape;3879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80" name="Google Shape;3880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81" name="Google Shape;3881;p11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82" name="Google Shape;3882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83" name="Google Shape;3883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84" name="Google Shape;3884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85" name="Google Shape;3885;p11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86" name="Google Shape;3886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87" name="Google Shape;3887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88" name="Google Shape;3888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89" name="Google Shape;3889;p11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90" name="Google Shape;3890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91" name="Google Shape;3891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92" name="Google Shape;3892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3893" name="Google Shape;3893;p11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3894" name="Google Shape;3894;p11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3895" name="Google Shape;3895;p11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96" name="Google Shape;3896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97" name="Google Shape;3897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98" name="Google Shape;3898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99" name="Google Shape;3899;p11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900" name="Google Shape;3900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01" name="Google Shape;3901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02" name="Google Shape;3902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903" name="Google Shape;3903;p11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904" name="Google Shape;3904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05" name="Google Shape;3905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06" name="Google Shape;3906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907" name="Google Shape;3907;p11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908" name="Google Shape;3908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09" name="Google Shape;3909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10" name="Google Shape;3910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3911" name="Google Shape;3911;p11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3912" name="Google Shape;3912;p11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913" name="Google Shape;3913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14" name="Google Shape;3914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15" name="Google Shape;3915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916" name="Google Shape;3916;p11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917" name="Google Shape;3917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18" name="Google Shape;3918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19" name="Google Shape;3919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920" name="Google Shape;3920;p11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921" name="Google Shape;3921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22" name="Google Shape;3922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23" name="Google Shape;3923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924" name="Google Shape;3924;p11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925" name="Google Shape;3925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26" name="Google Shape;3926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27" name="Google Shape;3927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3928" name="Google Shape;3928;p11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929" name="Google Shape;3929;p11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930" name="Google Shape;3930;p11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31" name="Google Shape;3931;p11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32" name="Google Shape;3932;p11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933" name="Google Shape;3933;p11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934" name="Google Shape;3934;p11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35" name="Google Shape;3935;p11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36" name="Google Shape;3936;p11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937" name="Google Shape;3937;p11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938" name="Google Shape;3938;p11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39" name="Google Shape;3939;p11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40" name="Google Shape;3940;p11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941" name="Google Shape;3941;p11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942" name="Google Shape;3942;p11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43" name="Google Shape;3943;p11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44" name="Google Shape;3944;p11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3945" name="Google Shape;3945;p11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3946" name="Google Shape;3946;p11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947" name="Google Shape;3947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948" name="Google Shape;3948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949" name="Google Shape;3949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950" name="Google Shape;3950;p11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951" name="Google Shape;3951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952" name="Google Shape;3952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953" name="Google Shape;3953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954" name="Google Shape;3954;p11"/>
              <p:cNvGrpSpPr/>
              <p:nvPr/>
            </p:nvGrpSpPr>
            <p:grpSpPr>
              <a:xfrm>
                <a:off x="73845" y="987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3955" name="Google Shape;3955;p11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3956" name="Google Shape;3956;p11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957" name="Google Shape;3957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58" name="Google Shape;3958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59" name="Google Shape;3959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60" name="Google Shape;3960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961" name="Google Shape;3961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62" name="Google Shape;3962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63" name="Google Shape;3963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64" name="Google Shape;3964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965" name="Google Shape;3965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66" name="Google Shape;3966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67" name="Google Shape;3967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68" name="Google Shape;3968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969" name="Google Shape;3969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70" name="Google Shape;3970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71" name="Google Shape;3971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72" name="Google Shape;3972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3973" name="Google Shape;3973;p11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974" name="Google Shape;3974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75" name="Google Shape;3975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76" name="Google Shape;3976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77" name="Google Shape;3977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978" name="Google Shape;3978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79" name="Google Shape;3979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80" name="Google Shape;3980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81" name="Google Shape;3981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982" name="Google Shape;3982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83" name="Google Shape;3983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84" name="Google Shape;3984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85" name="Google Shape;3985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986" name="Google Shape;3986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87" name="Google Shape;3987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88" name="Google Shape;3988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89" name="Google Shape;3989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3990" name="Google Shape;3990;p11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3991" name="Google Shape;3991;p11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992" name="Google Shape;3992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93" name="Google Shape;3993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94" name="Google Shape;3994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95" name="Google Shape;3995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996" name="Google Shape;3996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97" name="Google Shape;3997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98" name="Google Shape;3998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99" name="Google Shape;3999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00" name="Google Shape;4000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01" name="Google Shape;4001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02" name="Google Shape;4002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03" name="Google Shape;4003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04" name="Google Shape;4004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05" name="Google Shape;4005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06" name="Google Shape;4006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07" name="Google Shape;4007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4008" name="Google Shape;4008;p11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4009" name="Google Shape;4009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10" name="Google Shape;4010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11" name="Google Shape;4011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12" name="Google Shape;4012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13" name="Google Shape;4013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14" name="Google Shape;4014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15" name="Google Shape;4015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16" name="Google Shape;4016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17" name="Google Shape;4017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18" name="Google Shape;4018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19" name="Google Shape;4019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20" name="Google Shape;4020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21" name="Google Shape;4021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22" name="Google Shape;4022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23" name="Google Shape;4023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24" name="Google Shape;4024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4025" name="Google Shape;4025;p11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4026" name="Google Shape;4026;p11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027" name="Google Shape;4027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028" name="Google Shape;4028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029" name="Google Shape;4029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4030" name="Google Shape;4030;p11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031" name="Google Shape;4031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032" name="Google Shape;4032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033" name="Google Shape;4033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4034" name="Google Shape;4034;p11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035" name="Google Shape;4035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036" name="Google Shape;4036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037" name="Google Shape;4037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4038" name="Google Shape;4038;p11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039" name="Google Shape;4039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040" name="Google Shape;4040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041" name="Google Shape;4041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4042" name="Google Shape;4042;p11"/>
              <p:cNvGrpSpPr/>
              <p:nvPr/>
            </p:nvGrpSpPr>
            <p:grpSpPr>
              <a:xfrm>
                <a:off x="10332320" y="1452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4043" name="Google Shape;4043;p11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4044" name="Google Shape;4044;p11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4045" name="Google Shape;4045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46" name="Google Shape;4046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47" name="Google Shape;4047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48" name="Google Shape;4048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49" name="Google Shape;4049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50" name="Google Shape;4050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51" name="Google Shape;4051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52" name="Google Shape;4052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53" name="Google Shape;4053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54" name="Google Shape;4054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55" name="Google Shape;4055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56" name="Google Shape;4056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57" name="Google Shape;4057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58" name="Google Shape;4058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59" name="Google Shape;4059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60" name="Google Shape;4060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4061" name="Google Shape;4061;p11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4062" name="Google Shape;4062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63" name="Google Shape;4063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64" name="Google Shape;4064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65" name="Google Shape;4065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66" name="Google Shape;4066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67" name="Google Shape;4067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68" name="Google Shape;4068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69" name="Google Shape;4069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70" name="Google Shape;4070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71" name="Google Shape;4071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72" name="Google Shape;4072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73" name="Google Shape;4073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74" name="Google Shape;4074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75" name="Google Shape;4075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76" name="Google Shape;4076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77" name="Google Shape;4077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4078" name="Google Shape;4078;p11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4079" name="Google Shape;4079;p11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4080" name="Google Shape;4080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81" name="Google Shape;4081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82" name="Google Shape;4082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83" name="Google Shape;4083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84" name="Google Shape;4084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85" name="Google Shape;4085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86" name="Google Shape;4086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87" name="Google Shape;4087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88" name="Google Shape;4088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89" name="Google Shape;4089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90" name="Google Shape;4090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91" name="Google Shape;4091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92" name="Google Shape;4092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93" name="Google Shape;4093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94" name="Google Shape;4094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95" name="Google Shape;4095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4096" name="Google Shape;4096;p11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4097" name="Google Shape;4097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98" name="Google Shape;4098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99" name="Google Shape;4099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00" name="Google Shape;4100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101" name="Google Shape;4101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102" name="Google Shape;4102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03" name="Google Shape;4103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04" name="Google Shape;4104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105" name="Google Shape;4105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106" name="Google Shape;4106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07" name="Google Shape;4107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08" name="Google Shape;4108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109" name="Google Shape;4109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110" name="Google Shape;4110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11" name="Google Shape;4111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12" name="Google Shape;4112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4113" name="Google Shape;4113;p11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4114" name="Google Shape;4114;p11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115" name="Google Shape;4115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116" name="Google Shape;4116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117" name="Google Shape;4117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4118" name="Google Shape;4118;p11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119" name="Google Shape;4119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120" name="Google Shape;4120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121" name="Google Shape;4121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4122" name="Google Shape;4122;p11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123" name="Google Shape;4123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124" name="Google Shape;4124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125" name="Google Shape;4125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4126" name="Google Shape;4126;p11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127" name="Google Shape;4127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128" name="Google Shape;4128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129" name="Google Shape;4129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4130" name="Google Shape;4130;p11"/>
          <p:cNvGrpSpPr/>
          <p:nvPr/>
        </p:nvGrpSpPr>
        <p:grpSpPr>
          <a:xfrm rot="-5400000" flipH="1">
            <a:off x="10516353" y="917431"/>
            <a:ext cx="1643764" cy="1837165"/>
            <a:chOff x="2130575" y="4054150"/>
            <a:chExt cx="1526875" cy="1369175"/>
          </a:xfrm>
        </p:grpSpPr>
        <p:sp>
          <p:nvSpPr>
            <p:cNvPr id="4131" name="Google Shape;4131;p11"/>
            <p:cNvSpPr/>
            <p:nvPr/>
          </p:nvSpPr>
          <p:spPr>
            <a:xfrm>
              <a:off x="3123500" y="4200050"/>
              <a:ext cx="422175" cy="528900"/>
            </a:xfrm>
            <a:custGeom>
              <a:avLst/>
              <a:gdLst/>
              <a:ahLst/>
              <a:cxnLst/>
              <a:rect l="l" t="t" r="r" b="b"/>
              <a:pathLst>
                <a:path w="16887" h="21156" extrusionOk="0">
                  <a:moveTo>
                    <a:pt x="13715" y="0"/>
                  </a:moveTo>
                  <a:cubicBezTo>
                    <a:pt x="13650" y="0"/>
                    <a:pt x="13585" y="3"/>
                    <a:pt x="13520" y="8"/>
                  </a:cubicBezTo>
                  <a:cubicBezTo>
                    <a:pt x="12152" y="60"/>
                    <a:pt x="11100" y="1323"/>
                    <a:pt x="11258" y="2690"/>
                  </a:cubicBezTo>
                  <a:cubicBezTo>
                    <a:pt x="11310" y="2743"/>
                    <a:pt x="11626" y="8477"/>
                    <a:pt x="8996" y="11528"/>
                  </a:cubicBezTo>
                  <a:cubicBezTo>
                    <a:pt x="7312" y="13422"/>
                    <a:pt x="3262" y="15421"/>
                    <a:pt x="1841" y="15999"/>
                  </a:cubicBezTo>
                  <a:cubicBezTo>
                    <a:pt x="579" y="16525"/>
                    <a:pt x="0" y="18051"/>
                    <a:pt x="526" y="19366"/>
                  </a:cubicBezTo>
                  <a:cubicBezTo>
                    <a:pt x="944" y="20410"/>
                    <a:pt x="2024" y="21156"/>
                    <a:pt x="3084" y="21156"/>
                  </a:cubicBezTo>
                  <a:cubicBezTo>
                    <a:pt x="3359" y="21156"/>
                    <a:pt x="3633" y="21105"/>
                    <a:pt x="3893" y="20997"/>
                  </a:cubicBezTo>
                  <a:cubicBezTo>
                    <a:pt x="4524" y="20734"/>
                    <a:pt x="10100" y="18156"/>
                    <a:pt x="12836" y="15000"/>
                  </a:cubicBezTo>
                  <a:cubicBezTo>
                    <a:pt x="16886" y="10318"/>
                    <a:pt x="16255" y="2638"/>
                    <a:pt x="16255" y="2322"/>
                  </a:cubicBezTo>
                  <a:cubicBezTo>
                    <a:pt x="16105" y="1018"/>
                    <a:pt x="15045" y="0"/>
                    <a:pt x="137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2" name="Google Shape;4132;p11"/>
            <p:cNvSpPr/>
            <p:nvPr/>
          </p:nvSpPr>
          <p:spPr>
            <a:xfrm>
              <a:off x="2130575" y="4693650"/>
              <a:ext cx="614175" cy="277850"/>
            </a:xfrm>
            <a:custGeom>
              <a:avLst/>
              <a:gdLst/>
              <a:ahLst/>
              <a:cxnLst/>
              <a:rect l="l" t="t" r="r" b="b"/>
              <a:pathLst>
                <a:path w="24567" h="11114" extrusionOk="0">
                  <a:moveTo>
                    <a:pt x="2841" y="1"/>
                  </a:moveTo>
                  <a:cubicBezTo>
                    <a:pt x="2308" y="1"/>
                    <a:pt x="1772" y="169"/>
                    <a:pt x="1316" y="516"/>
                  </a:cubicBezTo>
                  <a:cubicBezTo>
                    <a:pt x="211" y="1358"/>
                    <a:pt x="1" y="2936"/>
                    <a:pt x="842" y="3988"/>
                  </a:cubicBezTo>
                  <a:cubicBezTo>
                    <a:pt x="1053" y="4251"/>
                    <a:pt x="5787" y="10301"/>
                    <a:pt x="11889" y="11037"/>
                  </a:cubicBezTo>
                  <a:cubicBezTo>
                    <a:pt x="12371" y="11090"/>
                    <a:pt x="12872" y="11113"/>
                    <a:pt x="13381" y="11113"/>
                  </a:cubicBezTo>
                  <a:cubicBezTo>
                    <a:pt x="17482" y="11113"/>
                    <a:pt x="22164" y="9594"/>
                    <a:pt x="22726" y="9407"/>
                  </a:cubicBezTo>
                  <a:cubicBezTo>
                    <a:pt x="23988" y="8881"/>
                    <a:pt x="24567" y="7197"/>
                    <a:pt x="24094" y="5987"/>
                  </a:cubicBezTo>
                  <a:cubicBezTo>
                    <a:pt x="23760" y="4944"/>
                    <a:pt x="22731" y="4265"/>
                    <a:pt x="21663" y="4265"/>
                  </a:cubicBezTo>
                  <a:cubicBezTo>
                    <a:pt x="21385" y="4265"/>
                    <a:pt x="21104" y="4311"/>
                    <a:pt x="20832" y="4409"/>
                  </a:cubicBezTo>
                  <a:cubicBezTo>
                    <a:pt x="19561" y="4880"/>
                    <a:pt x="15972" y="5983"/>
                    <a:pt x="13346" y="5983"/>
                  </a:cubicBezTo>
                  <a:cubicBezTo>
                    <a:pt x="13038" y="5983"/>
                    <a:pt x="12744" y="5968"/>
                    <a:pt x="12468" y="5935"/>
                  </a:cubicBezTo>
                  <a:cubicBezTo>
                    <a:pt x="8470" y="5461"/>
                    <a:pt x="4945" y="990"/>
                    <a:pt x="4840" y="990"/>
                  </a:cubicBezTo>
                  <a:cubicBezTo>
                    <a:pt x="4346" y="341"/>
                    <a:pt x="3598" y="1"/>
                    <a:pt x="28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3" name="Google Shape;4133;p11"/>
            <p:cNvSpPr/>
            <p:nvPr/>
          </p:nvSpPr>
          <p:spPr>
            <a:xfrm>
              <a:off x="2409375" y="4054150"/>
              <a:ext cx="1248075" cy="1369175"/>
            </a:xfrm>
            <a:custGeom>
              <a:avLst/>
              <a:gdLst/>
              <a:ahLst/>
              <a:cxnLst/>
              <a:rect l="l" t="t" r="r" b="b"/>
              <a:pathLst>
                <a:path w="49923" h="54767" extrusionOk="0">
                  <a:moveTo>
                    <a:pt x="15118" y="1"/>
                  </a:moveTo>
                  <a:cubicBezTo>
                    <a:pt x="13475" y="1"/>
                    <a:pt x="11831" y="258"/>
                    <a:pt x="10259" y="793"/>
                  </a:cubicBezTo>
                  <a:cubicBezTo>
                    <a:pt x="2789" y="3371"/>
                    <a:pt x="1" y="12314"/>
                    <a:pt x="1579" y="19310"/>
                  </a:cubicBezTo>
                  <a:cubicBezTo>
                    <a:pt x="4314" y="29253"/>
                    <a:pt x="8628" y="45192"/>
                    <a:pt x="12205" y="54766"/>
                  </a:cubicBezTo>
                  <a:lnTo>
                    <a:pt x="49923" y="54766"/>
                  </a:lnTo>
                  <a:cubicBezTo>
                    <a:pt x="49923" y="54766"/>
                    <a:pt x="48345" y="50189"/>
                    <a:pt x="46398" y="45245"/>
                  </a:cubicBezTo>
                  <a:cubicBezTo>
                    <a:pt x="41296" y="32672"/>
                    <a:pt x="35404" y="20573"/>
                    <a:pt x="29196" y="8632"/>
                  </a:cubicBezTo>
                  <a:cubicBezTo>
                    <a:pt x="26657" y="3184"/>
                    <a:pt x="20896" y="1"/>
                    <a:pt x="151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4" name="Google Shape;4134;p11"/>
            <p:cNvSpPr/>
            <p:nvPr/>
          </p:nvSpPr>
          <p:spPr>
            <a:xfrm>
              <a:off x="2611900" y="4605225"/>
              <a:ext cx="641825" cy="388175"/>
            </a:xfrm>
            <a:custGeom>
              <a:avLst/>
              <a:gdLst/>
              <a:ahLst/>
              <a:cxnLst/>
              <a:rect l="l" t="t" r="r" b="b"/>
              <a:pathLst>
                <a:path w="25673" h="15527" extrusionOk="0">
                  <a:moveTo>
                    <a:pt x="21690" y="1"/>
                  </a:moveTo>
                  <a:cubicBezTo>
                    <a:pt x="19235" y="1"/>
                    <a:pt x="15521" y="1871"/>
                    <a:pt x="11784" y="3317"/>
                  </a:cubicBezTo>
                  <a:cubicBezTo>
                    <a:pt x="6208" y="5474"/>
                    <a:pt x="1" y="6947"/>
                    <a:pt x="1369" y="10524"/>
                  </a:cubicBezTo>
                  <a:cubicBezTo>
                    <a:pt x="2450" y="13208"/>
                    <a:pt x="7285" y="15526"/>
                    <a:pt x="11992" y="15526"/>
                  </a:cubicBezTo>
                  <a:cubicBezTo>
                    <a:pt x="13465" y="15526"/>
                    <a:pt x="14926" y="15299"/>
                    <a:pt x="16256" y="14785"/>
                  </a:cubicBezTo>
                  <a:cubicBezTo>
                    <a:pt x="21779" y="12628"/>
                    <a:pt x="25672" y="5158"/>
                    <a:pt x="24252" y="1634"/>
                  </a:cubicBezTo>
                  <a:cubicBezTo>
                    <a:pt x="23801" y="454"/>
                    <a:pt x="22898" y="1"/>
                    <a:pt x="21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5" name="Google Shape;4135;p11"/>
            <p:cNvSpPr/>
            <p:nvPr/>
          </p:nvSpPr>
          <p:spPr>
            <a:xfrm>
              <a:off x="2554050" y="4192525"/>
              <a:ext cx="483975" cy="427075"/>
            </a:xfrm>
            <a:custGeom>
              <a:avLst/>
              <a:gdLst/>
              <a:ahLst/>
              <a:cxnLst/>
              <a:rect l="l" t="t" r="r" b="b"/>
              <a:pathLst>
                <a:path w="19359" h="17083" extrusionOk="0">
                  <a:moveTo>
                    <a:pt x="9663" y="0"/>
                  </a:moveTo>
                  <a:cubicBezTo>
                    <a:pt x="8637" y="0"/>
                    <a:pt x="7592" y="184"/>
                    <a:pt x="6576" y="572"/>
                  </a:cubicBezTo>
                  <a:cubicBezTo>
                    <a:pt x="2157" y="2308"/>
                    <a:pt x="0" y="7200"/>
                    <a:pt x="1736" y="11619"/>
                  </a:cubicBezTo>
                  <a:cubicBezTo>
                    <a:pt x="3032" y="15021"/>
                    <a:pt x="6262" y="17082"/>
                    <a:pt x="9696" y="17082"/>
                  </a:cubicBezTo>
                  <a:cubicBezTo>
                    <a:pt x="10722" y="17082"/>
                    <a:pt x="11767" y="16898"/>
                    <a:pt x="12783" y="16511"/>
                  </a:cubicBezTo>
                  <a:cubicBezTo>
                    <a:pt x="17202" y="14775"/>
                    <a:pt x="19359" y="9830"/>
                    <a:pt x="17623" y="5464"/>
                  </a:cubicBezTo>
                  <a:cubicBezTo>
                    <a:pt x="16327" y="2062"/>
                    <a:pt x="13097" y="0"/>
                    <a:pt x="96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6" name="Google Shape;4136;p11"/>
            <p:cNvSpPr/>
            <p:nvPr/>
          </p:nvSpPr>
          <p:spPr>
            <a:xfrm>
              <a:off x="2554050" y="4192525"/>
              <a:ext cx="483975" cy="427075"/>
            </a:xfrm>
            <a:custGeom>
              <a:avLst/>
              <a:gdLst/>
              <a:ahLst/>
              <a:cxnLst/>
              <a:rect l="l" t="t" r="r" b="b"/>
              <a:pathLst>
                <a:path w="19359" h="17083" extrusionOk="0">
                  <a:moveTo>
                    <a:pt x="9663" y="0"/>
                  </a:moveTo>
                  <a:cubicBezTo>
                    <a:pt x="8637" y="0"/>
                    <a:pt x="7592" y="184"/>
                    <a:pt x="6576" y="572"/>
                  </a:cubicBezTo>
                  <a:cubicBezTo>
                    <a:pt x="2157" y="2308"/>
                    <a:pt x="0" y="7200"/>
                    <a:pt x="1736" y="11619"/>
                  </a:cubicBezTo>
                  <a:cubicBezTo>
                    <a:pt x="3032" y="15021"/>
                    <a:pt x="6262" y="17082"/>
                    <a:pt x="9696" y="17082"/>
                  </a:cubicBezTo>
                  <a:cubicBezTo>
                    <a:pt x="10722" y="17082"/>
                    <a:pt x="11767" y="16898"/>
                    <a:pt x="12783" y="16511"/>
                  </a:cubicBezTo>
                  <a:cubicBezTo>
                    <a:pt x="17202" y="14775"/>
                    <a:pt x="19359" y="9830"/>
                    <a:pt x="17623" y="5464"/>
                  </a:cubicBezTo>
                  <a:cubicBezTo>
                    <a:pt x="16327" y="2062"/>
                    <a:pt x="13097" y="0"/>
                    <a:pt x="96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7" name="Google Shape;4137;p11"/>
            <p:cNvSpPr/>
            <p:nvPr/>
          </p:nvSpPr>
          <p:spPr>
            <a:xfrm>
              <a:off x="2575075" y="4317275"/>
              <a:ext cx="441925" cy="302325"/>
            </a:xfrm>
            <a:custGeom>
              <a:avLst/>
              <a:gdLst/>
              <a:ahLst/>
              <a:cxnLst/>
              <a:rect l="l" t="t" r="r" b="b"/>
              <a:pathLst>
                <a:path w="17677" h="12093" extrusionOk="0">
                  <a:moveTo>
                    <a:pt x="1106" y="0"/>
                  </a:moveTo>
                  <a:lnTo>
                    <a:pt x="1106" y="0"/>
                  </a:lnTo>
                  <a:cubicBezTo>
                    <a:pt x="159" y="2052"/>
                    <a:pt x="1" y="4419"/>
                    <a:pt x="895" y="6629"/>
                  </a:cubicBezTo>
                  <a:cubicBezTo>
                    <a:pt x="2191" y="10031"/>
                    <a:pt x="5421" y="12092"/>
                    <a:pt x="8855" y="12092"/>
                  </a:cubicBezTo>
                  <a:cubicBezTo>
                    <a:pt x="9881" y="12092"/>
                    <a:pt x="10926" y="11908"/>
                    <a:pt x="11942" y="11521"/>
                  </a:cubicBezTo>
                  <a:cubicBezTo>
                    <a:pt x="15572" y="10101"/>
                    <a:pt x="17676" y="6418"/>
                    <a:pt x="17308" y="2736"/>
                  </a:cubicBezTo>
                  <a:lnTo>
                    <a:pt x="17308" y="2736"/>
                  </a:lnTo>
                  <a:cubicBezTo>
                    <a:pt x="16887" y="5103"/>
                    <a:pt x="15309" y="7260"/>
                    <a:pt x="12311" y="8470"/>
                  </a:cubicBezTo>
                  <a:cubicBezTo>
                    <a:pt x="11202" y="8911"/>
                    <a:pt x="10140" y="9110"/>
                    <a:pt x="9142" y="9110"/>
                  </a:cubicBezTo>
                  <a:cubicBezTo>
                    <a:pt x="4312" y="9110"/>
                    <a:pt x="975" y="4447"/>
                    <a:pt x="1106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8" name="Google Shape;4138;p11"/>
            <p:cNvSpPr/>
            <p:nvPr/>
          </p:nvSpPr>
          <p:spPr>
            <a:xfrm>
              <a:off x="2697400" y="4319950"/>
              <a:ext cx="195975" cy="172200"/>
            </a:xfrm>
            <a:custGeom>
              <a:avLst/>
              <a:gdLst/>
              <a:ahLst/>
              <a:cxnLst/>
              <a:rect l="l" t="t" r="r" b="b"/>
              <a:pathLst>
                <a:path w="7839" h="6888" extrusionOk="0">
                  <a:moveTo>
                    <a:pt x="3895" y="1"/>
                  </a:moveTo>
                  <a:cubicBezTo>
                    <a:pt x="3492" y="1"/>
                    <a:pt x="3082" y="68"/>
                    <a:pt x="2683" y="209"/>
                  </a:cubicBezTo>
                  <a:cubicBezTo>
                    <a:pt x="947" y="945"/>
                    <a:pt x="0" y="2892"/>
                    <a:pt x="737" y="4680"/>
                  </a:cubicBezTo>
                  <a:cubicBezTo>
                    <a:pt x="1268" y="6070"/>
                    <a:pt x="2593" y="6888"/>
                    <a:pt x="3996" y="6888"/>
                  </a:cubicBezTo>
                  <a:cubicBezTo>
                    <a:pt x="4399" y="6888"/>
                    <a:pt x="4809" y="6820"/>
                    <a:pt x="5208" y="6679"/>
                  </a:cubicBezTo>
                  <a:cubicBezTo>
                    <a:pt x="6944" y="5943"/>
                    <a:pt x="7838" y="3944"/>
                    <a:pt x="7155" y="2208"/>
                  </a:cubicBezTo>
                  <a:cubicBezTo>
                    <a:pt x="6623" y="819"/>
                    <a:pt x="5298" y="1"/>
                    <a:pt x="3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9" name="Google Shape;4139;p11"/>
            <p:cNvSpPr/>
            <p:nvPr/>
          </p:nvSpPr>
          <p:spPr>
            <a:xfrm>
              <a:off x="2703975" y="4703925"/>
              <a:ext cx="168350" cy="100600"/>
            </a:xfrm>
            <a:custGeom>
              <a:avLst/>
              <a:gdLst/>
              <a:ahLst/>
              <a:cxnLst/>
              <a:rect l="l" t="t" r="r" b="b"/>
              <a:pathLst>
                <a:path w="6734" h="4024" extrusionOk="0">
                  <a:moveTo>
                    <a:pt x="6471" y="0"/>
                  </a:moveTo>
                  <a:lnTo>
                    <a:pt x="6471" y="0"/>
                  </a:lnTo>
                  <a:cubicBezTo>
                    <a:pt x="4103" y="842"/>
                    <a:pt x="1736" y="1684"/>
                    <a:pt x="0" y="2630"/>
                  </a:cubicBezTo>
                  <a:cubicBezTo>
                    <a:pt x="723" y="3506"/>
                    <a:pt x="1805" y="4023"/>
                    <a:pt x="2925" y="4023"/>
                  </a:cubicBezTo>
                  <a:cubicBezTo>
                    <a:pt x="3353" y="4023"/>
                    <a:pt x="3787" y="3948"/>
                    <a:pt x="4209" y="3788"/>
                  </a:cubicBezTo>
                  <a:cubicBezTo>
                    <a:pt x="5787" y="3209"/>
                    <a:pt x="6734" y="1578"/>
                    <a:pt x="64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0" name="Google Shape;4140;p11"/>
            <p:cNvSpPr/>
            <p:nvPr/>
          </p:nvSpPr>
          <p:spPr>
            <a:xfrm>
              <a:off x="2945950" y="4613175"/>
              <a:ext cx="165725" cy="97925"/>
            </a:xfrm>
            <a:custGeom>
              <a:avLst/>
              <a:gdLst/>
              <a:ahLst/>
              <a:cxnLst/>
              <a:rect l="l" t="t" r="r" b="b"/>
              <a:pathLst>
                <a:path w="6629" h="3917" extrusionOk="0">
                  <a:moveTo>
                    <a:pt x="6524" y="0"/>
                  </a:moveTo>
                  <a:lnTo>
                    <a:pt x="6524" y="0"/>
                  </a:lnTo>
                  <a:cubicBezTo>
                    <a:pt x="4577" y="474"/>
                    <a:pt x="2368" y="1421"/>
                    <a:pt x="1" y="2420"/>
                  </a:cubicBezTo>
                  <a:cubicBezTo>
                    <a:pt x="651" y="3377"/>
                    <a:pt x="1747" y="3916"/>
                    <a:pt x="2904" y="3916"/>
                  </a:cubicBezTo>
                  <a:cubicBezTo>
                    <a:pt x="3337" y="3916"/>
                    <a:pt x="3779" y="3840"/>
                    <a:pt x="4209" y="3683"/>
                  </a:cubicBezTo>
                  <a:cubicBezTo>
                    <a:pt x="5735" y="3104"/>
                    <a:pt x="6629" y="1526"/>
                    <a:pt x="6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1" name="Google Shape;4141;p11"/>
            <p:cNvSpPr/>
            <p:nvPr/>
          </p:nvSpPr>
          <p:spPr>
            <a:xfrm>
              <a:off x="2840750" y="4831125"/>
              <a:ext cx="316950" cy="162000"/>
            </a:xfrm>
            <a:custGeom>
              <a:avLst/>
              <a:gdLst/>
              <a:ahLst/>
              <a:cxnLst/>
              <a:rect l="l" t="t" r="r" b="b"/>
              <a:pathLst>
                <a:path w="12678" h="6480" extrusionOk="0">
                  <a:moveTo>
                    <a:pt x="8155" y="0"/>
                  </a:moveTo>
                  <a:cubicBezTo>
                    <a:pt x="7135" y="0"/>
                    <a:pt x="6099" y="187"/>
                    <a:pt x="5103" y="594"/>
                  </a:cubicBezTo>
                  <a:cubicBezTo>
                    <a:pt x="2525" y="1593"/>
                    <a:pt x="737" y="3750"/>
                    <a:pt x="0" y="6222"/>
                  </a:cubicBezTo>
                  <a:cubicBezTo>
                    <a:pt x="930" y="6388"/>
                    <a:pt x="1877" y="6480"/>
                    <a:pt x="2820" y="6480"/>
                  </a:cubicBezTo>
                  <a:cubicBezTo>
                    <a:pt x="4278" y="6480"/>
                    <a:pt x="5729" y="6260"/>
                    <a:pt x="7102" y="5749"/>
                  </a:cubicBezTo>
                  <a:cubicBezTo>
                    <a:pt x="9259" y="4907"/>
                    <a:pt x="11152" y="3224"/>
                    <a:pt x="12678" y="1277"/>
                  </a:cubicBezTo>
                  <a:cubicBezTo>
                    <a:pt x="11355" y="471"/>
                    <a:pt x="9774" y="0"/>
                    <a:pt x="81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142" name="Google Shape;4142;p11"/>
          <p:cNvGrpSpPr/>
          <p:nvPr/>
        </p:nvGrpSpPr>
        <p:grpSpPr>
          <a:xfrm rot="5400000" flipH="1">
            <a:off x="348474" y="3406753"/>
            <a:ext cx="1825300" cy="2579460"/>
            <a:chOff x="598450" y="4075425"/>
            <a:chExt cx="1178375" cy="1336050"/>
          </a:xfrm>
        </p:grpSpPr>
        <p:sp>
          <p:nvSpPr>
            <p:cNvPr id="4143" name="Google Shape;4143;p11"/>
            <p:cNvSpPr/>
            <p:nvPr/>
          </p:nvSpPr>
          <p:spPr>
            <a:xfrm>
              <a:off x="670800" y="4420925"/>
              <a:ext cx="330100" cy="413750"/>
            </a:xfrm>
            <a:custGeom>
              <a:avLst/>
              <a:gdLst/>
              <a:ahLst/>
              <a:cxnLst/>
              <a:rect l="l" t="t" r="r" b="b"/>
              <a:pathLst>
                <a:path w="13204" h="16550" extrusionOk="0">
                  <a:moveTo>
                    <a:pt x="2441" y="1"/>
                  </a:moveTo>
                  <a:cubicBezTo>
                    <a:pt x="1461" y="1"/>
                    <a:pt x="576" y="757"/>
                    <a:pt x="526" y="1746"/>
                  </a:cubicBezTo>
                  <a:cubicBezTo>
                    <a:pt x="526" y="2009"/>
                    <a:pt x="0" y="8006"/>
                    <a:pt x="3209" y="11688"/>
                  </a:cubicBezTo>
                  <a:cubicBezTo>
                    <a:pt x="5313" y="14161"/>
                    <a:pt x="9679" y="16212"/>
                    <a:pt x="10205" y="16423"/>
                  </a:cubicBezTo>
                  <a:cubicBezTo>
                    <a:pt x="10400" y="16509"/>
                    <a:pt x="10608" y="16549"/>
                    <a:pt x="10819" y="16549"/>
                  </a:cubicBezTo>
                  <a:cubicBezTo>
                    <a:pt x="11636" y="16549"/>
                    <a:pt x="12501" y="15954"/>
                    <a:pt x="12836" y="15160"/>
                  </a:cubicBezTo>
                  <a:cubicBezTo>
                    <a:pt x="13204" y="14213"/>
                    <a:pt x="12730" y="12951"/>
                    <a:pt x="11784" y="12530"/>
                  </a:cubicBezTo>
                  <a:cubicBezTo>
                    <a:pt x="10626" y="12109"/>
                    <a:pt x="7470" y="10584"/>
                    <a:pt x="6155" y="9006"/>
                  </a:cubicBezTo>
                  <a:cubicBezTo>
                    <a:pt x="4051" y="6638"/>
                    <a:pt x="4366" y="2167"/>
                    <a:pt x="4366" y="2114"/>
                  </a:cubicBezTo>
                  <a:cubicBezTo>
                    <a:pt x="4471" y="1062"/>
                    <a:pt x="3682" y="63"/>
                    <a:pt x="2630" y="10"/>
                  </a:cubicBezTo>
                  <a:cubicBezTo>
                    <a:pt x="2567" y="4"/>
                    <a:pt x="2504" y="1"/>
                    <a:pt x="2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4" name="Google Shape;4144;p11"/>
            <p:cNvSpPr/>
            <p:nvPr/>
          </p:nvSpPr>
          <p:spPr>
            <a:xfrm>
              <a:off x="1296775" y="4806325"/>
              <a:ext cx="480050" cy="218650"/>
            </a:xfrm>
            <a:custGeom>
              <a:avLst/>
              <a:gdLst/>
              <a:ahLst/>
              <a:cxnLst/>
              <a:rect l="l" t="t" r="r" b="b"/>
              <a:pathLst>
                <a:path w="19202" h="8746" extrusionOk="0">
                  <a:moveTo>
                    <a:pt x="16988" y="0"/>
                  </a:moveTo>
                  <a:cubicBezTo>
                    <a:pt x="16405" y="0"/>
                    <a:pt x="15831" y="258"/>
                    <a:pt x="15467" y="744"/>
                  </a:cubicBezTo>
                  <a:cubicBezTo>
                    <a:pt x="15414" y="796"/>
                    <a:pt x="12626" y="4321"/>
                    <a:pt x="9470" y="4637"/>
                  </a:cubicBezTo>
                  <a:cubicBezTo>
                    <a:pt x="9258" y="4665"/>
                    <a:pt x="9029" y="4678"/>
                    <a:pt x="8787" y="4678"/>
                  </a:cubicBezTo>
                  <a:cubicBezTo>
                    <a:pt x="6807" y="4678"/>
                    <a:pt x="3978" y="3802"/>
                    <a:pt x="2947" y="3427"/>
                  </a:cubicBezTo>
                  <a:cubicBezTo>
                    <a:pt x="2761" y="3354"/>
                    <a:pt x="2565" y="3321"/>
                    <a:pt x="2367" y="3321"/>
                  </a:cubicBezTo>
                  <a:cubicBezTo>
                    <a:pt x="1557" y="3321"/>
                    <a:pt x="718" y="3886"/>
                    <a:pt x="422" y="4689"/>
                  </a:cubicBezTo>
                  <a:cubicBezTo>
                    <a:pt x="1" y="5689"/>
                    <a:pt x="474" y="7004"/>
                    <a:pt x="1421" y="7372"/>
                  </a:cubicBezTo>
                  <a:cubicBezTo>
                    <a:pt x="1936" y="7559"/>
                    <a:pt x="5616" y="8746"/>
                    <a:pt x="8756" y="8746"/>
                  </a:cubicBezTo>
                  <a:cubicBezTo>
                    <a:pt x="9145" y="8746"/>
                    <a:pt x="9525" y="8728"/>
                    <a:pt x="9891" y="8687"/>
                  </a:cubicBezTo>
                  <a:cubicBezTo>
                    <a:pt x="14678" y="8109"/>
                    <a:pt x="18413" y="3374"/>
                    <a:pt x="18571" y="3164"/>
                  </a:cubicBezTo>
                  <a:cubicBezTo>
                    <a:pt x="19202" y="2322"/>
                    <a:pt x="19097" y="1059"/>
                    <a:pt x="18202" y="428"/>
                  </a:cubicBezTo>
                  <a:cubicBezTo>
                    <a:pt x="17846" y="139"/>
                    <a:pt x="17415" y="0"/>
                    <a:pt x="169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5" name="Google Shape;4145;p11"/>
            <p:cNvSpPr/>
            <p:nvPr/>
          </p:nvSpPr>
          <p:spPr>
            <a:xfrm>
              <a:off x="598450" y="4434950"/>
              <a:ext cx="920625" cy="976525"/>
            </a:xfrm>
            <a:custGeom>
              <a:avLst/>
              <a:gdLst/>
              <a:ahLst/>
              <a:cxnLst/>
              <a:rect l="l" t="t" r="r" b="b"/>
              <a:pathLst>
                <a:path w="36825" h="39061" extrusionOk="0">
                  <a:moveTo>
                    <a:pt x="24563" y="1"/>
                  </a:moveTo>
                  <a:cubicBezTo>
                    <a:pt x="20645" y="1"/>
                    <a:pt x="17062" y="2146"/>
                    <a:pt x="13941" y="6866"/>
                  </a:cubicBezTo>
                  <a:cubicBezTo>
                    <a:pt x="9733" y="13705"/>
                    <a:pt x="7365" y="18492"/>
                    <a:pt x="3525" y="29013"/>
                  </a:cubicBezTo>
                  <a:cubicBezTo>
                    <a:pt x="1895" y="33484"/>
                    <a:pt x="369" y="37693"/>
                    <a:pt x="1" y="39061"/>
                  </a:cubicBezTo>
                  <a:lnTo>
                    <a:pt x="28355" y="39061"/>
                  </a:lnTo>
                  <a:cubicBezTo>
                    <a:pt x="28618" y="38482"/>
                    <a:pt x="30827" y="31854"/>
                    <a:pt x="31038" y="31275"/>
                  </a:cubicBezTo>
                  <a:cubicBezTo>
                    <a:pt x="33247" y="25068"/>
                    <a:pt x="33668" y="22437"/>
                    <a:pt x="35562" y="15283"/>
                  </a:cubicBezTo>
                  <a:cubicBezTo>
                    <a:pt x="36824" y="9760"/>
                    <a:pt x="34615" y="2763"/>
                    <a:pt x="28776" y="764"/>
                  </a:cubicBezTo>
                  <a:cubicBezTo>
                    <a:pt x="27335" y="261"/>
                    <a:pt x="25929" y="1"/>
                    <a:pt x="24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6" name="Google Shape;4146;p11"/>
            <p:cNvSpPr/>
            <p:nvPr/>
          </p:nvSpPr>
          <p:spPr>
            <a:xfrm>
              <a:off x="898300" y="4737900"/>
              <a:ext cx="503725" cy="303450"/>
            </a:xfrm>
            <a:custGeom>
              <a:avLst/>
              <a:gdLst/>
              <a:ahLst/>
              <a:cxnLst/>
              <a:rect l="l" t="t" r="r" b="b"/>
              <a:pathLst>
                <a:path w="20149" h="12138" extrusionOk="0">
                  <a:moveTo>
                    <a:pt x="3061" y="1"/>
                  </a:moveTo>
                  <a:cubicBezTo>
                    <a:pt x="2109" y="1"/>
                    <a:pt x="1399" y="355"/>
                    <a:pt x="1053" y="1271"/>
                  </a:cubicBezTo>
                  <a:cubicBezTo>
                    <a:pt x="1" y="4007"/>
                    <a:pt x="3052" y="9846"/>
                    <a:pt x="7365" y="11582"/>
                  </a:cubicBezTo>
                  <a:cubicBezTo>
                    <a:pt x="8408" y="11967"/>
                    <a:pt x="9550" y="12138"/>
                    <a:pt x="10701" y="12138"/>
                  </a:cubicBezTo>
                  <a:cubicBezTo>
                    <a:pt x="14427" y="12138"/>
                    <a:pt x="18240" y="10345"/>
                    <a:pt x="19044" y="8215"/>
                  </a:cubicBezTo>
                  <a:cubicBezTo>
                    <a:pt x="20148" y="5427"/>
                    <a:pt x="15309" y="4323"/>
                    <a:pt x="10890" y="2639"/>
                  </a:cubicBezTo>
                  <a:cubicBezTo>
                    <a:pt x="7960" y="1474"/>
                    <a:pt x="5005" y="1"/>
                    <a:pt x="3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7" name="Google Shape;4147;p11"/>
            <p:cNvSpPr/>
            <p:nvPr/>
          </p:nvSpPr>
          <p:spPr>
            <a:xfrm>
              <a:off x="1232350" y="4075425"/>
              <a:ext cx="401125" cy="364875"/>
            </a:xfrm>
            <a:custGeom>
              <a:avLst/>
              <a:gdLst/>
              <a:ahLst/>
              <a:cxnLst/>
              <a:rect l="l" t="t" r="r" b="b"/>
              <a:pathLst>
                <a:path w="16045" h="14595" extrusionOk="0">
                  <a:moveTo>
                    <a:pt x="8008" y="0"/>
                  </a:moveTo>
                  <a:cubicBezTo>
                    <a:pt x="4696" y="0"/>
                    <a:pt x="1710" y="2256"/>
                    <a:pt x="947" y="5624"/>
                  </a:cubicBezTo>
                  <a:cubicBezTo>
                    <a:pt x="0" y="9517"/>
                    <a:pt x="2420" y="13462"/>
                    <a:pt x="6366" y="14409"/>
                  </a:cubicBezTo>
                  <a:cubicBezTo>
                    <a:pt x="6912" y="14534"/>
                    <a:pt x="7460" y="14595"/>
                    <a:pt x="8000" y="14595"/>
                  </a:cubicBezTo>
                  <a:cubicBezTo>
                    <a:pt x="11307" y="14595"/>
                    <a:pt x="14337" y="12337"/>
                    <a:pt x="15151" y="8991"/>
                  </a:cubicBezTo>
                  <a:cubicBezTo>
                    <a:pt x="16045" y="5045"/>
                    <a:pt x="13625" y="1100"/>
                    <a:pt x="9732" y="206"/>
                  </a:cubicBezTo>
                  <a:cubicBezTo>
                    <a:pt x="9154" y="67"/>
                    <a:pt x="8576" y="0"/>
                    <a:pt x="80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8" name="Google Shape;4148;p11"/>
            <p:cNvSpPr/>
            <p:nvPr/>
          </p:nvSpPr>
          <p:spPr>
            <a:xfrm>
              <a:off x="1011400" y="4744675"/>
              <a:ext cx="128900" cy="76425"/>
            </a:xfrm>
            <a:custGeom>
              <a:avLst/>
              <a:gdLst/>
              <a:ahLst/>
              <a:cxnLst/>
              <a:rect l="l" t="t" r="r" b="b"/>
              <a:pathLst>
                <a:path w="5156" h="3057" extrusionOk="0">
                  <a:moveTo>
                    <a:pt x="106" y="1"/>
                  </a:moveTo>
                  <a:lnTo>
                    <a:pt x="106" y="1"/>
                  </a:lnTo>
                  <a:cubicBezTo>
                    <a:pt x="1" y="1158"/>
                    <a:pt x="632" y="2368"/>
                    <a:pt x="1894" y="2894"/>
                  </a:cubicBezTo>
                  <a:cubicBezTo>
                    <a:pt x="2224" y="3004"/>
                    <a:pt x="2556" y="3056"/>
                    <a:pt x="2880" y="3056"/>
                  </a:cubicBezTo>
                  <a:cubicBezTo>
                    <a:pt x="3800" y="3056"/>
                    <a:pt x="4650" y="2634"/>
                    <a:pt x="5156" y="1895"/>
                  </a:cubicBezTo>
                  <a:cubicBezTo>
                    <a:pt x="3315" y="1106"/>
                    <a:pt x="1579" y="369"/>
                    <a:pt x="1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9" name="Google Shape;4149;p11"/>
            <p:cNvSpPr/>
            <p:nvPr/>
          </p:nvSpPr>
          <p:spPr>
            <a:xfrm>
              <a:off x="1270475" y="4369375"/>
              <a:ext cx="130225" cy="231225"/>
            </a:xfrm>
            <a:custGeom>
              <a:avLst/>
              <a:gdLst/>
              <a:ahLst/>
              <a:cxnLst/>
              <a:rect l="l" t="t" r="r" b="b"/>
              <a:pathLst>
                <a:path w="5209" h="9249" extrusionOk="0">
                  <a:moveTo>
                    <a:pt x="4070" y="1"/>
                  </a:moveTo>
                  <a:cubicBezTo>
                    <a:pt x="3868" y="1"/>
                    <a:pt x="3662" y="69"/>
                    <a:pt x="3473" y="231"/>
                  </a:cubicBezTo>
                  <a:cubicBezTo>
                    <a:pt x="2315" y="1125"/>
                    <a:pt x="1789" y="2493"/>
                    <a:pt x="1158" y="3808"/>
                  </a:cubicBezTo>
                  <a:cubicBezTo>
                    <a:pt x="580" y="5228"/>
                    <a:pt x="1" y="6649"/>
                    <a:pt x="211" y="8174"/>
                  </a:cubicBezTo>
                  <a:cubicBezTo>
                    <a:pt x="248" y="8724"/>
                    <a:pt x="770" y="9249"/>
                    <a:pt x="1315" y="9249"/>
                  </a:cubicBezTo>
                  <a:cubicBezTo>
                    <a:pt x="1552" y="9249"/>
                    <a:pt x="1793" y="9150"/>
                    <a:pt x="2000" y="8911"/>
                  </a:cubicBezTo>
                  <a:cubicBezTo>
                    <a:pt x="2894" y="7859"/>
                    <a:pt x="3368" y="6544"/>
                    <a:pt x="3894" y="5228"/>
                  </a:cubicBezTo>
                  <a:cubicBezTo>
                    <a:pt x="4420" y="3913"/>
                    <a:pt x="5209" y="2598"/>
                    <a:pt x="5209" y="1125"/>
                  </a:cubicBezTo>
                  <a:cubicBezTo>
                    <a:pt x="5209" y="578"/>
                    <a:pt x="4656" y="1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0" name="Google Shape;4150;p11"/>
            <p:cNvSpPr/>
            <p:nvPr/>
          </p:nvSpPr>
          <p:spPr>
            <a:xfrm>
              <a:off x="1290200" y="4132675"/>
              <a:ext cx="286725" cy="252175"/>
            </a:xfrm>
            <a:custGeom>
              <a:avLst/>
              <a:gdLst/>
              <a:ahLst/>
              <a:cxnLst/>
              <a:rect l="l" t="t" r="r" b="b"/>
              <a:pathLst>
                <a:path w="11469" h="10087" extrusionOk="0">
                  <a:moveTo>
                    <a:pt x="5702" y="0"/>
                  </a:moveTo>
                  <a:cubicBezTo>
                    <a:pt x="3687" y="0"/>
                    <a:pt x="1732" y="1238"/>
                    <a:pt x="1000" y="3229"/>
                  </a:cubicBezTo>
                  <a:cubicBezTo>
                    <a:pt x="1" y="5806"/>
                    <a:pt x="1316" y="8752"/>
                    <a:pt x="3894" y="9752"/>
                  </a:cubicBezTo>
                  <a:cubicBezTo>
                    <a:pt x="4481" y="9979"/>
                    <a:pt x="5087" y="10087"/>
                    <a:pt x="5684" y="10087"/>
                  </a:cubicBezTo>
                  <a:cubicBezTo>
                    <a:pt x="7712" y="10087"/>
                    <a:pt x="9645" y="8849"/>
                    <a:pt x="10417" y="6858"/>
                  </a:cubicBezTo>
                  <a:cubicBezTo>
                    <a:pt x="11469" y="4228"/>
                    <a:pt x="10154" y="1335"/>
                    <a:pt x="7471" y="335"/>
                  </a:cubicBezTo>
                  <a:cubicBezTo>
                    <a:pt x="6896" y="108"/>
                    <a:pt x="6296" y="0"/>
                    <a:pt x="5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1" name="Google Shape;4151;p11"/>
            <p:cNvSpPr/>
            <p:nvPr/>
          </p:nvSpPr>
          <p:spPr>
            <a:xfrm>
              <a:off x="1290200" y="4132675"/>
              <a:ext cx="286725" cy="252175"/>
            </a:xfrm>
            <a:custGeom>
              <a:avLst/>
              <a:gdLst/>
              <a:ahLst/>
              <a:cxnLst/>
              <a:rect l="l" t="t" r="r" b="b"/>
              <a:pathLst>
                <a:path w="11469" h="10087" extrusionOk="0">
                  <a:moveTo>
                    <a:pt x="5702" y="0"/>
                  </a:moveTo>
                  <a:cubicBezTo>
                    <a:pt x="3687" y="0"/>
                    <a:pt x="1732" y="1238"/>
                    <a:pt x="1000" y="3229"/>
                  </a:cubicBezTo>
                  <a:cubicBezTo>
                    <a:pt x="1" y="5806"/>
                    <a:pt x="1316" y="8752"/>
                    <a:pt x="3894" y="9752"/>
                  </a:cubicBezTo>
                  <a:cubicBezTo>
                    <a:pt x="4481" y="9979"/>
                    <a:pt x="5087" y="10087"/>
                    <a:pt x="5684" y="10087"/>
                  </a:cubicBezTo>
                  <a:cubicBezTo>
                    <a:pt x="7712" y="10087"/>
                    <a:pt x="9645" y="8849"/>
                    <a:pt x="10417" y="6858"/>
                  </a:cubicBezTo>
                  <a:cubicBezTo>
                    <a:pt x="11469" y="4228"/>
                    <a:pt x="10154" y="1335"/>
                    <a:pt x="7471" y="335"/>
                  </a:cubicBezTo>
                  <a:cubicBezTo>
                    <a:pt x="6896" y="108"/>
                    <a:pt x="6296" y="0"/>
                    <a:pt x="5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2" name="Google Shape;4152;p11"/>
            <p:cNvSpPr/>
            <p:nvPr/>
          </p:nvSpPr>
          <p:spPr>
            <a:xfrm>
              <a:off x="1302050" y="4205475"/>
              <a:ext cx="260425" cy="177700"/>
            </a:xfrm>
            <a:custGeom>
              <a:avLst/>
              <a:gdLst/>
              <a:ahLst/>
              <a:cxnLst/>
              <a:rect l="l" t="t" r="r" b="b"/>
              <a:pathLst>
                <a:path w="10417" h="7108" extrusionOk="0">
                  <a:moveTo>
                    <a:pt x="9785" y="1"/>
                  </a:moveTo>
                  <a:lnTo>
                    <a:pt x="9785" y="1"/>
                  </a:lnTo>
                  <a:cubicBezTo>
                    <a:pt x="9829" y="2617"/>
                    <a:pt x="7885" y="5377"/>
                    <a:pt x="5032" y="5377"/>
                  </a:cubicBezTo>
                  <a:cubicBezTo>
                    <a:pt x="4442" y="5377"/>
                    <a:pt x="3814" y="5260"/>
                    <a:pt x="3157" y="4998"/>
                  </a:cubicBezTo>
                  <a:cubicBezTo>
                    <a:pt x="1368" y="4315"/>
                    <a:pt x="474" y="2999"/>
                    <a:pt x="211" y="1632"/>
                  </a:cubicBezTo>
                  <a:lnTo>
                    <a:pt x="211" y="1632"/>
                  </a:lnTo>
                  <a:cubicBezTo>
                    <a:pt x="0" y="3789"/>
                    <a:pt x="1210" y="5998"/>
                    <a:pt x="3367" y="6787"/>
                  </a:cubicBezTo>
                  <a:cubicBezTo>
                    <a:pt x="3944" y="7003"/>
                    <a:pt x="4545" y="7107"/>
                    <a:pt x="5141" y="7107"/>
                  </a:cubicBezTo>
                  <a:cubicBezTo>
                    <a:pt x="7155" y="7107"/>
                    <a:pt x="9107" y="5923"/>
                    <a:pt x="9838" y="3894"/>
                  </a:cubicBezTo>
                  <a:cubicBezTo>
                    <a:pt x="10416" y="2631"/>
                    <a:pt x="10364" y="1158"/>
                    <a:pt x="9785" y="1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3" name="Google Shape;4153;p11"/>
            <p:cNvSpPr/>
            <p:nvPr/>
          </p:nvSpPr>
          <p:spPr>
            <a:xfrm>
              <a:off x="1375700" y="4207125"/>
              <a:ext cx="115750" cy="101975"/>
            </a:xfrm>
            <a:custGeom>
              <a:avLst/>
              <a:gdLst/>
              <a:ahLst/>
              <a:cxnLst/>
              <a:rect l="l" t="t" r="r" b="b"/>
              <a:pathLst>
                <a:path w="4630" h="4079" extrusionOk="0">
                  <a:moveTo>
                    <a:pt x="2298" y="0"/>
                  </a:moveTo>
                  <a:cubicBezTo>
                    <a:pt x="1478" y="0"/>
                    <a:pt x="703" y="497"/>
                    <a:pt x="421" y="1303"/>
                  </a:cubicBezTo>
                  <a:cubicBezTo>
                    <a:pt x="0" y="2355"/>
                    <a:pt x="526" y="3565"/>
                    <a:pt x="1578" y="3933"/>
                  </a:cubicBezTo>
                  <a:cubicBezTo>
                    <a:pt x="1825" y="4032"/>
                    <a:pt x="2080" y="4078"/>
                    <a:pt x="2332" y="4078"/>
                  </a:cubicBezTo>
                  <a:cubicBezTo>
                    <a:pt x="3152" y="4078"/>
                    <a:pt x="3927" y="3581"/>
                    <a:pt x="4209" y="2776"/>
                  </a:cubicBezTo>
                  <a:cubicBezTo>
                    <a:pt x="4630" y="1724"/>
                    <a:pt x="4103" y="514"/>
                    <a:pt x="3051" y="145"/>
                  </a:cubicBezTo>
                  <a:cubicBezTo>
                    <a:pt x="2805" y="47"/>
                    <a:pt x="2549" y="0"/>
                    <a:pt x="2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4" name="Google Shape;4154;p11"/>
            <p:cNvSpPr/>
            <p:nvPr/>
          </p:nvSpPr>
          <p:spPr>
            <a:xfrm>
              <a:off x="1198150" y="4815700"/>
              <a:ext cx="131550" cy="78525"/>
            </a:xfrm>
            <a:custGeom>
              <a:avLst/>
              <a:gdLst/>
              <a:ahLst/>
              <a:cxnLst/>
              <a:rect l="l" t="t" r="r" b="b"/>
              <a:pathLst>
                <a:path w="5262" h="3141" extrusionOk="0">
                  <a:moveTo>
                    <a:pt x="211" y="1"/>
                  </a:moveTo>
                  <a:lnTo>
                    <a:pt x="211" y="1"/>
                  </a:lnTo>
                  <a:cubicBezTo>
                    <a:pt x="1" y="1211"/>
                    <a:pt x="737" y="2473"/>
                    <a:pt x="2000" y="2946"/>
                  </a:cubicBezTo>
                  <a:cubicBezTo>
                    <a:pt x="2322" y="3078"/>
                    <a:pt x="2656" y="3141"/>
                    <a:pt x="2988" y="3141"/>
                  </a:cubicBezTo>
                  <a:cubicBezTo>
                    <a:pt x="3848" y="3141"/>
                    <a:pt x="4692" y="2721"/>
                    <a:pt x="5261" y="2000"/>
                  </a:cubicBezTo>
                  <a:cubicBezTo>
                    <a:pt x="3946" y="1316"/>
                    <a:pt x="2105" y="632"/>
                    <a:pt x="2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5" name="Google Shape;4155;p11"/>
            <p:cNvSpPr/>
            <p:nvPr/>
          </p:nvSpPr>
          <p:spPr>
            <a:xfrm>
              <a:off x="975900" y="4916025"/>
              <a:ext cx="248575" cy="125950"/>
            </a:xfrm>
            <a:custGeom>
              <a:avLst/>
              <a:gdLst/>
              <a:ahLst/>
              <a:cxnLst/>
              <a:rect l="l" t="t" r="r" b="b"/>
              <a:pathLst>
                <a:path w="9943" h="5038" extrusionOk="0">
                  <a:moveTo>
                    <a:pt x="3500" y="0"/>
                  </a:moveTo>
                  <a:cubicBezTo>
                    <a:pt x="2257" y="0"/>
                    <a:pt x="1052" y="348"/>
                    <a:pt x="0" y="985"/>
                  </a:cubicBezTo>
                  <a:cubicBezTo>
                    <a:pt x="1158" y="2458"/>
                    <a:pt x="2631" y="3773"/>
                    <a:pt x="4367" y="4457"/>
                  </a:cubicBezTo>
                  <a:cubicBezTo>
                    <a:pt x="5409" y="4848"/>
                    <a:pt x="6572" y="5037"/>
                    <a:pt x="7757" y="5037"/>
                  </a:cubicBezTo>
                  <a:cubicBezTo>
                    <a:pt x="8485" y="5037"/>
                    <a:pt x="9221" y="4965"/>
                    <a:pt x="9943" y="4825"/>
                  </a:cubicBezTo>
                  <a:cubicBezTo>
                    <a:pt x="9364" y="2879"/>
                    <a:pt x="7891" y="1248"/>
                    <a:pt x="5945" y="459"/>
                  </a:cubicBezTo>
                  <a:cubicBezTo>
                    <a:pt x="5135" y="148"/>
                    <a:pt x="4310" y="0"/>
                    <a:pt x="35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156" name="Google Shape;4156;p11"/>
          <p:cNvSpPr/>
          <p:nvPr/>
        </p:nvSpPr>
        <p:spPr>
          <a:xfrm>
            <a:off x="1189659" y="5654951"/>
            <a:ext cx="1479138" cy="558223"/>
          </a:xfrm>
          <a:custGeom>
            <a:avLst/>
            <a:gdLst/>
            <a:ahLst/>
            <a:cxnLst/>
            <a:rect l="l" t="t" r="r" b="b"/>
            <a:pathLst>
              <a:path w="24725" h="10627" extrusionOk="0">
                <a:moveTo>
                  <a:pt x="7312" y="0"/>
                </a:moveTo>
                <a:cubicBezTo>
                  <a:pt x="6681" y="0"/>
                  <a:pt x="6050" y="210"/>
                  <a:pt x="5471" y="473"/>
                </a:cubicBezTo>
                <a:cubicBezTo>
                  <a:pt x="4892" y="631"/>
                  <a:pt x="4366" y="1052"/>
                  <a:pt x="3893" y="1526"/>
                </a:cubicBezTo>
                <a:cubicBezTo>
                  <a:pt x="3420" y="1946"/>
                  <a:pt x="3104" y="2578"/>
                  <a:pt x="2894" y="3156"/>
                </a:cubicBezTo>
                <a:cubicBezTo>
                  <a:pt x="2630" y="3735"/>
                  <a:pt x="2525" y="4419"/>
                  <a:pt x="2578" y="5050"/>
                </a:cubicBezTo>
                <a:cubicBezTo>
                  <a:pt x="2630" y="5471"/>
                  <a:pt x="2736" y="5892"/>
                  <a:pt x="2788" y="6313"/>
                </a:cubicBezTo>
                <a:cubicBezTo>
                  <a:pt x="2999" y="6891"/>
                  <a:pt x="3262" y="7417"/>
                  <a:pt x="3630" y="7891"/>
                </a:cubicBezTo>
                <a:cubicBezTo>
                  <a:pt x="3157" y="7943"/>
                  <a:pt x="2736" y="8101"/>
                  <a:pt x="2262" y="8259"/>
                </a:cubicBezTo>
                <a:cubicBezTo>
                  <a:pt x="1736" y="8469"/>
                  <a:pt x="1263" y="8785"/>
                  <a:pt x="895" y="9258"/>
                </a:cubicBezTo>
                <a:cubicBezTo>
                  <a:pt x="474" y="9679"/>
                  <a:pt x="211" y="10100"/>
                  <a:pt x="0" y="10626"/>
                </a:cubicBezTo>
                <a:lnTo>
                  <a:pt x="24725" y="10626"/>
                </a:lnTo>
                <a:cubicBezTo>
                  <a:pt x="24462" y="10048"/>
                  <a:pt x="24093" y="9521"/>
                  <a:pt x="23620" y="9048"/>
                </a:cubicBezTo>
                <a:cubicBezTo>
                  <a:pt x="23304" y="8785"/>
                  <a:pt x="22883" y="8522"/>
                  <a:pt x="22568" y="8364"/>
                </a:cubicBezTo>
                <a:cubicBezTo>
                  <a:pt x="21779" y="7943"/>
                  <a:pt x="20937" y="7733"/>
                  <a:pt x="19990" y="7733"/>
                </a:cubicBezTo>
                <a:cubicBezTo>
                  <a:pt x="19622" y="7733"/>
                  <a:pt x="19201" y="7838"/>
                  <a:pt x="18885" y="7943"/>
                </a:cubicBezTo>
                <a:cubicBezTo>
                  <a:pt x="18833" y="7680"/>
                  <a:pt x="18833" y="7417"/>
                  <a:pt x="18780" y="7154"/>
                </a:cubicBezTo>
                <a:cubicBezTo>
                  <a:pt x="18517" y="6365"/>
                  <a:pt x="18096" y="5629"/>
                  <a:pt x="17465" y="5103"/>
                </a:cubicBezTo>
                <a:cubicBezTo>
                  <a:pt x="17097" y="4840"/>
                  <a:pt x="16781" y="4682"/>
                  <a:pt x="16466" y="4419"/>
                </a:cubicBezTo>
                <a:cubicBezTo>
                  <a:pt x="15677" y="3998"/>
                  <a:pt x="14887" y="3788"/>
                  <a:pt x="13941" y="3788"/>
                </a:cubicBezTo>
                <a:cubicBezTo>
                  <a:pt x="13362" y="3788"/>
                  <a:pt x="12888" y="3945"/>
                  <a:pt x="12362" y="4156"/>
                </a:cubicBezTo>
                <a:cubicBezTo>
                  <a:pt x="12310" y="3893"/>
                  <a:pt x="12310" y="3682"/>
                  <a:pt x="12257" y="3419"/>
                </a:cubicBezTo>
                <a:cubicBezTo>
                  <a:pt x="11994" y="2630"/>
                  <a:pt x="11521" y="1894"/>
                  <a:pt x="10942" y="1315"/>
                </a:cubicBezTo>
                <a:cubicBezTo>
                  <a:pt x="10626" y="1052"/>
                  <a:pt x="10258" y="789"/>
                  <a:pt x="9890" y="579"/>
                </a:cubicBezTo>
                <a:cubicBezTo>
                  <a:pt x="9101" y="210"/>
                  <a:pt x="8259" y="0"/>
                  <a:pt x="7312" y="0"/>
                </a:cubicBezTo>
                <a:close/>
              </a:path>
            </a:pathLst>
          </a:custGeom>
          <a:solidFill>
            <a:srgbClr val="7BB8EF">
              <a:alpha val="34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2108374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15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8679475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39" name="Google Shape;6539;p42"/>
          <p:cNvGrpSpPr/>
          <p:nvPr/>
        </p:nvGrpSpPr>
        <p:grpSpPr>
          <a:xfrm>
            <a:off x="-351269" y="889414"/>
            <a:ext cx="10445629" cy="5028609"/>
            <a:chOff x="-308047" y="980825"/>
            <a:chExt cx="9160327" cy="5545438"/>
          </a:xfrm>
        </p:grpSpPr>
        <p:sp>
          <p:nvSpPr>
            <p:cNvPr id="6540" name="Google Shape;6540;p42"/>
            <p:cNvSpPr/>
            <p:nvPr/>
          </p:nvSpPr>
          <p:spPr>
            <a:xfrm flipH="1">
              <a:off x="-308047" y="5549800"/>
              <a:ext cx="2262118" cy="976463"/>
            </a:xfrm>
            <a:custGeom>
              <a:avLst/>
              <a:gdLst/>
              <a:ahLst/>
              <a:cxnLst/>
              <a:rect l="l" t="t" r="r" b="b"/>
              <a:pathLst>
                <a:path w="29249" h="12738" extrusionOk="0">
                  <a:moveTo>
                    <a:pt x="10913" y="0"/>
                  </a:moveTo>
                  <a:cubicBezTo>
                    <a:pt x="10819" y="0"/>
                    <a:pt x="10723" y="3"/>
                    <a:pt x="10626" y="7"/>
                  </a:cubicBezTo>
                  <a:cubicBezTo>
                    <a:pt x="9890" y="7"/>
                    <a:pt x="9153" y="217"/>
                    <a:pt x="8417" y="638"/>
                  </a:cubicBezTo>
                  <a:cubicBezTo>
                    <a:pt x="7680" y="901"/>
                    <a:pt x="7102" y="1322"/>
                    <a:pt x="6576" y="1953"/>
                  </a:cubicBezTo>
                  <a:cubicBezTo>
                    <a:pt x="5997" y="2532"/>
                    <a:pt x="5576" y="3269"/>
                    <a:pt x="5366" y="4058"/>
                  </a:cubicBezTo>
                  <a:cubicBezTo>
                    <a:pt x="5050" y="4847"/>
                    <a:pt x="4945" y="5636"/>
                    <a:pt x="4945" y="6477"/>
                  </a:cubicBezTo>
                  <a:cubicBezTo>
                    <a:pt x="4998" y="7003"/>
                    <a:pt x="5103" y="7530"/>
                    <a:pt x="5208" y="8056"/>
                  </a:cubicBezTo>
                  <a:lnTo>
                    <a:pt x="5208" y="8108"/>
                  </a:lnTo>
                  <a:cubicBezTo>
                    <a:pt x="4261" y="8161"/>
                    <a:pt x="3262" y="8529"/>
                    <a:pt x="2473" y="9055"/>
                  </a:cubicBezTo>
                  <a:cubicBezTo>
                    <a:pt x="1631" y="9634"/>
                    <a:pt x="1000" y="10370"/>
                    <a:pt x="526" y="11264"/>
                  </a:cubicBezTo>
                  <a:cubicBezTo>
                    <a:pt x="263" y="11738"/>
                    <a:pt x="105" y="12211"/>
                    <a:pt x="0" y="12737"/>
                  </a:cubicBezTo>
                  <a:lnTo>
                    <a:pt x="29248" y="12737"/>
                  </a:lnTo>
                  <a:lnTo>
                    <a:pt x="29248" y="12580"/>
                  </a:lnTo>
                  <a:cubicBezTo>
                    <a:pt x="29038" y="12317"/>
                    <a:pt x="28880" y="12106"/>
                    <a:pt x="28670" y="11948"/>
                  </a:cubicBezTo>
                  <a:cubicBezTo>
                    <a:pt x="28302" y="11580"/>
                    <a:pt x="27828" y="11264"/>
                    <a:pt x="27407" y="11001"/>
                  </a:cubicBezTo>
                  <a:cubicBezTo>
                    <a:pt x="26492" y="10520"/>
                    <a:pt x="25620" y="10258"/>
                    <a:pt x="24631" y="10258"/>
                  </a:cubicBezTo>
                  <a:cubicBezTo>
                    <a:pt x="24540" y="10258"/>
                    <a:pt x="24449" y="10261"/>
                    <a:pt x="24356" y="10265"/>
                  </a:cubicBezTo>
                  <a:cubicBezTo>
                    <a:pt x="23567" y="10265"/>
                    <a:pt x="22831" y="10475"/>
                    <a:pt x="22147" y="10896"/>
                  </a:cubicBezTo>
                  <a:cubicBezTo>
                    <a:pt x="22042" y="10949"/>
                    <a:pt x="21884" y="10949"/>
                    <a:pt x="21831" y="11001"/>
                  </a:cubicBezTo>
                  <a:cubicBezTo>
                    <a:pt x="21515" y="10212"/>
                    <a:pt x="21042" y="9581"/>
                    <a:pt x="20463" y="8950"/>
                  </a:cubicBezTo>
                  <a:cubicBezTo>
                    <a:pt x="20043" y="8634"/>
                    <a:pt x="19569" y="8319"/>
                    <a:pt x="19201" y="8056"/>
                  </a:cubicBezTo>
                  <a:cubicBezTo>
                    <a:pt x="18412" y="7582"/>
                    <a:pt x="17623" y="7372"/>
                    <a:pt x="16781" y="7319"/>
                  </a:cubicBezTo>
                  <a:cubicBezTo>
                    <a:pt x="16834" y="6846"/>
                    <a:pt x="16886" y="6425"/>
                    <a:pt x="16834" y="5951"/>
                  </a:cubicBezTo>
                  <a:cubicBezTo>
                    <a:pt x="16781" y="5425"/>
                    <a:pt x="16623" y="4899"/>
                    <a:pt x="16571" y="4373"/>
                  </a:cubicBezTo>
                  <a:cubicBezTo>
                    <a:pt x="16255" y="3321"/>
                    <a:pt x="15729" y="2479"/>
                    <a:pt x="14992" y="1690"/>
                  </a:cubicBezTo>
                  <a:cubicBezTo>
                    <a:pt x="14572" y="1322"/>
                    <a:pt x="14151" y="1007"/>
                    <a:pt x="13730" y="743"/>
                  </a:cubicBezTo>
                  <a:cubicBezTo>
                    <a:pt x="12814" y="262"/>
                    <a:pt x="11943" y="0"/>
                    <a:pt x="109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1" name="Google Shape;6541;p42"/>
            <p:cNvSpPr/>
            <p:nvPr/>
          </p:nvSpPr>
          <p:spPr>
            <a:xfrm>
              <a:off x="8474119" y="980825"/>
              <a:ext cx="378161" cy="192025"/>
            </a:xfrm>
            <a:custGeom>
              <a:avLst/>
              <a:gdLst/>
              <a:ahLst/>
              <a:cxnLst/>
              <a:rect l="l" t="t" r="r" b="b"/>
              <a:pathLst>
                <a:path w="14993" h="7681" extrusionOk="0">
                  <a:moveTo>
                    <a:pt x="6313" y="0"/>
                  </a:moveTo>
                  <a:cubicBezTo>
                    <a:pt x="5734" y="0"/>
                    <a:pt x="5208" y="105"/>
                    <a:pt x="4682" y="421"/>
                  </a:cubicBezTo>
                  <a:cubicBezTo>
                    <a:pt x="4156" y="631"/>
                    <a:pt x="3682" y="947"/>
                    <a:pt x="3314" y="1368"/>
                  </a:cubicBezTo>
                  <a:cubicBezTo>
                    <a:pt x="2841" y="1736"/>
                    <a:pt x="2578" y="2262"/>
                    <a:pt x="2420" y="2893"/>
                  </a:cubicBezTo>
                  <a:cubicBezTo>
                    <a:pt x="2157" y="3419"/>
                    <a:pt x="2052" y="3998"/>
                    <a:pt x="2104" y="4577"/>
                  </a:cubicBezTo>
                  <a:cubicBezTo>
                    <a:pt x="2104" y="4734"/>
                    <a:pt x="2157" y="4892"/>
                    <a:pt x="2157" y="5050"/>
                  </a:cubicBezTo>
                  <a:cubicBezTo>
                    <a:pt x="2104" y="5103"/>
                    <a:pt x="2052" y="5103"/>
                    <a:pt x="1894" y="5155"/>
                  </a:cubicBezTo>
                  <a:cubicBezTo>
                    <a:pt x="1526" y="5313"/>
                    <a:pt x="1105" y="5576"/>
                    <a:pt x="842" y="5892"/>
                  </a:cubicBezTo>
                  <a:cubicBezTo>
                    <a:pt x="526" y="6207"/>
                    <a:pt x="316" y="6628"/>
                    <a:pt x="211" y="6996"/>
                  </a:cubicBezTo>
                  <a:cubicBezTo>
                    <a:pt x="53" y="7207"/>
                    <a:pt x="0" y="7470"/>
                    <a:pt x="0" y="7680"/>
                  </a:cubicBezTo>
                  <a:lnTo>
                    <a:pt x="14993" y="7680"/>
                  </a:lnTo>
                  <a:lnTo>
                    <a:pt x="14993" y="7628"/>
                  </a:lnTo>
                  <a:cubicBezTo>
                    <a:pt x="14993" y="7417"/>
                    <a:pt x="14940" y="7259"/>
                    <a:pt x="14940" y="7102"/>
                  </a:cubicBezTo>
                  <a:cubicBezTo>
                    <a:pt x="14677" y="6365"/>
                    <a:pt x="14309" y="5681"/>
                    <a:pt x="13783" y="5155"/>
                  </a:cubicBezTo>
                  <a:cubicBezTo>
                    <a:pt x="13414" y="4997"/>
                    <a:pt x="13099" y="4734"/>
                    <a:pt x="12836" y="4524"/>
                  </a:cubicBezTo>
                  <a:cubicBezTo>
                    <a:pt x="12257" y="4208"/>
                    <a:pt x="11573" y="3998"/>
                    <a:pt x="10942" y="3998"/>
                  </a:cubicBezTo>
                  <a:cubicBezTo>
                    <a:pt x="10889" y="3682"/>
                    <a:pt x="10784" y="3314"/>
                    <a:pt x="10732" y="3051"/>
                  </a:cubicBezTo>
                  <a:cubicBezTo>
                    <a:pt x="10468" y="2367"/>
                    <a:pt x="10100" y="1683"/>
                    <a:pt x="9522" y="1157"/>
                  </a:cubicBezTo>
                  <a:cubicBezTo>
                    <a:pt x="9206" y="947"/>
                    <a:pt x="8943" y="684"/>
                    <a:pt x="8627" y="473"/>
                  </a:cubicBezTo>
                  <a:cubicBezTo>
                    <a:pt x="7891" y="105"/>
                    <a:pt x="7154" y="0"/>
                    <a:pt x="63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2" name="Google Shape;6542;p42"/>
            <p:cNvSpPr/>
            <p:nvPr/>
          </p:nvSpPr>
          <p:spPr>
            <a:xfrm>
              <a:off x="7352178" y="3183975"/>
              <a:ext cx="848747" cy="402790"/>
            </a:xfrm>
            <a:custGeom>
              <a:avLst/>
              <a:gdLst/>
              <a:ahLst/>
              <a:cxnLst/>
              <a:rect l="l" t="t" r="r" b="b"/>
              <a:pathLst>
                <a:path w="24725" h="10627" extrusionOk="0">
                  <a:moveTo>
                    <a:pt x="7312" y="0"/>
                  </a:moveTo>
                  <a:cubicBezTo>
                    <a:pt x="6681" y="0"/>
                    <a:pt x="6050" y="210"/>
                    <a:pt x="5471" y="473"/>
                  </a:cubicBezTo>
                  <a:cubicBezTo>
                    <a:pt x="4892" y="631"/>
                    <a:pt x="4366" y="1052"/>
                    <a:pt x="3893" y="1526"/>
                  </a:cubicBezTo>
                  <a:cubicBezTo>
                    <a:pt x="3420" y="1946"/>
                    <a:pt x="3104" y="2578"/>
                    <a:pt x="2894" y="3156"/>
                  </a:cubicBezTo>
                  <a:cubicBezTo>
                    <a:pt x="2630" y="3735"/>
                    <a:pt x="2525" y="4419"/>
                    <a:pt x="2578" y="5050"/>
                  </a:cubicBezTo>
                  <a:cubicBezTo>
                    <a:pt x="2630" y="5471"/>
                    <a:pt x="2736" y="5892"/>
                    <a:pt x="2788" y="6313"/>
                  </a:cubicBezTo>
                  <a:cubicBezTo>
                    <a:pt x="2999" y="6891"/>
                    <a:pt x="3262" y="7417"/>
                    <a:pt x="3630" y="7891"/>
                  </a:cubicBezTo>
                  <a:cubicBezTo>
                    <a:pt x="3157" y="7943"/>
                    <a:pt x="2736" y="8101"/>
                    <a:pt x="2262" y="8259"/>
                  </a:cubicBezTo>
                  <a:cubicBezTo>
                    <a:pt x="1736" y="8469"/>
                    <a:pt x="1263" y="8785"/>
                    <a:pt x="895" y="9258"/>
                  </a:cubicBezTo>
                  <a:cubicBezTo>
                    <a:pt x="474" y="9679"/>
                    <a:pt x="211" y="10100"/>
                    <a:pt x="0" y="10626"/>
                  </a:cubicBezTo>
                  <a:lnTo>
                    <a:pt x="24725" y="10626"/>
                  </a:lnTo>
                  <a:cubicBezTo>
                    <a:pt x="24462" y="10048"/>
                    <a:pt x="24093" y="9521"/>
                    <a:pt x="23620" y="9048"/>
                  </a:cubicBezTo>
                  <a:cubicBezTo>
                    <a:pt x="23304" y="8785"/>
                    <a:pt x="22883" y="8522"/>
                    <a:pt x="22568" y="8364"/>
                  </a:cubicBezTo>
                  <a:cubicBezTo>
                    <a:pt x="21779" y="7943"/>
                    <a:pt x="20937" y="7733"/>
                    <a:pt x="19990" y="7733"/>
                  </a:cubicBezTo>
                  <a:cubicBezTo>
                    <a:pt x="19622" y="7733"/>
                    <a:pt x="19201" y="7838"/>
                    <a:pt x="18885" y="7943"/>
                  </a:cubicBezTo>
                  <a:cubicBezTo>
                    <a:pt x="18833" y="7680"/>
                    <a:pt x="18833" y="7417"/>
                    <a:pt x="18780" y="7154"/>
                  </a:cubicBezTo>
                  <a:cubicBezTo>
                    <a:pt x="18517" y="6365"/>
                    <a:pt x="18096" y="5629"/>
                    <a:pt x="17465" y="5103"/>
                  </a:cubicBezTo>
                  <a:cubicBezTo>
                    <a:pt x="17097" y="4840"/>
                    <a:pt x="16781" y="4682"/>
                    <a:pt x="16466" y="4419"/>
                  </a:cubicBezTo>
                  <a:cubicBezTo>
                    <a:pt x="15677" y="3998"/>
                    <a:pt x="14887" y="3788"/>
                    <a:pt x="13941" y="3788"/>
                  </a:cubicBezTo>
                  <a:cubicBezTo>
                    <a:pt x="13362" y="3788"/>
                    <a:pt x="12888" y="3945"/>
                    <a:pt x="12362" y="4156"/>
                  </a:cubicBezTo>
                  <a:cubicBezTo>
                    <a:pt x="12310" y="3893"/>
                    <a:pt x="12310" y="3682"/>
                    <a:pt x="12257" y="3419"/>
                  </a:cubicBezTo>
                  <a:cubicBezTo>
                    <a:pt x="11994" y="2630"/>
                    <a:pt x="11521" y="1894"/>
                    <a:pt x="10942" y="1315"/>
                  </a:cubicBezTo>
                  <a:cubicBezTo>
                    <a:pt x="10626" y="1052"/>
                    <a:pt x="10258" y="789"/>
                    <a:pt x="9890" y="579"/>
                  </a:cubicBezTo>
                  <a:cubicBezTo>
                    <a:pt x="9101" y="210"/>
                    <a:pt x="8259" y="0"/>
                    <a:pt x="7312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543" name="Google Shape;6543;p42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6544" name="Google Shape;6544;p42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6545" name="Google Shape;6545;p42"/>
            <p:cNvGrpSpPr/>
            <p:nvPr/>
          </p:nvGrpSpPr>
          <p:grpSpPr>
            <a:xfrm rot="10800000" flipH="1">
              <a:off x="541072" y="7200946"/>
              <a:ext cx="9609875" cy="285829"/>
              <a:chOff x="471460" y="61396"/>
              <a:chExt cx="9609875" cy="285829"/>
            </a:xfrm>
          </p:grpSpPr>
          <p:grpSp>
            <p:nvGrpSpPr>
              <p:cNvPr id="6546" name="Google Shape;6546;p42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6547" name="Google Shape;6547;p42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548" name="Google Shape;6548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549" name="Google Shape;6549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550" name="Google Shape;6550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551" name="Google Shape;6551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552" name="Google Shape;6552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553" name="Google Shape;6553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554" name="Google Shape;6554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555" name="Google Shape;6555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556" name="Google Shape;6556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557" name="Google Shape;6557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558" name="Google Shape;6558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559" name="Google Shape;6559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560" name="Google Shape;6560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561" name="Google Shape;6561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562" name="Google Shape;6562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563" name="Google Shape;6563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6564" name="Google Shape;6564;p42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6565" name="Google Shape;6565;p42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6566" name="Google Shape;6566;p42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6567" name="Google Shape;6567;p4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568" name="Google Shape;6568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69" name="Google Shape;6569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70" name="Google Shape;6570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571" name="Google Shape;6571;p4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572" name="Google Shape;6572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73" name="Google Shape;6573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74" name="Google Shape;6574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575" name="Google Shape;6575;p4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576" name="Google Shape;6576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77" name="Google Shape;6577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78" name="Google Shape;6578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579" name="Google Shape;6579;p4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580" name="Google Shape;6580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81" name="Google Shape;6581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82" name="Google Shape;6582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6583" name="Google Shape;6583;p42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6584" name="Google Shape;6584;p4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585" name="Google Shape;6585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86" name="Google Shape;6586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87" name="Google Shape;6587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588" name="Google Shape;6588;p4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589" name="Google Shape;6589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90" name="Google Shape;6590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91" name="Google Shape;6591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592" name="Google Shape;6592;p4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593" name="Google Shape;6593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94" name="Google Shape;6594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95" name="Google Shape;6595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596" name="Google Shape;6596;p4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597" name="Google Shape;6597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98" name="Google Shape;6598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99" name="Google Shape;6599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6600" name="Google Shape;6600;p42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6601" name="Google Shape;6601;p42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6602" name="Google Shape;6602;p4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03" name="Google Shape;6603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04" name="Google Shape;6604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05" name="Google Shape;6605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06" name="Google Shape;6606;p4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07" name="Google Shape;6607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08" name="Google Shape;6608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09" name="Google Shape;6609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10" name="Google Shape;6610;p4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11" name="Google Shape;6611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12" name="Google Shape;6612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13" name="Google Shape;6613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14" name="Google Shape;6614;p4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15" name="Google Shape;6615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16" name="Google Shape;6616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17" name="Google Shape;6617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6618" name="Google Shape;6618;p42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6619" name="Google Shape;6619;p4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20" name="Google Shape;6620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21" name="Google Shape;6621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22" name="Google Shape;6622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23" name="Google Shape;6623;p4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24" name="Google Shape;6624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25" name="Google Shape;6625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26" name="Google Shape;6626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27" name="Google Shape;6627;p4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28" name="Google Shape;6628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29" name="Google Shape;6629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30" name="Google Shape;6630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31" name="Google Shape;6631;p4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32" name="Google Shape;6632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33" name="Google Shape;6633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34" name="Google Shape;6634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6635" name="Google Shape;6635;p42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6636" name="Google Shape;6636;p4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637" name="Google Shape;6637;p4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38" name="Google Shape;6638;p4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39" name="Google Shape;6639;p4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640" name="Google Shape;6640;p4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641" name="Google Shape;6641;p4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42" name="Google Shape;6642;p4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43" name="Google Shape;6643;p4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644" name="Google Shape;6644;p4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645" name="Google Shape;6645;p4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46" name="Google Shape;6646;p4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47" name="Google Shape;6647;p4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648" name="Google Shape;6648;p4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649" name="Google Shape;6649;p4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50" name="Google Shape;6650;p4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51" name="Google Shape;6651;p4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6652" name="Google Shape;6652;p42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6653" name="Google Shape;6653;p42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654" name="Google Shape;6654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55" name="Google Shape;6655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56" name="Google Shape;6656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657" name="Google Shape;6657;p42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658" name="Google Shape;6658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59" name="Google Shape;6659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60" name="Google Shape;6660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6661" name="Google Shape;6661;p42"/>
            <p:cNvGrpSpPr/>
            <p:nvPr/>
          </p:nvGrpSpPr>
          <p:grpSpPr>
            <a:xfrm>
              <a:off x="471460" y="61396"/>
              <a:ext cx="9609875" cy="285829"/>
              <a:chOff x="471460" y="61396"/>
              <a:chExt cx="9609875" cy="285829"/>
            </a:xfrm>
          </p:grpSpPr>
          <p:grpSp>
            <p:nvGrpSpPr>
              <p:cNvPr id="6662" name="Google Shape;6662;p42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6663" name="Google Shape;6663;p42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664" name="Google Shape;6664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665" name="Google Shape;6665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66" name="Google Shape;6666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67" name="Google Shape;6667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668" name="Google Shape;6668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669" name="Google Shape;6669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70" name="Google Shape;6670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71" name="Google Shape;6671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672" name="Google Shape;6672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673" name="Google Shape;6673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74" name="Google Shape;6674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75" name="Google Shape;6675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676" name="Google Shape;6676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677" name="Google Shape;6677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78" name="Google Shape;6678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79" name="Google Shape;6679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6680" name="Google Shape;6680;p42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6681" name="Google Shape;6681;p42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6682" name="Google Shape;6682;p42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6683" name="Google Shape;6683;p4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84" name="Google Shape;6684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85" name="Google Shape;6685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86" name="Google Shape;6686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87" name="Google Shape;6687;p4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88" name="Google Shape;6688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89" name="Google Shape;6689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90" name="Google Shape;6690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91" name="Google Shape;6691;p4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92" name="Google Shape;6692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93" name="Google Shape;6693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94" name="Google Shape;6694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95" name="Google Shape;6695;p4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96" name="Google Shape;6696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97" name="Google Shape;6697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98" name="Google Shape;6698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6699" name="Google Shape;6699;p42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6700" name="Google Shape;6700;p4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01" name="Google Shape;6701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02" name="Google Shape;6702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03" name="Google Shape;6703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04" name="Google Shape;6704;p4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05" name="Google Shape;6705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06" name="Google Shape;6706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07" name="Google Shape;6707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08" name="Google Shape;6708;p4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09" name="Google Shape;6709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10" name="Google Shape;6710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11" name="Google Shape;6711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12" name="Google Shape;6712;p4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13" name="Google Shape;6713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14" name="Google Shape;6714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15" name="Google Shape;6715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6716" name="Google Shape;6716;p42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6717" name="Google Shape;6717;p42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6718" name="Google Shape;6718;p4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19" name="Google Shape;6719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20" name="Google Shape;6720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21" name="Google Shape;6721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22" name="Google Shape;6722;p4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23" name="Google Shape;6723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24" name="Google Shape;6724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25" name="Google Shape;6725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26" name="Google Shape;6726;p4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27" name="Google Shape;6727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28" name="Google Shape;6728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29" name="Google Shape;6729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30" name="Google Shape;6730;p4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31" name="Google Shape;6731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32" name="Google Shape;6732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33" name="Google Shape;6733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6734" name="Google Shape;6734;p42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6735" name="Google Shape;6735;p4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36" name="Google Shape;6736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37" name="Google Shape;6737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38" name="Google Shape;6738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39" name="Google Shape;6739;p4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40" name="Google Shape;6740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41" name="Google Shape;6741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42" name="Google Shape;6742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43" name="Google Shape;6743;p4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44" name="Google Shape;6744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45" name="Google Shape;6745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46" name="Google Shape;6746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47" name="Google Shape;6747;p4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48" name="Google Shape;6748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49" name="Google Shape;6749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50" name="Google Shape;6750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6751" name="Google Shape;6751;p42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6752" name="Google Shape;6752;p4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753" name="Google Shape;6753;p4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754" name="Google Shape;6754;p4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755" name="Google Shape;6755;p4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756" name="Google Shape;6756;p4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757" name="Google Shape;6757;p4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758" name="Google Shape;6758;p4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759" name="Google Shape;6759;p4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760" name="Google Shape;6760;p4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761" name="Google Shape;6761;p4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762" name="Google Shape;6762;p4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763" name="Google Shape;6763;p4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764" name="Google Shape;6764;p4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765" name="Google Shape;6765;p4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766" name="Google Shape;6766;p4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767" name="Google Shape;6767;p4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6768" name="Google Shape;6768;p42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6769" name="Google Shape;6769;p42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770" name="Google Shape;6770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71" name="Google Shape;6771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72" name="Google Shape;6772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773" name="Google Shape;6773;p42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774" name="Google Shape;6774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75" name="Google Shape;6775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76" name="Google Shape;6776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6777" name="Google Shape;6777;p42"/>
            <p:cNvGrpSpPr/>
            <p:nvPr/>
          </p:nvGrpSpPr>
          <p:grpSpPr>
            <a:xfrm>
              <a:off x="73845" y="98713"/>
              <a:ext cx="285829" cy="7341550"/>
              <a:chOff x="73845" y="36500"/>
              <a:chExt cx="285829" cy="7341550"/>
            </a:xfrm>
          </p:grpSpPr>
          <p:grpSp>
            <p:nvGrpSpPr>
              <p:cNvPr id="6778" name="Google Shape;6778;p42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6779" name="Google Shape;6779;p42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780" name="Google Shape;6780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781" name="Google Shape;6781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82" name="Google Shape;6782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83" name="Google Shape;6783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784" name="Google Shape;6784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785" name="Google Shape;6785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86" name="Google Shape;6786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87" name="Google Shape;6787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788" name="Google Shape;6788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789" name="Google Shape;6789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90" name="Google Shape;6790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91" name="Google Shape;6791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792" name="Google Shape;6792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793" name="Google Shape;6793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94" name="Google Shape;6794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95" name="Google Shape;6795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6796" name="Google Shape;6796;p42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797" name="Google Shape;6797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798" name="Google Shape;6798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99" name="Google Shape;6799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00" name="Google Shape;6800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01" name="Google Shape;6801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02" name="Google Shape;6802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03" name="Google Shape;6803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04" name="Google Shape;6804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05" name="Google Shape;6805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06" name="Google Shape;6806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07" name="Google Shape;6807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08" name="Google Shape;6808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09" name="Google Shape;6809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10" name="Google Shape;6810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11" name="Google Shape;6811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12" name="Google Shape;6812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6813" name="Google Shape;6813;p42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6814" name="Google Shape;6814;p42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815" name="Google Shape;6815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16" name="Google Shape;6816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17" name="Google Shape;6817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18" name="Google Shape;6818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19" name="Google Shape;6819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20" name="Google Shape;6820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21" name="Google Shape;6821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22" name="Google Shape;6822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23" name="Google Shape;6823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24" name="Google Shape;6824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25" name="Google Shape;6825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26" name="Google Shape;6826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27" name="Google Shape;6827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28" name="Google Shape;6828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29" name="Google Shape;6829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30" name="Google Shape;6830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6831" name="Google Shape;6831;p42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832" name="Google Shape;6832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33" name="Google Shape;6833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34" name="Google Shape;6834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35" name="Google Shape;6835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36" name="Google Shape;6836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37" name="Google Shape;6837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38" name="Google Shape;6838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39" name="Google Shape;6839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40" name="Google Shape;6840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41" name="Google Shape;6841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42" name="Google Shape;6842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43" name="Google Shape;6843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44" name="Google Shape;6844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45" name="Google Shape;6845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46" name="Google Shape;6846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47" name="Google Shape;6847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6848" name="Google Shape;6848;p42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6849" name="Google Shape;6849;p42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850" name="Google Shape;6850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51" name="Google Shape;6851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52" name="Google Shape;6852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853" name="Google Shape;6853;p42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854" name="Google Shape;6854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55" name="Google Shape;6855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56" name="Google Shape;6856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857" name="Google Shape;6857;p42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858" name="Google Shape;6858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59" name="Google Shape;6859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60" name="Google Shape;6860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861" name="Google Shape;6861;p42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862" name="Google Shape;6862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63" name="Google Shape;6863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64" name="Google Shape;6864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6865" name="Google Shape;6865;p42"/>
            <p:cNvGrpSpPr/>
            <p:nvPr/>
          </p:nvGrpSpPr>
          <p:grpSpPr>
            <a:xfrm>
              <a:off x="10332320" y="145213"/>
              <a:ext cx="285829" cy="7341550"/>
              <a:chOff x="73845" y="36500"/>
              <a:chExt cx="285829" cy="7341550"/>
            </a:xfrm>
          </p:grpSpPr>
          <p:grpSp>
            <p:nvGrpSpPr>
              <p:cNvPr id="6866" name="Google Shape;6866;p42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6867" name="Google Shape;6867;p42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868" name="Google Shape;6868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69" name="Google Shape;6869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70" name="Google Shape;6870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71" name="Google Shape;6871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72" name="Google Shape;6872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73" name="Google Shape;6873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74" name="Google Shape;6874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75" name="Google Shape;6875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76" name="Google Shape;6876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77" name="Google Shape;6877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78" name="Google Shape;6878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79" name="Google Shape;6879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80" name="Google Shape;6880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81" name="Google Shape;6881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82" name="Google Shape;6882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83" name="Google Shape;6883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6884" name="Google Shape;6884;p42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885" name="Google Shape;6885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86" name="Google Shape;6886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87" name="Google Shape;6887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88" name="Google Shape;6888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89" name="Google Shape;6889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90" name="Google Shape;6890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91" name="Google Shape;6891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92" name="Google Shape;6892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93" name="Google Shape;6893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94" name="Google Shape;6894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95" name="Google Shape;6895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96" name="Google Shape;6896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97" name="Google Shape;6897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98" name="Google Shape;6898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99" name="Google Shape;6899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00" name="Google Shape;6900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6901" name="Google Shape;6901;p42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6902" name="Google Shape;6902;p42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903" name="Google Shape;6903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904" name="Google Shape;6904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05" name="Google Shape;6905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06" name="Google Shape;6906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907" name="Google Shape;6907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908" name="Google Shape;6908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09" name="Google Shape;6909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10" name="Google Shape;6910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911" name="Google Shape;6911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912" name="Google Shape;6912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13" name="Google Shape;6913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14" name="Google Shape;6914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915" name="Google Shape;6915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916" name="Google Shape;6916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17" name="Google Shape;6917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18" name="Google Shape;6918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6919" name="Google Shape;6919;p42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920" name="Google Shape;6920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921" name="Google Shape;6921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22" name="Google Shape;6922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23" name="Google Shape;6923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924" name="Google Shape;6924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925" name="Google Shape;6925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26" name="Google Shape;6926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27" name="Google Shape;6927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928" name="Google Shape;6928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929" name="Google Shape;6929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30" name="Google Shape;6930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31" name="Google Shape;6931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932" name="Google Shape;6932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933" name="Google Shape;6933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34" name="Google Shape;6934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35" name="Google Shape;6935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6936" name="Google Shape;6936;p42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6937" name="Google Shape;6937;p42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938" name="Google Shape;6938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39" name="Google Shape;6939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40" name="Google Shape;6940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941" name="Google Shape;6941;p42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942" name="Google Shape;6942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43" name="Google Shape;6943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44" name="Google Shape;6944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945" name="Google Shape;6945;p42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946" name="Google Shape;6946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47" name="Google Shape;6947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48" name="Google Shape;6948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949" name="Google Shape;6949;p42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950" name="Google Shape;6950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51" name="Google Shape;6951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52" name="Google Shape;6952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sp>
        <p:nvSpPr>
          <p:cNvPr id="6953" name="Google Shape;6953;p42"/>
          <p:cNvSpPr txBox="1">
            <a:spLocks noGrp="1"/>
          </p:cNvSpPr>
          <p:nvPr>
            <p:ph type="subTitle" idx="1"/>
          </p:nvPr>
        </p:nvSpPr>
        <p:spPr>
          <a:xfrm>
            <a:off x="960029" y="1616533"/>
            <a:ext cx="7838731" cy="3519657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6954" name="Google Shape;6954;p42"/>
          <p:cNvSpPr txBox="1">
            <a:spLocks noGrp="1"/>
          </p:cNvSpPr>
          <p:nvPr>
            <p:ph type="title"/>
          </p:nvPr>
        </p:nvSpPr>
        <p:spPr>
          <a:xfrm>
            <a:off x="960017" y="713095"/>
            <a:ext cx="10272042" cy="763617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7994605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7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8" name="Google Shape;7878;p45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7879" name="Google Shape;7879;p45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7880" name="Google Shape;7880;p45"/>
            <p:cNvGrpSpPr/>
            <p:nvPr/>
          </p:nvGrpSpPr>
          <p:grpSpPr>
            <a:xfrm>
              <a:off x="73845" y="61396"/>
              <a:ext cx="10544304" cy="7425379"/>
              <a:chOff x="73845" y="61396"/>
              <a:chExt cx="10544304" cy="7425379"/>
            </a:xfrm>
          </p:grpSpPr>
          <p:grpSp>
            <p:nvGrpSpPr>
              <p:cNvPr id="7881" name="Google Shape;7881;p45"/>
              <p:cNvGrpSpPr/>
              <p:nvPr/>
            </p:nvGrpSpPr>
            <p:grpSpPr>
              <a:xfrm rot="10800000" flipH="1">
                <a:off x="541072" y="720094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7882" name="Google Shape;7882;p45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7883" name="Google Shape;7883;p45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7884" name="Google Shape;7884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7885" name="Google Shape;7885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86" name="Google Shape;7886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87" name="Google Shape;7887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7888" name="Google Shape;7888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7889" name="Google Shape;7889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90" name="Google Shape;7890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91" name="Google Shape;7891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7892" name="Google Shape;7892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7893" name="Google Shape;7893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94" name="Google Shape;7894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95" name="Google Shape;7895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7896" name="Google Shape;7896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7897" name="Google Shape;7897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98" name="Google Shape;7898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99" name="Google Shape;7899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7900" name="Google Shape;7900;p45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7901" name="Google Shape;7901;p45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7902" name="Google Shape;7902;p45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7903" name="Google Shape;7903;p45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04" name="Google Shape;7904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05" name="Google Shape;7905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06" name="Google Shape;7906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07" name="Google Shape;7907;p45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08" name="Google Shape;7908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09" name="Google Shape;7909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10" name="Google Shape;7910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11" name="Google Shape;7911;p45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12" name="Google Shape;7912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13" name="Google Shape;7913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14" name="Google Shape;7914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15" name="Google Shape;7915;p45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16" name="Google Shape;7916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17" name="Google Shape;7917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18" name="Google Shape;7918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7919" name="Google Shape;7919;p45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7920" name="Google Shape;7920;p45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21" name="Google Shape;7921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22" name="Google Shape;7922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23" name="Google Shape;7923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24" name="Google Shape;7924;p45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25" name="Google Shape;7925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26" name="Google Shape;7926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27" name="Google Shape;7927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28" name="Google Shape;7928;p45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29" name="Google Shape;7929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30" name="Google Shape;7930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31" name="Google Shape;7931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32" name="Google Shape;7932;p45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33" name="Google Shape;7933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34" name="Google Shape;7934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35" name="Google Shape;7935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7936" name="Google Shape;7936;p45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7937" name="Google Shape;7937;p45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7938" name="Google Shape;7938;p45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39" name="Google Shape;7939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40" name="Google Shape;7940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41" name="Google Shape;7941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42" name="Google Shape;7942;p45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43" name="Google Shape;7943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44" name="Google Shape;7944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45" name="Google Shape;7945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46" name="Google Shape;7946;p45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47" name="Google Shape;7947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48" name="Google Shape;7948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49" name="Google Shape;7949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50" name="Google Shape;7950;p45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51" name="Google Shape;7951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52" name="Google Shape;7952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53" name="Google Shape;7953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7954" name="Google Shape;7954;p45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7955" name="Google Shape;7955;p45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56" name="Google Shape;7956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57" name="Google Shape;7957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58" name="Google Shape;7958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59" name="Google Shape;7959;p45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60" name="Google Shape;7960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61" name="Google Shape;7961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62" name="Google Shape;7962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63" name="Google Shape;7963;p45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64" name="Google Shape;7964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65" name="Google Shape;7965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66" name="Google Shape;7966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67" name="Google Shape;7967;p45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68" name="Google Shape;7968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69" name="Google Shape;7969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70" name="Google Shape;7970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7971" name="Google Shape;7971;p45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7972" name="Google Shape;7972;p45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7973" name="Google Shape;7973;p45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74" name="Google Shape;7974;p45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75" name="Google Shape;7975;p45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7976" name="Google Shape;7976;p45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7977" name="Google Shape;7977;p45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78" name="Google Shape;7978;p45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79" name="Google Shape;7979;p45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7980" name="Google Shape;7980;p45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7981" name="Google Shape;7981;p45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82" name="Google Shape;7982;p45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83" name="Google Shape;7983;p45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7984" name="Google Shape;7984;p45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7985" name="Google Shape;7985;p45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86" name="Google Shape;7986;p45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87" name="Google Shape;7987;p45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7988" name="Google Shape;7988;p45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7989" name="Google Shape;7989;p45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7990" name="Google Shape;7990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91" name="Google Shape;7991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92" name="Google Shape;7992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7993" name="Google Shape;7993;p45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7994" name="Google Shape;7994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95" name="Google Shape;7995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96" name="Google Shape;7996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7997" name="Google Shape;7997;p45"/>
              <p:cNvGrpSpPr/>
              <p:nvPr/>
            </p:nvGrpSpPr>
            <p:grpSpPr>
              <a:xfrm>
                <a:off x="471460" y="6139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7998" name="Google Shape;7998;p45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7999" name="Google Shape;7999;p45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000" name="Google Shape;8000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001" name="Google Shape;8001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02" name="Google Shape;8002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03" name="Google Shape;8003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004" name="Google Shape;8004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005" name="Google Shape;8005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06" name="Google Shape;8006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07" name="Google Shape;8007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008" name="Google Shape;8008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009" name="Google Shape;8009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10" name="Google Shape;8010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11" name="Google Shape;8011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012" name="Google Shape;8012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013" name="Google Shape;8013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14" name="Google Shape;8014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15" name="Google Shape;8015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8016" name="Google Shape;8016;p45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8017" name="Google Shape;8017;p45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8018" name="Google Shape;8018;p45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8019" name="Google Shape;8019;p45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20" name="Google Shape;8020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21" name="Google Shape;8021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22" name="Google Shape;8022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23" name="Google Shape;8023;p45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24" name="Google Shape;8024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25" name="Google Shape;8025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26" name="Google Shape;8026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27" name="Google Shape;8027;p45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28" name="Google Shape;8028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29" name="Google Shape;8029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30" name="Google Shape;8030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31" name="Google Shape;8031;p45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32" name="Google Shape;8032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33" name="Google Shape;8033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34" name="Google Shape;8034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8035" name="Google Shape;8035;p45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8036" name="Google Shape;8036;p45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37" name="Google Shape;8037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38" name="Google Shape;8038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39" name="Google Shape;8039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40" name="Google Shape;8040;p45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41" name="Google Shape;8041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42" name="Google Shape;8042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43" name="Google Shape;8043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44" name="Google Shape;8044;p45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45" name="Google Shape;8045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46" name="Google Shape;8046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47" name="Google Shape;8047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48" name="Google Shape;8048;p45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49" name="Google Shape;8049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50" name="Google Shape;8050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51" name="Google Shape;8051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8052" name="Google Shape;8052;p45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8053" name="Google Shape;8053;p45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8054" name="Google Shape;8054;p45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55" name="Google Shape;8055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56" name="Google Shape;8056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57" name="Google Shape;8057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58" name="Google Shape;8058;p45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59" name="Google Shape;8059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60" name="Google Shape;8060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61" name="Google Shape;8061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62" name="Google Shape;8062;p45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63" name="Google Shape;8063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64" name="Google Shape;8064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65" name="Google Shape;8065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66" name="Google Shape;8066;p45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67" name="Google Shape;8067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68" name="Google Shape;8068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69" name="Google Shape;8069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8070" name="Google Shape;8070;p45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8071" name="Google Shape;8071;p45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72" name="Google Shape;8072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73" name="Google Shape;8073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74" name="Google Shape;8074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75" name="Google Shape;8075;p45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76" name="Google Shape;8076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77" name="Google Shape;8077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78" name="Google Shape;8078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79" name="Google Shape;8079;p45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80" name="Google Shape;8080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81" name="Google Shape;8081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82" name="Google Shape;8082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83" name="Google Shape;8083;p45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84" name="Google Shape;8084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85" name="Google Shape;8085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86" name="Google Shape;8086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8087" name="Google Shape;8087;p45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088" name="Google Shape;8088;p45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089" name="Google Shape;8089;p45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090" name="Google Shape;8090;p45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091" name="Google Shape;8091;p45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092" name="Google Shape;8092;p45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093" name="Google Shape;8093;p45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094" name="Google Shape;8094;p45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095" name="Google Shape;8095;p45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096" name="Google Shape;8096;p45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097" name="Google Shape;8097;p45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098" name="Google Shape;8098;p45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099" name="Google Shape;8099;p45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100" name="Google Shape;8100;p45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101" name="Google Shape;8101;p45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102" name="Google Shape;8102;p45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103" name="Google Shape;8103;p45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8104" name="Google Shape;8104;p45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8105" name="Google Shape;8105;p45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106" name="Google Shape;8106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07" name="Google Shape;8107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08" name="Google Shape;8108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109" name="Google Shape;8109;p45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110" name="Google Shape;8110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11" name="Google Shape;8111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12" name="Google Shape;8112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8113" name="Google Shape;8113;p45"/>
              <p:cNvGrpSpPr/>
              <p:nvPr/>
            </p:nvGrpSpPr>
            <p:grpSpPr>
              <a:xfrm>
                <a:off x="73845" y="987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8114" name="Google Shape;8114;p45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8115" name="Google Shape;8115;p45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116" name="Google Shape;8116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17" name="Google Shape;8117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18" name="Google Shape;8118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19" name="Google Shape;8119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20" name="Google Shape;8120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21" name="Google Shape;8121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22" name="Google Shape;8122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23" name="Google Shape;8123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24" name="Google Shape;8124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25" name="Google Shape;8125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26" name="Google Shape;8126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27" name="Google Shape;8127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28" name="Google Shape;8128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29" name="Google Shape;8129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30" name="Google Shape;8130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31" name="Google Shape;8131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8132" name="Google Shape;8132;p45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133" name="Google Shape;8133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34" name="Google Shape;8134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35" name="Google Shape;8135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36" name="Google Shape;8136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37" name="Google Shape;8137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38" name="Google Shape;8138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39" name="Google Shape;8139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40" name="Google Shape;8140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41" name="Google Shape;8141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42" name="Google Shape;8142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43" name="Google Shape;8143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44" name="Google Shape;8144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45" name="Google Shape;8145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46" name="Google Shape;8146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47" name="Google Shape;8147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48" name="Google Shape;8148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8149" name="Google Shape;8149;p45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8150" name="Google Shape;8150;p45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151" name="Google Shape;8151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52" name="Google Shape;8152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53" name="Google Shape;8153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54" name="Google Shape;8154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55" name="Google Shape;8155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56" name="Google Shape;8156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57" name="Google Shape;8157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58" name="Google Shape;8158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59" name="Google Shape;8159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60" name="Google Shape;8160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61" name="Google Shape;8161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62" name="Google Shape;8162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63" name="Google Shape;8163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64" name="Google Shape;8164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65" name="Google Shape;8165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66" name="Google Shape;8166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8167" name="Google Shape;8167;p45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168" name="Google Shape;8168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69" name="Google Shape;8169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70" name="Google Shape;8170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71" name="Google Shape;8171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72" name="Google Shape;8172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73" name="Google Shape;8173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74" name="Google Shape;8174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75" name="Google Shape;8175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76" name="Google Shape;8176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77" name="Google Shape;8177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78" name="Google Shape;8178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79" name="Google Shape;8179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80" name="Google Shape;8180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81" name="Google Shape;8181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82" name="Google Shape;8182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83" name="Google Shape;8183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8184" name="Google Shape;8184;p45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185" name="Google Shape;8185;p45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186" name="Google Shape;8186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87" name="Google Shape;8187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88" name="Google Shape;8188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189" name="Google Shape;8189;p45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190" name="Google Shape;8190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91" name="Google Shape;8191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92" name="Google Shape;8192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193" name="Google Shape;8193;p45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194" name="Google Shape;8194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95" name="Google Shape;8195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96" name="Google Shape;8196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197" name="Google Shape;8197;p45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198" name="Google Shape;8198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99" name="Google Shape;8199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00" name="Google Shape;8200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8201" name="Google Shape;8201;p45"/>
              <p:cNvGrpSpPr/>
              <p:nvPr/>
            </p:nvGrpSpPr>
            <p:grpSpPr>
              <a:xfrm>
                <a:off x="10332320" y="1452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8202" name="Google Shape;8202;p45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8203" name="Google Shape;8203;p45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204" name="Google Shape;8204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05" name="Google Shape;8205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06" name="Google Shape;8206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07" name="Google Shape;8207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08" name="Google Shape;8208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09" name="Google Shape;8209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10" name="Google Shape;8210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11" name="Google Shape;8211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12" name="Google Shape;8212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13" name="Google Shape;8213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14" name="Google Shape;8214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15" name="Google Shape;8215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16" name="Google Shape;8216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17" name="Google Shape;8217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18" name="Google Shape;8218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19" name="Google Shape;8219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8220" name="Google Shape;8220;p45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221" name="Google Shape;8221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22" name="Google Shape;8222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23" name="Google Shape;8223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24" name="Google Shape;8224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25" name="Google Shape;8225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26" name="Google Shape;8226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27" name="Google Shape;8227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28" name="Google Shape;8228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29" name="Google Shape;8229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30" name="Google Shape;8230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31" name="Google Shape;8231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32" name="Google Shape;8232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33" name="Google Shape;8233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34" name="Google Shape;8234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35" name="Google Shape;8235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36" name="Google Shape;8236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8237" name="Google Shape;8237;p45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8238" name="Google Shape;8238;p45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239" name="Google Shape;8239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40" name="Google Shape;8240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41" name="Google Shape;8241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42" name="Google Shape;8242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43" name="Google Shape;8243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44" name="Google Shape;8244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45" name="Google Shape;8245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46" name="Google Shape;8246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47" name="Google Shape;8247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48" name="Google Shape;8248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49" name="Google Shape;8249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50" name="Google Shape;8250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51" name="Google Shape;8251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52" name="Google Shape;8252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53" name="Google Shape;8253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54" name="Google Shape;8254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8255" name="Google Shape;8255;p45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256" name="Google Shape;8256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57" name="Google Shape;8257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58" name="Google Shape;8258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59" name="Google Shape;8259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60" name="Google Shape;8260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61" name="Google Shape;8261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62" name="Google Shape;8262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63" name="Google Shape;8263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64" name="Google Shape;8264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65" name="Google Shape;8265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66" name="Google Shape;8266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67" name="Google Shape;8267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68" name="Google Shape;8268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69" name="Google Shape;8269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70" name="Google Shape;8270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71" name="Google Shape;8271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8272" name="Google Shape;8272;p45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273" name="Google Shape;8273;p45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274" name="Google Shape;8274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75" name="Google Shape;8275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76" name="Google Shape;8276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277" name="Google Shape;8277;p45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278" name="Google Shape;8278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79" name="Google Shape;8279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80" name="Google Shape;8280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281" name="Google Shape;8281;p45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282" name="Google Shape;8282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83" name="Google Shape;8283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84" name="Google Shape;8284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285" name="Google Shape;8285;p45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286" name="Google Shape;8286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87" name="Google Shape;8287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88" name="Google Shape;8288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</p:grpSp>
      </p:grpSp>
    </p:spTree>
    <p:extLst>
      <p:ext uri="{BB962C8B-B14F-4D97-AF65-F5344CB8AC3E}">
        <p14:creationId xmlns:p14="http://schemas.microsoft.com/office/powerpoint/2010/main" val="154774142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8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0" name="Google Shape;8290;p46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8291" name="Google Shape;8291;p46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8292" name="Google Shape;8292;p46"/>
            <p:cNvGrpSpPr/>
            <p:nvPr/>
          </p:nvGrpSpPr>
          <p:grpSpPr>
            <a:xfrm rot="10800000" flipH="1">
              <a:off x="541072" y="7200946"/>
              <a:ext cx="9609875" cy="285829"/>
              <a:chOff x="471460" y="61396"/>
              <a:chExt cx="9609875" cy="285829"/>
            </a:xfrm>
          </p:grpSpPr>
          <p:grpSp>
            <p:nvGrpSpPr>
              <p:cNvPr id="8293" name="Google Shape;8293;p46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8294" name="Google Shape;8294;p46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295" name="Google Shape;8295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296" name="Google Shape;8296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97" name="Google Shape;8297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98" name="Google Shape;8298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299" name="Google Shape;8299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300" name="Google Shape;8300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01" name="Google Shape;8301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02" name="Google Shape;8302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303" name="Google Shape;8303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304" name="Google Shape;8304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05" name="Google Shape;8305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06" name="Google Shape;8306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307" name="Google Shape;8307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308" name="Google Shape;8308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09" name="Google Shape;8309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10" name="Google Shape;8310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311" name="Google Shape;8311;p46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8312" name="Google Shape;8312;p46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8313" name="Google Shape;8313;p46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314" name="Google Shape;8314;p46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15" name="Google Shape;8315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16" name="Google Shape;8316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17" name="Google Shape;8317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18" name="Google Shape;8318;p46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19" name="Google Shape;8319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20" name="Google Shape;8320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21" name="Google Shape;8321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22" name="Google Shape;8322;p46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23" name="Google Shape;8323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24" name="Google Shape;8324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25" name="Google Shape;8325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26" name="Google Shape;8326;p46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27" name="Google Shape;8327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28" name="Google Shape;8328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29" name="Google Shape;8329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8330" name="Google Shape;8330;p46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331" name="Google Shape;8331;p46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32" name="Google Shape;8332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33" name="Google Shape;8333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34" name="Google Shape;8334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35" name="Google Shape;8335;p46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36" name="Google Shape;8336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37" name="Google Shape;8337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38" name="Google Shape;8338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39" name="Google Shape;8339;p46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40" name="Google Shape;8340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41" name="Google Shape;8341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42" name="Google Shape;8342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43" name="Google Shape;8343;p46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44" name="Google Shape;8344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45" name="Google Shape;8345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46" name="Google Shape;8346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8347" name="Google Shape;8347;p46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8348" name="Google Shape;8348;p46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349" name="Google Shape;8349;p46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50" name="Google Shape;8350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51" name="Google Shape;8351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52" name="Google Shape;8352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53" name="Google Shape;8353;p46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54" name="Google Shape;8354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55" name="Google Shape;8355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56" name="Google Shape;8356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57" name="Google Shape;8357;p46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58" name="Google Shape;8358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59" name="Google Shape;8359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60" name="Google Shape;8360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61" name="Google Shape;8361;p46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62" name="Google Shape;8362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63" name="Google Shape;8363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64" name="Google Shape;8364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8365" name="Google Shape;8365;p46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366" name="Google Shape;8366;p46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67" name="Google Shape;8367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68" name="Google Shape;8368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69" name="Google Shape;8369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70" name="Google Shape;8370;p46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71" name="Google Shape;8371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72" name="Google Shape;8372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73" name="Google Shape;8373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74" name="Google Shape;8374;p46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75" name="Google Shape;8375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76" name="Google Shape;8376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77" name="Google Shape;8377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78" name="Google Shape;8378;p46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79" name="Google Shape;8379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80" name="Google Shape;8380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81" name="Google Shape;8381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8382" name="Google Shape;8382;p46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383" name="Google Shape;8383;p46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384" name="Google Shape;8384;p46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85" name="Google Shape;8385;p46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86" name="Google Shape;8386;p46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387" name="Google Shape;8387;p46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388" name="Google Shape;8388;p46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89" name="Google Shape;8389;p46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0" name="Google Shape;8390;p46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391" name="Google Shape;8391;p46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392" name="Google Shape;8392;p46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3" name="Google Shape;8393;p46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4" name="Google Shape;8394;p46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395" name="Google Shape;8395;p46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396" name="Google Shape;8396;p46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7" name="Google Shape;8397;p46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8" name="Google Shape;8398;p46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8399" name="Google Shape;8399;p46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8400" name="Google Shape;8400;p46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401" name="Google Shape;8401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402" name="Google Shape;8402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403" name="Google Shape;8403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404" name="Google Shape;8404;p46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405" name="Google Shape;8405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406" name="Google Shape;8406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407" name="Google Shape;8407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8408" name="Google Shape;8408;p46"/>
            <p:cNvGrpSpPr/>
            <p:nvPr/>
          </p:nvGrpSpPr>
          <p:grpSpPr>
            <a:xfrm>
              <a:off x="471460" y="61396"/>
              <a:ext cx="9609875" cy="285829"/>
              <a:chOff x="471460" y="61396"/>
              <a:chExt cx="9609875" cy="285829"/>
            </a:xfrm>
          </p:grpSpPr>
          <p:grpSp>
            <p:nvGrpSpPr>
              <p:cNvPr id="8409" name="Google Shape;8409;p46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8410" name="Google Shape;8410;p46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411" name="Google Shape;8411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412" name="Google Shape;8412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413" name="Google Shape;8413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414" name="Google Shape;8414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415" name="Google Shape;8415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416" name="Google Shape;8416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417" name="Google Shape;8417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418" name="Google Shape;8418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419" name="Google Shape;8419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420" name="Google Shape;8420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421" name="Google Shape;8421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422" name="Google Shape;8422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423" name="Google Shape;8423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424" name="Google Shape;8424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425" name="Google Shape;8425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426" name="Google Shape;8426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427" name="Google Shape;8427;p46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8428" name="Google Shape;8428;p46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8429" name="Google Shape;8429;p46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430" name="Google Shape;8430;p46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31" name="Google Shape;8431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32" name="Google Shape;8432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33" name="Google Shape;8433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34" name="Google Shape;8434;p46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35" name="Google Shape;8435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36" name="Google Shape;8436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37" name="Google Shape;8437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38" name="Google Shape;8438;p46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39" name="Google Shape;8439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40" name="Google Shape;8440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41" name="Google Shape;8441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42" name="Google Shape;8442;p46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43" name="Google Shape;8443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44" name="Google Shape;8444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45" name="Google Shape;8445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8446" name="Google Shape;8446;p46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447" name="Google Shape;8447;p46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48" name="Google Shape;8448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49" name="Google Shape;8449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50" name="Google Shape;8450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51" name="Google Shape;8451;p46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52" name="Google Shape;8452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53" name="Google Shape;8453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54" name="Google Shape;8454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55" name="Google Shape;8455;p46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56" name="Google Shape;8456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57" name="Google Shape;8457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58" name="Google Shape;8458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59" name="Google Shape;8459;p46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60" name="Google Shape;8460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61" name="Google Shape;8461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62" name="Google Shape;8462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8463" name="Google Shape;8463;p46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8464" name="Google Shape;8464;p46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465" name="Google Shape;8465;p46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66" name="Google Shape;8466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67" name="Google Shape;8467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68" name="Google Shape;8468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69" name="Google Shape;8469;p46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70" name="Google Shape;8470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71" name="Google Shape;8471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72" name="Google Shape;8472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73" name="Google Shape;8473;p46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74" name="Google Shape;8474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75" name="Google Shape;8475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76" name="Google Shape;8476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77" name="Google Shape;8477;p46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78" name="Google Shape;8478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79" name="Google Shape;8479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80" name="Google Shape;8480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8481" name="Google Shape;8481;p46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482" name="Google Shape;8482;p46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83" name="Google Shape;8483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84" name="Google Shape;8484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85" name="Google Shape;8485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86" name="Google Shape;8486;p46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87" name="Google Shape;8487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88" name="Google Shape;8488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89" name="Google Shape;8489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90" name="Google Shape;8490;p46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91" name="Google Shape;8491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92" name="Google Shape;8492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93" name="Google Shape;8493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94" name="Google Shape;8494;p46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95" name="Google Shape;8495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96" name="Google Shape;8496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97" name="Google Shape;8497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8498" name="Google Shape;8498;p46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499" name="Google Shape;8499;p46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500" name="Google Shape;8500;p46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01" name="Google Shape;8501;p46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02" name="Google Shape;8502;p46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503" name="Google Shape;8503;p46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504" name="Google Shape;8504;p46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05" name="Google Shape;8505;p46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06" name="Google Shape;8506;p46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507" name="Google Shape;8507;p46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508" name="Google Shape;8508;p46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09" name="Google Shape;8509;p46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10" name="Google Shape;8510;p46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511" name="Google Shape;8511;p46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512" name="Google Shape;8512;p46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13" name="Google Shape;8513;p46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14" name="Google Shape;8514;p46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8515" name="Google Shape;8515;p46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8516" name="Google Shape;8516;p46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517" name="Google Shape;8517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518" name="Google Shape;8518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519" name="Google Shape;8519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520" name="Google Shape;8520;p46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521" name="Google Shape;8521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522" name="Google Shape;8522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523" name="Google Shape;8523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8524" name="Google Shape;8524;p46"/>
            <p:cNvGrpSpPr/>
            <p:nvPr/>
          </p:nvGrpSpPr>
          <p:grpSpPr>
            <a:xfrm>
              <a:off x="73845" y="98713"/>
              <a:ext cx="285829" cy="7341550"/>
              <a:chOff x="73845" y="36500"/>
              <a:chExt cx="285829" cy="7341550"/>
            </a:xfrm>
          </p:grpSpPr>
          <p:grpSp>
            <p:nvGrpSpPr>
              <p:cNvPr id="8525" name="Google Shape;8525;p46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8526" name="Google Shape;8526;p46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527" name="Google Shape;8527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28" name="Google Shape;8528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29" name="Google Shape;8529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30" name="Google Shape;8530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31" name="Google Shape;8531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32" name="Google Shape;8532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33" name="Google Shape;8533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34" name="Google Shape;8534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35" name="Google Shape;8535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36" name="Google Shape;8536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37" name="Google Shape;8537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38" name="Google Shape;8538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39" name="Google Shape;8539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40" name="Google Shape;8540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41" name="Google Shape;8541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42" name="Google Shape;8542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543" name="Google Shape;8543;p46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544" name="Google Shape;8544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45" name="Google Shape;8545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46" name="Google Shape;8546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47" name="Google Shape;8547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48" name="Google Shape;8548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49" name="Google Shape;8549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50" name="Google Shape;8550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51" name="Google Shape;8551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52" name="Google Shape;8552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53" name="Google Shape;8553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54" name="Google Shape;8554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55" name="Google Shape;8555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56" name="Google Shape;8556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57" name="Google Shape;8557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58" name="Google Shape;8558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59" name="Google Shape;8559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8560" name="Google Shape;8560;p46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8561" name="Google Shape;8561;p46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562" name="Google Shape;8562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63" name="Google Shape;8563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64" name="Google Shape;8564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65" name="Google Shape;8565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66" name="Google Shape;8566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67" name="Google Shape;8567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68" name="Google Shape;8568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69" name="Google Shape;8569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70" name="Google Shape;8570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71" name="Google Shape;8571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72" name="Google Shape;8572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73" name="Google Shape;8573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74" name="Google Shape;8574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75" name="Google Shape;8575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76" name="Google Shape;8576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77" name="Google Shape;8577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578" name="Google Shape;8578;p46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579" name="Google Shape;8579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80" name="Google Shape;8580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81" name="Google Shape;8581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82" name="Google Shape;8582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83" name="Google Shape;8583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84" name="Google Shape;8584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85" name="Google Shape;8585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86" name="Google Shape;8586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87" name="Google Shape;8587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88" name="Google Shape;8588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89" name="Google Shape;8589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90" name="Google Shape;8590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91" name="Google Shape;8591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92" name="Google Shape;8592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93" name="Google Shape;8593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94" name="Google Shape;8594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8595" name="Google Shape;8595;p46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8596" name="Google Shape;8596;p46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597" name="Google Shape;8597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598" name="Google Shape;8598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599" name="Google Shape;8599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600" name="Google Shape;8600;p46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601" name="Google Shape;8601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02" name="Google Shape;8602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03" name="Google Shape;8603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604" name="Google Shape;8604;p46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605" name="Google Shape;8605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06" name="Google Shape;8606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07" name="Google Shape;8607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608" name="Google Shape;8608;p46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609" name="Google Shape;8609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10" name="Google Shape;8610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11" name="Google Shape;8611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8612" name="Google Shape;8612;p46"/>
            <p:cNvGrpSpPr/>
            <p:nvPr/>
          </p:nvGrpSpPr>
          <p:grpSpPr>
            <a:xfrm>
              <a:off x="10332320" y="145213"/>
              <a:ext cx="285829" cy="7341550"/>
              <a:chOff x="73845" y="36500"/>
              <a:chExt cx="285829" cy="7341550"/>
            </a:xfrm>
          </p:grpSpPr>
          <p:grpSp>
            <p:nvGrpSpPr>
              <p:cNvPr id="8613" name="Google Shape;8613;p46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8614" name="Google Shape;8614;p46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615" name="Google Shape;8615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16" name="Google Shape;8616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17" name="Google Shape;8617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18" name="Google Shape;8618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19" name="Google Shape;8619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20" name="Google Shape;8620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21" name="Google Shape;8621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22" name="Google Shape;8622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23" name="Google Shape;8623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24" name="Google Shape;8624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25" name="Google Shape;8625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26" name="Google Shape;8626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27" name="Google Shape;8627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28" name="Google Shape;8628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29" name="Google Shape;8629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30" name="Google Shape;8630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631" name="Google Shape;8631;p46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632" name="Google Shape;8632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33" name="Google Shape;8633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34" name="Google Shape;8634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35" name="Google Shape;8635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36" name="Google Shape;8636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37" name="Google Shape;8637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38" name="Google Shape;8638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39" name="Google Shape;8639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40" name="Google Shape;8640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41" name="Google Shape;8641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42" name="Google Shape;8642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43" name="Google Shape;8643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44" name="Google Shape;8644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45" name="Google Shape;8645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46" name="Google Shape;8646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47" name="Google Shape;8647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8648" name="Google Shape;8648;p46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8649" name="Google Shape;8649;p46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650" name="Google Shape;8650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51" name="Google Shape;8651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52" name="Google Shape;8652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53" name="Google Shape;8653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54" name="Google Shape;8654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55" name="Google Shape;8655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56" name="Google Shape;8656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57" name="Google Shape;8657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58" name="Google Shape;8658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59" name="Google Shape;8659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60" name="Google Shape;8660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61" name="Google Shape;8661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62" name="Google Shape;8662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63" name="Google Shape;8663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64" name="Google Shape;8664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65" name="Google Shape;8665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666" name="Google Shape;8666;p46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667" name="Google Shape;8667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68" name="Google Shape;8668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69" name="Google Shape;8669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70" name="Google Shape;8670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71" name="Google Shape;8671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72" name="Google Shape;8672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73" name="Google Shape;8673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74" name="Google Shape;8674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75" name="Google Shape;8675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76" name="Google Shape;8676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77" name="Google Shape;8677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78" name="Google Shape;8678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79" name="Google Shape;8679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80" name="Google Shape;8680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81" name="Google Shape;8681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82" name="Google Shape;8682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8683" name="Google Shape;8683;p46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8684" name="Google Shape;8684;p46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685" name="Google Shape;8685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86" name="Google Shape;8686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87" name="Google Shape;8687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688" name="Google Shape;8688;p46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689" name="Google Shape;8689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90" name="Google Shape;8690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91" name="Google Shape;8691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692" name="Google Shape;8692;p46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693" name="Google Shape;8693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94" name="Google Shape;8694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95" name="Google Shape;8695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696" name="Google Shape;8696;p46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697" name="Google Shape;8697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98" name="Google Shape;8698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99" name="Google Shape;8699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205179300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8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01" name="Google Shape;8701;p47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8702" name="Google Shape;8702;p47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8703" name="Google Shape;8703;p47"/>
            <p:cNvGrpSpPr/>
            <p:nvPr/>
          </p:nvGrpSpPr>
          <p:grpSpPr>
            <a:xfrm rot="10800000" flipH="1">
              <a:off x="541072" y="7200946"/>
              <a:ext cx="9609875" cy="285829"/>
              <a:chOff x="471460" y="61396"/>
              <a:chExt cx="9609875" cy="285829"/>
            </a:xfrm>
          </p:grpSpPr>
          <p:grpSp>
            <p:nvGrpSpPr>
              <p:cNvPr id="8704" name="Google Shape;8704;p47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8705" name="Google Shape;8705;p47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706" name="Google Shape;8706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707" name="Google Shape;8707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08" name="Google Shape;8708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09" name="Google Shape;8709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710" name="Google Shape;8710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711" name="Google Shape;8711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12" name="Google Shape;8712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13" name="Google Shape;8713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714" name="Google Shape;8714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715" name="Google Shape;8715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16" name="Google Shape;8716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17" name="Google Shape;8717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718" name="Google Shape;8718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719" name="Google Shape;8719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20" name="Google Shape;8720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21" name="Google Shape;8721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722" name="Google Shape;8722;p47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8723" name="Google Shape;8723;p47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8724" name="Google Shape;8724;p47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725" name="Google Shape;8725;p47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26" name="Google Shape;8726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27" name="Google Shape;8727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28" name="Google Shape;8728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29" name="Google Shape;8729;p47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30" name="Google Shape;8730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31" name="Google Shape;8731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32" name="Google Shape;8732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33" name="Google Shape;8733;p47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34" name="Google Shape;8734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35" name="Google Shape;8735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36" name="Google Shape;8736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37" name="Google Shape;8737;p47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38" name="Google Shape;8738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39" name="Google Shape;8739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40" name="Google Shape;8740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8741" name="Google Shape;8741;p47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742" name="Google Shape;8742;p47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43" name="Google Shape;8743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44" name="Google Shape;8744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45" name="Google Shape;8745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46" name="Google Shape;8746;p47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47" name="Google Shape;8747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48" name="Google Shape;8748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49" name="Google Shape;8749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50" name="Google Shape;8750;p47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51" name="Google Shape;8751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52" name="Google Shape;8752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53" name="Google Shape;8753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54" name="Google Shape;8754;p47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55" name="Google Shape;8755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56" name="Google Shape;8756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57" name="Google Shape;8757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8758" name="Google Shape;8758;p47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8759" name="Google Shape;8759;p47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760" name="Google Shape;8760;p47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61" name="Google Shape;8761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62" name="Google Shape;8762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63" name="Google Shape;8763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64" name="Google Shape;8764;p47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65" name="Google Shape;8765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66" name="Google Shape;8766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67" name="Google Shape;8767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68" name="Google Shape;8768;p47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69" name="Google Shape;8769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70" name="Google Shape;8770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71" name="Google Shape;8771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72" name="Google Shape;8772;p47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73" name="Google Shape;8773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74" name="Google Shape;8774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75" name="Google Shape;8775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8776" name="Google Shape;8776;p47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777" name="Google Shape;8777;p47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78" name="Google Shape;8778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79" name="Google Shape;8779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80" name="Google Shape;8780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81" name="Google Shape;8781;p47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82" name="Google Shape;8782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83" name="Google Shape;8783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84" name="Google Shape;8784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85" name="Google Shape;8785;p47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86" name="Google Shape;8786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87" name="Google Shape;8787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88" name="Google Shape;8788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89" name="Google Shape;8789;p47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90" name="Google Shape;8790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91" name="Google Shape;8791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92" name="Google Shape;8792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8793" name="Google Shape;8793;p47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794" name="Google Shape;8794;p47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795" name="Google Shape;8795;p47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796" name="Google Shape;8796;p47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797" name="Google Shape;8797;p47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798" name="Google Shape;8798;p47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799" name="Google Shape;8799;p47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800" name="Google Shape;8800;p47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801" name="Google Shape;8801;p47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802" name="Google Shape;8802;p47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803" name="Google Shape;8803;p47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804" name="Google Shape;8804;p47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805" name="Google Shape;8805;p47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806" name="Google Shape;8806;p47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807" name="Google Shape;8807;p47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808" name="Google Shape;8808;p47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809" name="Google Shape;8809;p47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8810" name="Google Shape;8810;p47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8811" name="Google Shape;8811;p47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812" name="Google Shape;8812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13" name="Google Shape;8813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14" name="Google Shape;8814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815" name="Google Shape;8815;p47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816" name="Google Shape;8816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17" name="Google Shape;8817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18" name="Google Shape;8818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8819" name="Google Shape;8819;p47"/>
            <p:cNvGrpSpPr/>
            <p:nvPr/>
          </p:nvGrpSpPr>
          <p:grpSpPr>
            <a:xfrm>
              <a:off x="471460" y="61396"/>
              <a:ext cx="9609875" cy="285829"/>
              <a:chOff x="471460" y="61396"/>
              <a:chExt cx="9609875" cy="285829"/>
            </a:xfrm>
          </p:grpSpPr>
          <p:grpSp>
            <p:nvGrpSpPr>
              <p:cNvPr id="8820" name="Google Shape;8820;p47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8821" name="Google Shape;8821;p47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822" name="Google Shape;8822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823" name="Google Shape;8823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24" name="Google Shape;8824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25" name="Google Shape;8825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826" name="Google Shape;8826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827" name="Google Shape;8827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28" name="Google Shape;8828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29" name="Google Shape;8829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830" name="Google Shape;8830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831" name="Google Shape;8831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32" name="Google Shape;8832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33" name="Google Shape;8833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834" name="Google Shape;8834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835" name="Google Shape;8835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36" name="Google Shape;8836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37" name="Google Shape;8837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838" name="Google Shape;8838;p47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8839" name="Google Shape;8839;p47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8840" name="Google Shape;8840;p47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841" name="Google Shape;8841;p47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42" name="Google Shape;8842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43" name="Google Shape;8843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44" name="Google Shape;8844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45" name="Google Shape;8845;p47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46" name="Google Shape;8846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47" name="Google Shape;8847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48" name="Google Shape;8848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49" name="Google Shape;8849;p47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50" name="Google Shape;8850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51" name="Google Shape;8851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52" name="Google Shape;8852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53" name="Google Shape;8853;p47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54" name="Google Shape;8854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55" name="Google Shape;8855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56" name="Google Shape;8856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8857" name="Google Shape;8857;p47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858" name="Google Shape;8858;p47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59" name="Google Shape;8859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60" name="Google Shape;8860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61" name="Google Shape;8861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62" name="Google Shape;8862;p47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63" name="Google Shape;8863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64" name="Google Shape;8864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65" name="Google Shape;8865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66" name="Google Shape;8866;p47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67" name="Google Shape;8867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68" name="Google Shape;8868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69" name="Google Shape;8869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70" name="Google Shape;8870;p47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71" name="Google Shape;8871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72" name="Google Shape;8872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73" name="Google Shape;8873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8874" name="Google Shape;8874;p47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8875" name="Google Shape;8875;p47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876" name="Google Shape;8876;p47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77" name="Google Shape;8877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78" name="Google Shape;8878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79" name="Google Shape;8879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80" name="Google Shape;8880;p47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81" name="Google Shape;8881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82" name="Google Shape;8882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83" name="Google Shape;8883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84" name="Google Shape;8884;p47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85" name="Google Shape;8885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86" name="Google Shape;8886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87" name="Google Shape;8887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88" name="Google Shape;8888;p47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89" name="Google Shape;8889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90" name="Google Shape;8890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91" name="Google Shape;8891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8892" name="Google Shape;8892;p47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893" name="Google Shape;8893;p47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94" name="Google Shape;8894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95" name="Google Shape;8895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96" name="Google Shape;8896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97" name="Google Shape;8897;p47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98" name="Google Shape;8898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99" name="Google Shape;8899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900" name="Google Shape;8900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901" name="Google Shape;8901;p47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902" name="Google Shape;8902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903" name="Google Shape;8903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904" name="Google Shape;8904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905" name="Google Shape;8905;p47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906" name="Google Shape;8906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907" name="Google Shape;8907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908" name="Google Shape;8908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8909" name="Google Shape;8909;p47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910" name="Google Shape;8910;p47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911" name="Google Shape;8911;p47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12" name="Google Shape;8912;p47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13" name="Google Shape;8913;p47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914" name="Google Shape;8914;p47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915" name="Google Shape;8915;p47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16" name="Google Shape;8916;p47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17" name="Google Shape;8917;p47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918" name="Google Shape;8918;p47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919" name="Google Shape;8919;p47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20" name="Google Shape;8920;p47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21" name="Google Shape;8921;p47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922" name="Google Shape;8922;p47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923" name="Google Shape;8923;p47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24" name="Google Shape;8924;p47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25" name="Google Shape;8925;p47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8926" name="Google Shape;8926;p47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8927" name="Google Shape;8927;p47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928" name="Google Shape;8928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29" name="Google Shape;8929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30" name="Google Shape;8930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931" name="Google Shape;8931;p47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932" name="Google Shape;8932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33" name="Google Shape;8933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34" name="Google Shape;8934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8935" name="Google Shape;8935;p47"/>
            <p:cNvGrpSpPr/>
            <p:nvPr/>
          </p:nvGrpSpPr>
          <p:grpSpPr>
            <a:xfrm>
              <a:off x="73845" y="98713"/>
              <a:ext cx="285829" cy="7341550"/>
              <a:chOff x="73845" y="36500"/>
              <a:chExt cx="285829" cy="7341550"/>
            </a:xfrm>
          </p:grpSpPr>
          <p:grpSp>
            <p:nvGrpSpPr>
              <p:cNvPr id="8936" name="Google Shape;8936;p47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8937" name="Google Shape;8937;p47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938" name="Google Shape;8938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39" name="Google Shape;8939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40" name="Google Shape;8940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41" name="Google Shape;8941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42" name="Google Shape;8942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43" name="Google Shape;8943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44" name="Google Shape;8944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45" name="Google Shape;8945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46" name="Google Shape;8946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47" name="Google Shape;8947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48" name="Google Shape;8948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49" name="Google Shape;8949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50" name="Google Shape;8950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51" name="Google Shape;8951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52" name="Google Shape;8952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53" name="Google Shape;8953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954" name="Google Shape;8954;p47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955" name="Google Shape;8955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56" name="Google Shape;8956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57" name="Google Shape;8957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58" name="Google Shape;8958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59" name="Google Shape;8959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60" name="Google Shape;8960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61" name="Google Shape;8961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62" name="Google Shape;8962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63" name="Google Shape;8963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64" name="Google Shape;8964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65" name="Google Shape;8965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66" name="Google Shape;8966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67" name="Google Shape;8967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68" name="Google Shape;8968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69" name="Google Shape;8969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70" name="Google Shape;8970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8971" name="Google Shape;8971;p47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8972" name="Google Shape;8972;p47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973" name="Google Shape;8973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74" name="Google Shape;8974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75" name="Google Shape;8975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76" name="Google Shape;8976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77" name="Google Shape;8977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78" name="Google Shape;8978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79" name="Google Shape;8979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80" name="Google Shape;8980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81" name="Google Shape;8981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82" name="Google Shape;8982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83" name="Google Shape;8983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84" name="Google Shape;8984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85" name="Google Shape;8985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86" name="Google Shape;8986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87" name="Google Shape;8987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88" name="Google Shape;8988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989" name="Google Shape;8989;p47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990" name="Google Shape;8990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91" name="Google Shape;8991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92" name="Google Shape;8992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93" name="Google Shape;8993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94" name="Google Shape;8994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95" name="Google Shape;8995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96" name="Google Shape;8996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97" name="Google Shape;8997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98" name="Google Shape;8998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99" name="Google Shape;8999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00" name="Google Shape;9000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01" name="Google Shape;9001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02" name="Google Shape;9002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03" name="Google Shape;9003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04" name="Google Shape;9004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05" name="Google Shape;9005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9006" name="Google Shape;9006;p47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9007" name="Google Shape;9007;p47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9008" name="Google Shape;9008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09" name="Google Shape;9009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10" name="Google Shape;9010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011" name="Google Shape;9011;p47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9012" name="Google Shape;9012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13" name="Google Shape;9013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14" name="Google Shape;9014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015" name="Google Shape;9015;p47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9016" name="Google Shape;9016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17" name="Google Shape;9017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18" name="Google Shape;9018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019" name="Google Shape;9019;p47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9020" name="Google Shape;9020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21" name="Google Shape;9021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22" name="Google Shape;9022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9023" name="Google Shape;9023;p47"/>
            <p:cNvGrpSpPr/>
            <p:nvPr/>
          </p:nvGrpSpPr>
          <p:grpSpPr>
            <a:xfrm>
              <a:off x="10332320" y="145213"/>
              <a:ext cx="285829" cy="7341550"/>
              <a:chOff x="73845" y="36500"/>
              <a:chExt cx="285829" cy="7341550"/>
            </a:xfrm>
          </p:grpSpPr>
          <p:grpSp>
            <p:nvGrpSpPr>
              <p:cNvPr id="9024" name="Google Shape;9024;p47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9025" name="Google Shape;9025;p47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9026" name="Google Shape;9026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27" name="Google Shape;9027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28" name="Google Shape;9028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29" name="Google Shape;9029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30" name="Google Shape;9030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31" name="Google Shape;9031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32" name="Google Shape;9032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33" name="Google Shape;9033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34" name="Google Shape;9034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35" name="Google Shape;9035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36" name="Google Shape;9036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37" name="Google Shape;9037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38" name="Google Shape;9038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39" name="Google Shape;9039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40" name="Google Shape;9040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41" name="Google Shape;9041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9042" name="Google Shape;9042;p47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9043" name="Google Shape;9043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44" name="Google Shape;9044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45" name="Google Shape;9045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46" name="Google Shape;9046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47" name="Google Shape;9047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48" name="Google Shape;9048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49" name="Google Shape;9049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50" name="Google Shape;9050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51" name="Google Shape;9051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52" name="Google Shape;9052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53" name="Google Shape;9053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54" name="Google Shape;9054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55" name="Google Shape;9055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56" name="Google Shape;9056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57" name="Google Shape;9057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58" name="Google Shape;9058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9059" name="Google Shape;9059;p47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9060" name="Google Shape;9060;p47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9061" name="Google Shape;9061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62" name="Google Shape;9062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63" name="Google Shape;9063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64" name="Google Shape;9064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65" name="Google Shape;9065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66" name="Google Shape;9066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67" name="Google Shape;9067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68" name="Google Shape;9068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69" name="Google Shape;9069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70" name="Google Shape;9070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71" name="Google Shape;9071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72" name="Google Shape;9072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73" name="Google Shape;9073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74" name="Google Shape;9074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75" name="Google Shape;9075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76" name="Google Shape;9076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9077" name="Google Shape;9077;p47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9078" name="Google Shape;9078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79" name="Google Shape;9079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80" name="Google Shape;9080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81" name="Google Shape;9081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82" name="Google Shape;9082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83" name="Google Shape;9083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84" name="Google Shape;9084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85" name="Google Shape;9085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86" name="Google Shape;9086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87" name="Google Shape;9087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88" name="Google Shape;9088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89" name="Google Shape;9089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90" name="Google Shape;9090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91" name="Google Shape;9091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92" name="Google Shape;9092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93" name="Google Shape;9093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9094" name="Google Shape;9094;p47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9095" name="Google Shape;9095;p47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9096" name="Google Shape;9096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97" name="Google Shape;9097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98" name="Google Shape;9098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099" name="Google Shape;9099;p47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9100" name="Google Shape;9100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01" name="Google Shape;9101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02" name="Google Shape;9102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103" name="Google Shape;9103;p47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9104" name="Google Shape;9104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05" name="Google Shape;9105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06" name="Google Shape;9106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107" name="Google Shape;9107;p47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9108" name="Google Shape;9108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09" name="Google Shape;9109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10" name="Google Shape;9110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75227534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23714" y="496906"/>
            <a:ext cx="11416775" cy="5729212"/>
            <a:chOff x="-20797" y="547977"/>
            <a:chExt cx="10011977" cy="6318048"/>
          </a:xfrm>
        </p:grpSpPr>
        <p:sp>
          <p:nvSpPr>
            <p:cNvPr id="10" name="Google Shape;10;p2"/>
            <p:cNvSpPr/>
            <p:nvPr/>
          </p:nvSpPr>
          <p:spPr>
            <a:xfrm>
              <a:off x="-20797" y="1350825"/>
              <a:ext cx="2262118" cy="976463"/>
            </a:xfrm>
            <a:custGeom>
              <a:avLst/>
              <a:gdLst/>
              <a:ahLst/>
              <a:cxnLst/>
              <a:rect l="l" t="t" r="r" b="b"/>
              <a:pathLst>
                <a:path w="29249" h="12738" extrusionOk="0">
                  <a:moveTo>
                    <a:pt x="10913" y="0"/>
                  </a:moveTo>
                  <a:cubicBezTo>
                    <a:pt x="10819" y="0"/>
                    <a:pt x="10723" y="3"/>
                    <a:pt x="10626" y="7"/>
                  </a:cubicBezTo>
                  <a:cubicBezTo>
                    <a:pt x="9890" y="7"/>
                    <a:pt x="9153" y="217"/>
                    <a:pt x="8417" y="638"/>
                  </a:cubicBezTo>
                  <a:cubicBezTo>
                    <a:pt x="7680" y="901"/>
                    <a:pt x="7102" y="1322"/>
                    <a:pt x="6576" y="1953"/>
                  </a:cubicBezTo>
                  <a:cubicBezTo>
                    <a:pt x="5997" y="2532"/>
                    <a:pt x="5576" y="3269"/>
                    <a:pt x="5366" y="4058"/>
                  </a:cubicBezTo>
                  <a:cubicBezTo>
                    <a:pt x="5050" y="4847"/>
                    <a:pt x="4945" y="5636"/>
                    <a:pt x="4945" y="6477"/>
                  </a:cubicBezTo>
                  <a:cubicBezTo>
                    <a:pt x="4998" y="7003"/>
                    <a:pt x="5103" y="7530"/>
                    <a:pt x="5208" y="8056"/>
                  </a:cubicBezTo>
                  <a:lnTo>
                    <a:pt x="5208" y="8108"/>
                  </a:lnTo>
                  <a:cubicBezTo>
                    <a:pt x="4261" y="8161"/>
                    <a:pt x="3262" y="8529"/>
                    <a:pt x="2473" y="9055"/>
                  </a:cubicBezTo>
                  <a:cubicBezTo>
                    <a:pt x="1631" y="9634"/>
                    <a:pt x="1000" y="10370"/>
                    <a:pt x="526" y="11264"/>
                  </a:cubicBezTo>
                  <a:cubicBezTo>
                    <a:pt x="263" y="11738"/>
                    <a:pt x="105" y="12211"/>
                    <a:pt x="0" y="12737"/>
                  </a:cubicBezTo>
                  <a:lnTo>
                    <a:pt x="29248" y="12737"/>
                  </a:lnTo>
                  <a:lnTo>
                    <a:pt x="29248" y="12580"/>
                  </a:lnTo>
                  <a:cubicBezTo>
                    <a:pt x="29038" y="12317"/>
                    <a:pt x="28880" y="12106"/>
                    <a:pt x="28670" y="11948"/>
                  </a:cubicBezTo>
                  <a:cubicBezTo>
                    <a:pt x="28302" y="11580"/>
                    <a:pt x="27828" y="11264"/>
                    <a:pt x="27407" y="11001"/>
                  </a:cubicBezTo>
                  <a:cubicBezTo>
                    <a:pt x="26492" y="10520"/>
                    <a:pt x="25620" y="10258"/>
                    <a:pt x="24631" y="10258"/>
                  </a:cubicBezTo>
                  <a:cubicBezTo>
                    <a:pt x="24540" y="10258"/>
                    <a:pt x="24449" y="10261"/>
                    <a:pt x="24356" y="10265"/>
                  </a:cubicBezTo>
                  <a:cubicBezTo>
                    <a:pt x="23567" y="10265"/>
                    <a:pt x="22831" y="10475"/>
                    <a:pt x="22147" y="10896"/>
                  </a:cubicBezTo>
                  <a:cubicBezTo>
                    <a:pt x="22042" y="10949"/>
                    <a:pt x="21884" y="10949"/>
                    <a:pt x="21831" y="11001"/>
                  </a:cubicBezTo>
                  <a:cubicBezTo>
                    <a:pt x="21515" y="10212"/>
                    <a:pt x="21042" y="9581"/>
                    <a:pt x="20463" y="8950"/>
                  </a:cubicBezTo>
                  <a:cubicBezTo>
                    <a:pt x="20043" y="8634"/>
                    <a:pt x="19569" y="8319"/>
                    <a:pt x="19201" y="8056"/>
                  </a:cubicBezTo>
                  <a:cubicBezTo>
                    <a:pt x="18412" y="7582"/>
                    <a:pt x="17623" y="7372"/>
                    <a:pt x="16781" y="7319"/>
                  </a:cubicBezTo>
                  <a:cubicBezTo>
                    <a:pt x="16834" y="6846"/>
                    <a:pt x="16886" y="6425"/>
                    <a:pt x="16834" y="5951"/>
                  </a:cubicBezTo>
                  <a:cubicBezTo>
                    <a:pt x="16781" y="5425"/>
                    <a:pt x="16623" y="4899"/>
                    <a:pt x="16571" y="4373"/>
                  </a:cubicBezTo>
                  <a:cubicBezTo>
                    <a:pt x="16255" y="3321"/>
                    <a:pt x="15729" y="2479"/>
                    <a:pt x="14992" y="1690"/>
                  </a:cubicBezTo>
                  <a:cubicBezTo>
                    <a:pt x="14572" y="1322"/>
                    <a:pt x="14151" y="1007"/>
                    <a:pt x="13730" y="743"/>
                  </a:cubicBezTo>
                  <a:cubicBezTo>
                    <a:pt x="12814" y="262"/>
                    <a:pt x="11943" y="0"/>
                    <a:pt x="109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9613019" y="1227363"/>
              <a:ext cx="378161" cy="192025"/>
            </a:xfrm>
            <a:custGeom>
              <a:avLst/>
              <a:gdLst/>
              <a:ahLst/>
              <a:cxnLst/>
              <a:rect l="l" t="t" r="r" b="b"/>
              <a:pathLst>
                <a:path w="14993" h="7681" extrusionOk="0">
                  <a:moveTo>
                    <a:pt x="6313" y="0"/>
                  </a:moveTo>
                  <a:cubicBezTo>
                    <a:pt x="5734" y="0"/>
                    <a:pt x="5208" y="105"/>
                    <a:pt x="4682" y="421"/>
                  </a:cubicBezTo>
                  <a:cubicBezTo>
                    <a:pt x="4156" y="631"/>
                    <a:pt x="3682" y="947"/>
                    <a:pt x="3314" y="1368"/>
                  </a:cubicBezTo>
                  <a:cubicBezTo>
                    <a:pt x="2841" y="1736"/>
                    <a:pt x="2578" y="2262"/>
                    <a:pt x="2420" y="2893"/>
                  </a:cubicBezTo>
                  <a:cubicBezTo>
                    <a:pt x="2157" y="3419"/>
                    <a:pt x="2052" y="3998"/>
                    <a:pt x="2104" y="4577"/>
                  </a:cubicBezTo>
                  <a:cubicBezTo>
                    <a:pt x="2104" y="4734"/>
                    <a:pt x="2157" y="4892"/>
                    <a:pt x="2157" y="5050"/>
                  </a:cubicBezTo>
                  <a:cubicBezTo>
                    <a:pt x="2104" y="5103"/>
                    <a:pt x="2052" y="5103"/>
                    <a:pt x="1894" y="5155"/>
                  </a:cubicBezTo>
                  <a:cubicBezTo>
                    <a:pt x="1526" y="5313"/>
                    <a:pt x="1105" y="5576"/>
                    <a:pt x="842" y="5892"/>
                  </a:cubicBezTo>
                  <a:cubicBezTo>
                    <a:pt x="526" y="6207"/>
                    <a:pt x="316" y="6628"/>
                    <a:pt x="211" y="6996"/>
                  </a:cubicBezTo>
                  <a:cubicBezTo>
                    <a:pt x="53" y="7207"/>
                    <a:pt x="0" y="7470"/>
                    <a:pt x="0" y="7680"/>
                  </a:cubicBezTo>
                  <a:lnTo>
                    <a:pt x="14993" y="7680"/>
                  </a:lnTo>
                  <a:lnTo>
                    <a:pt x="14993" y="7628"/>
                  </a:lnTo>
                  <a:cubicBezTo>
                    <a:pt x="14993" y="7417"/>
                    <a:pt x="14940" y="7259"/>
                    <a:pt x="14940" y="7102"/>
                  </a:cubicBezTo>
                  <a:cubicBezTo>
                    <a:pt x="14677" y="6365"/>
                    <a:pt x="14309" y="5681"/>
                    <a:pt x="13783" y="5155"/>
                  </a:cubicBezTo>
                  <a:cubicBezTo>
                    <a:pt x="13414" y="4997"/>
                    <a:pt x="13099" y="4734"/>
                    <a:pt x="12836" y="4524"/>
                  </a:cubicBezTo>
                  <a:cubicBezTo>
                    <a:pt x="12257" y="4208"/>
                    <a:pt x="11573" y="3998"/>
                    <a:pt x="10942" y="3998"/>
                  </a:cubicBezTo>
                  <a:cubicBezTo>
                    <a:pt x="10889" y="3682"/>
                    <a:pt x="10784" y="3314"/>
                    <a:pt x="10732" y="3051"/>
                  </a:cubicBezTo>
                  <a:cubicBezTo>
                    <a:pt x="10468" y="2367"/>
                    <a:pt x="10100" y="1683"/>
                    <a:pt x="9522" y="1157"/>
                  </a:cubicBezTo>
                  <a:cubicBezTo>
                    <a:pt x="9206" y="947"/>
                    <a:pt x="8943" y="684"/>
                    <a:pt x="8627" y="473"/>
                  </a:cubicBezTo>
                  <a:cubicBezTo>
                    <a:pt x="7891" y="105"/>
                    <a:pt x="7154" y="0"/>
                    <a:pt x="63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248428" y="1227375"/>
              <a:ext cx="848747" cy="402790"/>
            </a:xfrm>
            <a:custGeom>
              <a:avLst/>
              <a:gdLst/>
              <a:ahLst/>
              <a:cxnLst/>
              <a:rect l="l" t="t" r="r" b="b"/>
              <a:pathLst>
                <a:path w="24725" h="10627" extrusionOk="0">
                  <a:moveTo>
                    <a:pt x="7312" y="0"/>
                  </a:moveTo>
                  <a:cubicBezTo>
                    <a:pt x="6681" y="0"/>
                    <a:pt x="6050" y="210"/>
                    <a:pt x="5471" y="473"/>
                  </a:cubicBezTo>
                  <a:cubicBezTo>
                    <a:pt x="4892" y="631"/>
                    <a:pt x="4366" y="1052"/>
                    <a:pt x="3893" y="1526"/>
                  </a:cubicBezTo>
                  <a:cubicBezTo>
                    <a:pt x="3420" y="1946"/>
                    <a:pt x="3104" y="2578"/>
                    <a:pt x="2894" y="3156"/>
                  </a:cubicBezTo>
                  <a:cubicBezTo>
                    <a:pt x="2630" y="3735"/>
                    <a:pt x="2525" y="4419"/>
                    <a:pt x="2578" y="5050"/>
                  </a:cubicBezTo>
                  <a:cubicBezTo>
                    <a:pt x="2630" y="5471"/>
                    <a:pt x="2736" y="5892"/>
                    <a:pt x="2788" y="6313"/>
                  </a:cubicBezTo>
                  <a:cubicBezTo>
                    <a:pt x="2999" y="6891"/>
                    <a:pt x="3262" y="7417"/>
                    <a:pt x="3630" y="7891"/>
                  </a:cubicBezTo>
                  <a:cubicBezTo>
                    <a:pt x="3157" y="7943"/>
                    <a:pt x="2736" y="8101"/>
                    <a:pt x="2262" y="8259"/>
                  </a:cubicBezTo>
                  <a:cubicBezTo>
                    <a:pt x="1736" y="8469"/>
                    <a:pt x="1263" y="8785"/>
                    <a:pt x="895" y="9258"/>
                  </a:cubicBezTo>
                  <a:cubicBezTo>
                    <a:pt x="474" y="9679"/>
                    <a:pt x="211" y="10100"/>
                    <a:pt x="0" y="10626"/>
                  </a:cubicBezTo>
                  <a:lnTo>
                    <a:pt x="24725" y="10626"/>
                  </a:lnTo>
                  <a:cubicBezTo>
                    <a:pt x="24462" y="10048"/>
                    <a:pt x="24093" y="9521"/>
                    <a:pt x="23620" y="9048"/>
                  </a:cubicBezTo>
                  <a:cubicBezTo>
                    <a:pt x="23304" y="8785"/>
                    <a:pt x="22883" y="8522"/>
                    <a:pt x="22568" y="8364"/>
                  </a:cubicBezTo>
                  <a:cubicBezTo>
                    <a:pt x="21779" y="7943"/>
                    <a:pt x="20937" y="7733"/>
                    <a:pt x="19990" y="7733"/>
                  </a:cubicBezTo>
                  <a:cubicBezTo>
                    <a:pt x="19622" y="7733"/>
                    <a:pt x="19201" y="7838"/>
                    <a:pt x="18885" y="7943"/>
                  </a:cubicBezTo>
                  <a:cubicBezTo>
                    <a:pt x="18833" y="7680"/>
                    <a:pt x="18833" y="7417"/>
                    <a:pt x="18780" y="7154"/>
                  </a:cubicBezTo>
                  <a:cubicBezTo>
                    <a:pt x="18517" y="6365"/>
                    <a:pt x="18096" y="5629"/>
                    <a:pt x="17465" y="5103"/>
                  </a:cubicBezTo>
                  <a:cubicBezTo>
                    <a:pt x="17097" y="4840"/>
                    <a:pt x="16781" y="4682"/>
                    <a:pt x="16466" y="4419"/>
                  </a:cubicBezTo>
                  <a:cubicBezTo>
                    <a:pt x="15677" y="3998"/>
                    <a:pt x="14887" y="3788"/>
                    <a:pt x="13941" y="3788"/>
                  </a:cubicBezTo>
                  <a:cubicBezTo>
                    <a:pt x="13362" y="3788"/>
                    <a:pt x="12888" y="3945"/>
                    <a:pt x="12362" y="4156"/>
                  </a:cubicBezTo>
                  <a:cubicBezTo>
                    <a:pt x="12310" y="3893"/>
                    <a:pt x="12310" y="3682"/>
                    <a:pt x="12257" y="3419"/>
                  </a:cubicBezTo>
                  <a:cubicBezTo>
                    <a:pt x="11994" y="2630"/>
                    <a:pt x="11521" y="1894"/>
                    <a:pt x="10942" y="1315"/>
                  </a:cubicBezTo>
                  <a:cubicBezTo>
                    <a:pt x="10626" y="1052"/>
                    <a:pt x="10258" y="789"/>
                    <a:pt x="9890" y="579"/>
                  </a:cubicBezTo>
                  <a:cubicBezTo>
                    <a:pt x="9101" y="210"/>
                    <a:pt x="8259" y="0"/>
                    <a:pt x="7312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9631959" y="3959950"/>
              <a:ext cx="340302" cy="334375"/>
              <a:chOff x="4864725" y="4564050"/>
              <a:chExt cx="337300" cy="33437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64725" y="4564050"/>
                <a:ext cx="337300" cy="333600"/>
              </a:xfrm>
              <a:custGeom>
                <a:avLst/>
                <a:gdLst/>
                <a:ahLst/>
                <a:cxnLst/>
                <a:rect l="l" t="t" r="r" b="b"/>
                <a:pathLst>
                  <a:path w="13492" h="13344" extrusionOk="0">
                    <a:moveTo>
                      <a:pt x="5708" y="1"/>
                    </a:moveTo>
                    <a:cubicBezTo>
                      <a:pt x="5266" y="1"/>
                      <a:pt x="4832" y="312"/>
                      <a:pt x="4735" y="861"/>
                    </a:cubicBezTo>
                    <a:lnTo>
                      <a:pt x="4261" y="4385"/>
                    </a:lnTo>
                    <a:lnTo>
                      <a:pt x="894" y="5490"/>
                    </a:lnTo>
                    <a:cubicBezTo>
                      <a:pt x="53" y="5753"/>
                      <a:pt x="0" y="6910"/>
                      <a:pt x="789" y="7279"/>
                    </a:cubicBezTo>
                    <a:lnTo>
                      <a:pt x="3998" y="8857"/>
                    </a:lnTo>
                    <a:lnTo>
                      <a:pt x="4051" y="12381"/>
                    </a:lnTo>
                    <a:cubicBezTo>
                      <a:pt x="4051" y="12981"/>
                      <a:pt x="4523" y="13344"/>
                      <a:pt x="5009" y="13344"/>
                    </a:cubicBezTo>
                    <a:cubicBezTo>
                      <a:pt x="5248" y="13344"/>
                      <a:pt x="5491" y="13256"/>
                      <a:pt x="5681" y="13065"/>
                    </a:cubicBezTo>
                    <a:lnTo>
                      <a:pt x="8154" y="10487"/>
                    </a:lnTo>
                    <a:lnTo>
                      <a:pt x="11573" y="11540"/>
                    </a:lnTo>
                    <a:cubicBezTo>
                      <a:pt x="11670" y="11572"/>
                      <a:pt x="11764" y="11587"/>
                      <a:pt x="11856" y="11587"/>
                    </a:cubicBezTo>
                    <a:cubicBezTo>
                      <a:pt x="12514" y="11587"/>
                      <a:pt x="13001" y="10818"/>
                      <a:pt x="12678" y="10172"/>
                    </a:cubicBezTo>
                    <a:lnTo>
                      <a:pt x="10942" y="7016"/>
                    </a:lnTo>
                    <a:lnTo>
                      <a:pt x="12994" y="4122"/>
                    </a:lnTo>
                    <a:cubicBezTo>
                      <a:pt x="13491" y="3426"/>
                      <a:pt x="13001" y="2588"/>
                      <a:pt x="12234" y="2588"/>
                    </a:cubicBezTo>
                    <a:cubicBezTo>
                      <a:pt x="12190" y="2588"/>
                      <a:pt x="12145" y="2591"/>
                      <a:pt x="12099" y="2597"/>
                    </a:cubicBezTo>
                    <a:lnTo>
                      <a:pt x="8575" y="3281"/>
                    </a:lnTo>
                    <a:lnTo>
                      <a:pt x="6471" y="387"/>
                    </a:lnTo>
                    <a:cubicBezTo>
                      <a:pt x="6268" y="123"/>
                      <a:pt x="5986" y="1"/>
                      <a:pt x="57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5079075" y="4628800"/>
                <a:ext cx="114450" cy="3305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1322" extrusionOk="0">
                    <a:moveTo>
                      <a:pt x="3633" y="0"/>
                    </a:moveTo>
                    <a:cubicBezTo>
                      <a:pt x="3598" y="0"/>
                      <a:pt x="3561" y="2"/>
                      <a:pt x="3525" y="7"/>
                    </a:cubicBezTo>
                    <a:lnTo>
                      <a:pt x="1" y="691"/>
                    </a:lnTo>
                    <a:lnTo>
                      <a:pt x="527" y="1322"/>
                    </a:lnTo>
                    <a:lnTo>
                      <a:pt x="4577" y="585"/>
                    </a:lnTo>
                    <a:cubicBezTo>
                      <a:pt x="4385" y="249"/>
                      <a:pt x="4017" y="0"/>
                      <a:pt x="3633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4867350" y="4564050"/>
                <a:ext cx="163100" cy="334375"/>
              </a:xfrm>
              <a:custGeom>
                <a:avLst/>
                <a:gdLst/>
                <a:ahLst/>
                <a:cxnLst/>
                <a:rect l="l" t="t" r="r" b="b"/>
                <a:pathLst>
                  <a:path w="6524" h="13375" extrusionOk="0">
                    <a:moveTo>
                      <a:pt x="5606" y="1"/>
                    </a:moveTo>
                    <a:cubicBezTo>
                      <a:pt x="5168" y="1"/>
                      <a:pt x="4747" y="312"/>
                      <a:pt x="4682" y="861"/>
                    </a:cubicBezTo>
                    <a:lnTo>
                      <a:pt x="4209" y="4385"/>
                    </a:lnTo>
                    <a:lnTo>
                      <a:pt x="842" y="5490"/>
                    </a:lnTo>
                    <a:cubicBezTo>
                      <a:pt x="53" y="5753"/>
                      <a:pt x="0" y="6910"/>
                      <a:pt x="737" y="7279"/>
                    </a:cubicBezTo>
                    <a:lnTo>
                      <a:pt x="3946" y="8857"/>
                    </a:lnTo>
                    <a:lnTo>
                      <a:pt x="3998" y="12381"/>
                    </a:lnTo>
                    <a:cubicBezTo>
                      <a:pt x="3998" y="12959"/>
                      <a:pt x="4484" y="13375"/>
                      <a:pt x="4998" y="13375"/>
                    </a:cubicBezTo>
                    <a:cubicBezTo>
                      <a:pt x="5139" y="13375"/>
                      <a:pt x="5283" y="13344"/>
                      <a:pt x="5419" y="13276"/>
                    </a:cubicBezTo>
                    <a:cubicBezTo>
                      <a:pt x="5313" y="13118"/>
                      <a:pt x="5313" y="13012"/>
                      <a:pt x="5313" y="12855"/>
                    </a:cubicBezTo>
                    <a:lnTo>
                      <a:pt x="5261" y="9330"/>
                    </a:lnTo>
                    <a:lnTo>
                      <a:pt x="2052" y="7752"/>
                    </a:lnTo>
                    <a:cubicBezTo>
                      <a:pt x="1263" y="7331"/>
                      <a:pt x="1315" y="6226"/>
                      <a:pt x="2157" y="5963"/>
                    </a:cubicBezTo>
                    <a:lnTo>
                      <a:pt x="5524" y="4859"/>
                    </a:lnTo>
                    <a:lnTo>
                      <a:pt x="5997" y="1282"/>
                    </a:lnTo>
                    <a:cubicBezTo>
                      <a:pt x="6050" y="966"/>
                      <a:pt x="6260" y="703"/>
                      <a:pt x="6523" y="598"/>
                    </a:cubicBezTo>
                    <a:lnTo>
                      <a:pt x="6366" y="387"/>
                    </a:lnTo>
                    <a:cubicBezTo>
                      <a:pt x="6163" y="123"/>
                      <a:pt x="5881" y="1"/>
                      <a:pt x="5606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7" name="Google Shape;17;p2"/>
            <p:cNvGrpSpPr/>
            <p:nvPr/>
          </p:nvGrpSpPr>
          <p:grpSpPr>
            <a:xfrm>
              <a:off x="6981913" y="6588475"/>
              <a:ext cx="291244" cy="277550"/>
              <a:chOff x="3689675" y="865975"/>
              <a:chExt cx="288675" cy="277550"/>
            </a:xfrm>
          </p:grpSpPr>
          <p:sp>
            <p:nvSpPr>
              <p:cNvPr id="18" name="Google Shape;18;p2"/>
              <p:cNvSpPr/>
              <p:nvPr/>
            </p:nvSpPr>
            <p:spPr>
              <a:xfrm>
                <a:off x="3691350" y="865975"/>
                <a:ext cx="287000" cy="277550"/>
              </a:xfrm>
              <a:custGeom>
                <a:avLst/>
                <a:gdLst/>
                <a:ahLst/>
                <a:cxnLst/>
                <a:rect l="l" t="t" r="r" b="b"/>
                <a:pathLst>
                  <a:path w="11480" h="11102" extrusionOk="0">
                    <a:moveTo>
                      <a:pt x="6491" y="0"/>
                    </a:moveTo>
                    <a:cubicBezTo>
                      <a:pt x="6242" y="0"/>
                      <a:pt x="5984" y="106"/>
                      <a:pt x="5798" y="333"/>
                    </a:cubicBezTo>
                    <a:lnTo>
                      <a:pt x="4115" y="2805"/>
                    </a:lnTo>
                    <a:lnTo>
                      <a:pt x="1169" y="2332"/>
                    </a:lnTo>
                    <a:cubicBezTo>
                      <a:pt x="1109" y="2318"/>
                      <a:pt x="1050" y="2311"/>
                      <a:pt x="992" y="2311"/>
                    </a:cubicBezTo>
                    <a:cubicBezTo>
                      <a:pt x="400" y="2311"/>
                      <a:pt x="1" y="3014"/>
                      <a:pt x="432" y="3542"/>
                    </a:cubicBezTo>
                    <a:lnTo>
                      <a:pt x="2274" y="5909"/>
                    </a:lnTo>
                    <a:lnTo>
                      <a:pt x="958" y="8644"/>
                    </a:lnTo>
                    <a:cubicBezTo>
                      <a:pt x="688" y="9186"/>
                      <a:pt x="1113" y="9804"/>
                      <a:pt x="1671" y="9804"/>
                    </a:cubicBezTo>
                    <a:cubicBezTo>
                      <a:pt x="1764" y="9804"/>
                      <a:pt x="1860" y="9787"/>
                      <a:pt x="1958" y="9749"/>
                    </a:cubicBezTo>
                    <a:lnTo>
                      <a:pt x="4746" y="8750"/>
                    </a:lnTo>
                    <a:lnTo>
                      <a:pt x="6850" y="10854"/>
                    </a:lnTo>
                    <a:cubicBezTo>
                      <a:pt x="7021" y="11025"/>
                      <a:pt x="7231" y="11101"/>
                      <a:pt x="7437" y="11101"/>
                    </a:cubicBezTo>
                    <a:cubicBezTo>
                      <a:pt x="7863" y="11101"/>
                      <a:pt x="8271" y="10772"/>
                      <a:pt x="8271" y="10275"/>
                    </a:cubicBezTo>
                    <a:lnTo>
                      <a:pt x="8165" y="7329"/>
                    </a:lnTo>
                    <a:lnTo>
                      <a:pt x="10796" y="5962"/>
                    </a:lnTo>
                    <a:cubicBezTo>
                      <a:pt x="11479" y="5593"/>
                      <a:pt x="11322" y="4699"/>
                      <a:pt x="10690" y="4489"/>
                    </a:cubicBezTo>
                    <a:lnTo>
                      <a:pt x="7797" y="3647"/>
                    </a:lnTo>
                    <a:lnTo>
                      <a:pt x="7271" y="701"/>
                    </a:lnTo>
                    <a:cubicBezTo>
                      <a:pt x="7239" y="254"/>
                      <a:pt x="6877" y="0"/>
                      <a:pt x="6491" y="0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3884950" y="957150"/>
                <a:ext cx="86825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3473" h="1631" extrusionOk="0">
                    <a:moveTo>
                      <a:pt x="0" y="0"/>
                    </a:moveTo>
                    <a:lnTo>
                      <a:pt x="158" y="631"/>
                    </a:lnTo>
                    <a:lnTo>
                      <a:pt x="3472" y="1631"/>
                    </a:lnTo>
                    <a:cubicBezTo>
                      <a:pt x="3472" y="1315"/>
                      <a:pt x="3262" y="894"/>
                      <a:pt x="2894" y="8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3689675" y="867575"/>
                <a:ext cx="183475" cy="246075"/>
              </a:xfrm>
              <a:custGeom>
                <a:avLst/>
                <a:gdLst/>
                <a:ahLst/>
                <a:cxnLst/>
                <a:rect l="l" t="t" r="r" b="b"/>
                <a:pathLst>
                  <a:path w="7339" h="9843" extrusionOk="0">
                    <a:moveTo>
                      <a:pt x="6452" y="0"/>
                    </a:moveTo>
                    <a:cubicBezTo>
                      <a:pt x="6207" y="0"/>
                      <a:pt x="5962" y="118"/>
                      <a:pt x="5813" y="374"/>
                    </a:cubicBezTo>
                    <a:lnTo>
                      <a:pt x="4129" y="2794"/>
                    </a:lnTo>
                    <a:lnTo>
                      <a:pt x="1131" y="2320"/>
                    </a:lnTo>
                    <a:cubicBezTo>
                      <a:pt x="1091" y="2314"/>
                      <a:pt x="1052" y="2311"/>
                      <a:pt x="1014" y="2311"/>
                    </a:cubicBezTo>
                    <a:cubicBezTo>
                      <a:pt x="395" y="2311"/>
                      <a:pt x="1" y="3087"/>
                      <a:pt x="447" y="3583"/>
                    </a:cubicBezTo>
                    <a:lnTo>
                      <a:pt x="2288" y="5950"/>
                    </a:lnTo>
                    <a:lnTo>
                      <a:pt x="973" y="8633"/>
                    </a:lnTo>
                    <a:cubicBezTo>
                      <a:pt x="710" y="9212"/>
                      <a:pt x="1078" y="9843"/>
                      <a:pt x="1657" y="9843"/>
                    </a:cubicBezTo>
                    <a:cubicBezTo>
                      <a:pt x="1762" y="9685"/>
                      <a:pt x="1762" y="9633"/>
                      <a:pt x="1815" y="9475"/>
                    </a:cubicBezTo>
                    <a:lnTo>
                      <a:pt x="3130" y="6792"/>
                    </a:lnTo>
                    <a:lnTo>
                      <a:pt x="1288" y="4425"/>
                    </a:lnTo>
                    <a:cubicBezTo>
                      <a:pt x="844" y="3881"/>
                      <a:pt x="1281" y="3153"/>
                      <a:pt x="1858" y="3153"/>
                    </a:cubicBezTo>
                    <a:cubicBezTo>
                      <a:pt x="1896" y="3153"/>
                      <a:pt x="1934" y="3156"/>
                      <a:pt x="1972" y="3162"/>
                    </a:cubicBezTo>
                    <a:lnTo>
                      <a:pt x="4971" y="3636"/>
                    </a:lnTo>
                    <a:lnTo>
                      <a:pt x="6654" y="1216"/>
                    </a:lnTo>
                    <a:cubicBezTo>
                      <a:pt x="6865" y="953"/>
                      <a:pt x="7075" y="900"/>
                      <a:pt x="7338" y="900"/>
                    </a:cubicBezTo>
                    <a:lnTo>
                      <a:pt x="7233" y="690"/>
                    </a:lnTo>
                    <a:cubicBezTo>
                      <a:pt x="7170" y="252"/>
                      <a:pt x="6811" y="0"/>
                      <a:pt x="6452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1" name="Google Shape;21;p2"/>
            <p:cNvGrpSpPr/>
            <p:nvPr/>
          </p:nvGrpSpPr>
          <p:grpSpPr>
            <a:xfrm>
              <a:off x="6643903" y="1074100"/>
              <a:ext cx="295255" cy="276725"/>
              <a:chOff x="5348675" y="2068175"/>
              <a:chExt cx="292650" cy="276725"/>
            </a:xfrm>
          </p:grpSpPr>
          <p:sp>
            <p:nvSpPr>
              <p:cNvPr id="22" name="Google Shape;22;p2"/>
              <p:cNvSpPr/>
              <p:nvPr/>
            </p:nvSpPr>
            <p:spPr>
              <a:xfrm>
                <a:off x="5353950" y="2069650"/>
                <a:ext cx="287375" cy="273500"/>
              </a:xfrm>
              <a:custGeom>
                <a:avLst/>
                <a:gdLst/>
                <a:ahLst/>
                <a:cxnLst/>
                <a:rect l="l" t="t" r="r" b="b"/>
                <a:pathLst>
                  <a:path w="11495" h="10940" extrusionOk="0">
                    <a:moveTo>
                      <a:pt x="3407" y="1"/>
                    </a:moveTo>
                    <a:cubicBezTo>
                      <a:pt x="2961" y="1"/>
                      <a:pt x="2567" y="368"/>
                      <a:pt x="2683" y="793"/>
                    </a:cubicBezTo>
                    <a:lnTo>
                      <a:pt x="3104" y="3739"/>
                    </a:lnTo>
                    <a:lnTo>
                      <a:pt x="579" y="5369"/>
                    </a:lnTo>
                    <a:cubicBezTo>
                      <a:pt x="0" y="5790"/>
                      <a:pt x="158" y="6685"/>
                      <a:pt x="842" y="6842"/>
                    </a:cubicBezTo>
                    <a:lnTo>
                      <a:pt x="3840" y="7421"/>
                    </a:lnTo>
                    <a:lnTo>
                      <a:pt x="4629" y="10314"/>
                    </a:lnTo>
                    <a:cubicBezTo>
                      <a:pt x="4688" y="10725"/>
                      <a:pt x="5025" y="10939"/>
                      <a:pt x="5366" y="10939"/>
                    </a:cubicBezTo>
                    <a:cubicBezTo>
                      <a:pt x="5636" y="10939"/>
                      <a:pt x="5910" y="10804"/>
                      <a:pt x="6050" y="10525"/>
                    </a:cubicBezTo>
                    <a:lnTo>
                      <a:pt x="7523" y="7894"/>
                    </a:lnTo>
                    <a:lnTo>
                      <a:pt x="10469" y="8000"/>
                    </a:lnTo>
                    <a:cubicBezTo>
                      <a:pt x="10503" y="8005"/>
                      <a:pt x="10537" y="8008"/>
                      <a:pt x="10570" y="8008"/>
                    </a:cubicBezTo>
                    <a:cubicBezTo>
                      <a:pt x="11143" y="8008"/>
                      <a:pt x="11495" y="7182"/>
                      <a:pt x="11047" y="6685"/>
                    </a:cubicBezTo>
                    <a:lnTo>
                      <a:pt x="8996" y="4528"/>
                    </a:lnTo>
                    <a:lnTo>
                      <a:pt x="10048" y="1740"/>
                    </a:lnTo>
                    <a:cubicBezTo>
                      <a:pt x="10220" y="1181"/>
                      <a:pt x="9829" y="657"/>
                      <a:pt x="9307" y="657"/>
                    </a:cubicBezTo>
                    <a:cubicBezTo>
                      <a:pt x="9191" y="657"/>
                      <a:pt x="9068" y="683"/>
                      <a:pt x="8943" y="740"/>
                    </a:cubicBezTo>
                    <a:lnTo>
                      <a:pt x="6260" y="2003"/>
                    </a:lnTo>
                    <a:lnTo>
                      <a:pt x="3893" y="162"/>
                    </a:lnTo>
                    <a:cubicBezTo>
                      <a:pt x="3739" y="49"/>
                      <a:pt x="3569" y="1"/>
                      <a:pt x="3407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5507800" y="2086575"/>
                <a:ext cx="93400" cy="43675"/>
              </a:xfrm>
              <a:custGeom>
                <a:avLst/>
                <a:gdLst/>
                <a:ahLst/>
                <a:cxnLst/>
                <a:rect l="l" t="t" r="r" b="b"/>
                <a:pathLst>
                  <a:path w="3736" h="1747" extrusionOk="0">
                    <a:moveTo>
                      <a:pt x="3047" y="0"/>
                    </a:moveTo>
                    <a:cubicBezTo>
                      <a:pt x="2943" y="0"/>
                      <a:pt x="2838" y="20"/>
                      <a:pt x="2736" y="63"/>
                    </a:cubicBezTo>
                    <a:lnTo>
                      <a:pt x="1" y="1326"/>
                    </a:lnTo>
                    <a:lnTo>
                      <a:pt x="632" y="1747"/>
                    </a:lnTo>
                    <a:lnTo>
                      <a:pt x="3736" y="326"/>
                    </a:lnTo>
                    <a:cubicBezTo>
                      <a:pt x="3583" y="136"/>
                      <a:pt x="3320" y="0"/>
                      <a:pt x="3047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5348675" y="2068175"/>
                <a:ext cx="148650" cy="276725"/>
              </a:xfrm>
              <a:custGeom>
                <a:avLst/>
                <a:gdLst/>
                <a:ahLst/>
                <a:cxnLst/>
                <a:rect l="l" t="t" r="r" b="b"/>
                <a:pathLst>
                  <a:path w="5946" h="11069" extrusionOk="0">
                    <a:moveTo>
                      <a:pt x="3520" y="1"/>
                    </a:moveTo>
                    <a:cubicBezTo>
                      <a:pt x="3056" y="1"/>
                      <a:pt x="2660" y="369"/>
                      <a:pt x="2736" y="904"/>
                    </a:cubicBezTo>
                    <a:lnTo>
                      <a:pt x="3104" y="3850"/>
                    </a:lnTo>
                    <a:lnTo>
                      <a:pt x="632" y="5534"/>
                    </a:lnTo>
                    <a:cubicBezTo>
                      <a:pt x="1" y="5902"/>
                      <a:pt x="211" y="6849"/>
                      <a:pt x="895" y="6954"/>
                    </a:cubicBezTo>
                    <a:lnTo>
                      <a:pt x="3841" y="7533"/>
                    </a:lnTo>
                    <a:lnTo>
                      <a:pt x="4630" y="10478"/>
                    </a:lnTo>
                    <a:cubicBezTo>
                      <a:pt x="4765" y="10849"/>
                      <a:pt x="5093" y="11068"/>
                      <a:pt x="5422" y="11068"/>
                    </a:cubicBezTo>
                    <a:cubicBezTo>
                      <a:pt x="5608" y="11068"/>
                      <a:pt x="5793" y="10998"/>
                      <a:pt x="5945" y="10847"/>
                    </a:cubicBezTo>
                    <a:cubicBezTo>
                      <a:pt x="5945" y="10794"/>
                      <a:pt x="5945" y="10741"/>
                      <a:pt x="5893" y="10584"/>
                    </a:cubicBezTo>
                    <a:lnTo>
                      <a:pt x="5103" y="7690"/>
                    </a:lnTo>
                    <a:lnTo>
                      <a:pt x="2105" y="7112"/>
                    </a:lnTo>
                    <a:cubicBezTo>
                      <a:pt x="1421" y="6954"/>
                      <a:pt x="1263" y="6060"/>
                      <a:pt x="1842" y="5639"/>
                    </a:cubicBezTo>
                    <a:lnTo>
                      <a:pt x="4367" y="4008"/>
                    </a:lnTo>
                    <a:lnTo>
                      <a:pt x="3946" y="1062"/>
                    </a:lnTo>
                    <a:cubicBezTo>
                      <a:pt x="3894" y="799"/>
                      <a:pt x="4051" y="536"/>
                      <a:pt x="4209" y="326"/>
                    </a:cubicBezTo>
                    <a:lnTo>
                      <a:pt x="4051" y="168"/>
                    </a:lnTo>
                    <a:cubicBezTo>
                      <a:pt x="3879" y="53"/>
                      <a:pt x="3694" y="1"/>
                      <a:pt x="3520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5" name="Google Shape;25;p2"/>
            <p:cNvGrpSpPr/>
            <p:nvPr/>
          </p:nvGrpSpPr>
          <p:grpSpPr>
            <a:xfrm>
              <a:off x="3073043" y="6288528"/>
              <a:ext cx="228593" cy="194302"/>
              <a:chOff x="1916200" y="1417475"/>
              <a:chExt cx="229350" cy="228000"/>
            </a:xfrm>
          </p:grpSpPr>
          <p:sp>
            <p:nvSpPr>
              <p:cNvPr id="26" name="Google Shape;26;p2"/>
              <p:cNvSpPr/>
              <p:nvPr/>
            </p:nvSpPr>
            <p:spPr>
              <a:xfrm>
                <a:off x="1918850" y="1417475"/>
                <a:ext cx="226700" cy="22780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9112" extrusionOk="0">
                    <a:moveTo>
                      <a:pt x="3793" y="1"/>
                    </a:moveTo>
                    <a:cubicBezTo>
                      <a:pt x="3485" y="1"/>
                      <a:pt x="3189" y="218"/>
                      <a:pt x="3156" y="577"/>
                    </a:cubicBezTo>
                    <a:lnTo>
                      <a:pt x="2893" y="2997"/>
                    </a:lnTo>
                    <a:lnTo>
                      <a:pt x="579" y="3786"/>
                    </a:lnTo>
                    <a:cubicBezTo>
                      <a:pt x="53" y="3944"/>
                      <a:pt x="0" y="4733"/>
                      <a:pt x="526" y="4996"/>
                    </a:cubicBezTo>
                    <a:lnTo>
                      <a:pt x="2683" y="6048"/>
                    </a:lnTo>
                    <a:lnTo>
                      <a:pt x="2683" y="8468"/>
                    </a:lnTo>
                    <a:cubicBezTo>
                      <a:pt x="2683" y="8863"/>
                      <a:pt x="3027" y="9111"/>
                      <a:pt x="3362" y="9111"/>
                    </a:cubicBezTo>
                    <a:cubicBezTo>
                      <a:pt x="3517" y="9111"/>
                      <a:pt x="3671" y="9058"/>
                      <a:pt x="3788" y="8942"/>
                    </a:cubicBezTo>
                    <a:lnTo>
                      <a:pt x="5524" y="7153"/>
                    </a:lnTo>
                    <a:lnTo>
                      <a:pt x="7786" y="7889"/>
                    </a:lnTo>
                    <a:cubicBezTo>
                      <a:pt x="7871" y="7918"/>
                      <a:pt x="7953" y="7931"/>
                      <a:pt x="8029" y="7931"/>
                    </a:cubicBezTo>
                    <a:cubicBezTo>
                      <a:pt x="8518" y="7931"/>
                      <a:pt x="8802" y="7397"/>
                      <a:pt x="8575" y="6943"/>
                    </a:cubicBezTo>
                    <a:lnTo>
                      <a:pt x="7417" y="4786"/>
                    </a:lnTo>
                    <a:lnTo>
                      <a:pt x="8785" y="2787"/>
                    </a:lnTo>
                    <a:cubicBezTo>
                      <a:pt x="9067" y="2317"/>
                      <a:pt x="8803" y="1763"/>
                      <a:pt x="8331" y="1763"/>
                    </a:cubicBezTo>
                    <a:cubicBezTo>
                      <a:pt x="8275" y="1763"/>
                      <a:pt x="8215" y="1770"/>
                      <a:pt x="8154" y="1787"/>
                    </a:cubicBezTo>
                    <a:lnTo>
                      <a:pt x="5787" y="2208"/>
                    </a:lnTo>
                    <a:lnTo>
                      <a:pt x="4314" y="262"/>
                    </a:lnTo>
                    <a:cubicBezTo>
                      <a:pt x="4174" y="82"/>
                      <a:pt x="3981" y="1"/>
                      <a:pt x="37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2063500" y="1463200"/>
                <a:ext cx="76300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3052" h="853" extrusionOk="0">
                    <a:moveTo>
                      <a:pt x="2487" y="1"/>
                    </a:moveTo>
                    <a:cubicBezTo>
                      <a:pt x="2449" y="1"/>
                      <a:pt x="2409" y="4"/>
                      <a:pt x="2368" y="11"/>
                    </a:cubicBezTo>
                    <a:lnTo>
                      <a:pt x="1" y="484"/>
                    </a:lnTo>
                    <a:lnTo>
                      <a:pt x="316" y="853"/>
                    </a:lnTo>
                    <a:lnTo>
                      <a:pt x="3052" y="379"/>
                    </a:lnTo>
                    <a:cubicBezTo>
                      <a:pt x="2960" y="150"/>
                      <a:pt x="2749" y="1"/>
                      <a:pt x="2487" y="1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916200" y="1417475"/>
                <a:ext cx="113125" cy="228000"/>
              </a:xfrm>
              <a:custGeom>
                <a:avLst/>
                <a:gdLst/>
                <a:ahLst/>
                <a:cxnLst/>
                <a:rect l="l" t="t" r="r" b="b"/>
                <a:pathLst>
                  <a:path w="4525" h="9120" extrusionOk="0">
                    <a:moveTo>
                      <a:pt x="3919" y="1"/>
                    </a:moveTo>
                    <a:cubicBezTo>
                      <a:pt x="3604" y="1"/>
                      <a:pt x="3275" y="218"/>
                      <a:pt x="3210" y="577"/>
                    </a:cubicBezTo>
                    <a:lnTo>
                      <a:pt x="2894" y="2997"/>
                    </a:lnTo>
                    <a:lnTo>
                      <a:pt x="580" y="3786"/>
                    </a:lnTo>
                    <a:cubicBezTo>
                      <a:pt x="54" y="3997"/>
                      <a:pt x="1" y="4733"/>
                      <a:pt x="527" y="4996"/>
                    </a:cubicBezTo>
                    <a:lnTo>
                      <a:pt x="2684" y="6048"/>
                    </a:lnTo>
                    <a:lnTo>
                      <a:pt x="2684" y="8468"/>
                    </a:lnTo>
                    <a:cubicBezTo>
                      <a:pt x="2684" y="8871"/>
                      <a:pt x="2992" y="9119"/>
                      <a:pt x="3349" y="9119"/>
                    </a:cubicBezTo>
                    <a:cubicBezTo>
                      <a:pt x="3458" y="9119"/>
                      <a:pt x="3572" y="9096"/>
                      <a:pt x="3683" y="9047"/>
                    </a:cubicBezTo>
                    <a:cubicBezTo>
                      <a:pt x="3631" y="8942"/>
                      <a:pt x="3631" y="8889"/>
                      <a:pt x="3631" y="8784"/>
                    </a:cubicBezTo>
                    <a:lnTo>
                      <a:pt x="3631" y="6364"/>
                    </a:lnTo>
                    <a:lnTo>
                      <a:pt x="1474" y="5312"/>
                    </a:lnTo>
                    <a:cubicBezTo>
                      <a:pt x="948" y="5049"/>
                      <a:pt x="1000" y="4260"/>
                      <a:pt x="1526" y="4154"/>
                    </a:cubicBezTo>
                    <a:lnTo>
                      <a:pt x="3841" y="3365"/>
                    </a:lnTo>
                    <a:lnTo>
                      <a:pt x="4157" y="893"/>
                    </a:lnTo>
                    <a:cubicBezTo>
                      <a:pt x="4157" y="630"/>
                      <a:pt x="4367" y="525"/>
                      <a:pt x="4525" y="367"/>
                    </a:cubicBezTo>
                    <a:lnTo>
                      <a:pt x="4420" y="262"/>
                    </a:lnTo>
                    <a:cubicBezTo>
                      <a:pt x="4300" y="82"/>
                      <a:pt x="4112" y="1"/>
                      <a:pt x="3919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9" name="Google Shape;29;p2"/>
            <p:cNvGrpSpPr/>
            <p:nvPr/>
          </p:nvGrpSpPr>
          <p:grpSpPr>
            <a:xfrm>
              <a:off x="8472525" y="4670500"/>
              <a:ext cx="135369" cy="129375"/>
              <a:chOff x="2419900" y="952925"/>
              <a:chExt cx="134175" cy="129375"/>
            </a:xfrm>
          </p:grpSpPr>
          <p:sp>
            <p:nvSpPr>
              <p:cNvPr id="30" name="Google Shape;30;p2"/>
              <p:cNvSpPr/>
              <p:nvPr/>
            </p:nvSpPr>
            <p:spPr>
              <a:xfrm>
                <a:off x="2421550" y="952925"/>
                <a:ext cx="132525" cy="129375"/>
              </a:xfrm>
              <a:custGeom>
                <a:avLst/>
                <a:gdLst/>
                <a:ahLst/>
                <a:cxnLst/>
                <a:rect l="l" t="t" r="r" b="b"/>
                <a:pathLst>
                  <a:path w="5301" h="5175" extrusionOk="0">
                    <a:moveTo>
                      <a:pt x="2854" y="1"/>
                    </a:moveTo>
                    <a:cubicBezTo>
                      <a:pt x="2742" y="1"/>
                      <a:pt x="2640" y="55"/>
                      <a:pt x="2617" y="169"/>
                    </a:cubicBezTo>
                    <a:lnTo>
                      <a:pt x="1881" y="1326"/>
                    </a:lnTo>
                    <a:lnTo>
                      <a:pt x="513" y="1221"/>
                    </a:lnTo>
                    <a:cubicBezTo>
                      <a:pt x="493" y="1218"/>
                      <a:pt x="473" y="1216"/>
                      <a:pt x="453" y="1216"/>
                    </a:cubicBezTo>
                    <a:cubicBezTo>
                      <a:pt x="172" y="1216"/>
                      <a:pt x="1" y="1554"/>
                      <a:pt x="198" y="1800"/>
                    </a:cubicBezTo>
                    <a:lnTo>
                      <a:pt x="1092" y="2852"/>
                    </a:lnTo>
                    <a:lnTo>
                      <a:pt x="566" y="4167"/>
                    </a:lnTo>
                    <a:cubicBezTo>
                      <a:pt x="478" y="4431"/>
                      <a:pt x="647" y="4731"/>
                      <a:pt x="889" y="4731"/>
                    </a:cubicBezTo>
                    <a:cubicBezTo>
                      <a:pt x="937" y="4731"/>
                      <a:pt x="987" y="4719"/>
                      <a:pt x="1039" y="4693"/>
                    </a:cubicBezTo>
                    <a:lnTo>
                      <a:pt x="2354" y="4167"/>
                    </a:lnTo>
                    <a:lnTo>
                      <a:pt x="3407" y="5114"/>
                    </a:lnTo>
                    <a:cubicBezTo>
                      <a:pt x="3462" y="5155"/>
                      <a:pt x="3527" y="5175"/>
                      <a:pt x="3594" y="5175"/>
                    </a:cubicBezTo>
                    <a:cubicBezTo>
                      <a:pt x="3784" y="5175"/>
                      <a:pt x="3985" y="5018"/>
                      <a:pt x="3985" y="4746"/>
                    </a:cubicBezTo>
                    <a:lnTo>
                      <a:pt x="3880" y="3378"/>
                    </a:lnTo>
                    <a:lnTo>
                      <a:pt x="5037" y="2641"/>
                    </a:lnTo>
                    <a:cubicBezTo>
                      <a:pt x="5300" y="2536"/>
                      <a:pt x="5248" y="2063"/>
                      <a:pt x="4932" y="2010"/>
                    </a:cubicBezTo>
                    <a:lnTo>
                      <a:pt x="3512" y="1695"/>
                    </a:lnTo>
                    <a:lnTo>
                      <a:pt x="3196" y="274"/>
                    </a:lnTo>
                    <a:cubicBezTo>
                      <a:pt x="3166" y="95"/>
                      <a:pt x="3001" y="1"/>
                      <a:pt x="2854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2510650" y="995275"/>
                <a:ext cx="408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685" extrusionOk="0">
                    <a:moveTo>
                      <a:pt x="0" y="1"/>
                    </a:moveTo>
                    <a:lnTo>
                      <a:pt x="53" y="316"/>
                    </a:lnTo>
                    <a:lnTo>
                      <a:pt x="1631" y="684"/>
                    </a:lnTo>
                    <a:cubicBezTo>
                      <a:pt x="1631" y="579"/>
                      <a:pt x="1473" y="369"/>
                      <a:pt x="1368" y="31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2419900" y="952925"/>
                <a:ext cx="81575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4715" extrusionOk="0">
                    <a:moveTo>
                      <a:pt x="2910" y="1"/>
                    </a:moveTo>
                    <a:cubicBezTo>
                      <a:pt x="2791" y="1"/>
                      <a:pt x="2676" y="55"/>
                      <a:pt x="2631" y="169"/>
                    </a:cubicBezTo>
                    <a:lnTo>
                      <a:pt x="1894" y="1326"/>
                    </a:lnTo>
                    <a:lnTo>
                      <a:pt x="527" y="1221"/>
                    </a:lnTo>
                    <a:cubicBezTo>
                      <a:pt x="211" y="1221"/>
                      <a:pt x="1" y="1537"/>
                      <a:pt x="211" y="1800"/>
                    </a:cubicBezTo>
                    <a:lnTo>
                      <a:pt x="444" y="2074"/>
                    </a:lnTo>
                    <a:lnTo>
                      <a:pt x="444" y="2074"/>
                    </a:lnTo>
                    <a:cubicBezTo>
                      <a:pt x="423" y="1876"/>
                      <a:pt x="553" y="1678"/>
                      <a:pt x="745" y="1678"/>
                    </a:cubicBezTo>
                    <a:cubicBezTo>
                      <a:pt x="776" y="1678"/>
                      <a:pt x="808" y="1683"/>
                      <a:pt x="842" y="1695"/>
                    </a:cubicBezTo>
                    <a:lnTo>
                      <a:pt x="2210" y="1800"/>
                    </a:lnTo>
                    <a:lnTo>
                      <a:pt x="2946" y="642"/>
                    </a:lnTo>
                    <a:cubicBezTo>
                      <a:pt x="2999" y="485"/>
                      <a:pt x="3157" y="432"/>
                      <a:pt x="3262" y="432"/>
                    </a:cubicBezTo>
                    <a:lnTo>
                      <a:pt x="3262" y="274"/>
                    </a:lnTo>
                    <a:cubicBezTo>
                      <a:pt x="3232" y="95"/>
                      <a:pt x="3067" y="1"/>
                      <a:pt x="2910" y="1"/>
                    </a:cubicBezTo>
                    <a:close/>
                    <a:moveTo>
                      <a:pt x="444" y="2074"/>
                    </a:moveTo>
                    <a:cubicBezTo>
                      <a:pt x="452" y="2143"/>
                      <a:pt x="478" y="2212"/>
                      <a:pt x="527" y="2273"/>
                    </a:cubicBezTo>
                    <a:lnTo>
                      <a:pt x="1078" y="2921"/>
                    </a:lnTo>
                    <a:lnTo>
                      <a:pt x="1078" y="2921"/>
                    </a:lnTo>
                    <a:lnTo>
                      <a:pt x="1105" y="2852"/>
                    </a:lnTo>
                    <a:lnTo>
                      <a:pt x="444" y="2074"/>
                    </a:lnTo>
                    <a:close/>
                    <a:moveTo>
                      <a:pt x="1078" y="2921"/>
                    </a:moveTo>
                    <a:lnTo>
                      <a:pt x="579" y="4167"/>
                    </a:lnTo>
                    <a:cubicBezTo>
                      <a:pt x="486" y="4401"/>
                      <a:pt x="642" y="4636"/>
                      <a:pt x="864" y="4684"/>
                    </a:cubicBezTo>
                    <a:lnTo>
                      <a:pt x="864" y="4684"/>
                    </a:lnTo>
                    <a:cubicBezTo>
                      <a:pt x="869" y="4671"/>
                      <a:pt x="879" y="4656"/>
                      <a:pt x="895" y="4640"/>
                    </a:cubicBezTo>
                    <a:lnTo>
                      <a:pt x="1421" y="3325"/>
                    </a:lnTo>
                    <a:lnTo>
                      <a:pt x="1078" y="2921"/>
                    </a:lnTo>
                    <a:close/>
                    <a:moveTo>
                      <a:pt x="864" y="4684"/>
                    </a:moveTo>
                    <a:cubicBezTo>
                      <a:pt x="856" y="4702"/>
                      <a:pt x="861" y="4715"/>
                      <a:pt x="881" y="4715"/>
                    </a:cubicBezTo>
                    <a:cubicBezTo>
                      <a:pt x="895" y="4715"/>
                      <a:pt x="917" y="4708"/>
                      <a:pt x="947" y="4693"/>
                    </a:cubicBezTo>
                    <a:cubicBezTo>
                      <a:pt x="919" y="4693"/>
                      <a:pt x="891" y="4690"/>
                      <a:pt x="864" y="4684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33;p2"/>
            <p:cNvGrpSpPr/>
            <p:nvPr/>
          </p:nvGrpSpPr>
          <p:grpSpPr>
            <a:xfrm>
              <a:off x="1397120" y="3005138"/>
              <a:ext cx="139329" cy="128300"/>
              <a:chOff x="732600" y="1890325"/>
              <a:chExt cx="138100" cy="128300"/>
            </a:xfrm>
          </p:grpSpPr>
          <p:sp>
            <p:nvSpPr>
              <p:cNvPr id="34" name="Google Shape;34;p2"/>
              <p:cNvSpPr/>
              <p:nvPr/>
            </p:nvSpPr>
            <p:spPr>
              <a:xfrm>
                <a:off x="732600" y="1890325"/>
                <a:ext cx="138100" cy="127525"/>
              </a:xfrm>
              <a:custGeom>
                <a:avLst/>
                <a:gdLst/>
                <a:ahLst/>
                <a:cxnLst/>
                <a:rect l="l" t="t" r="r" b="b"/>
                <a:pathLst>
                  <a:path w="5524" h="5101" extrusionOk="0">
                    <a:moveTo>
                      <a:pt x="1431" y="1"/>
                    </a:moveTo>
                    <a:cubicBezTo>
                      <a:pt x="1188" y="1"/>
                      <a:pt x="1025" y="229"/>
                      <a:pt x="1105" y="548"/>
                    </a:cubicBezTo>
                    <a:lnTo>
                      <a:pt x="1368" y="1916"/>
                    </a:lnTo>
                    <a:lnTo>
                      <a:pt x="263" y="2758"/>
                    </a:lnTo>
                    <a:cubicBezTo>
                      <a:pt x="0" y="2968"/>
                      <a:pt x="158" y="3389"/>
                      <a:pt x="474" y="3442"/>
                    </a:cubicBezTo>
                    <a:lnTo>
                      <a:pt x="1842" y="3547"/>
                    </a:lnTo>
                    <a:lnTo>
                      <a:pt x="2315" y="4862"/>
                    </a:lnTo>
                    <a:cubicBezTo>
                      <a:pt x="2372" y="5004"/>
                      <a:pt x="2537" y="5100"/>
                      <a:pt x="2701" y="5100"/>
                    </a:cubicBezTo>
                    <a:cubicBezTo>
                      <a:pt x="2840" y="5100"/>
                      <a:pt x="2979" y="5031"/>
                      <a:pt x="3052" y="4862"/>
                    </a:cubicBezTo>
                    <a:lnTo>
                      <a:pt x="3630" y="3652"/>
                    </a:lnTo>
                    <a:lnTo>
                      <a:pt x="4998" y="3547"/>
                    </a:lnTo>
                    <a:cubicBezTo>
                      <a:pt x="5314" y="3547"/>
                      <a:pt x="5524" y="3126"/>
                      <a:pt x="5261" y="2916"/>
                    </a:cubicBezTo>
                    <a:lnTo>
                      <a:pt x="4209" y="1969"/>
                    </a:lnTo>
                    <a:lnTo>
                      <a:pt x="4630" y="601"/>
                    </a:lnTo>
                    <a:cubicBezTo>
                      <a:pt x="4716" y="343"/>
                      <a:pt x="4486" y="86"/>
                      <a:pt x="4255" y="86"/>
                    </a:cubicBezTo>
                    <a:cubicBezTo>
                      <a:pt x="4204" y="86"/>
                      <a:pt x="4152" y="99"/>
                      <a:pt x="4104" y="128"/>
                    </a:cubicBezTo>
                    <a:lnTo>
                      <a:pt x="2841" y="864"/>
                    </a:lnTo>
                    <a:lnTo>
                      <a:pt x="1684" y="75"/>
                    </a:lnTo>
                    <a:cubicBezTo>
                      <a:pt x="1595" y="24"/>
                      <a:pt x="1509" y="1"/>
                      <a:pt x="1431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802300" y="1893750"/>
                <a:ext cx="42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1684" h="938" extrusionOk="0">
                    <a:moveTo>
                      <a:pt x="1447" y="1"/>
                    </a:moveTo>
                    <a:cubicBezTo>
                      <a:pt x="1377" y="1"/>
                      <a:pt x="1299" y="30"/>
                      <a:pt x="1210" y="96"/>
                    </a:cubicBezTo>
                    <a:lnTo>
                      <a:pt x="1" y="780"/>
                    </a:lnTo>
                    <a:lnTo>
                      <a:pt x="316" y="938"/>
                    </a:lnTo>
                    <a:lnTo>
                      <a:pt x="1684" y="148"/>
                    </a:lnTo>
                    <a:cubicBezTo>
                      <a:pt x="1623" y="57"/>
                      <a:pt x="1544" y="1"/>
                      <a:pt x="1447" y="1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732600" y="1892325"/>
                <a:ext cx="74975" cy="126300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5052" extrusionOk="0">
                    <a:moveTo>
                      <a:pt x="1559" y="0"/>
                    </a:moveTo>
                    <a:cubicBezTo>
                      <a:pt x="1320" y="0"/>
                      <a:pt x="1063" y="218"/>
                      <a:pt x="1105" y="468"/>
                    </a:cubicBezTo>
                    <a:lnTo>
                      <a:pt x="1368" y="1836"/>
                    </a:lnTo>
                    <a:lnTo>
                      <a:pt x="263" y="2678"/>
                    </a:lnTo>
                    <a:cubicBezTo>
                      <a:pt x="0" y="2888"/>
                      <a:pt x="158" y="3362"/>
                      <a:pt x="474" y="3362"/>
                    </a:cubicBezTo>
                    <a:lnTo>
                      <a:pt x="1842" y="3467"/>
                    </a:lnTo>
                    <a:lnTo>
                      <a:pt x="2315" y="4782"/>
                    </a:lnTo>
                    <a:cubicBezTo>
                      <a:pt x="2415" y="4949"/>
                      <a:pt x="2578" y="5052"/>
                      <a:pt x="2738" y="5052"/>
                    </a:cubicBezTo>
                    <a:cubicBezTo>
                      <a:pt x="2830" y="5052"/>
                      <a:pt x="2922" y="5017"/>
                      <a:pt x="2999" y="4940"/>
                    </a:cubicBezTo>
                    <a:cubicBezTo>
                      <a:pt x="2894" y="4887"/>
                      <a:pt x="2841" y="4887"/>
                      <a:pt x="2841" y="4782"/>
                    </a:cubicBezTo>
                    <a:lnTo>
                      <a:pt x="2368" y="3467"/>
                    </a:lnTo>
                    <a:lnTo>
                      <a:pt x="1000" y="3362"/>
                    </a:lnTo>
                    <a:cubicBezTo>
                      <a:pt x="684" y="3309"/>
                      <a:pt x="527" y="2888"/>
                      <a:pt x="790" y="2678"/>
                    </a:cubicBezTo>
                    <a:lnTo>
                      <a:pt x="1894" y="1836"/>
                    </a:lnTo>
                    <a:lnTo>
                      <a:pt x="1631" y="468"/>
                    </a:lnTo>
                    <a:cubicBezTo>
                      <a:pt x="1631" y="311"/>
                      <a:pt x="1631" y="205"/>
                      <a:pt x="1789" y="153"/>
                    </a:cubicBezTo>
                    <a:lnTo>
                      <a:pt x="1736" y="48"/>
                    </a:lnTo>
                    <a:cubicBezTo>
                      <a:pt x="1682" y="15"/>
                      <a:pt x="1621" y="0"/>
                      <a:pt x="1559" y="0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37" name="Google Shape;37;p2"/>
            <p:cNvGrpSpPr/>
            <p:nvPr/>
          </p:nvGrpSpPr>
          <p:grpSpPr>
            <a:xfrm rot="-1856811">
              <a:off x="1565612" y="819222"/>
              <a:ext cx="1338947" cy="1025873"/>
              <a:chOff x="6015800" y="923575"/>
              <a:chExt cx="1212225" cy="937075"/>
            </a:xfrm>
          </p:grpSpPr>
          <p:sp>
            <p:nvSpPr>
              <p:cNvPr id="38" name="Google Shape;38;p2"/>
              <p:cNvSpPr/>
              <p:nvPr/>
            </p:nvSpPr>
            <p:spPr>
              <a:xfrm>
                <a:off x="6015800" y="923575"/>
                <a:ext cx="375800" cy="361850"/>
              </a:xfrm>
              <a:custGeom>
                <a:avLst/>
                <a:gdLst/>
                <a:ahLst/>
                <a:cxnLst/>
                <a:rect l="l" t="t" r="r" b="b"/>
                <a:pathLst>
                  <a:path w="15032" h="14474" extrusionOk="0">
                    <a:moveTo>
                      <a:pt x="8300" y="0"/>
                    </a:moveTo>
                    <a:cubicBezTo>
                      <a:pt x="7968" y="0"/>
                      <a:pt x="7628" y="165"/>
                      <a:pt x="7404" y="501"/>
                    </a:cubicBezTo>
                    <a:lnTo>
                      <a:pt x="5352" y="3815"/>
                    </a:lnTo>
                    <a:lnTo>
                      <a:pt x="1459" y="3447"/>
                    </a:lnTo>
                    <a:cubicBezTo>
                      <a:pt x="1438" y="3446"/>
                      <a:pt x="1416" y="3445"/>
                      <a:pt x="1395" y="3445"/>
                    </a:cubicBezTo>
                    <a:cubicBezTo>
                      <a:pt x="538" y="3445"/>
                      <a:pt x="0" y="4463"/>
                      <a:pt x="565" y="5131"/>
                    </a:cubicBezTo>
                    <a:lnTo>
                      <a:pt x="3038" y="8129"/>
                    </a:lnTo>
                    <a:lnTo>
                      <a:pt x="1459" y="11706"/>
                    </a:lnTo>
                    <a:cubicBezTo>
                      <a:pt x="1145" y="12469"/>
                      <a:pt x="1712" y="13194"/>
                      <a:pt x="2474" y="13194"/>
                    </a:cubicBezTo>
                    <a:cubicBezTo>
                      <a:pt x="2604" y="13194"/>
                      <a:pt x="2741" y="13173"/>
                      <a:pt x="2880" y="13126"/>
                    </a:cubicBezTo>
                    <a:lnTo>
                      <a:pt x="6457" y="11654"/>
                    </a:lnTo>
                    <a:lnTo>
                      <a:pt x="9455" y="14231"/>
                    </a:lnTo>
                    <a:cubicBezTo>
                      <a:pt x="9654" y="14399"/>
                      <a:pt x="9883" y="14474"/>
                      <a:pt x="10107" y="14474"/>
                    </a:cubicBezTo>
                    <a:cubicBezTo>
                      <a:pt x="10656" y="14474"/>
                      <a:pt x="11176" y="14025"/>
                      <a:pt x="11139" y="13390"/>
                    </a:cubicBezTo>
                    <a:lnTo>
                      <a:pt x="10876" y="9497"/>
                    </a:lnTo>
                    <a:lnTo>
                      <a:pt x="14242" y="7498"/>
                    </a:lnTo>
                    <a:cubicBezTo>
                      <a:pt x="15031" y="7077"/>
                      <a:pt x="14874" y="5814"/>
                      <a:pt x="13979" y="5604"/>
                    </a:cubicBezTo>
                    <a:lnTo>
                      <a:pt x="10139" y="4710"/>
                    </a:lnTo>
                    <a:lnTo>
                      <a:pt x="9298" y="870"/>
                    </a:lnTo>
                    <a:cubicBezTo>
                      <a:pt x="9177" y="297"/>
                      <a:pt x="8745" y="0"/>
                      <a:pt x="8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6024650" y="1009625"/>
                <a:ext cx="124975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4999" h="1110" extrusionOk="0">
                    <a:moveTo>
                      <a:pt x="1005" y="0"/>
                    </a:moveTo>
                    <a:cubicBezTo>
                      <a:pt x="526" y="0"/>
                      <a:pt x="148" y="348"/>
                      <a:pt x="1" y="742"/>
                    </a:cubicBezTo>
                    <a:lnTo>
                      <a:pt x="4472" y="1110"/>
                    </a:lnTo>
                    <a:lnTo>
                      <a:pt x="4998" y="373"/>
                    </a:lnTo>
                    <a:lnTo>
                      <a:pt x="1105" y="5"/>
                    </a:lnTo>
                    <a:cubicBezTo>
                      <a:pt x="1072" y="2"/>
                      <a:pt x="1038" y="0"/>
                      <a:pt x="1005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6195625" y="926500"/>
                <a:ext cx="195975" cy="361150"/>
              </a:xfrm>
              <a:custGeom>
                <a:avLst/>
                <a:gdLst/>
                <a:ahLst/>
                <a:cxnLst/>
                <a:rect l="l" t="t" r="r" b="b"/>
                <a:pathLst>
                  <a:path w="7839" h="14446" extrusionOk="0">
                    <a:moveTo>
                      <a:pt x="1045" y="1"/>
                    </a:moveTo>
                    <a:cubicBezTo>
                      <a:pt x="716" y="1"/>
                      <a:pt x="381" y="156"/>
                      <a:pt x="158" y="490"/>
                    </a:cubicBezTo>
                    <a:lnTo>
                      <a:pt x="0" y="753"/>
                    </a:lnTo>
                    <a:cubicBezTo>
                      <a:pt x="316" y="805"/>
                      <a:pt x="579" y="1068"/>
                      <a:pt x="684" y="1489"/>
                    </a:cubicBezTo>
                    <a:lnTo>
                      <a:pt x="1526" y="5277"/>
                    </a:lnTo>
                    <a:lnTo>
                      <a:pt x="5313" y="6223"/>
                    </a:lnTo>
                    <a:cubicBezTo>
                      <a:pt x="6260" y="6434"/>
                      <a:pt x="6366" y="7644"/>
                      <a:pt x="5576" y="8117"/>
                    </a:cubicBezTo>
                    <a:lnTo>
                      <a:pt x="2262" y="10116"/>
                    </a:lnTo>
                    <a:lnTo>
                      <a:pt x="2525" y="13956"/>
                    </a:lnTo>
                    <a:cubicBezTo>
                      <a:pt x="2578" y="14114"/>
                      <a:pt x="2525" y="14167"/>
                      <a:pt x="2420" y="14377"/>
                    </a:cubicBezTo>
                    <a:cubicBezTo>
                      <a:pt x="2541" y="14424"/>
                      <a:pt x="2667" y="14446"/>
                      <a:pt x="2793" y="14446"/>
                    </a:cubicBezTo>
                    <a:cubicBezTo>
                      <a:pt x="3374" y="14446"/>
                      <a:pt x="3936" y="13974"/>
                      <a:pt x="3893" y="13325"/>
                    </a:cubicBezTo>
                    <a:lnTo>
                      <a:pt x="3630" y="9432"/>
                    </a:lnTo>
                    <a:lnTo>
                      <a:pt x="6997" y="7486"/>
                    </a:lnTo>
                    <a:cubicBezTo>
                      <a:pt x="7838" y="7013"/>
                      <a:pt x="7628" y="5750"/>
                      <a:pt x="6734" y="5540"/>
                    </a:cubicBezTo>
                    <a:lnTo>
                      <a:pt x="2894" y="4645"/>
                    </a:lnTo>
                    <a:lnTo>
                      <a:pt x="2052" y="805"/>
                    </a:lnTo>
                    <a:cubicBezTo>
                      <a:pt x="1931" y="289"/>
                      <a:pt x="1494" y="1"/>
                      <a:pt x="1045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6473100" y="1159675"/>
                <a:ext cx="70100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28040" h="18149" fill="none" extrusionOk="0">
                    <a:moveTo>
                      <a:pt x="1" y="0"/>
                    </a:moveTo>
                    <a:cubicBezTo>
                      <a:pt x="11785" y="0"/>
                      <a:pt x="23252" y="7417"/>
                      <a:pt x="28039" y="18149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6475750" y="1233325"/>
                <a:ext cx="309075" cy="140725"/>
              </a:xfrm>
              <a:custGeom>
                <a:avLst/>
                <a:gdLst/>
                <a:ahLst/>
                <a:cxnLst/>
                <a:rect l="l" t="t" r="r" b="b"/>
                <a:pathLst>
                  <a:path w="12363" h="5629" fill="none" extrusionOk="0">
                    <a:moveTo>
                      <a:pt x="0" y="0"/>
                    </a:moveTo>
                    <a:cubicBezTo>
                      <a:pt x="4366" y="1157"/>
                      <a:pt x="8522" y="3051"/>
                      <a:pt x="12362" y="5629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6858450" y="1473975"/>
                <a:ext cx="84175" cy="90775"/>
              </a:xfrm>
              <a:custGeom>
                <a:avLst/>
                <a:gdLst/>
                <a:ahLst/>
                <a:cxnLst/>
                <a:rect l="l" t="t" r="r" b="b"/>
                <a:pathLst>
                  <a:path w="3367" h="3631" fill="none" extrusionOk="0">
                    <a:moveTo>
                      <a:pt x="0" y="1"/>
                    </a:moveTo>
                    <a:cubicBezTo>
                      <a:pt x="1368" y="948"/>
                      <a:pt x="2473" y="2210"/>
                      <a:pt x="3367" y="3630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6462600" y="1304325"/>
                <a:ext cx="303800" cy="409025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16361" fill="none" extrusionOk="0">
                    <a:moveTo>
                      <a:pt x="0" y="1"/>
                    </a:moveTo>
                    <a:cubicBezTo>
                      <a:pt x="6155" y="3315"/>
                      <a:pt x="10679" y="9522"/>
                      <a:pt x="12152" y="16361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6799275" y="1797500"/>
                <a:ext cx="15800" cy="6315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2526" fill="none" extrusionOk="0">
                    <a:moveTo>
                      <a:pt x="0" y="1"/>
                    </a:moveTo>
                    <a:cubicBezTo>
                      <a:pt x="210" y="842"/>
                      <a:pt x="368" y="1684"/>
                      <a:pt x="631" y="2526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6486275" y="1049200"/>
                <a:ext cx="498450" cy="86825"/>
              </a:xfrm>
              <a:custGeom>
                <a:avLst/>
                <a:gdLst/>
                <a:ahLst/>
                <a:cxnLst/>
                <a:rect l="l" t="t" r="r" b="b"/>
                <a:pathLst>
                  <a:path w="19938" h="3473" fill="none" extrusionOk="0">
                    <a:moveTo>
                      <a:pt x="0" y="1052"/>
                    </a:moveTo>
                    <a:cubicBezTo>
                      <a:pt x="6733" y="0"/>
                      <a:pt x="13677" y="842"/>
                      <a:pt x="19937" y="3472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7089900" y="1205700"/>
                <a:ext cx="59200" cy="35525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1421" fill="none" extrusionOk="0">
                    <a:moveTo>
                      <a:pt x="1" y="0"/>
                    </a:moveTo>
                    <a:cubicBezTo>
                      <a:pt x="790" y="421"/>
                      <a:pt x="1579" y="895"/>
                      <a:pt x="2368" y="1421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7216150" y="1312225"/>
                <a:ext cx="118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69" fill="none" extrusionOk="0">
                    <a:moveTo>
                      <a:pt x="1" y="0"/>
                    </a:moveTo>
                    <a:cubicBezTo>
                      <a:pt x="159" y="106"/>
                      <a:pt x="264" y="263"/>
                      <a:pt x="474" y="369"/>
                    </a:cubicBezTo>
                  </a:path>
                </a:pathLst>
              </a:custGeom>
              <a:noFill/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6989950" y="1652825"/>
                <a:ext cx="118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948" fill="none" extrusionOk="0">
                    <a:moveTo>
                      <a:pt x="1" y="1"/>
                    </a:moveTo>
                    <a:cubicBezTo>
                      <a:pt x="106" y="317"/>
                      <a:pt x="316" y="632"/>
                      <a:pt x="474" y="948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0" name="Google Shape;50;p2"/>
            <p:cNvGrpSpPr/>
            <p:nvPr/>
          </p:nvGrpSpPr>
          <p:grpSpPr>
            <a:xfrm>
              <a:off x="9272395" y="2451888"/>
              <a:ext cx="139329" cy="128300"/>
              <a:chOff x="732600" y="1890325"/>
              <a:chExt cx="138100" cy="128300"/>
            </a:xfrm>
          </p:grpSpPr>
          <p:sp>
            <p:nvSpPr>
              <p:cNvPr id="51" name="Google Shape;51;p2"/>
              <p:cNvSpPr/>
              <p:nvPr/>
            </p:nvSpPr>
            <p:spPr>
              <a:xfrm>
                <a:off x="732600" y="1890325"/>
                <a:ext cx="138100" cy="127525"/>
              </a:xfrm>
              <a:custGeom>
                <a:avLst/>
                <a:gdLst/>
                <a:ahLst/>
                <a:cxnLst/>
                <a:rect l="l" t="t" r="r" b="b"/>
                <a:pathLst>
                  <a:path w="5524" h="5101" extrusionOk="0">
                    <a:moveTo>
                      <a:pt x="1431" y="1"/>
                    </a:moveTo>
                    <a:cubicBezTo>
                      <a:pt x="1188" y="1"/>
                      <a:pt x="1025" y="229"/>
                      <a:pt x="1105" y="548"/>
                    </a:cubicBezTo>
                    <a:lnTo>
                      <a:pt x="1368" y="1916"/>
                    </a:lnTo>
                    <a:lnTo>
                      <a:pt x="263" y="2758"/>
                    </a:lnTo>
                    <a:cubicBezTo>
                      <a:pt x="0" y="2968"/>
                      <a:pt x="158" y="3389"/>
                      <a:pt x="474" y="3442"/>
                    </a:cubicBezTo>
                    <a:lnTo>
                      <a:pt x="1842" y="3547"/>
                    </a:lnTo>
                    <a:lnTo>
                      <a:pt x="2315" y="4862"/>
                    </a:lnTo>
                    <a:cubicBezTo>
                      <a:pt x="2372" y="5004"/>
                      <a:pt x="2537" y="5100"/>
                      <a:pt x="2701" y="5100"/>
                    </a:cubicBezTo>
                    <a:cubicBezTo>
                      <a:pt x="2840" y="5100"/>
                      <a:pt x="2979" y="5031"/>
                      <a:pt x="3052" y="4862"/>
                    </a:cubicBezTo>
                    <a:lnTo>
                      <a:pt x="3630" y="3652"/>
                    </a:lnTo>
                    <a:lnTo>
                      <a:pt x="4998" y="3547"/>
                    </a:lnTo>
                    <a:cubicBezTo>
                      <a:pt x="5314" y="3547"/>
                      <a:pt x="5524" y="3126"/>
                      <a:pt x="5261" y="2916"/>
                    </a:cubicBezTo>
                    <a:lnTo>
                      <a:pt x="4209" y="1969"/>
                    </a:lnTo>
                    <a:lnTo>
                      <a:pt x="4630" y="601"/>
                    </a:lnTo>
                    <a:cubicBezTo>
                      <a:pt x="4716" y="343"/>
                      <a:pt x="4486" y="86"/>
                      <a:pt x="4255" y="86"/>
                    </a:cubicBezTo>
                    <a:cubicBezTo>
                      <a:pt x="4204" y="86"/>
                      <a:pt x="4152" y="99"/>
                      <a:pt x="4104" y="128"/>
                    </a:cubicBezTo>
                    <a:lnTo>
                      <a:pt x="2841" y="864"/>
                    </a:lnTo>
                    <a:lnTo>
                      <a:pt x="1684" y="75"/>
                    </a:lnTo>
                    <a:cubicBezTo>
                      <a:pt x="1595" y="24"/>
                      <a:pt x="1509" y="1"/>
                      <a:pt x="1431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802300" y="1893750"/>
                <a:ext cx="42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1684" h="938" extrusionOk="0">
                    <a:moveTo>
                      <a:pt x="1447" y="1"/>
                    </a:moveTo>
                    <a:cubicBezTo>
                      <a:pt x="1377" y="1"/>
                      <a:pt x="1299" y="30"/>
                      <a:pt x="1210" y="96"/>
                    </a:cubicBezTo>
                    <a:lnTo>
                      <a:pt x="1" y="780"/>
                    </a:lnTo>
                    <a:lnTo>
                      <a:pt x="316" y="938"/>
                    </a:lnTo>
                    <a:lnTo>
                      <a:pt x="1684" y="148"/>
                    </a:lnTo>
                    <a:cubicBezTo>
                      <a:pt x="1623" y="57"/>
                      <a:pt x="1544" y="1"/>
                      <a:pt x="1447" y="1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732600" y="1892325"/>
                <a:ext cx="74975" cy="126300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5052" extrusionOk="0">
                    <a:moveTo>
                      <a:pt x="1559" y="0"/>
                    </a:moveTo>
                    <a:cubicBezTo>
                      <a:pt x="1320" y="0"/>
                      <a:pt x="1063" y="218"/>
                      <a:pt x="1105" y="468"/>
                    </a:cubicBezTo>
                    <a:lnTo>
                      <a:pt x="1368" y="1836"/>
                    </a:lnTo>
                    <a:lnTo>
                      <a:pt x="263" y="2678"/>
                    </a:lnTo>
                    <a:cubicBezTo>
                      <a:pt x="0" y="2888"/>
                      <a:pt x="158" y="3362"/>
                      <a:pt x="474" y="3362"/>
                    </a:cubicBezTo>
                    <a:lnTo>
                      <a:pt x="1842" y="3467"/>
                    </a:lnTo>
                    <a:lnTo>
                      <a:pt x="2315" y="4782"/>
                    </a:lnTo>
                    <a:cubicBezTo>
                      <a:pt x="2415" y="4949"/>
                      <a:pt x="2578" y="5052"/>
                      <a:pt x="2738" y="5052"/>
                    </a:cubicBezTo>
                    <a:cubicBezTo>
                      <a:pt x="2830" y="5052"/>
                      <a:pt x="2922" y="5017"/>
                      <a:pt x="2999" y="4940"/>
                    </a:cubicBezTo>
                    <a:cubicBezTo>
                      <a:pt x="2894" y="4887"/>
                      <a:pt x="2841" y="4887"/>
                      <a:pt x="2841" y="4782"/>
                    </a:cubicBezTo>
                    <a:lnTo>
                      <a:pt x="2368" y="3467"/>
                    </a:lnTo>
                    <a:lnTo>
                      <a:pt x="1000" y="3362"/>
                    </a:lnTo>
                    <a:cubicBezTo>
                      <a:pt x="684" y="3309"/>
                      <a:pt x="527" y="2888"/>
                      <a:pt x="790" y="2678"/>
                    </a:cubicBezTo>
                    <a:lnTo>
                      <a:pt x="1894" y="1836"/>
                    </a:lnTo>
                    <a:lnTo>
                      <a:pt x="1631" y="468"/>
                    </a:lnTo>
                    <a:cubicBezTo>
                      <a:pt x="1631" y="311"/>
                      <a:pt x="1631" y="205"/>
                      <a:pt x="1789" y="153"/>
                    </a:cubicBezTo>
                    <a:lnTo>
                      <a:pt x="1736" y="48"/>
                    </a:lnTo>
                    <a:cubicBezTo>
                      <a:pt x="1682" y="15"/>
                      <a:pt x="1621" y="0"/>
                      <a:pt x="1559" y="0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4" name="Google Shape;54;p2"/>
            <p:cNvGrpSpPr/>
            <p:nvPr/>
          </p:nvGrpSpPr>
          <p:grpSpPr>
            <a:xfrm>
              <a:off x="4961800" y="6288600"/>
              <a:ext cx="135369" cy="129375"/>
              <a:chOff x="2419900" y="952925"/>
              <a:chExt cx="134175" cy="129375"/>
            </a:xfrm>
          </p:grpSpPr>
          <p:sp>
            <p:nvSpPr>
              <p:cNvPr id="55" name="Google Shape;55;p2"/>
              <p:cNvSpPr/>
              <p:nvPr/>
            </p:nvSpPr>
            <p:spPr>
              <a:xfrm>
                <a:off x="2421550" y="952925"/>
                <a:ext cx="132525" cy="129375"/>
              </a:xfrm>
              <a:custGeom>
                <a:avLst/>
                <a:gdLst/>
                <a:ahLst/>
                <a:cxnLst/>
                <a:rect l="l" t="t" r="r" b="b"/>
                <a:pathLst>
                  <a:path w="5301" h="5175" extrusionOk="0">
                    <a:moveTo>
                      <a:pt x="2854" y="1"/>
                    </a:moveTo>
                    <a:cubicBezTo>
                      <a:pt x="2742" y="1"/>
                      <a:pt x="2640" y="55"/>
                      <a:pt x="2617" y="169"/>
                    </a:cubicBezTo>
                    <a:lnTo>
                      <a:pt x="1881" y="1326"/>
                    </a:lnTo>
                    <a:lnTo>
                      <a:pt x="513" y="1221"/>
                    </a:lnTo>
                    <a:cubicBezTo>
                      <a:pt x="493" y="1218"/>
                      <a:pt x="473" y="1216"/>
                      <a:pt x="453" y="1216"/>
                    </a:cubicBezTo>
                    <a:cubicBezTo>
                      <a:pt x="172" y="1216"/>
                      <a:pt x="1" y="1554"/>
                      <a:pt x="198" y="1800"/>
                    </a:cubicBezTo>
                    <a:lnTo>
                      <a:pt x="1092" y="2852"/>
                    </a:lnTo>
                    <a:lnTo>
                      <a:pt x="566" y="4167"/>
                    </a:lnTo>
                    <a:cubicBezTo>
                      <a:pt x="478" y="4431"/>
                      <a:pt x="647" y="4731"/>
                      <a:pt x="889" y="4731"/>
                    </a:cubicBezTo>
                    <a:cubicBezTo>
                      <a:pt x="937" y="4731"/>
                      <a:pt x="987" y="4719"/>
                      <a:pt x="1039" y="4693"/>
                    </a:cubicBezTo>
                    <a:lnTo>
                      <a:pt x="2354" y="4167"/>
                    </a:lnTo>
                    <a:lnTo>
                      <a:pt x="3407" y="5114"/>
                    </a:lnTo>
                    <a:cubicBezTo>
                      <a:pt x="3462" y="5155"/>
                      <a:pt x="3527" y="5175"/>
                      <a:pt x="3594" y="5175"/>
                    </a:cubicBezTo>
                    <a:cubicBezTo>
                      <a:pt x="3784" y="5175"/>
                      <a:pt x="3985" y="5018"/>
                      <a:pt x="3985" y="4746"/>
                    </a:cubicBezTo>
                    <a:lnTo>
                      <a:pt x="3880" y="3378"/>
                    </a:lnTo>
                    <a:lnTo>
                      <a:pt x="5037" y="2641"/>
                    </a:lnTo>
                    <a:cubicBezTo>
                      <a:pt x="5300" y="2536"/>
                      <a:pt x="5248" y="2063"/>
                      <a:pt x="4932" y="2010"/>
                    </a:cubicBezTo>
                    <a:lnTo>
                      <a:pt x="3512" y="1695"/>
                    </a:lnTo>
                    <a:lnTo>
                      <a:pt x="3196" y="274"/>
                    </a:lnTo>
                    <a:cubicBezTo>
                      <a:pt x="3166" y="95"/>
                      <a:pt x="3001" y="1"/>
                      <a:pt x="2854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2510650" y="995275"/>
                <a:ext cx="408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685" extrusionOk="0">
                    <a:moveTo>
                      <a:pt x="0" y="1"/>
                    </a:moveTo>
                    <a:lnTo>
                      <a:pt x="53" y="316"/>
                    </a:lnTo>
                    <a:lnTo>
                      <a:pt x="1631" y="684"/>
                    </a:lnTo>
                    <a:cubicBezTo>
                      <a:pt x="1631" y="579"/>
                      <a:pt x="1473" y="369"/>
                      <a:pt x="1368" y="31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2419900" y="952925"/>
                <a:ext cx="81575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4715" extrusionOk="0">
                    <a:moveTo>
                      <a:pt x="2910" y="1"/>
                    </a:moveTo>
                    <a:cubicBezTo>
                      <a:pt x="2791" y="1"/>
                      <a:pt x="2676" y="55"/>
                      <a:pt x="2631" y="169"/>
                    </a:cubicBezTo>
                    <a:lnTo>
                      <a:pt x="1894" y="1326"/>
                    </a:lnTo>
                    <a:lnTo>
                      <a:pt x="527" y="1221"/>
                    </a:lnTo>
                    <a:cubicBezTo>
                      <a:pt x="211" y="1221"/>
                      <a:pt x="1" y="1537"/>
                      <a:pt x="211" y="1800"/>
                    </a:cubicBezTo>
                    <a:lnTo>
                      <a:pt x="444" y="2074"/>
                    </a:lnTo>
                    <a:lnTo>
                      <a:pt x="444" y="2074"/>
                    </a:lnTo>
                    <a:cubicBezTo>
                      <a:pt x="423" y="1876"/>
                      <a:pt x="553" y="1678"/>
                      <a:pt x="745" y="1678"/>
                    </a:cubicBezTo>
                    <a:cubicBezTo>
                      <a:pt x="776" y="1678"/>
                      <a:pt x="808" y="1683"/>
                      <a:pt x="842" y="1695"/>
                    </a:cubicBezTo>
                    <a:lnTo>
                      <a:pt x="2210" y="1800"/>
                    </a:lnTo>
                    <a:lnTo>
                      <a:pt x="2946" y="642"/>
                    </a:lnTo>
                    <a:cubicBezTo>
                      <a:pt x="2999" y="485"/>
                      <a:pt x="3157" y="432"/>
                      <a:pt x="3262" y="432"/>
                    </a:cubicBezTo>
                    <a:lnTo>
                      <a:pt x="3262" y="274"/>
                    </a:lnTo>
                    <a:cubicBezTo>
                      <a:pt x="3232" y="95"/>
                      <a:pt x="3067" y="1"/>
                      <a:pt x="2910" y="1"/>
                    </a:cubicBezTo>
                    <a:close/>
                    <a:moveTo>
                      <a:pt x="444" y="2074"/>
                    </a:moveTo>
                    <a:cubicBezTo>
                      <a:pt x="452" y="2143"/>
                      <a:pt x="478" y="2212"/>
                      <a:pt x="527" y="2273"/>
                    </a:cubicBezTo>
                    <a:lnTo>
                      <a:pt x="1078" y="2921"/>
                    </a:lnTo>
                    <a:lnTo>
                      <a:pt x="1078" y="2921"/>
                    </a:lnTo>
                    <a:lnTo>
                      <a:pt x="1105" y="2852"/>
                    </a:lnTo>
                    <a:lnTo>
                      <a:pt x="444" y="2074"/>
                    </a:lnTo>
                    <a:close/>
                    <a:moveTo>
                      <a:pt x="1078" y="2921"/>
                    </a:moveTo>
                    <a:lnTo>
                      <a:pt x="579" y="4167"/>
                    </a:lnTo>
                    <a:cubicBezTo>
                      <a:pt x="486" y="4401"/>
                      <a:pt x="642" y="4636"/>
                      <a:pt x="864" y="4684"/>
                    </a:cubicBezTo>
                    <a:lnTo>
                      <a:pt x="864" y="4684"/>
                    </a:lnTo>
                    <a:cubicBezTo>
                      <a:pt x="869" y="4671"/>
                      <a:pt x="879" y="4656"/>
                      <a:pt x="895" y="4640"/>
                    </a:cubicBezTo>
                    <a:lnTo>
                      <a:pt x="1421" y="3325"/>
                    </a:lnTo>
                    <a:lnTo>
                      <a:pt x="1078" y="2921"/>
                    </a:lnTo>
                    <a:close/>
                    <a:moveTo>
                      <a:pt x="864" y="4684"/>
                    </a:moveTo>
                    <a:cubicBezTo>
                      <a:pt x="856" y="4702"/>
                      <a:pt x="861" y="4715"/>
                      <a:pt x="881" y="4715"/>
                    </a:cubicBezTo>
                    <a:cubicBezTo>
                      <a:pt x="895" y="4715"/>
                      <a:pt x="917" y="4708"/>
                      <a:pt x="947" y="4693"/>
                    </a:cubicBezTo>
                    <a:cubicBezTo>
                      <a:pt x="919" y="4693"/>
                      <a:pt x="891" y="4690"/>
                      <a:pt x="864" y="4684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8" name="Google Shape;58;p2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59" name="Google Shape;59;p2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60" name="Google Shape;60;p2"/>
            <p:cNvGrpSpPr/>
            <p:nvPr/>
          </p:nvGrpSpPr>
          <p:grpSpPr>
            <a:xfrm>
              <a:off x="73845" y="61396"/>
              <a:ext cx="10544304" cy="7425379"/>
              <a:chOff x="73845" y="61396"/>
              <a:chExt cx="10544304" cy="7425379"/>
            </a:xfrm>
          </p:grpSpPr>
          <p:grpSp>
            <p:nvGrpSpPr>
              <p:cNvPr id="61" name="Google Shape;61;p2"/>
              <p:cNvGrpSpPr/>
              <p:nvPr/>
            </p:nvGrpSpPr>
            <p:grpSpPr>
              <a:xfrm rot="10800000" flipH="1">
                <a:off x="541072" y="720094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62" name="Google Shape;62;p2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63" name="Google Shape;63;p2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64" name="Google Shape;64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5" name="Google Shape;65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" name="Google Shape;66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7" name="Google Shape;67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8" name="Google Shape;68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9" name="Google Shape;69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0" name="Google Shape;70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1" name="Google Shape;71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72" name="Google Shape;72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73" name="Google Shape;73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4" name="Google Shape;74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5" name="Google Shape;75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76" name="Google Shape;76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77" name="Google Shape;77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" name="Google Shape;78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" name="Google Shape;79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80" name="Google Shape;80;p2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81" name="Google Shape;81;p2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82" name="Google Shape;82;p2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83" name="Google Shape;83;p2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4" name="Google Shape;84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5" name="Google Shape;85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6" name="Google Shape;86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7" name="Google Shape;87;p2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8" name="Google Shape;88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9" name="Google Shape;89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90" name="Google Shape;90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91" name="Google Shape;91;p2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92" name="Google Shape;92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93" name="Google Shape;93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94" name="Google Shape;94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95" name="Google Shape;95;p2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96" name="Google Shape;96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97" name="Google Shape;97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98" name="Google Shape;98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99" name="Google Shape;99;p2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100" name="Google Shape;100;p2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01" name="Google Shape;101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02" name="Google Shape;102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03" name="Google Shape;103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04" name="Google Shape;104;p2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05" name="Google Shape;105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06" name="Google Shape;106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07" name="Google Shape;107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08" name="Google Shape;108;p2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09" name="Google Shape;109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10" name="Google Shape;110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11" name="Google Shape;111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12" name="Google Shape;112;p2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13" name="Google Shape;113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14" name="Google Shape;114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15" name="Google Shape;115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116" name="Google Shape;116;p2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117" name="Google Shape;117;p2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118" name="Google Shape;118;p2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19" name="Google Shape;119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20" name="Google Shape;120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21" name="Google Shape;121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22" name="Google Shape;122;p2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23" name="Google Shape;123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24" name="Google Shape;124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25" name="Google Shape;125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26" name="Google Shape;126;p2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27" name="Google Shape;127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28" name="Google Shape;128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29" name="Google Shape;129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30" name="Google Shape;130;p2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31" name="Google Shape;131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32" name="Google Shape;132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33" name="Google Shape;133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134" name="Google Shape;134;p2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135" name="Google Shape;135;p2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36" name="Google Shape;136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37" name="Google Shape;137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38" name="Google Shape;138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39" name="Google Shape;139;p2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40" name="Google Shape;140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41" name="Google Shape;141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42" name="Google Shape;142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43" name="Google Shape;143;p2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44" name="Google Shape;144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45" name="Google Shape;145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46" name="Google Shape;146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47" name="Google Shape;147;p2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148" name="Google Shape;148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49" name="Google Shape;149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150" name="Google Shape;150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151" name="Google Shape;151;p2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152" name="Google Shape;152;p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53" name="Google Shape;153;p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54" name="Google Shape;154;p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55" name="Google Shape;155;p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56" name="Google Shape;156;p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57" name="Google Shape;157;p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58" name="Google Shape;158;p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59" name="Google Shape;159;p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60" name="Google Shape;160;p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61" name="Google Shape;161;p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62" name="Google Shape;162;p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63" name="Google Shape;163;p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64" name="Google Shape;164;p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65" name="Google Shape;165;p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66" name="Google Shape;166;p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67" name="Google Shape;167;p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168" name="Google Shape;168;p2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169" name="Google Shape;169;p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70" name="Google Shape;170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71" name="Google Shape;171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72" name="Google Shape;172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73" name="Google Shape;173;p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74" name="Google Shape;174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75" name="Google Shape;175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76" name="Google Shape;176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177" name="Google Shape;177;p2"/>
              <p:cNvGrpSpPr/>
              <p:nvPr/>
            </p:nvGrpSpPr>
            <p:grpSpPr>
              <a:xfrm>
                <a:off x="471460" y="6139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178" name="Google Shape;178;p2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179" name="Google Shape;179;p2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180" name="Google Shape;180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81" name="Google Shape;181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82" name="Google Shape;182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83" name="Google Shape;183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184" name="Google Shape;184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85" name="Google Shape;185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86" name="Google Shape;186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87" name="Google Shape;187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188" name="Google Shape;188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89" name="Google Shape;189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90" name="Google Shape;190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91" name="Google Shape;191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192" name="Google Shape;192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93" name="Google Shape;193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94" name="Google Shape;194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95" name="Google Shape;195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196" name="Google Shape;196;p2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197" name="Google Shape;197;p2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198" name="Google Shape;198;p2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199" name="Google Shape;199;p2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00" name="Google Shape;200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01" name="Google Shape;201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02" name="Google Shape;202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03" name="Google Shape;203;p2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04" name="Google Shape;204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05" name="Google Shape;205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06" name="Google Shape;206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07" name="Google Shape;207;p2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08" name="Google Shape;208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09" name="Google Shape;209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10" name="Google Shape;210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11" name="Google Shape;211;p2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12" name="Google Shape;212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13" name="Google Shape;213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14" name="Google Shape;214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215" name="Google Shape;215;p2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16" name="Google Shape;216;p2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17" name="Google Shape;217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18" name="Google Shape;218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19" name="Google Shape;219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20" name="Google Shape;220;p2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21" name="Google Shape;221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22" name="Google Shape;222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23" name="Google Shape;223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24" name="Google Shape;224;p2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25" name="Google Shape;225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26" name="Google Shape;226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27" name="Google Shape;227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28" name="Google Shape;228;p2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29" name="Google Shape;229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30" name="Google Shape;230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31" name="Google Shape;231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232" name="Google Shape;232;p2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233" name="Google Shape;233;p2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34" name="Google Shape;234;p2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35" name="Google Shape;235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36" name="Google Shape;236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37" name="Google Shape;237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38" name="Google Shape;238;p2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39" name="Google Shape;239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0" name="Google Shape;240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1" name="Google Shape;241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2" name="Google Shape;242;p2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3" name="Google Shape;243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4" name="Google Shape;244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5" name="Google Shape;245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6" name="Google Shape;246;p2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7" name="Google Shape;247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8" name="Google Shape;248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9" name="Google Shape;249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250" name="Google Shape;250;p2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51" name="Google Shape;251;p2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2" name="Google Shape;252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3" name="Google Shape;253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4" name="Google Shape;254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5" name="Google Shape;255;p2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6" name="Google Shape;256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7" name="Google Shape;257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8" name="Google Shape;258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9" name="Google Shape;259;p2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60" name="Google Shape;260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61" name="Google Shape;261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62" name="Google Shape;262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63" name="Google Shape;263;p2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64" name="Google Shape;264;p2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65" name="Google Shape;265;p2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66" name="Google Shape;266;p2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267" name="Google Shape;267;p2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268" name="Google Shape;268;p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69" name="Google Shape;269;p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70" name="Google Shape;270;p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71" name="Google Shape;271;p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72" name="Google Shape;272;p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73" name="Google Shape;273;p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74" name="Google Shape;274;p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75" name="Google Shape;275;p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76" name="Google Shape;276;p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77" name="Google Shape;277;p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78" name="Google Shape;278;p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79" name="Google Shape;279;p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80" name="Google Shape;280;p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1" name="Google Shape;281;p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2" name="Google Shape;282;p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3" name="Google Shape;283;p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284" name="Google Shape;284;p2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285" name="Google Shape;285;p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86" name="Google Shape;286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7" name="Google Shape;287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8" name="Google Shape;288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89" name="Google Shape;289;p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90" name="Google Shape;290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1" name="Google Shape;291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2" name="Google Shape;292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293" name="Google Shape;293;p2"/>
              <p:cNvGrpSpPr/>
              <p:nvPr/>
            </p:nvGrpSpPr>
            <p:grpSpPr>
              <a:xfrm>
                <a:off x="73845" y="987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294" name="Google Shape;294;p2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295" name="Google Shape;295;p2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96" name="Google Shape;296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97" name="Google Shape;297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8" name="Google Shape;298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9" name="Google Shape;299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00" name="Google Shape;300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01" name="Google Shape;301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2" name="Google Shape;302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3" name="Google Shape;303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04" name="Google Shape;304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05" name="Google Shape;305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6" name="Google Shape;306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7" name="Google Shape;307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08" name="Google Shape;308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09" name="Google Shape;309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10" name="Google Shape;310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11" name="Google Shape;311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312" name="Google Shape;312;p2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13" name="Google Shape;313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14" name="Google Shape;314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15" name="Google Shape;315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16" name="Google Shape;316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17" name="Google Shape;317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18" name="Google Shape;318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19" name="Google Shape;319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20" name="Google Shape;320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21" name="Google Shape;321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22" name="Google Shape;322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23" name="Google Shape;323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24" name="Google Shape;324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25" name="Google Shape;325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26" name="Google Shape;326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27" name="Google Shape;327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28" name="Google Shape;328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329" name="Google Shape;329;p2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330" name="Google Shape;330;p2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31" name="Google Shape;331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32" name="Google Shape;332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3" name="Google Shape;333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4" name="Google Shape;334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35" name="Google Shape;335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36" name="Google Shape;336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7" name="Google Shape;337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8" name="Google Shape;338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39" name="Google Shape;339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40" name="Google Shape;340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1" name="Google Shape;341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2" name="Google Shape;342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43" name="Google Shape;343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44" name="Google Shape;344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5" name="Google Shape;345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6" name="Google Shape;346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347" name="Google Shape;347;p2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48" name="Google Shape;348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49" name="Google Shape;349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50" name="Google Shape;350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51" name="Google Shape;351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52" name="Google Shape;352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53" name="Google Shape;353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54" name="Google Shape;354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55" name="Google Shape;355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56" name="Google Shape;356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57" name="Google Shape;357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58" name="Google Shape;358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59" name="Google Shape;359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60" name="Google Shape;360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61" name="Google Shape;361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62" name="Google Shape;362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63" name="Google Shape;363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364" name="Google Shape;364;p2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65" name="Google Shape;365;p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6" name="Google Shape;366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7" name="Google Shape;367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8" name="Google Shape;368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9" name="Google Shape;369;p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70" name="Google Shape;370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71" name="Google Shape;371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72" name="Google Shape;372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73" name="Google Shape;373;p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74" name="Google Shape;374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75" name="Google Shape;375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76" name="Google Shape;376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77" name="Google Shape;377;p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78" name="Google Shape;378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79" name="Google Shape;379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80" name="Google Shape;380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81" name="Google Shape;381;p2"/>
              <p:cNvGrpSpPr/>
              <p:nvPr/>
            </p:nvGrpSpPr>
            <p:grpSpPr>
              <a:xfrm>
                <a:off x="10332320" y="1452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382" name="Google Shape;382;p2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383" name="Google Shape;383;p2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84" name="Google Shape;384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85" name="Google Shape;385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6" name="Google Shape;386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7" name="Google Shape;387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88" name="Google Shape;388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89" name="Google Shape;389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0" name="Google Shape;390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1" name="Google Shape;391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92" name="Google Shape;392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3" name="Google Shape;393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4" name="Google Shape;394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5" name="Google Shape;395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96" name="Google Shape;396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7" name="Google Shape;397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8" name="Google Shape;398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9" name="Google Shape;399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400" name="Google Shape;400;p2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401" name="Google Shape;401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2" name="Google Shape;402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3" name="Google Shape;403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4" name="Google Shape;404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5" name="Google Shape;405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6" name="Google Shape;406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7" name="Google Shape;407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8" name="Google Shape;408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9" name="Google Shape;409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10" name="Google Shape;410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1" name="Google Shape;411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2" name="Google Shape;412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13" name="Google Shape;413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14" name="Google Shape;414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5" name="Google Shape;415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6" name="Google Shape;416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417" name="Google Shape;417;p2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418" name="Google Shape;418;p2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419" name="Google Shape;419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20" name="Google Shape;420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21" name="Google Shape;421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22" name="Google Shape;422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23" name="Google Shape;423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24" name="Google Shape;424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25" name="Google Shape;425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26" name="Google Shape;426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27" name="Google Shape;427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28" name="Google Shape;428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29" name="Google Shape;429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30" name="Google Shape;430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31" name="Google Shape;431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32" name="Google Shape;432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33" name="Google Shape;433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34" name="Google Shape;434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435" name="Google Shape;435;p2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436" name="Google Shape;436;p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37" name="Google Shape;437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38" name="Google Shape;438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39" name="Google Shape;439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40" name="Google Shape;440;p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41" name="Google Shape;441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42" name="Google Shape;442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43" name="Google Shape;443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44" name="Google Shape;444;p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45" name="Google Shape;445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46" name="Google Shape;446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47" name="Google Shape;447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48" name="Google Shape;448;p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49" name="Google Shape;449;p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50" name="Google Shape;450;p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51" name="Google Shape;451;p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452" name="Google Shape;452;p2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453" name="Google Shape;453;p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54" name="Google Shape;454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55" name="Google Shape;455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56" name="Google Shape;456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457" name="Google Shape;457;p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58" name="Google Shape;458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59" name="Google Shape;459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60" name="Google Shape;460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461" name="Google Shape;461;p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62" name="Google Shape;462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63" name="Google Shape;463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64" name="Google Shape;464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465" name="Google Shape;465;p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66" name="Google Shape;466;p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67" name="Google Shape;467;p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68" name="Google Shape;468;p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469" name="Google Shape;469;p2"/>
          <p:cNvGrpSpPr/>
          <p:nvPr/>
        </p:nvGrpSpPr>
        <p:grpSpPr>
          <a:xfrm>
            <a:off x="7203693" y="131696"/>
            <a:ext cx="3622677" cy="3379369"/>
            <a:chOff x="3123500" y="607850"/>
            <a:chExt cx="2692075" cy="3186025"/>
          </a:xfrm>
        </p:grpSpPr>
        <p:sp>
          <p:nvSpPr>
            <p:cNvPr id="470" name="Google Shape;470;p2"/>
            <p:cNvSpPr/>
            <p:nvPr/>
          </p:nvSpPr>
          <p:spPr>
            <a:xfrm>
              <a:off x="3123500" y="1218850"/>
              <a:ext cx="2050300" cy="2575025"/>
            </a:xfrm>
            <a:custGeom>
              <a:avLst/>
              <a:gdLst/>
              <a:ahLst/>
              <a:cxnLst/>
              <a:rect l="l" t="t" r="r" b="b"/>
              <a:pathLst>
                <a:path w="82012" h="103001" extrusionOk="0">
                  <a:moveTo>
                    <a:pt x="60180" y="0"/>
                  </a:moveTo>
                  <a:lnTo>
                    <a:pt x="0" y="79328"/>
                  </a:lnTo>
                  <a:lnTo>
                    <a:pt x="73226" y="103001"/>
                  </a:lnTo>
                  <a:lnTo>
                    <a:pt x="82011" y="6366"/>
                  </a:lnTo>
                  <a:lnTo>
                    <a:pt x="60180" y="0"/>
                  </a:lnTo>
                  <a:close/>
                </a:path>
              </a:pathLst>
            </a:custGeom>
            <a:gradFill>
              <a:gsLst>
                <a:gs pos="0">
                  <a:srgbClr val="7BB8EF">
                    <a:alpha val="34117"/>
                    <a:alpha val="34080"/>
                  </a:srgbClr>
                </a:gs>
                <a:gs pos="68000">
                  <a:srgbClr val="FFFFFF">
                    <a:alpha val="0"/>
                    <a:alpha val="34080"/>
                  </a:srgbClr>
                </a:gs>
                <a:gs pos="100000">
                  <a:srgbClr val="FFFFFF">
                    <a:alpha val="0"/>
                    <a:alpha val="340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371550" y="1058400"/>
              <a:ext cx="1158650" cy="464150"/>
            </a:xfrm>
            <a:custGeom>
              <a:avLst/>
              <a:gdLst/>
              <a:ahLst/>
              <a:cxnLst/>
              <a:rect l="l" t="t" r="r" b="b"/>
              <a:pathLst>
                <a:path w="46346" h="18566" extrusionOk="0">
                  <a:moveTo>
                    <a:pt x="1421" y="1"/>
                  </a:moveTo>
                  <a:cubicBezTo>
                    <a:pt x="1421" y="1"/>
                    <a:pt x="947" y="1053"/>
                    <a:pt x="895" y="1316"/>
                  </a:cubicBezTo>
                  <a:cubicBezTo>
                    <a:pt x="0" y="3841"/>
                    <a:pt x="9364" y="9469"/>
                    <a:pt x="21831" y="13888"/>
                  </a:cubicBezTo>
                  <a:cubicBezTo>
                    <a:pt x="30226" y="16876"/>
                    <a:pt x="37875" y="18565"/>
                    <a:pt x="42225" y="18565"/>
                  </a:cubicBezTo>
                  <a:cubicBezTo>
                    <a:pt x="44308" y="18565"/>
                    <a:pt x="45635" y="18178"/>
                    <a:pt x="45924" y="17360"/>
                  </a:cubicBezTo>
                  <a:cubicBezTo>
                    <a:pt x="46030" y="17097"/>
                    <a:pt x="46345" y="16150"/>
                    <a:pt x="46345" y="16150"/>
                  </a:cubicBezTo>
                  <a:cubicBezTo>
                    <a:pt x="46345" y="16150"/>
                    <a:pt x="36193" y="8838"/>
                    <a:pt x="25040" y="4788"/>
                  </a:cubicBezTo>
                  <a:cubicBezTo>
                    <a:pt x="13783" y="790"/>
                    <a:pt x="1421" y="1"/>
                    <a:pt x="14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191375" y="859825"/>
              <a:ext cx="1591325" cy="635350"/>
            </a:xfrm>
            <a:custGeom>
              <a:avLst/>
              <a:gdLst/>
              <a:ahLst/>
              <a:cxnLst/>
              <a:rect l="l" t="t" r="r" b="b"/>
              <a:pathLst>
                <a:path w="63653" h="25414" extrusionOk="0">
                  <a:moveTo>
                    <a:pt x="1947" y="0"/>
                  </a:moveTo>
                  <a:cubicBezTo>
                    <a:pt x="1947" y="0"/>
                    <a:pt x="1421" y="1315"/>
                    <a:pt x="1263" y="1684"/>
                  </a:cubicBezTo>
                  <a:cubicBezTo>
                    <a:pt x="0" y="5156"/>
                    <a:pt x="12889" y="12888"/>
                    <a:pt x="29985" y="18991"/>
                  </a:cubicBezTo>
                  <a:cubicBezTo>
                    <a:pt x="41542" y="23116"/>
                    <a:pt x="52090" y="25414"/>
                    <a:pt x="58069" y="25414"/>
                  </a:cubicBezTo>
                  <a:cubicBezTo>
                    <a:pt x="60935" y="25414"/>
                    <a:pt x="62751" y="24886"/>
                    <a:pt x="63126" y="23778"/>
                  </a:cubicBezTo>
                  <a:cubicBezTo>
                    <a:pt x="63284" y="23462"/>
                    <a:pt x="63652" y="22094"/>
                    <a:pt x="63652" y="22094"/>
                  </a:cubicBezTo>
                  <a:cubicBezTo>
                    <a:pt x="63652" y="22094"/>
                    <a:pt x="49712" y="12047"/>
                    <a:pt x="34404" y="6576"/>
                  </a:cubicBezTo>
                  <a:cubicBezTo>
                    <a:pt x="19043" y="1052"/>
                    <a:pt x="1947" y="0"/>
                    <a:pt x="19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204525" y="822275"/>
              <a:ext cx="1611050" cy="635350"/>
            </a:xfrm>
            <a:custGeom>
              <a:avLst/>
              <a:gdLst/>
              <a:ahLst/>
              <a:cxnLst/>
              <a:rect l="l" t="t" r="r" b="b"/>
              <a:pathLst>
                <a:path w="64442" h="25414" extrusionOk="0">
                  <a:moveTo>
                    <a:pt x="6360" y="1"/>
                  </a:moveTo>
                  <a:cubicBezTo>
                    <a:pt x="3484" y="1"/>
                    <a:pt x="1655" y="535"/>
                    <a:pt x="1263" y="1660"/>
                  </a:cubicBezTo>
                  <a:cubicBezTo>
                    <a:pt x="0" y="5079"/>
                    <a:pt x="12889" y="12865"/>
                    <a:pt x="29985" y="18967"/>
                  </a:cubicBezTo>
                  <a:cubicBezTo>
                    <a:pt x="41541" y="23091"/>
                    <a:pt x="52087" y="25413"/>
                    <a:pt x="58082" y="25413"/>
                  </a:cubicBezTo>
                  <a:cubicBezTo>
                    <a:pt x="60958" y="25413"/>
                    <a:pt x="62787" y="24879"/>
                    <a:pt x="63179" y="23754"/>
                  </a:cubicBezTo>
                  <a:cubicBezTo>
                    <a:pt x="64442" y="20282"/>
                    <a:pt x="51553" y="12549"/>
                    <a:pt x="34457" y="6447"/>
                  </a:cubicBezTo>
                  <a:cubicBezTo>
                    <a:pt x="22901" y="2323"/>
                    <a:pt x="12356" y="1"/>
                    <a:pt x="63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592475" y="607850"/>
              <a:ext cx="961400" cy="637325"/>
            </a:xfrm>
            <a:custGeom>
              <a:avLst/>
              <a:gdLst/>
              <a:ahLst/>
              <a:cxnLst/>
              <a:rect l="l" t="t" r="r" b="b"/>
              <a:pathLst>
                <a:path w="38456" h="25493" extrusionOk="0">
                  <a:moveTo>
                    <a:pt x="17992" y="1"/>
                  </a:moveTo>
                  <a:cubicBezTo>
                    <a:pt x="10272" y="1"/>
                    <a:pt x="2889" y="5031"/>
                    <a:pt x="1" y="13025"/>
                  </a:cubicBezTo>
                  <a:cubicBezTo>
                    <a:pt x="10469" y="19969"/>
                    <a:pt x="22358" y="24230"/>
                    <a:pt x="34878" y="25492"/>
                  </a:cubicBezTo>
                  <a:cubicBezTo>
                    <a:pt x="38455" y="15392"/>
                    <a:pt x="33615" y="4451"/>
                    <a:pt x="23936" y="1031"/>
                  </a:cubicBezTo>
                  <a:cubicBezTo>
                    <a:pt x="21980" y="332"/>
                    <a:pt x="19975" y="1"/>
                    <a:pt x="179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592475" y="607850"/>
              <a:ext cx="961400" cy="637325"/>
            </a:xfrm>
            <a:custGeom>
              <a:avLst/>
              <a:gdLst/>
              <a:ahLst/>
              <a:cxnLst/>
              <a:rect l="l" t="t" r="r" b="b"/>
              <a:pathLst>
                <a:path w="38456" h="25493" extrusionOk="0">
                  <a:moveTo>
                    <a:pt x="17992" y="1"/>
                  </a:moveTo>
                  <a:cubicBezTo>
                    <a:pt x="10272" y="1"/>
                    <a:pt x="2889" y="5031"/>
                    <a:pt x="1" y="13025"/>
                  </a:cubicBezTo>
                  <a:cubicBezTo>
                    <a:pt x="10469" y="19969"/>
                    <a:pt x="22358" y="24230"/>
                    <a:pt x="34878" y="25492"/>
                  </a:cubicBezTo>
                  <a:cubicBezTo>
                    <a:pt x="38455" y="15392"/>
                    <a:pt x="33615" y="4451"/>
                    <a:pt x="23936" y="1031"/>
                  </a:cubicBezTo>
                  <a:cubicBezTo>
                    <a:pt x="21980" y="332"/>
                    <a:pt x="19975" y="1"/>
                    <a:pt x="179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5173775" y="627050"/>
              <a:ext cx="378775" cy="618125"/>
            </a:xfrm>
            <a:custGeom>
              <a:avLst/>
              <a:gdLst/>
              <a:ahLst/>
              <a:cxnLst/>
              <a:rect l="l" t="t" r="r" b="b"/>
              <a:pathLst>
                <a:path w="15151" h="24725" extrusionOk="0">
                  <a:moveTo>
                    <a:pt x="0" y="0"/>
                  </a:moveTo>
                  <a:lnTo>
                    <a:pt x="0" y="0"/>
                  </a:lnTo>
                  <a:cubicBezTo>
                    <a:pt x="2157" y="1368"/>
                    <a:pt x="4051" y="3156"/>
                    <a:pt x="5576" y="5155"/>
                  </a:cubicBezTo>
                  <a:cubicBezTo>
                    <a:pt x="9732" y="10837"/>
                    <a:pt x="8838" y="18201"/>
                    <a:pt x="5366" y="23778"/>
                  </a:cubicBezTo>
                  <a:cubicBezTo>
                    <a:pt x="7418" y="24198"/>
                    <a:pt x="9522" y="24514"/>
                    <a:pt x="11626" y="24724"/>
                  </a:cubicBezTo>
                  <a:cubicBezTo>
                    <a:pt x="15151" y="14624"/>
                    <a:pt x="10311" y="3735"/>
                    <a:pt x="684" y="263"/>
                  </a:cubicBezTo>
                  <a:cubicBezTo>
                    <a:pt x="421" y="158"/>
                    <a:pt x="263" y="105"/>
                    <a:pt x="0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4592475" y="608625"/>
              <a:ext cx="437975" cy="381425"/>
            </a:xfrm>
            <a:custGeom>
              <a:avLst/>
              <a:gdLst/>
              <a:ahLst/>
              <a:cxnLst/>
              <a:rect l="l" t="t" r="r" b="b"/>
              <a:pathLst>
                <a:path w="17519" h="15257" extrusionOk="0">
                  <a:moveTo>
                    <a:pt x="17518" y="1"/>
                  </a:moveTo>
                  <a:cubicBezTo>
                    <a:pt x="9943" y="211"/>
                    <a:pt x="2842" y="5209"/>
                    <a:pt x="1" y="13099"/>
                  </a:cubicBezTo>
                  <a:cubicBezTo>
                    <a:pt x="1106" y="13836"/>
                    <a:pt x="2316" y="14572"/>
                    <a:pt x="3525" y="15256"/>
                  </a:cubicBezTo>
                  <a:cubicBezTo>
                    <a:pt x="6208" y="8260"/>
                    <a:pt x="10838" y="1211"/>
                    <a:pt x="17518" y="1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5524900" y="1287850"/>
              <a:ext cx="123650" cy="62525"/>
            </a:xfrm>
            <a:custGeom>
              <a:avLst/>
              <a:gdLst/>
              <a:ahLst/>
              <a:cxnLst/>
              <a:rect l="l" t="t" r="r" b="b"/>
              <a:pathLst>
                <a:path w="4946" h="2501" extrusionOk="0">
                  <a:moveTo>
                    <a:pt x="1678" y="1"/>
                  </a:moveTo>
                  <a:cubicBezTo>
                    <a:pt x="851" y="1"/>
                    <a:pt x="181" y="334"/>
                    <a:pt x="1" y="765"/>
                  </a:cubicBezTo>
                  <a:cubicBezTo>
                    <a:pt x="1" y="765"/>
                    <a:pt x="948" y="1554"/>
                    <a:pt x="2158" y="2027"/>
                  </a:cubicBezTo>
                  <a:cubicBezTo>
                    <a:pt x="3473" y="2501"/>
                    <a:pt x="4683" y="2501"/>
                    <a:pt x="4683" y="2501"/>
                  </a:cubicBezTo>
                  <a:cubicBezTo>
                    <a:pt x="4946" y="1817"/>
                    <a:pt x="4157" y="712"/>
                    <a:pt x="2894" y="239"/>
                  </a:cubicBezTo>
                  <a:cubicBezTo>
                    <a:pt x="2477" y="72"/>
                    <a:pt x="2061" y="1"/>
                    <a:pt x="16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5261875" y="1275650"/>
              <a:ext cx="136800" cy="67050"/>
            </a:xfrm>
            <a:custGeom>
              <a:avLst/>
              <a:gdLst/>
              <a:ahLst/>
              <a:cxnLst/>
              <a:rect l="l" t="t" r="r" b="b"/>
              <a:pathLst>
                <a:path w="5472" h="2682" extrusionOk="0">
                  <a:moveTo>
                    <a:pt x="1971" y="0"/>
                  </a:moveTo>
                  <a:cubicBezTo>
                    <a:pt x="1005" y="0"/>
                    <a:pt x="187" y="364"/>
                    <a:pt x="1" y="885"/>
                  </a:cubicBezTo>
                  <a:cubicBezTo>
                    <a:pt x="1" y="885"/>
                    <a:pt x="1000" y="1726"/>
                    <a:pt x="2421" y="2252"/>
                  </a:cubicBezTo>
                  <a:cubicBezTo>
                    <a:pt x="3473" y="2628"/>
                    <a:pt x="4444" y="2682"/>
                    <a:pt x="4914" y="2682"/>
                  </a:cubicBezTo>
                  <a:cubicBezTo>
                    <a:pt x="5101" y="2682"/>
                    <a:pt x="5209" y="2673"/>
                    <a:pt x="5209" y="2673"/>
                  </a:cubicBezTo>
                  <a:cubicBezTo>
                    <a:pt x="5472" y="1989"/>
                    <a:pt x="4683" y="727"/>
                    <a:pt x="3210" y="201"/>
                  </a:cubicBezTo>
                  <a:cubicBezTo>
                    <a:pt x="2795" y="62"/>
                    <a:pt x="2370" y="0"/>
                    <a:pt x="19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4382075" y="879725"/>
              <a:ext cx="123650" cy="62975"/>
            </a:xfrm>
            <a:custGeom>
              <a:avLst/>
              <a:gdLst/>
              <a:ahLst/>
              <a:cxnLst/>
              <a:rect l="l" t="t" r="r" b="b"/>
              <a:pathLst>
                <a:path w="4946" h="2519" extrusionOk="0">
                  <a:moveTo>
                    <a:pt x="1701" y="1"/>
                  </a:moveTo>
                  <a:cubicBezTo>
                    <a:pt x="860" y="1"/>
                    <a:pt x="185" y="340"/>
                    <a:pt x="0" y="782"/>
                  </a:cubicBezTo>
                  <a:cubicBezTo>
                    <a:pt x="0" y="782"/>
                    <a:pt x="842" y="1571"/>
                    <a:pt x="2157" y="2045"/>
                  </a:cubicBezTo>
                  <a:cubicBezTo>
                    <a:pt x="3472" y="2518"/>
                    <a:pt x="4682" y="2518"/>
                    <a:pt x="4682" y="2518"/>
                  </a:cubicBezTo>
                  <a:cubicBezTo>
                    <a:pt x="4945" y="1782"/>
                    <a:pt x="4156" y="677"/>
                    <a:pt x="2841" y="204"/>
                  </a:cubicBezTo>
                  <a:cubicBezTo>
                    <a:pt x="2448" y="62"/>
                    <a:pt x="2059" y="1"/>
                    <a:pt x="17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4579325" y="1031750"/>
              <a:ext cx="136800" cy="68800"/>
            </a:xfrm>
            <a:custGeom>
              <a:avLst/>
              <a:gdLst/>
              <a:ahLst/>
              <a:cxnLst/>
              <a:rect l="l" t="t" r="r" b="b"/>
              <a:pathLst>
                <a:path w="5472" h="2752" extrusionOk="0">
                  <a:moveTo>
                    <a:pt x="1888" y="0"/>
                  </a:moveTo>
                  <a:cubicBezTo>
                    <a:pt x="966" y="0"/>
                    <a:pt x="185" y="376"/>
                    <a:pt x="1" y="856"/>
                  </a:cubicBezTo>
                  <a:cubicBezTo>
                    <a:pt x="1" y="856"/>
                    <a:pt x="1000" y="1750"/>
                    <a:pt x="2473" y="2276"/>
                  </a:cubicBezTo>
                  <a:cubicBezTo>
                    <a:pt x="3657" y="2715"/>
                    <a:pt x="4767" y="2751"/>
                    <a:pt x="5105" y="2751"/>
                  </a:cubicBezTo>
                  <a:cubicBezTo>
                    <a:pt x="5172" y="2751"/>
                    <a:pt x="5209" y="2750"/>
                    <a:pt x="5209" y="2750"/>
                  </a:cubicBezTo>
                  <a:cubicBezTo>
                    <a:pt x="5472" y="2013"/>
                    <a:pt x="4578" y="751"/>
                    <a:pt x="3105" y="225"/>
                  </a:cubicBezTo>
                  <a:cubicBezTo>
                    <a:pt x="2697" y="68"/>
                    <a:pt x="2279" y="0"/>
                    <a:pt x="1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4914700" y="1183600"/>
              <a:ext cx="136800" cy="68175"/>
            </a:xfrm>
            <a:custGeom>
              <a:avLst/>
              <a:gdLst/>
              <a:ahLst/>
              <a:cxnLst/>
              <a:rect l="l" t="t" r="r" b="b"/>
              <a:pathLst>
                <a:path w="5472" h="2727" extrusionOk="0">
                  <a:moveTo>
                    <a:pt x="1947" y="0"/>
                  </a:moveTo>
                  <a:cubicBezTo>
                    <a:pt x="978" y="0"/>
                    <a:pt x="186" y="363"/>
                    <a:pt x="0" y="884"/>
                  </a:cubicBezTo>
                  <a:cubicBezTo>
                    <a:pt x="0" y="884"/>
                    <a:pt x="1000" y="1726"/>
                    <a:pt x="2473" y="2252"/>
                  </a:cubicBezTo>
                  <a:cubicBezTo>
                    <a:pt x="3656" y="2690"/>
                    <a:pt x="4767" y="2727"/>
                    <a:pt x="5104" y="2727"/>
                  </a:cubicBezTo>
                  <a:cubicBezTo>
                    <a:pt x="5172" y="2727"/>
                    <a:pt x="5208" y="2725"/>
                    <a:pt x="5208" y="2725"/>
                  </a:cubicBezTo>
                  <a:cubicBezTo>
                    <a:pt x="5471" y="1989"/>
                    <a:pt x="4682" y="727"/>
                    <a:pt x="3209" y="200"/>
                  </a:cubicBezTo>
                  <a:cubicBezTo>
                    <a:pt x="2778" y="62"/>
                    <a:pt x="2348" y="0"/>
                    <a:pt x="19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83" name="Google Shape;483;p2"/>
          <p:cNvGrpSpPr/>
          <p:nvPr/>
        </p:nvGrpSpPr>
        <p:grpSpPr>
          <a:xfrm>
            <a:off x="8822363" y="4761837"/>
            <a:ext cx="2982353" cy="2107812"/>
            <a:chOff x="2130575" y="4054150"/>
            <a:chExt cx="1526875" cy="1369175"/>
          </a:xfrm>
        </p:grpSpPr>
        <p:sp>
          <p:nvSpPr>
            <p:cNvPr id="484" name="Google Shape;484;p2"/>
            <p:cNvSpPr/>
            <p:nvPr/>
          </p:nvSpPr>
          <p:spPr>
            <a:xfrm>
              <a:off x="3123500" y="4200050"/>
              <a:ext cx="422175" cy="528900"/>
            </a:xfrm>
            <a:custGeom>
              <a:avLst/>
              <a:gdLst/>
              <a:ahLst/>
              <a:cxnLst/>
              <a:rect l="l" t="t" r="r" b="b"/>
              <a:pathLst>
                <a:path w="16887" h="21156" extrusionOk="0">
                  <a:moveTo>
                    <a:pt x="13715" y="0"/>
                  </a:moveTo>
                  <a:cubicBezTo>
                    <a:pt x="13650" y="0"/>
                    <a:pt x="13585" y="3"/>
                    <a:pt x="13520" y="8"/>
                  </a:cubicBezTo>
                  <a:cubicBezTo>
                    <a:pt x="12152" y="60"/>
                    <a:pt x="11100" y="1323"/>
                    <a:pt x="11258" y="2690"/>
                  </a:cubicBezTo>
                  <a:cubicBezTo>
                    <a:pt x="11310" y="2743"/>
                    <a:pt x="11626" y="8477"/>
                    <a:pt x="8996" y="11528"/>
                  </a:cubicBezTo>
                  <a:cubicBezTo>
                    <a:pt x="7312" y="13422"/>
                    <a:pt x="3262" y="15421"/>
                    <a:pt x="1841" y="15999"/>
                  </a:cubicBezTo>
                  <a:cubicBezTo>
                    <a:pt x="579" y="16525"/>
                    <a:pt x="0" y="18051"/>
                    <a:pt x="526" y="19366"/>
                  </a:cubicBezTo>
                  <a:cubicBezTo>
                    <a:pt x="944" y="20410"/>
                    <a:pt x="2024" y="21156"/>
                    <a:pt x="3084" y="21156"/>
                  </a:cubicBezTo>
                  <a:cubicBezTo>
                    <a:pt x="3359" y="21156"/>
                    <a:pt x="3633" y="21105"/>
                    <a:pt x="3893" y="20997"/>
                  </a:cubicBezTo>
                  <a:cubicBezTo>
                    <a:pt x="4524" y="20734"/>
                    <a:pt x="10100" y="18156"/>
                    <a:pt x="12836" y="15000"/>
                  </a:cubicBezTo>
                  <a:cubicBezTo>
                    <a:pt x="16886" y="10318"/>
                    <a:pt x="16255" y="2638"/>
                    <a:pt x="16255" y="2322"/>
                  </a:cubicBezTo>
                  <a:cubicBezTo>
                    <a:pt x="16105" y="1018"/>
                    <a:pt x="15045" y="0"/>
                    <a:pt x="137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130575" y="4693650"/>
              <a:ext cx="614175" cy="277850"/>
            </a:xfrm>
            <a:custGeom>
              <a:avLst/>
              <a:gdLst/>
              <a:ahLst/>
              <a:cxnLst/>
              <a:rect l="l" t="t" r="r" b="b"/>
              <a:pathLst>
                <a:path w="24567" h="11114" extrusionOk="0">
                  <a:moveTo>
                    <a:pt x="2841" y="1"/>
                  </a:moveTo>
                  <a:cubicBezTo>
                    <a:pt x="2308" y="1"/>
                    <a:pt x="1772" y="169"/>
                    <a:pt x="1316" y="516"/>
                  </a:cubicBezTo>
                  <a:cubicBezTo>
                    <a:pt x="211" y="1358"/>
                    <a:pt x="1" y="2936"/>
                    <a:pt x="842" y="3988"/>
                  </a:cubicBezTo>
                  <a:cubicBezTo>
                    <a:pt x="1053" y="4251"/>
                    <a:pt x="5787" y="10301"/>
                    <a:pt x="11889" y="11037"/>
                  </a:cubicBezTo>
                  <a:cubicBezTo>
                    <a:pt x="12371" y="11090"/>
                    <a:pt x="12872" y="11113"/>
                    <a:pt x="13381" y="11113"/>
                  </a:cubicBezTo>
                  <a:cubicBezTo>
                    <a:pt x="17482" y="11113"/>
                    <a:pt x="22164" y="9594"/>
                    <a:pt x="22726" y="9407"/>
                  </a:cubicBezTo>
                  <a:cubicBezTo>
                    <a:pt x="23988" y="8881"/>
                    <a:pt x="24567" y="7197"/>
                    <a:pt x="24094" y="5987"/>
                  </a:cubicBezTo>
                  <a:cubicBezTo>
                    <a:pt x="23760" y="4944"/>
                    <a:pt x="22731" y="4265"/>
                    <a:pt x="21663" y="4265"/>
                  </a:cubicBezTo>
                  <a:cubicBezTo>
                    <a:pt x="21385" y="4265"/>
                    <a:pt x="21104" y="4311"/>
                    <a:pt x="20832" y="4409"/>
                  </a:cubicBezTo>
                  <a:cubicBezTo>
                    <a:pt x="19561" y="4880"/>
                    <a:pt x="15972" y="5983"/>
                    <a:pt x="13346" y="5983"/>
                  </a:cubicBezTo>
                  <a:cubicBezTo>
                    <a:pt x="13038" y="5983"/>
                    <a:pt x="12744" y="5968"/>
                    <a:pt x="12468" y="5935"/>
                  </a:cubicBezTo>
                  <a:cubicBezTo>
                    <a:pt x="8470" y="5461"/>
                    <a:pt x="4945" y="990"/>
                    <a:pt x="4840" y="990"/>
                  </a:cubicBezTo>
                  <a:cubicBezTo>
                    <a:pt x="4346" y="341"/>
                    <a:pt x="3598" y="1"/>
                    <a:pt x="28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409375" y="4054150"/>
              <a:ext cx="1248075" cy="1369175"/>
            </a:xfrm>
            <a:custGeom>
              <a:avLst/>
              <a:gdLst/>
              <a:ahLst/>
              <a:cxnLst/>
              <a:rect l="l" t="t" r="r" b="b"/>
              <a:pathLst>
                <a:path w="49923" h="54767" extrusionOk="0">
                  <a:moveTo>
                    <a:pt x="15118" y="1"/>
                  </a:moveTo>
                  <a:cubicBezTo>
                    <a:pt x="13475" y="1"/>
                    <a:pt x="11831" y="258"/>
                    <a:pt x="10259" y="793"/>
                  </a:cubicBezTo>
                  <a:cubicBezTo>
                    <a:pt x="2789" y="3371"/>
                    <a:pt x="1" y="12314"/>
                    <a:pt x="1579" y="19310"/>
                  </a:cubicBezTo>
                  <a:cubicBezTo>
                    <a:pt x="4314" y="29253"/>
                    <a:pt x="8628" y="45192"/>
                    <a:pt x="12205" y="54766"/>
                  </a:cubicBezTo>
                  <a:lnTo>
                    <a:pt x="49923" y="54766"/>
                  </a:lnTo>
                  <a:cubicBezTo>
                    <a:pt x="49923" y="54766"/>
                    <a:pt x="48345" y="50189"/>
                    <a:pt x="46398" y="45245"/>
                  </a:cubicBezTo>
                  <a:cubicBezTo>
                    <a:pt x="41296" y="32672"/>
                    <a:pt x="35404" y="20573"/>
                    <a:pt x="29196" y="8632"/>
                  </a:cubicBezTo>
                  <a:cubicBezTo>
                    <a:pt x="26657" y="3184"/>
                    <a:pt x="20896" y="1"/>
                    <a:pt x="151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2611900" y="4605225"/>
              <a:ext cx="641825" cy="388175"/>
            </a:xfrm>
            <a:custGeom>
              <a:avLst/>
              <a:gdLst/>
              <a:ahLst/>
              <a:cxnLst/>
              <a:rect l="l" t="t" r="r" b="b"/>
              <a:pathLst>
                <a:path w="25673" h="15527" extrusionOk="0">
                  <a:moveTo>
                    <a:pt x="21690" y="1"/>
                  </a:moveTo>
                  <a:cubicBezTo>
                    <a:pt x="19235" y="1"/>
                    <a:pt x="15521" y="1871"/>
                    <a:pt x="11784" y="3317"/>
                  </a:cubicBezTo>
                  <a:cubicBezTo>
                    <a:pt x="6208" y="5474"/>
                    <a:pt x="1" y="6947"/>
                    <a:pt x="1369" y="10524"/>
                  </a:cubicBezTo>
                  <a:cubicBezTo>
                    <a:pt x="2450" y="13208"/>
                    <a:pt x="7285" y="15526"/>
                    <a:pt x="11992" y="15526"/>
                  </a:cubicBezTo>
                  <a:cubicBezTo>
                    <a:pt x="13465" y="15526"/>
                    <a:pt x="14926" y="15299"/>
                    <a:pt x="16256" y="14785"/>
                  </a:cubicBezTo>
                  <a:cubicBezTo>
                    <a:pt x="21779" y="12628"/>
                    <a:pt x="25672" y="5158"/>
                    <a:pt x="24252" y="1634"/>
                  </a:cubicBezTo>
                  <a:cubicBezTo>
                    <a:pt x="23801" y="454"/>
                    <a:pt x="22898" y="1"/>
                    <a:pt x="21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554050" y="4192525"/>
              <a:ext cx="483975" cy="427075"/>
            </a:xfrm>
            <a:custGeom>
              <a:avLst/>
              <a:gdLst/>
              <a:ahLst/>
              <a:cxnLst/>
              <a:rect l="l" t="t" r="r" b="b"/>
              <a:pathLst>
                <a:path w="19359" h="17083" extrusionOk="0">
                  <a:moveTo>
                    <a:pt x="9663" y="0"/>
                  </a:moveTo>
                  <a:cubicBezTo>
                    <a:pt x="8637" y="0"/>
                    <a:pt x="7592" y="184"/>
                    <a:pt x="6576" y="572"/>
                  </a:cubicBezTo>
                  <a:cubicBezTo>
                    <a:pt x="2157" y="2308"/>
                    <a:pt x="0" y="7200"/>
                    <a:pt x="1736" y="11619"/>
                  </a:cubicBezTo>
                  <a:cubicBezTo>
                    <a:pt x="3032" y="15021"/>
                    <a:pt x="6262" y="17082"/>
                    <a:pt x="9696" y="17082"/>
                  </a:cubicBezTo>
                  <a:cubicBezTo>
                    <a:pt x="10722" y="17082"/>
                    <a:pt x="11767" y="16898"/>
                    <a:pt x="12783" y="16511"/>
                  </a:cubicBezTo>
                  <a:cubicBezTo>
                    <a:pt x="17202" y="14775"/>
                    <a:pt x="19359" y="9830"/>
                    <a:pt x="17623" y="5464"/>
                  </a:cubicBezTo>
                  <a:cubicBezTo>
                    <a:pt x="16327" y="2062"/>
                    <a:pt x="13097" y="0"/>
                    <a:pt x="96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2554050" y="4192525"/>
              <a:ext cx="483975" cy="427075"/>
            </a:xfrm>
            <a:custGeom>
              <a:avLst/>
              <a:gdLst/>
              <a:ahLst/>
              <a:cxnLst/>
              <a:rect l="l" t="t" r="r" b="b"/>
              <a:pathLst>
                <a:path w="19359" h="17083" extrusionOk="0">
                  <a:moveTo>
                    <a:pt x="9663" y="0"/>
                  </a:moveTo>
                  <a:cubicBezTo>
                    <a:pt x="8637" y="0"/>
                    <a:pt x="7592" y="184"/>
                    <a:pt x="6576" y="572"/>
                  </a:cubicBezTo>
                  <a:cubicBezTo>
                    <a:pt x="2157" y="2308"/>
                    <a:pt x="0" y="7200"/>
                    <a:pt x="1736" y="11619"/>
                  </a:cubicBezTo>
                  <a:cubicBezTo>
                    <a:pt x="3032" y="15021"/>
                    <a:pt x="6262" y="17082"/>
                    <a:pt x="9696" y="17082"/>
                  </a:cubicBezTo>
                  <a:cubicBezTo>
                    <a:pt x="10722" y="17082"/>
                    <a:pt x="11767" y="16898"/>
                    <a:pt x="12783" y="16511"/>
                  </a:cubicBezTo>
                  <a:cubicBezTo>
                    <a:pt x="17202" y="14775"/>
                    <a:pt x="19359" y="9830"/>
                    <a:pt x="17623" y="5464"/>
                  </a:cubicBezTo>
                  <a:cubicBezTo>
                    <a:pt x="16327" y="2062"/>
                    <a:pt x="13097" y="0"/>
                    <a:pt x="96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2575075" y="4317275"/>
              <a:ext cx="441925" cy="302325"/>
            </a:xfrm>
            <a:custGeom>
              <a:avLst/>
              <a:gdLst/>
              <a:ahLst/>
              <a:cxnLst/>
              <a:rect l="l" t="t" r="r" b="b"/>
              <a:pathLst>
                <a:path w="17677" h="12093" extrusionOk="0">
                  <a:moveTo>
                    <a:pt x="1106" y="0"/>
                  </a:moveTo>
                  <a:lnTo>
                    <a:pt x="1106" y="0"/>
                  </a:lnTo>
                  <a:cubicBezTo>
                    <a:pt x="159" y="2052"/>
                    <a:pt x="1" y="4419"/>
                    <a:pt x="895" y="6629"/>
                  </a:cubicBezTo>
                  <a:cubicBezTo>
                    <a:pt x="2191" y="10031"/>
                    <a:pt x="5421" y="12092"/>
                    <a:pt x="8855" y="12092"/>
                  </a:cubicBezTo>
                  <a:cubicBezTo>
                    <a:pt x="9881" y="12092"/>
                    <a:pt x="10926" y="11908"/>
                    <a:pt x="11942" y="11521"/>
                  </a:cubicBezTo>
                  <a:cubicBezTo>
                    <a:pt x="15572" y="10101"/>
                    <a:pt x="17676" y="6418"/>
                    <a:pt x="17308" y="2736"/>
                  </a:cubicBezTo>
                  <a:lnTo>
                    <a:pt x="17308" y="2736"/>
                  </a:lnTo>
                  <a:cubicBezTo>
                    <a:pt x="16887" y="5103"/>
                    <a:pt x="15309" y="7260"/>
                    <a:pt x="12311" y="8470"/>
                  </a:cubicBezTo>
                  <a:cubicBezTo>
                    <a:pt x="11202" y="8911"/>
                    <a:pt x="10140" y="9110"/>
                    <a:pt x="9142" y="9110"/>
                  </a:cubicBezTo>
                  <a:cubicBezTo>
                    <a:pt x="4312" y="9110"/>
                    <a:pt x="975" y="4447"/>
                    <a:pt x="1106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697400" y="4319950"/>
              <a:ext cx="195975" cy="172200"/>
            </a:xfrm>
            <a:custGeom>
              <a:avLst/>
              <a:gdLst/>
              <a:ahLst/>
              <a:cxnLst/>
              <a:rect l="l" t="t" r="r" b="b"/>
              <a:pathLst>
                <a:path w="7839" h="6888" extrusionOk="0">
                  <a:moveTo>
                    <a:pt x="3895" y="1"/>
                  </a:moveTo>
                  <a:cubicBezTo>
                    <a:pt x="3492" y="1"/>
                    <a:pt x="3082" y="68"/>
                    <a:pt x="2683" y="209"/>
                  </a:cubicBezTo>
                  <a:cubicBezTo>
                    <a:pt x="947" y="945"/>
                    <a:pt x="0" y="2892"/>
                    <a:pt x="737" y="4680"/>
                  </a:cubicBezTo>
                  <a:cubicBezTo>
                    <a:pt x="1268" y="6070"/>
                    <a:pt x="2593" y="6888"/>
                    <a:pt x="3996" y="6888"/>
                  </a:cubicBezTo>
                  <a:cubicBezTo>
                    <a:pt x="4399" y="6888"/>
                    <a:pt x="4809" y="6820"/>
                    <a:pt x="5208" y="6679"/>
                  </a:cubicBezTo>
                  <a:cubicBezTo>
                    <a:pt x="6944" y="5943"/>
                    <a:pt x="7838" y="3944"/>
                    <a:pt x="7155" y="2208"/>
                  </a:cubicBezTo>
                  <a:cubicBezTo>
                    <a:pt x="6623" y="819"/>
                    <a:pt x="5298" y="1"/>
                    <a:pt x="3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2703975" y="4703925"/>
              <a:ext cx="168350" cy="100600"/>
            </a:xfrm>
            <a:custGeom>
              <a:avLst/>
              <a:gdLst/>
              <a:ahLst/>
              <a:cxnLst/>
              <a:rect l="l" t="t" r="r" b="b"/>
              <a:pathLst>
                <a:path w="6734" h="4024" extrusionOk="0">
                  <a:moveTo>
                    <a:pt x="6471" y="0"/>
                  </a:moveTo>
                  <a:lnTo>
                    <a:pt x="6471" y="0"/>
                  </a:lnTo>
                  <a:cubicBezTo>
                    <a:pt x="4103" y="842"/>
                    <a:pt x="1736" y="1684"/>
                    <a:pt x="0" y="2630"/>
                  </a:cubicBezTo>
                  <a:cubicBezTo>
                    <a:pt x="723" y="3506"/>
                    <a:pt x="1805" y="4023"/>
                    <a:pt x="2925" y="4023"/>
                  </a:cubicBezTo>
                  <a:cubicBezTo>
                    <a:pt x="3353" y="4023"/>
                    <a:pt x="3787" y="3948"/>
                    <a:pt x="4209" y="3788"/>
                  </a:cubicBezTo>
                  <a:cubicBezTo>
                    <a:pt x="5787" y="3209"/>
                    <a:pt x="6734" y="1578"/>
                    <a:pt x="64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945950" y="4613175"/>
              <a:ext cx="165725" cy="97925"/>
            </a:xfrm>
            <a:custGeom>
              <a:avLst/>
              <a:gdLst/>
              <a:ahLst/>
              <a:cxnLst/>
              <a:rect l="l" t="t" r="r" b="b"/>
              <a:pathLst>
                <a:path w="6629" h="3917" extrusionOk="0">
                  <a:moveTo>
                    <a:pt x="6524" y="0"/>
                  </a:moveTo>
                  <a:lnTo>
                    <a:pt x="6524" y="0"/>
                  </a:lnTo>
                  <a:cubicBezTo>
                    <a:pt x="4577" y="474"/>
                    <a:pt x="2368" y="1421"/>
                    <a:pt x="1" y="2420"/>
                  </a:cubicBezTo>
                  <a:cubicBezTo>
                    <a:pt x="651" y="3377"/>
                    <a:pt x="1747" y="3916"/>
                    <a:pt x="2904" y="3916"/>
                  </a:cubicBezTo>
                  <a:cubicBezTo>
                    <a:pt x="3337" y="3916"/>
                    <a:pt x="3779" y="3840"/>
                    <a:pt x="4209" y="3683"/>
                  </a:cubicBezTo>
                  <a:cubicBezTo>
                    <a:pt x="5735" y="3104"/>
                    <a:pt x="6629" y="1526"/>
                    <a:pt x="6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840750" y="4831125"/>
              <a:ext cx="316950" cy="162000"/>
            </a:xfrm>
            <a:custGeom>
              <a:avLst/>
              <a:gdLst/>
              <a:ahLst/>
              <a:cxnLst/>
              <a:rect l="l" t="t" r="r" b="b"/>
              <a:pathLst>
                <a:path w="12678" h="6480" extrusionOk="0">
                  <a:moveTo>
                    <a:pt x="8155" y="0"/>
                  </a:moveTo>
                  <a:cubicBezTo>
                    <a:pt x="7135" y="0"/>
                    <a:pt x="6099" y="187"/>
                    <a:pt x="5103" y="594"/>
                  </a:cubicBezTo>
                  <a:cubicBezTo>
                    <a:pt x="2525" y="1593"/>
                    <a:pt x="737" y="3750"/>
                    <a:pt x="0" y="6222"/>
                  </a:cubicBezTo>
                  <a:cubicBezTo>
                    <a:pt x="930" y="6388"/>
                    <a:pt x="1877" y="6480"/>
                    <a:pt x="2820" y="6480"/>
                  </a:cubicBezTo>
                  <a:cubicBezTo>
                    <a:pt x="4278" y="6480"/>
                    <a:pt x="5729" y="6260"/>
                    <a:pt x="7102" y="5749"/>
                  </a:cubicBezTo>
                  <a:cubicBezTo>
                    <a:pt x="9259" y="4907"/>
                    <a:pt x="11152" y="3224"/>
                    <a:pt x="12678" y="1277"/>
                  </a:cubicBezTo>
                  <a:cubicBezTo>
                    <a:pt x="11355" y="471"/>
                    <a:pt x="9774" y="0"/>
                    <a:pt x="81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95" name="Google Shape;495;p2"/>
          <p:cNvGrpSpPr/>
          <p:nvPr/>
        </p:nvGrpSpPr>
        <p:grpSpPr>
          <a:xfrm>
            <a:off x="605902" y="4812840"/>
            <a:ext cx="2301650" cy="2056817"/>
            <a:chOff x="598450" y="4075425"/>
            <a:chExt cx="1178375" cy="1336050"/>
          </a:xfrm>
        </p:grpSpPr>
        <p:sp>
          <p:nvSpPr>
            <p:cNvPr id="496" name="Google Shape;496;p2"/>
            <p:cNvSpPr/>
            <p:nvPr/>
          </p:nvSpPr>
          <p:spPr>
            <a:xfrm>
              <a:off x="670800" y="4420925"/>
              <a:ext cx="330100" cy="413750"/>
            </a:xfrm>
            <a:custGeom>
              <a:avLst/>
              <a:gdLst/>
              <a:ahLst/>
              <a:cxnLst/>
              <a:rect l="l" t="t" r="r" b="b"/>
              <a:pathLst>
                <a:path w="13204" h="16550" extrusionOk="0">
                  <a:moveTo>
                    <a:pt x="2441" y="1"/>
                  </a:moveTo>
                  <a:cubicBezTo>
                    <a:pt x="1461" y="1"/>
                    <a:pt x="576" y="757"/>
                    <a:pt x="526" y="1746"/>
                  </a:cubicBezTo>
                  <a:cubicBezTo>
                    <a:pt x="526" y="2009"/>
                    <a:pt x="0" y="8006"/>
                    <a:pt x="3209" y="11688"/>
                  </a:cubicBezTo>
                  <a:cubicBezTo>
                    <a:pt x="5313" y="14161"/>
                    <a:pt x="9679" y="16212"/>
                    <a:pt x="10205" y="16423"/>
                  </a:cubicBezTo>
                  <a:cubicBezTo>
                    <a:pt x="10400" y="16509"/>
                    <a:pt x="10608" y="16549"/>
                    <a:pt x="10819" y="16549"/>
                  </a:cubicBezTo>
                  <a:cubicBezTo>
                    <a:pt x="11636" y="16549"/>
                    <a:pt x="12501" y="15954"/>
                    <a:pt x="12836" y="15160"/>
                  </a:cubicBezTo>
                  <a:cubicBezTo>
                    <a:pt x="13204" y="14213"/>
                    <a:pt x="12730" y="12951"/>
                    <a:pt x="11784" y="12530"/>
                  </a:cubicBezTo>
                  <a:cubicBezTo>
                    <a:pt x="10626" y="12109"/>
                    <a:pt x="7470" y="10584"/>
                    <a:pt x="6155" y="9006"/>
                  </a:cubicBezTo>
                  <a:cubicBezTo>
                    <a:pt x="4051" y="6638"/>
                    <a:pt x="4366" y="2167"/>
                    <a:pt x="4366" y="2114"/>
                  </a:cubicBezTo>
                  <a:cubicBezTo>
                    <a:pt x="4471" y="1062"/>
                    <a:pt x="3682" y="63"/>
                    <a:pt x="2630" y="10"/>
                  </a:cubicBezTo>
                  <a:cubicBezTo>
                    <a:pt x="2567" y="4"/>
                    <a:pt x="2504" y="1"/>
                    <a:pt x="2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1296775" y="4806325"/>
              <a:ext cx="480050" cy="218650"/>
            </a:xfrm>
            <a:custGeom>
              <a:avLst/>
              <a:gdLst/>
              <a:ahLst/>
              <a:cxnLst/>
              <a:rect l="l" t="t" r="r" b="b"/>
              <a:pathLst>
                <a:path w="19202" h="8746" extrusionOk="0">
                  <a:moveTo>
                    <a:pt x="16988" y="0"/>
                  </a:moveTo>
                  <a:cubicBezTo>
                    <a:pt x="16405" y="0"/>
                    <a:pt x="15831" y="258"/>
                    <a:pt x="15467" y="744"/>
                  </a:cubicBezTo>
                  <a:cubicBezTo>
                    <a:pt x="15414" y="796"/>
                    <a:pt x="12626" y="4321"/>
                    <a:pt x="9470" y="4637"/>
                  </a:cubicBezTo>
                  <a:cubicBezTo>
                    <a:pt x="9258" y="4665"/>
                    <a:pt x="9029" y="4678"/>
                    <a:pt x="8787" y="4678"/>
                  </a:cubicBezTo>
                  <a:cubicBezTo>
                    <a:pt x="6807" y="4678"/>
                    <a:pt x="3978" y="3802"/>
                    <a:pt x="2947" y="3427"/>
                  </a:cubicBezTo>
                  <a:cubicBezTo>
                    <a:pt x="2761" y="3354"/>
                    <a:pt x="2565" y="3321"/>
                    <a:pt x="2367" y="3321"/>
                  </a:cubicBezTo>
                  <a:cubicBezTo>
                    <a:pt x="1557" y="3321"/>
                    <a:pt x="718" y="3886"/>
                    <a:pt x="422" y="4689"/>
                  </a:cubicBezTo>
                  <a:cubicBezTo>
                    <a:pt x="1" y="5689"/>
                    <a:pt x="474" y="7004"/>
                    <a:pt x="1421" y="7372"/>
                  </a:cubicBezTo>
                  <a:cubicBezTo>
                    <a:pt x="1936" y="7559"/>
                    <a:pt x="5616" y="8746"/>
                    <a:pt x="8756" y="8746"/>
                  </a:cubicBezTo>
                  <a:cubicBezTo>
                    <a:pt x="9145" y="8746"/>
                    <a:pt x="9525" y="8728"/>
                    <a:pt x="9891" y="8687"/>
                  </a:cubicBezTo>
                  <a:cubicBezTo>
                    <a:pt x="14678" y="8109"/>
                    <a:pt x="18413" y="3374"/>
                    <a:pt x="18571" y="3164"/>
                  </a:cubicBezTo>
                  <a:cubicBezTo>
                    <a:pt x="19202" y="2322"/>
                    <a:pt x="19097" y="1059"/>
                    <a:pt x="18202" y="428"/>
                  </a:cubicBezTo>
                  <a:cubicBezTo>
                    <a:pt x="17846" y="139"/>
                    <a:pt x="17415" y="0"/>
                    <a:pt x="169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598450" y="4434950"/>
              <a:ext cx="920625" cy="976525"/>
            </a:xfrm>
            <a:custGeom>
              <a:avLst/>
              <a:gdLst/>
              <a:ahLst/>
              <a:cxnLst/>
              <a:rect l="l" t="t" r="r" b="b"/>
              <a:pathLst>
                <a:path w="36825" h="39061" extrusionOk="0">
                  <a:moveTo>
                    <a:pt x="24563" y="1"/>
                  </a:moveTo>
                  <a:cubicBezTo>
                    <a:pt x="20645" y="1"/>
                    <a:pt x="17062" y="2146"/>
                    <a:pt x="13941" y="6866"/>
                  </a:cubicBezTo>
                  <a:cubicBezTo>
                    <a:pt x="9733" y="13705"/>
                    <a:pt x="7365" y="18492"/>
                    <a:pt x="3525" y="29013"/>
                  </a:cubicBezTo>
                  <a:cubicBezTo>
                    <a:pt x="1895" y="33484"/>
                    <a:pt x="369" y="37693"/>
                    <a:pt x="1" y="39061"/>
                  </a:cubicBezTo>
                  <a:lnTo>
                    <a:pt x="28355" y="39061"/>
                  </a:lnTo>
                  <a:cubicBezTo>
                    <a:pt x="28618" y="38482"/>
                    <a:pt x="30827" y="31854"/>
                    <a:pt x="31038" y="31275"/>
                  </a:cubicBezTo>
                  <a:cubicBezTo>
                    <a:pt x="33247" y="25068"/>
                    <a:pt x="33668" y="22437"/>
                    <a:pt x="35562" y="15283"/>
                  </a:cubicBezTo>
                  <a:cubicBezTo>
                    <a:pt x="36824" y="9760"/>
                    <a:pt x="34615" y="2763"/>
                    <a:pt x="28776" y="764"/>
                  </a:cubicBezTo>
                  <a:cubicBezTo>
                    <a:pt x="27335" y="261"/>
                    <a:pt x="25929" y="1"/>
                    <a:pt x="24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898300" y="4737900"/>
              <a:ext cx="503725" cy="303450"/>
            </a:xfrm>
            <a:custGeom>
              <a:avLst/>
              <a:gdLst/>
              <a:ahLst/>
              <a:cxnLst/>
              <a:rect l="l" t="t" r="r" b="b"/>
              <a:pathLst>
                <a:path w="20149" h="12138" extrusionOk="0">
                  <a:moveTo>
                    <a:pt x="3061" y="1"/>
                  </a:moveTo>
                  <a:cubicBezTo>
                    <a:pt x="2109" y="1"/>
                    <a:pt x="1399" y="355"/>
                    <a:pt x="1053" y="1271"/>
                  </a:cubicBezTo>
                  <a:cubicBezTo>
                    <a:pt x="1" y="4007"/>
                    <a:pt x="3052" y="9846"/>
                    <a:pt x="7365" y="11582"/>
                  </a:cubicBezTo>
                  <a:cubicBezTo>
                    <a:pt x="8408" y="11967"/>
                    <a:pt x="9550" y="12138"/>
                    <a:pt x="10701" y="12138"/>
                  </a:cubicBezTo>
                  <a:cubicBezTo>
                    <a:pt x="14427" y="12138"/>
                    <a:pt x="18240" y="10345"/>
                    <a:pt x="19044" y="8215"/>
                  </a:cubicBezTo>
                  <a:cubicBezTo>
                    <a:pt x="20148" y="5427"/>
                    <a:pt x="15309" y="4323"/>
                    <a:pt x="10890" y="2639"/>
                  </a:cubicBezTo>
                  <a:cubicBezTo>
                    <a:pt x="7960" y="1474"/>
                    <a:pt x="5005" y="1"/>
                    <a:pt x="3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1232350" y="4075425"/>
              <a:ext cx="401125" cy="364875"/>
            </a:xfrm>
            <a:custGeom>
              <a:avLst/>
              <a:gdLst/>
              <a:ahLst/>
              <a:cxnLst/>
              <a:rect l="l" t="t" r="r" b="b"/>
              <a:pathLst>
                <a:path w="16045" h="14595" extrusionOk="0">
                  <a:moveTo>
                    <a:pt x="8008" y="0"/>
                  </a:moveTo>
                  <a:cubicBezTo>
                    <a:pt x="4696" y="0"/>
                    <a:pt x="1710" y="2256"/>
                    <a:pt x="947" y="5624"/>
                  </a:cubicBezTo>
                  <a:cubicBezTo>
                    <a:pt x="0" y="9517"/>
                    <a:pt x="2420" y="13462"/>
                    <a:pt x="6366" y="14409"/>
                  </a:cubicBezTo>
                  <a:cubicBezTo>
                    <a:pt x="6912" y="14534"/>
                    <a:pt x="7460" y="14595"/>
                    <a:pt x="8000" y="14595"/>
                  </a:cubicBezTo>
                  <a:cubicBezTo>
                    <a:pt x="11307" y="14595"/>
                    <a:pt x="14337" y="12337"/>
                    <a:pt x="15151" y="8991"/>
                  </a:cubicBezTo>
                  <a:cubicBezTo>
                    <a:pt x="16045" y="5045"/>
                    <a:pt x="13625" y="1100"/>
                    <a:pt x="9732" y="206"/>
                  </a:cubicBezTo>
                  <a:cubicBezTo>
                    <a:pt x="9154" y="67"/>
                    <a:pt x="8576" y="0"/>
                    <a:pt x="80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1011400" y="4744675"/>
              <a:ext cx="128900" cy="76425"/>
            </a:xfrm>
            <a:custGeom>
              <a:avLst/>
              <a:gdLst/>
              <a:ahLst/>
              <a:cxnLst/>
              <a:rect l="l" t="t" r="r" b="b"/>
              <a:pathLst>
                <a:path w="5156" h="3057" extrusionOk="0">
                  <a:moveTo>
                    <a:pt x="106" y="1"/>
                  </a:moveTo>
                  <a:lnTo>
                    <a:pt x="106" y="1"/>
                  </a:lnTo>
                  <a:cubicBezTo>
                    <a:pt x="1" y="1158"/>
                    <a:pt x="632" y="2368"/>
                    <a:pt x="1894" y="2894"/>
                  </a:cubicBezTo>
                  <a:cubicBezTo>
                    <a:pt x="2224" y="3004"/>
                    <a:pt x="2556" y="3056"/>
                    <a:pt x="2880" y="3056"/>
                  </a:cubicBezTo>
                  <a:cubicBezTo>
                    <a:pt x="3800" y="3056"/>
                    <a:pt x="4650" y="2634"/>
                    <a:pt x="5156" y="1895"/>
                  </a:cubicBezTo>
                  <a:cubicBezTo>
                    <a:pt x="3315" y="1106"/>
                    <a:pt x="1579" y="369"/>
                    <a:pt x="1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1270475" y="4369375"/>
              <a:ext cx="130225" cy="231225"/>
            </a:xfrm>
            <a:custGeom>
              <a:avLst/>
              <a:gdLst/>
              <a:ahLst/>
              <a:cxnLst/>
              <a:rect l="l" t="t" r="r" b="b"/>
              <a:pathLst>
                <a:path w="5209" h="9249" extrusionOk="0">
                  <a:moveTo>
                    <a:pt x="4070" y="1"/>
                  </a:moveTo>
                  <a:cubicBezTo>
                    <a:pt x="3868" y="1"/>
                    <a:pt x="3662" y="69"/>
                    <a:pt x="3473" y="231"/>
                  </a:cubicBezTo>
                  <a:cubicBezTo>
                    <a:pt x="2315" y="1125"/>
                    <a:pt x="1789" y="2493"/>
                    <a:pt x="1158" y="3808"/>
                  </a:cubicBezTo>
                  <a:cubicBezTo>
                    <a:pt x="580" y="5228"/>
                    <a:pt x="1" y="6649"/>
                    <a:pt x="211" y="8174"/>
                  </a:cubicBezTo>
                  <a:cubicBezTo>
                    <a:pt x="248" y="8724"/>
                    <a:pt x="770" y="9249"/>
                    <a:pt x="1315" y="9249"/>
                  </a:cubicBezTo>
                  <a:cubicBezTo>
                    <a:pt x="1552" y="9249"/>
                    <a:pt x="1793" y="9150"/>
                    <a:pt x="2000" y="8911"/>
                  </a:cubicBezTo>
                  <a:cubicBezTo>
                    <a:pt x="2894" y="7859"/>
                    <a:pt x="3368" y="6544"/>
                    <a:pt x="3894" y="5228"/>
                  </a:cubicBezTo>
                  <a:cubicBezTo>
                    <a:pt x="4420" y="3913"/>
                    <a:pt x="5209" y="2598"/>
                    <a:pt x="5209" y="1125"/>
                  </a:cubicBezTo>
                  <a:cubicBezTo>
                    <a:pt x="5209" y="578"/>
                    <a:pt x="4656" y="1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1290200" y="4132675"/>
              <a:ext cx="286725" cy="252175"/>
            </a:xfrm>
            <a:custGeom>
              <a:avLst/>
              <a:gdLst/>
              <a:ahLst/>
              <a:cxnLst/>
              <a:rect l="l" t="t" r="r" b="b"/>
              <a:pathLst>
                <a:path w="11469" h="10087" extrusionOk="0">
                  <a:moveTo>
                    <a:pt x="5702" y="0"/>
                  </a:moveTo>
                  <a:cubicBezTo>
                    <a:pt x="3687" y="0"/>
                    <a:pt x="1732" y="1238"/>
                    <a:pt x="1000" y="3229"/>
                  </a:cubicBezTo>
                  <a:cubicBezTo>
                    <a:pt x="1" y="5806"/>
                    <a:pt x="1316" y="8752"/>
                    <a:pt x="3894" y="9752"/>
                  </a:cubicBezTo>
                  <a:cubicBezTo>
                    <a:pt x="4481" y="9979"/>
                    <a:pt x="5087" y="10087"/>
                    <a:pt x="5684" y="10087"/>
                  </a:cubicBezTo>
                  <a:cubicBezTo>
                    <a:pt x="7712" y="10087"/>
                    <a:pt x="9645" y="8849"/>
                    <a:pt x="10417" y="6858"/>
                  </a:cubicBezTo>
                  <a:cubicBezTo>
                    <a:pt x="11469" y="4228"/>
                    <a:pt x="10154" y="1335"/>
                    <a:pt x="7471" y="335"/>
                  </a:cubicBezTo>
                  <a:cubicBezTo>
                    <a:pt x="6896" y="108"/>
                    <a:pt x="6296" y="0"/>
                    <a:pt x="5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1290200" y="4132675"/>
              <a:ext cx="286725" cy="252175"/>
            </a:xfrm>
            <a:custGeom>
              <a:avLst/>
              <a:gdLst/>
              <a:ahLst/>
              <a:cxnLst/>
              <a:rect l="l" t="t" r="r" b="b"/>
              <a:pathLst>
                <a:path w="11469" h="10087" extrusionOk="0">
                  <a:moveTo>
                    <a:pt x="5702" y="0"/>
                  </a:moveTo>
                  <a:cubicBezTo>
                    <a:pt x="3687" y="0"/>
                    <a:pt x="1732" y="1238"/>
                    <a:pt x="1000" y="3229"/>
                  </a:cubicBezTo>
                  <a:cubicBezTo>
                    <a:pt x="1" y="5806"/>
                    <a:pt x="1316" y="8752"/>
                    <a:pt x="3894" y="9752"/>
                  </a:cubicBezTo>
                  <a:cubicBezTo>
                    <a:pt x="4481" y="9979"/>
                    <a:pt x="5087" y="10087"/>
                    <a:pt x="5684" y="10087"/>
                  </a:cubicBezTo>
                  <a:cubicBezTo>
                    <a:pt x="7712" y="10087"/>
                    <a:pt x="9645" y="8849"/>
                    <a:pt x="10417" y="6858"/>
                  </a:cubicBezTo>
                  <a:cubicBezTo>
                    <a:pt x="11469" y="4228"/>
                    <a:pt x="10154" y="1335"/>
                    <a:pt x="7471" y="335"/>
                  </a:cubicBezTo>
                  <a:cubicBezTo>
                    <a:pt x="6896" y="108"/>
                    <a:pt x="6296" y="0"/>
                    <a:pt x="5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1302050" y="4205475"/>
              <a:ext cx="260425" cy="177700"/>
            </a:xfrm>
            <a:custGeom>
              <a:avLst/>
              <a:gdLst/>
              <a:ahLst/>
              <a:cxnLst/>
              <a:rect l="l" t="t" r="r" b="b"/>
              <a:pathLst>
                <a:path w="10417" h="7108" extrusionOk="0">
                  <a:moveTo>
                    <a:pt x="9785" y="1"/>
                  </a:moveTo>
                  <a:lnTo>
                    <a:pt x="9785" y="1"/>
                  </a:lnTo>
                  <a:cubicBezTo>
                    <a:pt x="9829" y="2617"/>
                    <a:pt x="7885" y="5377"/>
                    <a:pt x="5032" y="5377"/>
                  </a:cubicBezTo>
                  <a:cubicBezTo>
                    <a:pt x="4442" y="5377"/>
                    <a:pt x="3814" y="5260"/>
                    <a:pt x="3157" y="4998"/>
                  </a:cubicBezTo>
                  <a:cubicBezTo>
                    <a:pt x="1368" y="4315"/>
                    <a:pt x="474" y="2999"/>
                    <a:pt x="211" y="1632"/>
                  </a:cubicBezTo>
                  <a:lnTo>
                    <a:pt x="211" y="1632"/>
                  </a:lnTo>
                  <a:cubicBezTo>
                    <a:pt x="0" y="3789"/>
                    <a:pt x="1210" y="5998"/>
                    <a:pt x="3367" y="6787"/>
                  </a:cubicBezTo>
                  <a:cubicBezTo>
                    <a:pt x="3944" y="7003"/>
                    <a:pt x="4545" y="7107"/>
                    <a:pt x="5141" y="7107"/>
                  </a:cubicBezTo>
                  <a:cubicBezTo>
                    <a:pt x="7155" y="7107"/>
                    <a:pt x="9107" y="5923"/>
                    <a:pt x="9838" y="3894"/>
                  </a:cubicBezTo>
                  <a:cubicBezTo>
                    <a:pt x="10416" y="2631"/>
                    <a:pt x="10364" y="1158"/>
                    <a:pt x="9785" y="1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1375700" y="4207125"/>
              <a:ext cx="115750" cy="101975"/>
            </a:xfrm>
            <a:custGeom>
              <a:avLst/>
              <a:gdLst/>
              <a:ahLst/>
              <a:cxnLst/>
              <a:rect l="l" t="t" r="r" b="b"/>
              <a:pathLst>
                <a:path w="4630" h="4079" extrusionOk="0">
                  <a:moveTo>
                    <a:pt x="2298" y="0"/>
                  </a:moveTo>
                  <a:cubicBezTo>
                    <a:pt x="1478" y="0"/>
                    <a:pt x="703" y="497"/>
                    <a:pt x="421" y="1303"/>
                  </a:cubicBezTo>
                  <a:cubicBezTo>
                    <a:pt x="0" y="2355"/>
                    <a:pt x="526" y="3565"/>
                    <a:pt x="1578" y="3933"/>
                  </a:cubicBezTo>
                  <a:cubicBezTo>
                    <a:pt x="1825" y="4032"/>
                    <a:pt x="2080" y="4078"/>
                    <a:pt x="2332" y="4078"/>
                  </a:cubicBezTo>
                  <a:cubicBezTo>
                    <a:pt x="3152" y="4078"/>
                    <a:pt x="3927" y="3581"/>
                    <a:pt x="4209" y="2776"/>
                  </a:cubicBezTo>
                  <a:cubicBezTo>
                    <a:pt x="4630" y="1724"/>
                    <a:pt x="4103" y="514"/>
                    <a:pt x="3051" y="145"/>
                  </a:cubicBezTo>
                  <a:cubicBezTo>
                    <a:pt x="2805" y="47"/>
                    <a:pt x="2549" y="0"/>
                    <a:pt x="2298" y="0"/>
                  </a:cubicBezTo>
                  <a:close/>
                </a:path>
              </a:pathLst>
            </a:custGeom>
            <a:solidFill>
              <a:srgbClr val="3E49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1198150" y="4815700"/>
              <a:ext cx="131550" cy="78525"/>
            </a:xfrm>
            <a:custGeom>
              <a:avLst/>
              <a:gdLst/>
              <a:ahLst/>
              <a:cxnLst/>
              <a:rect l="l" t="t" r="r" b="b"/>
              <a:pathLst>
                <a:path w="5262" h="3141" extrusionOk="0">
                  <a:moveTo>
                    <a:pt x="211" y="1"/>
                  </a:moveTo>
                  <a:lnTo>
                    <a:pt x="211" y="1"/>
                  </a:lnTo>
                  <a:cubicBezTo>
                    <a:pt x="1" y="1211"/>
                    <a:pt x="737" y="2473"/>
                    <a:pt x="2000" y="2946"/>
                  </a:cubicBezTo>
                  <a:cubicBezTo>
                    <a:pt x="2322" y="3078"/>
                    <a:pt x="2656" y="3141"/>
                    <a:pt x="2988" y="3141"/>
                  </a:cubicBezTo>
                  <a:cubicBezTo>
                    <a:pt x="3848" y="3141"/>
                    <a:pt x="4692" y="2721"/>
                    <a:pt x="5261" y="2000"/>
                  </a:cubicBezTo>
                  <a:cubicBezTo>
                    <a:pt x="3946" y="1316"/>
                    <a:pt x="2105" y="632"/>
                    <a:pt x="2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975900" y="4916025"/>
              <a:ext cx="248575" cy="125950"/>
            </a:xfrm>
            <a:custGeom>
              <a:avLst/>
              <a:gdLst/>
              <a:ahLst/>
              <a:cxnLst/>
              <a:rect l="l" t="t" r="r" b="b"/>
              <a:pathLst>
                <a:path w="9943" h="5038" extrusionOk="0">
                  <a:moveTo>
                    <a:pt x="3500" y="0"/>
                  </a:moveTo>
                  <a:cubicBezTo>
                    <a:pt x="2257" y="0"/>
                    <a:pt x="1052" y="348"/>
                    <a:pt x="0" y="985"/>
                  </a:cubicBezTo>
                  <a:cubicBezTo>
                    <a:pt x="1158" y="2458"/>
                    <a:pt x="2631" y="3773"/>
                    <a:pt x="4367" y="4457"/>
                  </a:cubicBezTo>
                  <a:cubicBezTo>
                    <a:pt x="5409" y="4848"/>
                    <a:pt x="6572" y="5037"/>
                    <a:pt x="7757" y="5037"/>
                  </a:cubicBezTo>
                  <a:cubicBezTo>
                    <a:pt x="8485" y="5037"/>
                    <a:pt x="9221" y="4965"/>
                    <a:pt x="9943" y="4825"/>
                  </a:cubicBezTo>
                  <a:cubicBezTo>
                    <a:pt x="9364" y="2879"/>
                    <a:pt x="7891" y="1248"/>
                    <a:pt x="5945" y="459"/>
                  </a:cubicBezTo>
                  <a:cubicBezTo>
                    <a:pt x="5135" y="148"/>
                    <a:pt x="4310" y="0"/>
                    <a:pt x="35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09" name="Google Shape;509;p2"/>
          <p:cNvSpPr txBox="1">
            <a:spLocks noGrp="1"/>
          </p:cNvSpPr>
          <p:nvPr>
            <p:ph type="ctrTitle"/>
          </p:nvPr>
        </p:nvSpPr>
        <p:spPr>
          <a:xfrm>
            <a:off x="1884594" y="2385657"/>
            <a:ext cx="8423027" cy="2224202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None/>
              <a:defRPr sz="106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6500"/>
              <a:buNone/>
              <a:defRPr sz="65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6500"/>
              <a:buNone/>
              <a:defRPr sz="65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6500"/>
              <a:buNone/>
              <a:defRPr sz="65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6500"/>
              <a:buNone/>
              <a:defRPr sz="65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6500"/>
              <a:buNone/>
              <a:defRPr sz="65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6500"/>
              <a:buNone/>
              <a:defRPr sz="65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6500"/>
              <a:buNone/>
              <a:defRPr sz="65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6500"/>
              <a:buNone/>
              <a:defRPr sz="65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10" name="Google Shape;510;p2"/>
          <p:cNvSpPr txBox="1">
            <a:spLocks noGrp="1"/>
          </p:cNvSpPr>
          <p:nvPr>
            <p:ph type="subTitle" idx="1"/>
          </p:nvPr>
        </p:nvSpPr>
        <p:spPr>
          <a:xfrm>
            <a:off x="3064303" y="4842646"/>
            <a:ext cx="6063608" cy="402620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300"/>
              <a:buNone/>
              <a:defRPr sz="23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300"/>
              <a:buNone/>
              <a:defRPr sz="23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300"/>
              <a:buNone/>
              <a:defRPr sz="23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300"/>
              <a:buNone/>
              <a:defRPr sz="23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300"/>
              <a:buNone/>
              <a:defRPr sz="23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300"/>
              <a:buNone/>
              <a:defRPr sz="23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300"/>
              <a:buNone/>
              <a:defRPr sz="23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300"/>
              <a:buNone/>
              <a:defRPr sz="23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4477719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" name="Google Shape;512;p3"/>
          <p:cNvSpPr txBox="1">
            <a:spLocks noGrp="1"/>
          </p:cNvSpPr>
          <p:nvPr>
            <p:ph type="title"/>
          </p:nvPr>
        </p:nvSpPr>
        <p:spPr>
          <a:xfrm>
            <a:off x="960017" y="2905878"/>
            <a:ext cx="10272042" cy="1122166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2pPr>
            <a:lvl3pPr lvl="2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3pPr>
            <a:lvl4pPr lvl="3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4pPr>
            <a:lvl5pPr lvl="4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5pPr>
            <a:lvl6pPr lvl="5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6pPr>
            <a:lvl7pPr lvl="6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7pPr>
            <a:lvl8pPr lvl="7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8pPr>
            <a:lvl9pPr lvl="8" algn="ct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9pPr>
          </a:lstStyle>
          <a:p>
            <a:endParaRPr/>
          </a:p>
        </p:txBody>
      </p:sp>
      <p:sp>
        <p:nvSpPr>
          <p:cNvPr id="513" name="Google Shape;513;p3"/>
          <p:cNvSpPr txBox="1">
            <a:spLocks noGrp="1"/>
          </p:cNvSpPr>
          <p:nvPr>
            <p:ph type="title" idx="2" hasCustomPrompt="1"/>
          </p:nvPr>
        </p:nvSpPr>
        <p:spPr>
          <a:xfrm>
            <a:off x="3995470" y="1783590"/>
            <a:ext cx="4201251" cy="1122166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9pPr>
          </a:lstStyle>
          <a:p>
            <a:r>
              <a:t>xx%</a:t>
            </a:r>
          </a:p>
        </p:txBody>
      </p:sp>
      <p:sp>
        <p:nvSpPr>
          <p:cNvPr id="514" name="Google Shape;514;p3"/>
          <p:cNvSpPr txBox="1">
            <a:spLocks noGrp="1"/>
          </p:cNvSpPr>
          <p:nvPr>
            <p:ph type="subTitle" idx="1"/>
          </p:nvPr>
        </p:nvSpPr>
        <p:spPr>
          <a:xfrm>
            <a:off x="3189289" y="4175820"/>
            <a:ext cx="5813879" cy="951053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515" name="Google Shape;515;p3"/>
          <p:cNvGrpSpPr/>
          <p:nvPr/>
        </p:nvGrpSpPr>
        <p:grpSpPr>
          <a:xfrm>
            <a:off x="-23714" y="496906"/>
            <a:ext cx="11416775" cy="5729212"/>
            <a:chOff x="-20797" y="547977"/>
            <a:chExt cx="10011977" cy="6318048"/>
          </a:xfrm>
        </p:grpSpPr>
        <p:sp>
          <p:nvSpPr>
            <p:cNvPr id="516" name="Google Shape;516;p3"/>
            <p:cNvSpPr/>
            <p:nvPr/>
          </p:nvSpPr>
          <p:spPr>
            <a:xfrm>
              <a:off x="-20797" y="1350825"/>
              <a:ext cx="2262118" cy="976463"/>
            </a:xfrm>
            <a:custGeom>
              <a:avLst/>
              <a:gdLst/>
              <a:ahLst/>
              <a:cxnLst/>
              <a:rect l="l" t="t" r="r" b="b"/>
              <a:pathLst>
                <a:path w="29249" h="12738" extrusionOk="0">
                  <a:moveTo>
                    <a:pt x="10913" y="0"/>
                  </a:moveTo>
                  <a:cubicBezTo>
                    <a:pt x="10819" y="0"/>
                    <a:pt x="10723" y="3"/>
                    <a:pt x="10626" y="7"/>
                  </a:cubicBezTo>
                  <a:cubicBezTo>
                    <a:pt x="9890" y="7"/>
                    <a:pt x="9153" y="217"/>
                    <a:pt x="8417" y="638"/>
                  </a:cubicBezTo>
                  <a:cubicBezTo>
                    <a:pt x="7680" y="901"/>
                    <a:pt x="7102" y="1322"/>
                    <a:pt x="6576" y="1953"/>
                  </a:cubicBezTo>
                  <a:cubicBezTo>
                    <a:pt x="5997" y="2532"/>
                    <a:pt x="5576" y="3269"/>
                    <a:pt x="5366" y="4058"/>
                  </a:cubicBezTo>
                  <a:cubicBezTo>
                    <a:pt x="5050" y="4847"/>
                    <a:pt x="4945" y="5636"/>
                    <a:pt x="4945" y="6477"/>
                  </a:cubicBezTo>
                  <a:cubicBezTo>
                    <a:pt x="4998" y="7003"/>
                    <a:pt x="5103" y="7530"/>
                    <a:pt x="5208" y="8056"/>
                  </a:cubicBezTo>
                  <a:lnTo>
                    <a:pt x="5208" y="8108"/>
                  </a:lnTo>
                  <a:cubicBezTo>
                    <a:pt x="4261" y="8161"/>
                    <a:pt x="3262" y="8529"/>
                    <a:pt x="2473" y="9055"/>
                  </a:cubicBezTo>
                  <a:cubicBezTo>
                    <a:pt x="1631" y="9634"/>
                    <a:pt x="1000" y="10370"/>
                    <a:pt x="526" y="11264"/>
                  </a:cubicBezTo>
                  <a:cubicBezTo>
                    <a:pt x="263" y="11738"/>
                    <a:pt x="105" y="12211"/>
                    <a:pt x="0" y="12737"/>
                  </a:cubicBezTo>
                  <a:lnTo>
                    <a:pt x="29248" y="12737"/>
                  </a:lnTo>
                  <a:lnTo>
                    <a:pt x="29248" y="12580"/>
                  </a:lnTo>
                  <a:cubicBezTo>
                    <a:pt x="29038" y="12317"/>
                    <a:pt x="28880" y="12106"/>
                    <a:pt x="28670" y="11948"/>
                  </a:cubicBezTo>
                  <a:cubicBezTo>
                    <a:pt x="28302" y="11580"/>
                    <a:pt x="27828" y="11264"/>
                    <a:pt x="27407" y="11001"/>
                  </a:cubicBezTo>
                  <a:cubicBezTo>
                    <a:pt x="26492" y="10520"/>
                    <a:pt x="25620" y="10258"/>
                    <a:pt x="24631" y="10258"/>
                  </a:cubicBezTo>
                  <a:cubicBezTo>
                    <a:pt x="24540" y="10258"/>
                    <a:pt x="24449" y="10261"/>
                    <a:pt x="24356" y="10265"/>
                  </a:cubicBezTo>
                  <a:cubicBezTo>
                    <a:pt x="23567" y="10265"/>
                    <a:pt x="22831" y="10475"/>
                    <a:pt x="22147" y="10896"/>
                  </a:cubicBezTo>
                  <a:cubicBezTo>
                    <a:pt x="22042" y="10949"/>
                    <a:pt x="21884" y="10949"/>
                    <a:pt x="21831" y="11001"/>
                  </a:cubicBezTo>
                  <a:cubicBezTo>
                    <a:pt x="21515" y="10212"/>
                    <a:pt x="21042" y="9581"/>
                    <a:pt x="20463" y="8950"/>
                  </a:cubicBezTo>
                  <a:cubicBezTo>
                    <a:pt x="20043" y="8634"/>
                    <a:pt x="19569" y="8319"/>
                    <a:pt x="19201" y="8056"/>
                  </a:cubicBezTo>
                  <a:cubicBezTo>
                    <a:pt x="18412" y="7582"/>
                    <a:pt x="17623" y="7372"/>
                    <a:pt x="16781" y="7319"/>
                  </a:cubicBezTo>
                  <a:cubicBezTo>
                    <a:pt x="16834" y="6846"/>
                    <a:pt x="16886" y="6425"/>
                    <a:pt x="16834" y="5951"/>
                  </a:cubicBezTo>
                  <a:cubicBezTo>
                    <a:pt x="16781" y="5425"/>
                    <a:pt x="16623" y="4899"/>
                    <a:pt x="16571" y="4373"/>
                  </a:cubicBezTo>
                  <a:cubicBezTo>
                    <a:pt x="16255" y="3321"/>
                    <a:pt x="15729" y="2479"/>
                    <a:pt x="14992" y="1690"/>
                  </a:cubicBezTo>
                  <a:cubicBezTo>
                    <a:pt x="14572" y="1322"/>
                    <a:pt x="14151" y="1007"/>
                    <a:pt x="13730" y="743"/>
                  </a:cubicBezTo>
                  <a:cubicBezTo>
                    <a:pt x="12814" y="262"/>
                    <a:pt x="11943" y="0"/>
                    <a:pt x="109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9613019" y="1227363"/>
              <a:ext cx="378161" cy="192025"/>
            </a:xfrm>
            <a:custGeom>
              <a:avLst/>
              <a:gdLst/>
              <a:ahLst/>
              <a:cxnLst/>
              <a:rect l="l" t="t" r="r" b="b"/>
              <a:pathLst>
                <a:path w="14993" h="7681" extrusionOk="0">
                  <a:moveTo>
                    <a:pt x="6313" y="0"/>
                  </a:moveTo>
                  <a:cubicBezTo>
                    <a:pt x="5734" y="0"/>
                    <a:pt x="5208" y="105"/>
                    <a:pt x="4682" y="421"/>
                  </a:cubicBezTo>
                  <a:cubicBezTo>
                    <a:pt x="4156" y="631"/>
                    <a:pt x="3682" y="947"/>
                    <a:pt x="3314" y="1368"/>
                  </a:cubicBezTo>
                  <a:cubicBezTo>
                    <a:pt x="2841" y="1736"/>
                    <a:pt x="2578" y="2262"/>
                    <a:pt x="2420" y="2893"/>
                  </a:cubicBezTo>
                  <a:cubicBezTo>
                    <a:pt x="2157" y="3419"/>
                    <a:pt x="2052" y="3998"/>
                    <a:pt x="2104" y="4577"/>
                  </a:cubicBezTo>
                  <a:cubicBezTo>
                    <a:pt x="2104" y="4734"/>
                    <a:pt x="2157" y="4892"/>
                    <a:pt x="2157" y="5050"/>
                  </a:cubicBezTo>
                  <a:cubicBezTo>
                    <a:pt x="2104" y="5103"/>
                    <a:pt x="2052" y="5103"/>
                    <a:pt x="1894" y="5155"/>
                  </a:cubicBezTo>
                  <a:cubicBezTo>
                    <a:pt x="1526" y="5313"/>
                    <a:pt x="1105" y="5576"/>
                    <a:pt x="842" y="5892"/>
                  </a:cubicBezTo>
                  <a:cubicBezTo>
                    <a:pt x="526" y="6207"/>
                    <a:pt x="316" y="6628"/>
                    <a:pt x="211" y="6996"/>
                  </a:cubicBezTo>
                  <a:cubicBezTo>
                    <a:pt x="53" y="7207"/>
                    <a:pt x="0" y="7470"/>
                    <a:pt x="0" y="7680"/>
                  </a:cubicBezTo>
                  <a:lnTo>
                    <a:pt x="14993" y="7680"/>
                  </a:lnTo>
                  <a:lnTo>
                    <a:pt x="14993" y="7628"/>
                  </a:lnTo>
                  <a:cubicBezTo>
                    <a:pt x="14993" y="7417"/>
                    <a:pt x="14940" y="7259"/>
                    <a:pt x="14940" y="7102"/>
                  </a:cubicBezTo>
                  <a:cubicBezTo>
                    <a:pt x="14677" y="6365"/>
                    <a:pt x="14309" y="5681"/>
                    <a:pt x="13783" y="5155"/>
                  </a:cubicBezTo>
                  <a:cubicBezTo>
                    <a:pt x="13414" y="4997"/>
                    <a:pt x="13099" y="4734"/>
                    <a:pt x="12836" y="4524"/>
                  </a:cubicBezTo>
                  <a:cubicBezTo>
                    <a:pt x="12257" y="4208"/>
                    <a:pt x="11573" y="3998"/>
                    <a:pt x="10942" y="3998"/>
                  </a:cubicBezTo>
                  <a:cubicBezTo>
                    <a:pt x="10889" y="3682"/>
                    <a:pt x="10784" y="3314"/>
                    <a:pt x="10732" y="3051"/>
                  </a:cubicBezTo>
                  <a:cubicBezTo>
                    <a:pt x="10468" y="2367"/>
                    <a:pt x="10100" y="1683"/>
                    <a:pt x="9522" y="1157"/>
                  </a:cubicBezTo>
                  <a:cubicBezTo>
                    <a:pt x="9206" y="947"/>
                    <a:pt x="8943" y="684"/>
                    <a:pt x="8627" y="473"/>
                  </a:cubicBezTo>
                  <a:cubicBezTo>
                    <a:pt x="7891" y="105"/>
                    <a:pt x="7154" y="0"/>
                    <a:pt x="63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4248428" y="1227375"/>
              <a:ext cx="848747" cy="402790"/>
            </a:xfrm>
            <a:custGeom>
              <a:avLst/>
              <a:gdLst/>
              <a:ahLst/>
              <a:cxnLst/>
              <a:rect l="l" t="t" r="r" b="b"/>
              <a:pathLst>
                <a:path w="24725" h="10627" extrusionOk="0">
                  <a:moveTo>
                    <a:pt x="7312" y="0"/>
                  </a:moveTo>
                  <a:cubicBezTo>
                    <a:pt x="6681" y="0"/>
                    <a:pt x="6050" y="210"/>
                    <a:pt x="5471" y="473"/>
                  </a:cubicBezTo>
                  <a:cubicBezTo>
                    <a:pt x="4892" y="631"/>
                    <a:pt x="4366" y="1052"/>
                    <a:pt x="3893" y="1526"/>
                  </a:cubicBezTo>
                  <a:cubicBezTo>
                    <a:pt x="3420" y="1946"/>
                    <a:pt x="3104" y="2578"/>
                    <a:pt x="2894" y="3156"/>
                  </a:cubicBezTo>
                  <a:cubicBezTo>
                    <a:pt x="2630" y="3735"/>
                    <a:pt x="2525" y="4419"/>
                    <a:pt x="2578" y="5050"/>
                  </a:cubicBezTo>
                  <a:cubicBezTo>
                    <a:pt x="2630" y="5471"/>
                    <a:pt x="2736" y="5892"/>
                    <a:pt x="2788" y="6313"/>
                  </a:cubicBezTo>
                  <a:cubicBezTo>
                    <a:pt x="2999" y="6891"/>
                    <a:pt x="3262" y="7417"/>
                    <a:pt x="3630" y="7891"/>
                  </a:cubicBezTo>
                  <a:cubicBezTo>
                    <a:pt x="3157" y="7943"/>
                    <a:pt x="2736" y="8101"/>
                    <a:pt x="2262" y="8259"/>
                  </a:cubicBezTo>
                  <a:cubicBezTo>
                    <a:pt x="1736" y="8469"/>
                    <a:pt x="1263" y="8785"/>
                    <a:pt x="895" y="9258"/>
                  </a:cubicBezTo>
                  <a:cubicBezTo>
                    <a:pt x="474" y="9679"/>
                    <a:pt x="211" y="10100"/>
                    <a:pt x="0" y="10626"/>
                  </a:cubicBezTo>
                  <a:lnTo>
                    <a:pt x="24725" y="10626"/>
                  </a:lnTo>
                  <a:cubicBezTo>
                    <a:pt x="24462" y="10048"/>
                    <a:pt x="24093" y="9521"/>
                    <a:pt x="23620" y="9048"/>
                  </a:cubicBezTo>
                  <a:cubicBezTo>
                    <a:pt x="23304" y="8785"/>
                    <a:pt x="22883" y="8522"/>
                    <a:pt x="22568" y="8364"/>
                  </a:cubicBezTo>
                  <a:cubicBezTo>
                    <a:pt x="21779" y="7943"/>
                    <a:pt x="20937" y="7733"/>
                    <a:pt x="19990" y="7733"/>
                  </a:cubicBezTo>
                  <a:cubicBezTo>
                    <a:pt x="19622" y="7733"/>
                    <a:pt x="19201" y="7838"/>
                    <a:pt x="18885" y="7943"/>
                  </a:cubicBezTo>
                  <a:cubicBezTo>
                    <a:pt x="18833" y="7680"/>
                    <a:pt x="18833" y="7417"/>
                    <a:pt x="18780" y="7154"/>
                  </a:cubicBezTo>
                  <a:cubicBezTo>
                    <a:pt x="18517" y="6365"/>
                    <a:pt x="18096" y="5629"/>
                    <a:pt x="17465" y="5103"/>
                  </a:cubicBezTo>
                  <a:cubicBezTo>
                    <a:pt x="17097" y="4840"/>
                    <a:pt x="16781" y="4682"/>
                    <a:pt x="16466" y="4419"/>
                  </a:cubicBezTo>
                  <a:cubicBezTo>
                    <a:pt x="15677" y="3998"/>
                    <a:pt x="14887" y="3788"/>
                    <a:pt x="13941" y="3788"/>
                  </a:cubicBezTo>
                  <a:cubicBezTo>
                    <a:pt x="13362" y="3788"/>
                    <a:pt x="12888" y="3945"/>
                    <a:pt x="12362" y="4156"/>
                  </a:cubicBezTo>
                  <a:cubicBezTo>
                    <a:pt x="12310" y="3893"/>
                    <a:pt x="12310" y="3682"/>
                    <a:pt x="12257" y="3419"/>
                  </a:cubicBezTo>
                  <a:cubicBezTo>
                    <a:pt x="11994" y="2630"/>
                    <a:pt x="11521" y="1894"/>
                    <a:pt x="10942" y="1315"/>
                  </a:cubicBezTo>
                  <a:cubicBezTo>
                    <a:pt x="10626" y="1052"/>
                    <a:pt x="10258" y="789"/>
                    <a:pt x="9890" y="579"/>
                  </a:cubicBezTo>
                  <a:cubicBezTo>
                    <a:pt x="9101" y="210"/>
                    <a:pt x="8259" y="0"/>
                    <a:pt x="7312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519" name="Google Shape;519;p3"/>
            <p:cNvGrpSpPr/>
            <p:nvPr/>
          </p:nvGrpSpPr>
          <p:grpSpPr>
            <a:xfrm>
              <a:off x="9631959" y="3959950"/>
              <a:ext cx="340302" cy="334375"/>
              <a:chOff x="4864725" y="4564050"/>
              <a:chExt cx="337300" cy="334375"/>
            </a:xfrm>
          </p:grpSpPr>
          <p:sp>
            <p:nvSpPr>
              <p:cNvPr id="520" name="Google Shape;520;p3"/>
              <p:cNvSpPr/>
              <p:nvPr/>
            </p:nvSpPr>
            <p:spPr>
              <a:xfrm>
                <a:off x="4864725" y="4564050"/>
                <a:ext cx="337300" cy="333600"/>
              </a:xfrm>
              <a:custGeom>
                <a:avLst/>
                <a:gdLst/>
                <a:ahLst/>
                <a:cxnLst/>
                <a:rect l="l" t="t" r="r" b="b"/>
                <a:pathLst>
                  <a:path w="13492" h="13344" extrusionOk="0">
                    <a:moveTo>
                      <a:pt x="5708" y="1"/>
                    </a:moveTo>
                    <a:cubicBezTo>
                      <a:pt x="5266" y="1"/>
                      <a:pt x="4832" y="312"/>
                      <a:pt x="4735" y="861"/>
                    </a:cubicBezTo>
                    <a:lnTo>
                      <a:pt x="4261" y="4385"/>
                    </a:lnTo>
                    <a:lnTo>
                      <a:pt x="894" y="5490"/>
                    </a:lnTo>
                    <a:cubicBezTo>
                      <a:pt x="53" y="5753"/>
                      <a:pt x="0" y="6910"/>
                      <a:pt x="789" y="7279"/>
                    </a:cubicBezTo>
                    <a:lnTo>
                      <a:pt x="3998" y="8857"/>
                    </a:lnTo>
                    <a:lnTo>
                      <a:pt x="4051" y="12381"/>
                    </a:lnTo>
                    <a:cubicBezTo>
                      <a:pt x="4051" y="12981"/>
                      <a:pt x="4523" y="13344"/>
                      <a:pt x="5009" y="13344"/>
                    </a:cubicBezTo>
                    <a:cubicBezTo>
                      <a:pt x="5248" y="13344"/>
                      <a:pt x="5491" y="13256"/>
                      <a:pt x="5681" y="13065"/>
                    </a:cubicBezTo>
                    <a:lnTo>
                      <a:pt x="8154" y="10487"/>
                    </a:lnTo>
                    <a:lnTo>
                      <a:pt x="11573" y="11540"/>
                    </a:lnTo>
                    <a:cubicBezTo>
                      <a:pt x="11670" y="11572"/>
                      <a:pt x="11764" y="11587"/>
                      <a:pt x="11856" y="11587"/>
                    </a:cubicBezTo>
                    <a:cubicBezTo>
                      <a:pt x="12514" y="11587"/>
                      <a:pt x="13001" y="10818"/>
                      <a:pt x="12678" y="10172"/>
                    </a:cubicBezTo>
                    <a:lnTo>
                      <a:pt x="10942" y="7016"/>
                    </a:lnTo>
                    <a:lnTo>
                      <a:pt x="12994" y="4122"/>
                    </a:lnTo>
                    <a:cubicBezTo>
                      <a:pt x="13491" y="3426"/>
                      <a:pt x="13001" y="2588"/>
                      <a:pt x="12234" y="2588"/>
                    </a:cubicBezTo>
                    <a:cubicBezTo>
                      <a:pt x="12190" y="2588"/>
                      <a:pt x="12145" y="2591"/>
                      <a:pt x="12099" y="2597"/>
                    </a:cubicBezTo>
                    <a:lnTo>
                      <a:pt x="8575" y="3281"/>
                    </a:lnTo>
                    <a:lnTo>
                      <a:pt x="6471" y="387"/>
                    </a:lnTo>
                    <a:cubicBezTo>
                      <a:pt x="6268" y="123"/>
                      <a:pt x="5986" y="1"/>
                      <a:pt x="57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" name="Google Shape;521;p3"/>
              <p:cNvSpPr/>
              <p:nvPr/>
            </p:nvSpPr>
            <p:spPr>
              <a:xfrm>
                <a:off x="5079075" y="4628800"/>
                <a:ext cx="114450" cy="3305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1322" extrusionOk="0">
                    <a:moveTo>
                      <a:pt x="3633" y="0"/>
                    </a:moveTo>
                    <a:cubicBezTo>
                      <a:pt x="3598" y="0"/>
                      <a:pt x="3561" y="2"/>
                      <a:pt x="3525" y="7"/>
                    </a:cubicBezTo>
                    <a:lnTo>
                      <a:pt x="1" y="691"/>
                    </a:lnTo>
                    <a:lnTo>
                      <a:pt x="527" y="1322"/>
                    </a:lnTo>
                    <a:lnTo>
                      <a:pt x="4577" y="585"/>
                    </a:lnTo>
                    <a:cubicBezTo>
                      <a:pt x="4385" y="249"/>
                      <a:pt x="4017" y="0"/>
                      <a:pt x="3633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" name="Google Shape;522;p3"/>
              <p:cNvSpPr/>
              <p:nvPr/>
            </p:nvSpPr>
            <p:spPr>
              <a:xfrm>
                <a:off x="4867350" y="4564050"/>
                <a:ext cx="163100" cy="334375"/>
              </a:xfrm>
              <a:custGeom>
                <a:avLst/>
                <a:gdLst/>
                <a:ahLst/>
                <a:cxnLst/>
                <a:rect l="l" t="t" r="r" b="b"/>
                <a:pathLst>
                  <a:path w="6524" h="13375" extrusionOk="0">
                    <a:moveTo>
                      <a:pt x="5606" y="1"/>
                    </a:moveTo>
                    <a:cubicBezTo>
                      <a:pt x="5168" y="1"/>
                      <a:pt x="4747" y="312"/>
                      <a:pt x="4682" y="861"/>
                    </a:cubicBezTo>
                    <a:lnTo>
                      <a:pt x="4209" y="4385"/>
                    </a:lnTo>
                    <a:lnTo>
                      <a:pt x="842" y="5490"/>
                    </a:lnTo>
                    <a:cubicBezTo>
                      <a:pt x="53" y="5753"/>
                      <a:pt x="0" y="6910"/>
                      <a:pt x="737" y="7279"/>
                    </a:cubicBezTo>
                    <a:lnTo>
                      <a:pt x="3946" y="8857"/>
                    </a:lnTo>
                    <a:lnTo>
                      <a:pt x="3998" y="12381"/>
                    </a:lnTo>
                    <a:cubicBezTo>
                      <a:pt x="3998" y="12959"/>
                      <a:pt x="4484" y="13375"/>
                      <a:pt x="4998" y="13375"/>
                    </a:cubicBezTo>
                    <a:cubicBezTo>
                      <a:pt x="5139" y="13375"/>
                      <a:pt x="5283" y="13344"/>
                      <a:pt x="5419" y="13276"/>
                    </a:cubicBezTo>
                    <a:cubicBezTo>
                      <a:pt x="5313" y="13118"/>
                      <a:pt x="5313" y="13012"/>
                      <a:pt x="5313" y="12855"/>
                    </a:cubicBezTo>
                    <a:lnTo>
                      <a:pt x="5261" y="9330"/>
                    </a:lnTo>
                    <a:lnTo>
                      <a:pt x="2052" y="7752"/>
                    </a:lnTo>
                    <a:cubicBezTo>
                      <a:pt x="1263" y="7331"/>
                      <a:pt x="1315" y="6226"/>
                      <a:pt x="2157" y="5963"/>
                    </a:cubicBezTo>
                    <a:lnTo>
                      <a:pt x="5524" y="4859"/>
                    </a:lnTo>
                    <a:lnTo>
                      <a:pt x="5997" y="1282"/>
                    </a:lnTo>
                    <a:cubicBezTo>
                      <a:pt x="6050" y="966"/>
                      <a:pt x="6260" y="703"/>
                      <a:pt x="6523" y="598"/>
                    </a:cubicBezTo>
                    <a:lnTo>
                      <a:pt x="6366" y="387"/>
                    </a:lnTo>
                    <a:cubicBezTo>
                      <a:pt x="6163" y="123"/>
                      <a:pt x="5881" y="1"/>
                      <a:pt x="5606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23" name="Google Shape;523;p3"/>
            <p:cNvGrpSpPr/>
            <p:nvPr/>
          </p:nvGrpSpPr>
          <p:grpSpPr>
            <a:xfrm>
              <a:off x="6981913" y="6588475"/>
              <a:ext cx="291244" cy="277550"/>
              <a:chOff x="3689675" y="865975"/>
              <a:chExt cx="288675" cy="277550"/>
            </a:xfrm>
          </p:grpSpPr>
          <p:sp>
            <p:nvSpPr>
              <p:cNvPr id="524" name="Google Shape;524;p3"/>
              <p:cNvSpPr/>
              <p:nvPr/>
            </p:nvSpPr>
            <p:spPr>
              <a:xfrm>
                <a:off x="3691350" y="865975"/>
                <a:ext cx="287000" cy="277550"/>
              </a:xfrm>
              <a:custGeom>
                <a:avLst/>
                <a:gdLst/>
                <a:ahLst/>
                <a:cxnLst/>
                <a:rect l="l" t="t" r="r" b="b"/>
                <a:pathLst>
                  <a:path w="11480" h="11102" extrusionOk="0">
                    <a:moveTo>
                      <a:pt x="6491" y="0"/>
                    </a:moveTo>
                    <a:cubicBezTo>
                      <a:pt x="6242" y="0"/>
                      <a:pt x="5984" y="106"/>
                      <a:pt x="5798" y="333"/>
                    </a:cubicBezTo>
                    <a:lnTo>
                      <a:pt x="4115" y="2805"/>
                    </a:lnTo>
                    <a:lnTo>
                      <a:pt x="1169" y="2332"/>
                    </a:lnTo>
                    <a:cubicBezTo>
                      <a:pt x="1109" y="2318"/>
                      <a:pt x="1050" y="2311"/>
                      <a:pt x="992" y="2311"/>
                    </a:cubicBezTo>
                    <a:cubicBezTo>
                      <a:pt x="400" y="2311"/>
                      <a:pt x="1" y="3014"/>
                      <a:pt x="432" y="3542"/>
                    </a:cubicBezTo>
                    <a:lnTo>
                      <a:pt x="2274" y="5909"/>
                    </a:lnTo>
                    <a:lnTo>
                      <a:pt x="958" y="8644"/>
                    </a:lnTo>
                    <a:cubicBezTo>
                      <a:pt x="688" y="9186"/>
                      <a:pt x="1113" y="9804"/>
                      <a:pt x="1671" y="9804"/>
                    </a:cubicBezTo>
                    <a:cubicBezTo>
                      <a:pt x="1764" y="9804"/>
                      <a:pt x="1860" y="9787"/>
                      <a:pt x="1958" y="9749"/>
                    </a:cubicBezTo>
                    <a:lnTo>
                      <a:pt x="4746" y="8750"/>
                    </a:lnTo>
                    <a:lnTo>
                      <a:pt x="6850" y="10854"/>
                    </a:lnTo>
                    <a:cubicBezTo>
                      <a:pt x="7021" y="11025"/>
                      <a:pt x="7231" y="11101"/>
                      <a:pt x="7437" y="11101"/>
                    </a:cubicBezTo>
                    <a:cubicBezTo>
                      <a:pt x="7863" y="11101"/>
                      <a:pt x="8271" y="10772"/>
                      <a:pt x="8271" y="10275"/>
                    </a:cubicBezTo>
                    <a:lnTo>
                      <a:pt x="8165" y="7329"/>
                    </a:lnTo>
                    <a:lnTo>
                      <a:pt x="10796" y="5962"/>
                    </a:lnTo>
                    <a:cubicBezTo>
                      <a:pt x="11479" y="5593"/>
                      <a:pt x="11322" y="4699"/>
                      <a:pt x="10690" y="4489"/>
                    </a:cubicBezTo>
                    <a:lnTo>
                      <a:pt x="7797" y="3647"/>
                    </a:lnTo>
                    <a:lnTo>
                      <a:pt x="7271" y="701"/>
                    </a:lnTo>
                    <a:cubicBezTo>
                      <a:pt x="7239" y="254"/>
                      <a:pt x="6877" y="0"/>
                      <a:pt x="6491" y="0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3"/>
              <p:cNvSpPr/>
              <p:nvPr/>
            </p:nvSpPr>
            <p:spPr>
              <a:xfrm>
                <a:off x="3884950" y="957150"/>
                <a:ext cx="86825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3473" h="1631" extrusionOk="0">
                    <a:moveTo>
                      <a:pt x="0" y="0"/>
                    </a:moveTo>
                    <a:lnTo>
                      <a:pt x="158" y="631"/>
                    </a:lnTo>
                    <a:lnTo>
                      <a:pt x="3472" y="1631"/>
                    </a:lnTo>
                    <a:cubicBezTo>
                      <a:pt x="3472" y="1315"/>
                      <a:pt x="3262" y="894"/>
                      <a:pt x="2894" y="8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" name="Google Shape;526;p3"/>
              <p:cNvSpPr/>
              <p:nvPr/>
            </p:nvSpPr>
            <p:spPr>
              <a:xfrm>
                <a:off x="3689675" y="867575"/>
                <a:ext cx="183475" cy="246075"/>
              </a:xfrm>
              <a:custGeom>
                <a:avLst/>
                <a:gdLst/>
                <a:ahLst/>
                <a:cxnLst/>
                <a:rect l="l" t="t" r="r" b="b"/>
                <a:pathLst>
                  <a:path w="7339" h="9843" extrusionOk="0">
                    <a:moveTo>
                      <a:pt x="6452" y="0"/>
                    </a:moveTo>
                    <a:cubicBezTo>
                      <a:pt x="6207" y="0"/>
                      <a:pt x="5962" y="118"/>
                      <a:pt x="5813" y="374"/>
                    </a:cubicBezTo>
                    <a:lnTo>
                      <a:pt x="4129" y="2794"/>
                    </a:lnTo>
                    <a:lnTo>
                      <a:pt x="1131" y="2320"/>
                    </a:lnTo>
                    <a:cubicBezTo>
                      <a:pt x="1091" y="2314"/>
                      <a:pt x="1052" y="2311"/>
                      <a:pt x="1014" y="2311"/>
                    </a:cubicBezTo>
                    <a:cubicBezTo>
                      <a:pt x="395" y="2311"/>
                      <a:pt x="1" y="3087"/>
                      <a:pt x="447" y="3583"/>
                    </a:cubicBezTo>
                    <a:lnTo>
                      <a:pt x="2288" y="5950"/>
                    </a:lnTo>
                    <a:lnTo>
                      <a:pt x="973" y="8633"/>
                    </a:lnTo>
                    <a:cubicBezTo>
                      <a:pt x="710" y="9212"/>
                      <a:pt x="1078" y="9843"/>
                      <a:pt x="1657" y="9843"/>
                    </a:cubicBezTo>
                    <a:cubicBezTo>
                      <a:pt x="1762" y="9685"/>
                      <a:pt x="1762" y="9633"/>
                      <a:pt x="1815" y="9475"/>
                    </a:cubicBezTo>
                    <a:lnTo>
                      <a:pt x="3130" y="6792"/>
                    </a:lnTo>
                    <a:lnTo>
                      <a:pt x="1288" y="4425"/>
                    </a:lnTo>
                    <a:cubicBezTo>
                      <a:pt x="844" y="3881"/>
                      <a:pt x="1281" y="3153"/>
                      <a:pt x="1858" y="3153"/>
                    </a:cubicBezTo>
                    <a:cubicBezTo>
                      <a:pt x="1896" y="3153"/>
                      <a:pt x="1934" y="3156"/>
                      <a:pt x="1972" y="3162"/>
                    </a:cubicBezTo>
                    <a:lnTo>
                      <a:pt x="4971" y="3636"/>
                    </a:lnTo>
                    <a:lnTo>
                      <a:pt x="6654" y="1216"/>
                    </a:lnTo>
                    <a:cubicBezTo>
                      <a:pt x="6865" y="953"/>
                      <a:pt x="7075" y="900"/>
                      <a:pt x="7338" y="900"/>
                    </a:cubicBezTo>
                    <a:lnTo>
                      <a:pt x="7233" y="690"/>
                    </a:lnTo>
                    <a:cubicBezTo>
                      <a:pt x="7170" y="252"/>
                      <a:pt x="6811" y="0"/>
                      <a:pt x="6452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27" name="Google Shape;527;p3"/>
            <p:cNvGrpSpPr/>
            <p:nvPr/>
          </p:nvGrpSpPr>
          <p:grpSpPr>
            <a:xfrm>
              <a:off x="6643903" y="1074100"/>
              <a:ext cx="295255" cy="276725"/>
              <a:chOff x="5348675" y="2068175"/>
              <a:chExt cx="292650" cy="276725"/>
            </a:xfrm>
          </p:grpSpPr>
          <p:sp>
            <p:nvSpPr>
              <p:cNvPr id="528" name="Google Shape;528;p3"/>
              <p:cNvSpPr/>
              <p:nvPr/>
            </p:nvSpPr>
            <p:spPr>
              <a:xfrm>
                <a:off x="5353950" y="2069650"/>
                <a:ext cx="287375" cy="273500"/>
              </a:xfrm>
              <a:custGeom>
                <a:avLst/>
                <a:gdLst/>
                <a:ahLst/>
                <a:cxnLst/>
                <a:rect l="l" t="t" r="r" b="b"/>
                <a:pathLst>
                  <a:path w="11495" h="10940" extrusionOk="0">
                    <a:moveTo>
                      <a:pt x="3407" y="1"/>
                    </a:moveTo>
                    <a:cubicBezTo>
                      <a:pt x="2961" y="1"/>
                      <a:pt x="2567" y="368"/>
                      <a:pt x="2683" y="793"/>
                    </a:cubicBezTo>
                    <a:lnTo>
                      <a:pt x="3104" y="3739"/>
                    </a:lnTo>
                    <a:lnTo>
                      <a:pt x="579" y="5369"/>
                    </a:lnTo>
                    <a:cubicBezTo>
                      <a:pt x="0" y="5790"/>
                      <a:pt x="158" y="6685"/>
                      <a:pt x="842" y="6842"/>
                    </a:cubicBezTo>
                    <a:lnTo>
                      <a:pt x="3840" y="7421"/>
                    </a:lnTo>
                    <a:lnTo>
                      <a:pt x="4629" y="10314"/>
                    </a:lnTo>
                    <a:cubicBezTo>
                      <a:pt x="4688" y="10725"/>
                      <a:pt x="5025" y="10939"/>
                      <a:pt x="5366" y="10939"/>
                    </a:cubicBezTo>
                    <a:cubicBezTo>
                      <a:pt x="5636" y="10939"/>
                      <a:pt x="5910" y="10804"/>
                      <a:pt x="6050" y="10525"/>
                    </a:cubicBezTo>
                    <a:lnTo>
                      <a:pt x="7523" y="7894"/>
                    </a:lnTo>
                    <a:lnTo>
                      <a:pt x="10469" y="8000"/>
                    </a:lnTo>
                    <a:cubicBezTo>
                      <a:pt x="10503" y="8005"/>
                      <a:pt x="10537" y="8008"/>
                      <a:pt x="10570" y="8008"/>
                    </a:cubicBezTo>
                    <a:cubicBezTo>
                      <a:pt x="11143" y="8008"/>
                      <a:pt x="11495" y="7182"/>
                      <a:pt x="11047" y="6685"/>
                    </a:cubicBezTo>
                    <a:lnTo>
                      <a:pt x="8996" y="4528"/>
                    </a:lnTo>
                    <a:lnTo>
                      <a:pt x="10048" y="1740"/>
                    </a:lnTo>
                    <a:cubicBezTo>
                      <a:pt x="10220" y="1181"/>
                      <a:pt x="9829" y="657"/>
                      <a:pt x="9307" y="657"/>
                    </a:cubicBezTo>
                    <a:cubicBezTo>
                      <a:pt x="9191" y="657"/>
                      <a:pt x="9068" y="683"/>
                      <a:pt x="8943" y="740"/>
                    </a:cubicBezTo>
                    <a:lnTo>
                      <a:pt x="6260" y="2003"/>
                    </a:lnTo>
                    <a:lnTo>
                      <a:pt x="3893" y="162"/>
                    </a:lnTo>
                    <a:cubicBezTo>
                      <a:pt x="3739" y="49"/>
                      <a:pt x="3569" y="1"/>
                      <a:pt x="3407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3"/>
              <p:cNvSpPr/>
              <p:nvPr/>
            </p:nvSpPr>
            <p:spPr>
              <a:xfrm>
                <a:off x="5507800" y="2086575"/>
                <a:ext cx="93400" cy="43675"/>
              </a:xfrm>
              <a:custGeom>
                <a:avLst/>
                <a:gdLst/>
                <a:ahLst/>
                <a:cxnLst/>
                <a:rect l="l" t="t" r="r" b="b"/>
                <a:pathLst>
                  <a:path w="3736" h="1747" extrusionOk="0">
                    <a:moveTo>
                      <a:pt x="3047" y="0"/>
                    </a:moveTo>
                    <a:cubicBezTo>
                      <a:pt x="2943" y="0"/>
                      <a:pt x="2838" y="20"/>
                      <a:pt x="2736" y="63"/>
                    </a:cubicBezTo>
                    <a:lnTo>
                      <a:pt x="1" y="1326"/>
                    </a:lnTo>
                    <a:lnTo>
                      <a:pt x="632" y="1747"/>
                    </a:lnTo>
                    <a:lnTo>
                      <a:pt x="3736" y="326"/>
                    </a:lnTo>
                    <a:cubicBezTo>
                      <a:pt x="3583" y="136"/>
                      <a:pt x="3320" y="0"/>
                      <a:pt x="3047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" name="Google Shape;530;p3"/>
              <p:cNvSpPr/>
              <p:nvPr/>
            </p:nvSpPr>
            <p:spPr>
              <a:xfrm>
                <a:off x="5348675" y="2068175"/>
                <a:ext cx="148650" cy="276725"/>
              </a:xfrm>
              <a:custGeom>
                <a:avLst/>
                <a:gdLst/>
                <a:ahLst/>
                <a:cxnLst/>
                <a:rect l="l" t="t" r="r" b="b"/>
                <a:pathLst>
                  <a:path w="5946" h="11069" extrusionOk="0">
                    <a:moveTo>
                      <a:pt x="3520" y="1"/>
                    </a:moveTo>
                    <a:cubicBezTo>
                      <a:pt x="3056" y="1"/>
                      <a:pt x="2660" y="369"/>
                      <a:pt x="2736" y="904"/>
                    </a:cubicBezTo>
                    <a:lnTo>
                      <a:pt x="3104" y="3850"/>
                    </a:lnTo>
                    <a:lnTo>
                      <a:pt x="632" y="5534"/>
                    </a:lnTo>
                    <a:cubicBezTo>
                      <a:pt x="1" y="5902"/>
                      <a:pt x="211" y="6849"/>
                      <a:pt x="895" y="6954"/>
                    </a:cubicBezTo>
                    <a:lnTo>
                      <a:pt x="3841" y="7533"/>
                    </a:lnTo>
                    <a:lnTo>
                      <a:pt x="4630" y="10478"/>
                    </a:lnTo>
                    <a:cubicBezTo>
                      <a:pt x="4765" y="10849"/>
                      <a:pt x="5093" y="11068"/>
                      <a:pt x="5422" y="11068"/>
                    </a:cubicBezTo>
                    <a:cubicBezTo>
                      <a:pt x="5608" y="11068"/>
                      <a:pt x="5793" y="10998"/>
                      <a:pt x="5945" y="10847"/>
                    </a:cubicBezTo>
                    <a:cubicBezTo>
                      <a:pt x="5945" y="10794"/>
                      <a:pt x="5945" y="10741"/>
                      <a:pt x="5893" y="10584"/>
                    </a:cubicBezTo>
                    <a:lnTo>
                      <a:pt x="5103" y="7690"/>
                    </a:lnTo>
                    <a:lnTo>
                      <a:pt x="2105" y="7112"/>
                    </a:lnTo>
                    <a:cubicBezTo>
                      <a:pt x="1421" y="6954"/>
                      <a:pt x="1263" y="6060"/>
                      <a:pt x="1842" y="5639"/>
                    </a:cubicBezTo>
                    <a:lnTo>
                      <a:pt x="4367" y="4008"/>
                    </a:lnTo>
                    <a:lnTo>
                      <a:pt x="3946" y="1062"/>
                    </a:lnTo>
                    <a:cubicBezTo>
                      <a:pt x="3894" y="799"/>
                      <a:pt x="4051" y="536"/>
                      <a:pt x="4209" y="326"/>
                    </a:cubicBezTo>
                    <a:lnTo>
                      <a:pt x="4051" y="168"/>
                    </a:lnTo>
                    <a:cubicBezTo>
                      <a:pt x="3879" y="53"/>
                      <a:pt x="3694" y="1"/>
                      <a:pt x="3520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1" name="Google Shape;531;p3"/>
            <p:cNvGrpSpPr/>
            <p:nvPr/>
          </p:nvGrpSpPr>
          <p:grpSpPr>
            <a:xfrm>
              <a:off x="3073043" y="6288528"/>
              <a:ext cx="228593" cy="194302"/>
              <a:chOff x="1916200" y="1417475"/>
              <a:chExt cx="229350" cy="228000"/>
            </a:xfrm>
          </p:grpSpPr>
          <p:sp>
            <p:nvSpPr>
              <p:cNvPr id="532" name="Google Shape;532;p3"/>
              <p:cNvSpPr/>
              <p:nvPr/>
            </p:nvSpPr>
            <p:spPr>
              <a:xfrm>
                <a:off x="1918850" y="1417475"/>
                <a:ext cx="226700" cy="22780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9112" extrusionOk="0">
                    <a:moveTo>
                      <a:pt x="3793" y="1"/>
                    </a:moveTo>
                    <a:cubicBezTo>
                      <a:pt x="3485" y="1"/>
                      <a:pt x="3189" y="218"/>
                      <a:pt x="3156" y="577"/>
                    </a:cubicBezTo>
                    <a:lnTo>
                      <a:pt x="2893" y="2997"/>
                    </a:lnTo>
                    <a:lnTo>
                      <a:pt x="579" y="3786"/>
                    </a:lnTo>
                    <a:cubicBezTo>
                      <a:pt x="53" y="3944"/>
                      <a:pt x="0" y="4733"/>
                      <a:pt x="526" y="4996"/>
                    </a:cubicBezTo>
                    <a:lnTo>
                      <a:pt x="2683" y="6048"/>
                    </a:lnTo>
                    <a:lnTo>
                      <a:pt x="2683" y="8468"/>
                    </a:lnTo>
                    <a:cubicBezTo>
                      <a:pt x="2683" y="8863"/>
                      <a:pt x="3027" y="9111"/>
                      <a:pt x="3362" y="9111"/>
                    </a:cubicBezTo>
                    <a:cubicBezTo>
                      <a:pt x="3517" y="9111"/>
                      <a:pt x="3671" y="9058"/>
                      <a:pt x="3788" y="8942"/>
                    </a:cubicBezTo>
                    <a:lnTo>
                      <a:pt x="5524" y="7153"/>
                    </a:lnTo>
                    <a:lnTo>
                      <a:pt x="7786" y="7889"/>
                    </a:lnTo>
                    <a:cubicBezTo>
                      <a:pt x="7871" y="7918"/>
                      <a:pt x="7953" y="7931"/>
                      <a:pt x="8029" y="7931"/>
                    </a:cubicBezTo>
                    <a:cubicBezTo>
                      <a:pt x="8518" y="7931"/>
                      <a:pt x="8802" y="7397"/>
                      <a:pt x="8575" y="6943"/>
                    </a:cubicBezTo>
                    <a:lnTo>
                      <a:pt x="7417" y="4786"/>
                    </a:lnTo>
                    <a:lnTo>
                      <a:pt x="8785" y="2787"/>
                    </a:lnTo>
                    <a:cubicBezTo>
                      <a:pt x="9067" y="2317"/>
                      <a:pt x="8803" y="1763"/>
                      <a:pt x="8331" y="1763"/>
                    </a:cubicBezTo>
                    <a:cubicBezTo>
                      <a:pt x="8275" y="1763"/>
                      <a:pt x="8215" y="1770"/>
                      <a:pt x="8154" y="1787"/>
                    </a:cubicBezTo>
                    <a:lnTo>
                      <a:pt x="5787" y="2208"/>
                    </a:lnTo>
                    <a:lnTo>
                      <a:pt x="4314" y="262"/>
                    </a:lnTo>
                    <a:cubicBezTo>
                      <a:pt x="4174" y="82"/>
                      <a:pt x="3981" y="1"/>
                      <a:pt x="37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3"/>
              <p:cNvSpPr/>
              <p:nvPr/>
            </p:nvSpPr>
            <p:spPr>
              <a:xfrm>
                <a:off x="2063500" y="1463200"/>
                <a:ext cx="76300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3052" h="853" extrusionOk="0">
                    <a:moveTo>
                      <a:pt x="2487" y="1"/>
                    </a:moveTo>
                    <a:cubicBezTo>
                      <a:pt x="2449" y="1"/>
                      <a:pt x="2409" y="4"/>
                      <a:pt x="2368" y="11"/>
                    </a:cubicBezTo>
                    <a:lnTo>
                      <a:pt x="1" y="484"/>
                    </a:lnTo>
                    <a:lnTo>
                      <a:pt x="316" y="853"/>
                    </a:lnTo>
                    <a:lnTo>
                      <a:pt x="3052" y="379"/>
                    </a:lnTo>
                    <a:cubicBezTo>
                      <a:pt x="2960" y="150"/>
                      <a:pt x="2749" y="1"/>
                      <a:pt x="2487" y="1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" name="Google Shape;534;p3"/>
              <p:cNvSpPr/>
              <p:nvPr/>
            </p:nvSpPr>
            <p:spPr>
              <a:xfrm>
                <a:off x="1916200" y="1417475"/>
                <a:ext cx="113125" cy="228000"/>
              </a:xfrm>
              <a:custGeom>
                <a:avLst/>
                <a:gdLst/>
                <a:ahLst/>
                <a:cxnLst/>
                <a:rect l="l" t="t" r="r" b="b"/>
                <a:pathLst>
                  <a:path w="4525" h="9120" extrusionOk="0">
                    <a:moveTo>
                      <a:pt x="3919" y="1"/>
                    </a:moveTo>
                    <a:cubicBezTo>
                      <a:pt x="3604" y="1"/>
                      <a:pt x="3275" y="218"/>
                      <a:pt x="3210" y="577"/>
                    </a:cubicBezTo>
                    <a:lnTo>
                      <a:pt x="2894" y="2997"/>
                    </a:lnTo>
                    <a:lnTo>
                      <a:pt x="580" y="3786"/>
                    </a:lnTo>
                    <a:cubicBezTo>
                      <a:pt x="54" y="3997"/>
                      <a:pt x="1" y="4733"/>
                      <a:pt x="527" y="4996"/>
                    </a:cubicBezTo>
                    <a:lnTo>
                      <a:pt x="2684" y="6048"/>
                    </a:lnTo>
                    <a:lnTo>
                      <a:pt x="2684" y="8468"/>
                    </a:lnTo>
                    <a:cubicBezTo>
                      <a:pt x="2684" y="8871"/>
                      <a:pt x="2992" y="9119"/>
                      <a:pt x="3349" y="9119"/>
                    </a:cubicBezTo>
                    <a:cubicBezTo>
                      <a:pt x="3458" y="9119"/>
                      <a:pt x="3572" y="9096"/>
                      <a:pt x="3683" y="9047"/>
                    </a:cubicBezTo>
                    <a:cubicBezTo>
                      <a:pt x="3631" y="8942"/>
                      <a:pt x="3631" y="8889"/>
                      <a:pt x="3631" y="8784"/>
                    </a:cubicBezTo>
                    <a:lnTo>
                      <a:pt x="3631" y="6364"/>
                    </a:lnTo>
                    <a:lnTo>
                      <a:pt x="1474" y="5312"/>
                    </a:lnTo>
                    <a:cubicBezTo>
                      <a:pt x="948" y="5049"/>
                      <a:pt x="1000" y="4260"/>
                      <a:pt x="1526" y="4154"/>
                    </a:cubicBezTo>
                    <a:lnTo>
                      <a:pt x="3841" y="3365"/>
                    </a:lnTo>
                    <a:lnTo>
                      <a:pt x="4157" y="893"/>
                    </a:lnTo>
                    <a:cubicBezTo>
                      <a:pt x="4157" y="630"/>
                      <a:pt x="4367" y="525"/>
                      <a:pt x="4525" y="367"/>
                    </a:cubicBezTo>
                    <a:lnTo>
                      <a:pt x="4420" y="262"/>
                    </a:lnTo>
                    <a:cubicBezTo>
                      <a:pt x="4300" y="82"/>
                      <a:pt x="4112" y="1"/>
                      <a:pt x="3919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5" name="Google Shape;535;p3"/>
            <p:cNvGrpSpPr/>
            <p:nvPr/>
          </p:nvGrpSpPr>
          <p:grpSpPr>
            <a:xfrm>
              <a:off x="8472525" y="4670500"/>
              <a:ext cx="135369" cy="129375"/>
              <a:chOff x="2419900" y="952925"/>
              <a:chExt cx="134175" cy="129375"/>
            </a:xfrm>
          </p:grpSpPr>
          <p:sp>
            <p:nvSpPr>
              <p:cNvPr id="536" name="Google Shape;536;p3"/>
              <p:cNvSpPr/>
              <p:nvPr/>
            </p:nvSpPr>
            <p:spPr>
              <a:xfrm>
                <a:off x="2421550" y="952925"/>
                <a:ext cx="132525" cy="129375"/>
              </a:xfrm>
              <a:custGeom>
                <a:avLst/>
                <a:gdLst/>
                <a:ahLst/>
                <a:cxnLst/>
                <a:rect l="l" t="t" r="r" b="b"/>
                <a:pathLst>
                  <a:path w="5301" h="5175" extrusionOk="0">
                    <a:moveTo>
                      <a:pt x="2854" y="1"/>
                    </a:moveTo>
                    <a:cubicBezTo>
                      <a:pt x="2742" y="1"/>
                      <a:pt x="2640" y="55"/>
                      <a:pt x="2617" y="169"/>
                    </a:cubicBezTo>
                    <a:lnTo>
                      <a:pt x="1881" y="1326"/>
                    </a:lnTo>
                    <a:lnTo>
                      <a:pt x="513" y="1221"/>
                    </a:lnTo>
                    <a:cubicBezTo>
                      <a:pt x="493" y="1218"/>
                      <a:pt x="473" y="1216"/>
                      <a:pt x="453" y="1216"/>
                    </a:cubicBezTo>
                    <a:cubicBezTo>
                      <a:pt x="172" y="1216"/>
                      <a:pt x="1" y="1554"/>
                      <a:pt x="198" y="1800"/>
                    </a:cubicBezTo>
                    <a:lnTo>
                      <a:pt x="1092" y="2852"/>
                    </a:lnTo>
                    <a:lnTo>
                      <a:pt x="566" y="4167"/>
                    </a:lnTo>
                    <a:cubicBezTo>
                      <a:pt x="478" y="4431"/>
                      <a:pt x="647" y="4731"/>
                      <a:pt x="889" y="4731"/>
                    </a:cubicBezTo>
                    <a:cubicBezTo>
                      <a:pt x="937" y="4731"/>
                      <a:pt x="987" y="4719"/>
                      <a:pt x="1039" y="4693"/>
                    </a:cubicBezTo>
                    <a:lnTo>
                      <a:pt x="2354" y="4167"/>
                    </a:lnTo>
                    <a:lnTo>
                      <a:pt x="3407" y="5114"/>
                    </a:lnTo>
                    <a:cubicBezTo>
                      <a:pt x="3462" y="5155"/>
                      <a:pt x="3527" y="5175"/>
                      <a:pt x="3594" y="5175"/>
                    </a:cubicBezTo>
                    <a:cubicBezTo>
                      <a:pt x="3784" y="5175"/>
                      <a:pt x="3985" y="5018"/>
                      <a:pt x="3985" y="4746"/>
                    </a:cubicBezTo>
                    <a:lnTo>
                      <a:pt x="3880" y="3378"/>
                    </a:lnTo>
                    <a:lnTo>
                      <a:pt x="5037" y="2641"/>
                    </a:lnTo>
                    <a:cubicBezTo>
                      <a:pt x="5300" y="2536"/>
                      <a:pt x="5248" y="2063"/>
                      <a:pt x="4932" y="2010"/>
                    </a:cubicBezTo>
                    <a:lnTo>
                      <a:pt x="3512" y="1695"/>
                    </a:lnTo>
                    <a:lnTo>
                      <a:pt x="3196" y="274"/>
                    </a:lnTo>
                    <a:cubicBezTo>
                      <a:pt x="3166" y="95"/>
                      <a:pt x="3001" y="1"/>
                      <a:pt x="2854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3"/>
              <p:cNvSpPr/>
              <p:nvPr/>
            </p:nvSpPr>
            <p:spPr>
              <a:xfrm>
                <a:off x="2510650" y="995275"/>
                <a:ext cx="408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685" extrusionOk="0">
                    <a:moveTo>
                      <a:pt x="0" y="1"/>
                    </a:moveTo>
                    <a:lnTo>
                      <a:pt x="53" y="316"/>
                    </a:lnTo>
                    <a:lnTo>
                      <a:pt x="1631" y="684"/>
                    </a:lnTo>
                    <a:cubicBezTo>
                      <a:pt x="1631" y="579"/>
                      <a:pt x="1473" y="369"/>
                      <a:pt x="1368" y="31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" name="Google Shape;538;p3"/>
              <p:cNvSpPr/>
              <p:nvPr/>
            </p:nvSpPr>
            <p:spPr>
              <a:xfrm>
                <a:off x="2419900" y="952925"/>
                <a:ext cx="81575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4715" extrusionOk="0">
                    <a:moveTo>
                      <a:pt x="2910" y="1"/>
                    </a:moveTo>
                    <a:cubicBezTo>
                      <a:pt x="2791" y="1"/>
                      <a:pt x="2676" y="55"/>
                      <a:pt x="2631" y="169"/>
                    </a:cubicBezTo>
                    <a:lnTo>
                      <a:pt x="1894" y="1326"/>
                    </a:lnTo>
                    <a:lnTo>
                      <a:pt x="527" y="1221"/>
                    </a:lnTo>
                    <a:cubicBezTo>
                      <a:pt x="211" y="1221"/>
                      <a:pt x="1" y="1537"/>
                      <a:pt x="211" y="1800"/>
                    </a:cubicBezTo>
                    <a:lnTo>
                      <a:pt x="444" y="2074"/>
                    </a:lnTo>
                    <a:lnTo>
                      <a:pt x="444" y="2074"/>
                    </a:lnTo>
                    <a:cubicBezTo>
                      <a:pt x="423" y="1876"/>
                      <a:pt x="553" y="1678"/>
                      <a:pt x="745" y="1678"/>
                    </a:cubicBezTo>
                    <a:cubicBezTo>
                      <a:pt x="776" y="1678"/>
                      <a:pt x="808" y="1683"/>
                      <a:pt x="842" y="1695"/>
                    </a:cubicBezTo>
                    <a:lnTo>
                      <a:pt x="2210" y="1800"/>
                    </a:lnTo>
                    <a:lnTo>
                      <a:pt x="2946" y="642"/>
                    </a:lnTo>
                    <a:cubicBezTo>
                      <a:pt x="2999" y="485"/>
                      <a:pt x="3157" y="432"/>
                      <a:pt x="3262" y="432"/>
                    </a:cubicBezTo>
                    <a:lnTo>
                      <a:pt x="3262" y="274"/>
                    </a:lnTo>
                    <a:cubicBezTo>
                      <a:pt x="3232" y="95"/>
                      <a:pt x="3067" y="1"/>
                      <a:pt x="2910" y="1"/>
                    </a:cubicBezTo>
                    <a:close/>
                    <a:moveTo>
                      <a:pt x="444" y="2074"/>
                    </a:moveTo>
                    <a:cubicBezTo>
                      <a:pt x="452" y="2143"/>
                      <a:pt x="478" y="2212"/>
                      <a:pt x="527" y="2273"/>
                    </a:cubicBezTo>
                    <a:lnTo>
                      <a:pt x="1078" y="2921"/>
                    </a:lnTo>
                    <a:lnTo>
                      <a:pt x="1078" y="2921"/>
                    </a:lnTo>
                    <a:lnTo>
                      <a:pt x="1105" y="2852"/>
                    </a:lnTo>
                    <a:lnTo>
                      <a:pt x="444" y="2074"/>
                    </a:lnTo>
                    <a:close/>
                    <a:moveTo>
                      <a:pt x="1078" y="2921"/>
                    </a:moveTo>
                    <a:lnTo>
                      <a:pt x="579" y="4167"/>
                    </a:lnTo>
                    <a:cubicBezTo>
                      <a:pt x="486" y="4401"/>
                      <a:pt x="642" y="4636"/>
                      <a:pt x="864" y="4684"/>
                    </a:cubicBezTo>
                    <a:lnTo>
                      <a:pt x="864" y="4684"/>
                    </a:lnTo>
                    <a:cubicBezTo>
                      <a:pt x="869" y="4671"/>
                      <a:pt x="879" y="4656"/>
                      <a:pt x="895" y="4640"/>
                    </a:cubicBezTo>
                    <a:lnTo>
                      <a:pt x="1421" y="3325"/>
                    </a:lnTo>
                    <a:lnTo>
                      <a:pt x="1078" y="2921"/>
                    </a:lnTo>
                    <a:close/>
                    <a:moveTo>
                      <a:pt x="864" y="4684"/>
                    </a:moveTo>
                    <a:cubicBezTo>
                      <a:pt x="856" y="4702"/>
                      <a:pt x="861" y="4715"/>
                      <a:pt x="881" y="4715"/>
                    </a:cubicBezTo>
                    <a:cubicBezTo>
                      <a:pt x="895" y="4715"/>
                      <a:pt x="917" y="4708"/>
                      <a:pt x="947" y="4693"/>
                    </a:cubicBezTo>
                    <a:cubicBezTo>
                      <a:pt x="919" y="4693"/>
                      <a:pt x="891" y="4690"/>
                      <a:pt x="864" y="4684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9" name="Google Shape;539;p3"/>
            <p:cNvGrpSpPr/>
            <p:nvPr/>
          </p:nvGrpSpPr>
          <p:grpSpPr>
            <a:xfrm>
              <a:off x="1397120" y="3005138"/>
              <a:ext cx="139329" cy="128300"/>
              <a:chOff x="732600" y="1890325"/>
              <a:chExt cx="138100" cy="128300"/>
            </a:xfrm>
          </p:grpSpPr>
          <p:sp>
            <p:nvSpPr>
              <p:cNvPr id="540" name="Google Shape;540;p3"/>
              <p:cNvSpPr/>
              <p:nvPr/>
            </p:nvSpPr>
            <p:spPr>
              <a:xfrm>
                <a:off x="732600" y="1890325"/>
                <a:ext cx="138100" cy="127525"/>
              </a:xfrm>
              <a:custGeom>
                <a:avLst/>
                <a:gdLst/>
                <a:ahLst/>
                <a:cxnLst/>
                <a:rect l="l" t="t" r="r" b="b"/>
                <a:pathLst>
                  <a:path w="5524" h="5101" extrusionOk="0">
                    <a:moveTo>
                      <a:pt x="1431" y="1"/>
                    </a:moveTo>
                    <a:cubicBezTo>
                      <a:pt x="1188" y="1"/>
                      <a:pt x="1025" y="229"/>
                      <a:pt x="1105" y="548"/>
                    </a:cubicBezTo>
                    <a:lnTo>
                      <a:pt x="1368" y="1916"/>
                    </a:lnTo>
                    <a:lnTo>
                      <a:pt x="263" y="2758"/>
                    </a:lnTo>
                    <a:cubicBezTo>
                      <a:pt x="0" y="2968"/>
                      <a:pt x="158" y="3389"/>
                      <a:pt x="474" y="3442"/>
                    </a:cubicBezTo>
                    <a:lnTo>
                      <a:pt x="1842" y="3547"/>
                    </a:lnTo>
                    <a:lnTo>
                      <a:pt x="2315" y="4862"/>
                    </a:lnTo>
                    <a:cubicBezTo>
                      <a:pt x="2372" y="5004"/>
                      <a:pt x="2537" y="5100"/>
                      <a:pt x="2701" y="5100"/>
                    </a:cubicBezTo>
                    <a:cubicBezTo>
                      <a:pt x="2840" y="5100"/>
                      <a:pt x="2979" y="5031"/>
                      <a:pt x="3052" y="4862"/>
                    </a:cubicBezTo>
                    <a:lnTo>
                      <a:pt x="3630" y="3652"/>
                    </a:lnTo>
                    <a:lnTo>
                      <a:pt x="4998" y="3547"/>
                    </a:lnTo>
                    <a:cubicBezTo>
                      <a:pt x="5314" y="3547"/>
                      <a:pt x="5524" y="3126"/>
                      <a:pt x="5261" y="2916"/>
                    </a:cubicBezTo>
                    <a:lnTo>
                      <a:pt x="4209" y="1969"/>
                    </a:lnTo>
                    <a:lnTo>
                      <a:pt x="4630" y="601"/>
                    </a:lnTo>
                    <a:cubicBezTo>
                      <a:pt x="4716" y="343"/>
                      <a:pt x="4486" y="86"/>
                      <a:pt x="4255" y="86"/>
                    </a:cubicBezTo>
                    <a:cubicBezTo>
                      <a:pt x="4204" y="86"/>
                      <a:pt x="4152" y="99"/>
                      <a:pt x="4104" y="128"/>
                    </a:cubicBezTo>
                    <a:lnTo>
                      <a:pt x="2841" y="864"/>
                    </a:lnTo>
                    <a:lnTo>
                      <a:pt x="1684" y="75"/>
                    </a:lnTo>
                    <a:cubicBezTo>
                      <a:pt x="1595" y="24"/>
                      <a:pt x="1509" y="1"/>
                      <a:pt x="1431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3"/>
              <p:cNvSpPr/>
              <p:nvPr/>
            </p:nvSpPr>
            <p:spPr>
              <a:xfrm>
                <a:off x="802300" y="1893750"/>
                <a:ext cx="42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1684" h="938" extrusionOk="0">
                    <a:moveTo>
                      <a:pt x="1447" y="1"/>
                    </a:moveTo>
                    <a:cubicBezTo>
                      <a:pt x="1377" y="1"/>
                      <a:pt x="1299" y="30"/>
                      <a:pt x="1210" y="96"/>
                    </a:cubicBezTo>
                    <a:lnTo>
                      <a:pt x="1" y="780"/>
                    </a:lnTo>
                    <a:lnTo>
                      <a:pt x="316" y="938"/>
                    </a:lnTo>
                    <a:lnTo>
                      <a:pt x="1684" y="148"/>
                    </a:lnTo>
                    <a:cubicBezTo>
                      <a:pt x="1623" y="57"/>
                      <a:pt x="1544" y="1"/>
                      <a:pt x="1447" y="1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3"/>
              <p:cNvSpPr/>
              <p:nvPr/>
            </p:nvSpPr>
            <p:spPr>
              <a:xfrm>
                <a:off x="732600" y="1892325"/>
                <a:ext cx="74975" cy="126300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5052" extrusionOk="0">
                    <a:moveTo>
                      <a:pt x="1559" y="0"/>
                    </a:moveTo>
                    <a:cubicBezTo>
                      <a:pt x="1320" y="0"/>
                      <a:pt x="1063" y="218"/>
                      <a:pt x="1105" y="468"/>
                    </a:cubicBezTo>
                    <a:lnTo>
                      <a:pt x="1368" y="1836"/>
                    </a:lnTo>
                    <a:lnTo>
                      <a:pt x="263" y="2678"/>
                    </a:lnTo>
                    <a:cubicBezTo>
                      <a:pt x="0" y="2888"/>
                      <a:pt x="158" y="3362"/>
                      <a:pt x="474" y="3362"/>
                    </a:cubicBezTo>
                    <a:lnTo>
                      <a:pt x="1842" y="3467"/>
                    </a:lnTo>
                    <a:lnTo>
                      <a:pt x="2315" y="4782"/>
                    </a:lnTo>
                    <a:cubicBezTo>
                      <a:pt x="2415" y="4949"/>
                      <a:pt x="2578" y="5052"/>
                      <a:pt x="2738" y="5052"/>
                    </a:cubicBezTo>
                    <a:cubicBezTo>
                      <a:pt x="2830" y="5052"/>
                      <a:pt x="2922" y="5017"/>
                      <a:pt x="2999" y="4940"/>
                    </a:cubicBezTo>
                    <a:cubicBezTo>
                      <a:pt x="2894" y="4887"/>
                      <a:pt x="2841" y="4887"/>
                      <a:pt x="2841" y="4782"/>
                    </a:cubicBezTo>
                    <a:lnTo>
                      <a:pt x="2368" y="3467"/>
                    </a:lnTo>
                    <a:lnTo>
                      <a:pt x="1000" y="3362"/>
                    </a:lnTo>
                    <a:cubicBezTo>
                      <a:pt x="684" y="3309"/>
                      <a:pt x="527" y="2888"/>
                      <a:pt x="790" y="2678"/>
                    </a:cubicBezTo>
                    <a:lnTo>
                      <a:pt x="1894" y="1836"/>
                    </a:lnTo>
                    <a:lnTo>
                      <a:pt x="1631" y="468"/>
                    </a:lnTo>
                    <a:cubicBezTo>
                      <a:pt x="1631" y="311"/>
                      <a:pt x="1631" y="205"/>
                      <a:pt x="1789" y="153"/>
                    </a:cubicBezTo>
                    <a:lnTo>
                      <a:pt x="1736" y="48"/>
                    </a:lnTo>
                    <a:cubicBezTo>
                      <a:pt x="1682" y="15"/>
                      <a:pt x="1621" y="0"/>
                      <a:pt x="1559" y="0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43" name="Google Shape;543;p3"/>
            <p:cNvGrpSpPr/>
            <p:nvPr/>
          </p:nvGrpSpPr>
          <p:grpSpPr>
            <a:xfrm rot="-1856811">
              <a:off x="1565612" y="819222"/>
              <a:ext cx="1338947" cy="1025873"/>
              <a:chOff x="6015800" y="923575"/>
              <a:chExt cx="1212225" cy="937075"/>
            </a:xfrm>
          </p:grpSpPr>
          <p:sp>
            <p:nvSpPr>
              <p:cNvPr id="544" name="Google Shape;544;p3"/>
              <p:cNvSpPr/>
              <p:nvPr/>
            </p:nvSpPr>
            <p:spPr>
              <a:xfrm>
                <a:off x="6015800" y="923575"/>
                <a:ext cx="375800" cy="361850"/>
              </a:xfrm>
              <a:custGeom>
                <a:avLst/>
                <a:gdLst/>
                <a:ahLst/>
                <a:cxnLst/>
                <a:rect l="l" t="t" r="r" b="b"/>
                <a:pathLst>
                  <a:path w="15032" h="14474" extrusionOk="0">
                    <a:moveTo>
                      <a:pt x="8300" y="0"/>
                    </a:moveTo>
                    <a:cubicBezTo>
                      <a:pt x="7968" y="0"/>
                      <a:pt x="7628" y="165"/>
                      <a:pt x="7404" y="501"/>
                    </a:cubicBezTo>
                    <a:lnTo>
                      <a:pt x="5352" y="3815"/>
                    </a:lnTo>
                    <a:lnTo>
                      <a:pt x="1459" y="3447"/>
                    </a:lnTo>
                    <a:cubicBezTo>
                      <a:pt x="1438" y="3446"/>
                      <a:pt x="1416" y="3445"/>
                      <a:pt x="1395" y="3445"/>
                    </a:cubicBezTo>
                    <a:cubicBezTo>
                      <a:pt x="538" y="3445"/>
                      <a:pt x="0" y="4463"/>
                      <a:pt x="565" y="5131"/>
                    </a:cubicBezTo>
                    <a:lnTo>
                      <a:pt x="3038" y="8129"/>
                    </a:lnTo>
                    <a:lnTo>
                      <a:pt x="1459" y="11706"/>
                    </a:lnTo>
                    <a:cubicBezTo>
                      <a:pt x="1145" y="12469"/>
                      <a:pt x="1712" y="13194"/>
                      <a:pt x="2474" y="13194"/>
                    </a:cubicBezTo>
                    <a:cubicBezTo>
                      <a:pt x="2604" y="13194"/>
                      <a:pt x="2741" y="13173"/>
                      <a:pt x="2880" y="13126"/>
                    </a:cubicBezTo>
                    <a:lnTo>
                      <a:pt x="6457" y="11654"/>
                    </a:lnTo>
                    <a:lnTo>
                      <a:pt x="9455" y="14231"/>
                    </a:lnTo>
                    <a:cubicBezTo>
                      <a:pt x="9654" y="14399"/>
                      <a:pt x="9883" y="14474"/>
                      <a:pt x="10107" y="14474"/>
                    </a:cubicBezTo>
                    <a:cubicBezTo>
                      <a:pt x="10656" y="14474"/>
                      <a:pt x="11176" y="14025"/>
                      <a:pt x="11139" y="13390"/>
                    </a:cubicBezTo>
                    <a:lnTo>
                      <a:pt x="10876" y="9497"/>
                    </a:lnTo>
                    <a:lnTo>
                      <a:pt x="14242" y="7498"/>
                    </a:lnTo>
                    <a:cubicBezTo>
                      <a:pt x="15031" y="7077"/>
                      <a:pt x="14874" y="5814"/>
                      <a:pt x="13979" y="5604"/>
                    </a:cubicBezTo>
                    <a:lnTo>
                      <a:pt x="10139" y="4710"/>
                    </a:lnTo>
                    <a:lnTo>
                      <a:pt x="9298" y="870"/>
                    </a:lnTo>
                    <a:cubicBezTo>
                      <a:pt x="9177" y="297"/>
                      <a:pt x="8745" y="0"/>
                      <a:pt x="8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3"/>
              <p:cNvSpPr/>
              <p:nvPr/>
            </p:nvSpPr>
            <p:spPr>
              <a:xfrm>
                <a:off x="6024650" y="1009625"/>
                <a:ext cx="124975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4999" h="1110" extrusionOk="0">
                    <a:moveTo>
                      <a:pt x="1005" y="0"/>
                    </a:moveTo>
                    <a:cubicBezTo>
                      <a:pt x="526" y="0"/>
                      <a:pt x="148" y="348"/>
                      <a:pt x="1" y="742"/>
                    </a:cubicBezTo>
                    <a:lnTo>
                      <a:pt x="4472" y="1110"/>
                    </a:lnTo>
                    <a:lnTo>
                      <a:pt x="4998" y="373"/>
                    </a:lnTo>
                    <a:lnTo>
                      <a:pt x="1105" y="5"/>
                    </a:lnTo>
                    <a:cubicBezTo>
                      <a:pt x="1072" y="2"/>
                      <a:pt x="1038" y="0"/>
                      <a:pt x="1005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3"/>
              <p:cNvSpPr/>
              <p:nvPr/>
            </p:nvSpPr>
            <p:spPr>
              <a:xfrm>
                <a:off x="6195625" y="926500"/>
                <a:ext cx="195975" cy="361150"/>
              </a:xfrm>
              <a:custGeom>
                <a:avLst/>
                <a:gdLst/>
                <a:ahLst/>
                <a:cxnLst/>
                <a:rect l="l" t="t" r="r" b="b"/>
                <a:pathLst>
                  <a:path w="7839" h="14446" extrusionOk="0">
                    <a:moveTo>
                      <a:pt x="1045" y="1"/>
                    </a:moveTo>
                    <a:cubicBezTo>
                      <a:pt x="716" y="1"/>
                      <a:pt x="381" y="156"/>
                      <a:pt x="158" y="490"/>
                    </a:cubicBezTo>
                    <a:lnTo>
                      <a:pt x="0" y="753"/>
                    </a:lnTo>
                    <a:cubicBezTo>
                      <a:pt x="316" y="805"/>
                      <a:pt x="579" y="1068"/>
                      <a:pt x="684" y="1489"/>
                    </a:cubicBezTo>
                    <a:lnTo>
                      <a:pt x="1526" y="5277"/>
                    </a:lnTo>
                    <a:lnTo>
                      <a:pt x="5313" y="6223"/>
                    </a:lnTo>
                    <a:cubicBezTo>
                      <a:pt x="6260" y="6434"/>
                      <a:pt x="6366" y="7644"/>
                      <a:pt x="5576" y="8117"/>
                    </a:cubicBezTo>
                    <a:lnTo>
                      <a:pt x="2262" y="10116"/>
                    </a:lnTo>
                    <a:lnTo>
                      <a:pt x="2525" y="13956"/>
                    </a:lnTo>
                    <a:cubicBezTo>
                      <a:pt x="2578" y="14114"/>
                      <a:pt x="2525" y="14167"/>
                      <a:pt x="2420" y="14377"/>
                    </a:cubicBezTo>
                    <a:cubicBezTo>
                      <a:pt x="2541" y="14424"/>
                      <a:pt x="2667" y="14446"/>
                      <a:pt x="2793" y="14446"/>
                    </a:cubicBezTo>
                    <a:cubicBezTo>
                      <a:pt x="3374" y="14446"/>
                      <a:pt x="3936" y="13974"/>
                      <a:pt x="3893" y="13325"/>
                    </a:cubicBezTo>
                    <a:lnTo>
                      <a:pt x="3630" y="9432"/>
                    </a:lnTo>
                    <a:lnTo>
                      <a:pt x="6997" y="7486"/>
                    </a:lnTo>
                    <a:cubicBezTo>
                      <a:pt x="7838" y="7013"/>
                      <a:pt x="7628" y="5750"/>
                      <a:pt x="6734" y="5540"/>
                    </a:cubicBezTo>
                    <a:lnTo>
                      <a:pt x="2894" y="4645"/>
                    </a:lnTo>
                    <a:lnTo>
                      <a:pt x="2052" y="805"/>
                    </a:lnTo>
                    <a:cubicBezTo>
                      <a:pt x="1931" y="289"/>
                      <a:pt x="1494" y="1"/>
                      <a:pt x="1045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3"/>
              <p:cNvSpPr/>
              <p:nvPr/>
            </p:nvSpPr>
            <p:spPr>
              <a:xfrm>
                <a:off x="6473100" y="1159675"/>
                <a:ext cx="70100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28040" h="18149" fill="none" extrusionOk="0">
                    <a:moveTo>
                      <a:pt x="1" y="0"/>
                    </a:moveTo>
                    <a:cubicBezTo>
                      <a:pt x="11785" y="0"/>
                      <a:pt x="23252" y="7417"/>
                      <a:pt x="28039" y="18149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3"/>
              <p:cNvSpPr/>
              <p:nvPr/>
            </p:nvSpPr>
            <p:spPr>
              <a:xfrm>
                <a:off x="6475750" y="1233325"/>
                <a:ext cx="309075" cy="140725"/>
              </a:xfrm>
              <a:custGeom>
                <a:avLst/>
                <a:gdLst/>
                <a:ahLst/>
                <a:cxnLst/>
                <a:rect l="l" t="t" r="r" b="b"/>
                <a:pathLst>
                  <a:path w="12363" h="5629" fill="none" extrusionOk="0">
                    <a:moveTo>
                      <a:pt x="0" y="0"/>
                    </a:moveTo>
                    <a:cubicBezTo>
                      <a:pt x="4366" y="1157"/>
                      <a:pt x="8522" y="3051"/>
                      <a:pt x="12362" y="5629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3"/>
              <p:cNvSpPr/>
              <p:nvPr/>
            </p:nvSpPr>
            <p:spPr>
              <a:xfrm>
                <a:off x="6858450" y="1473975"/>
                <a:ext cx="84175" cy="90775"/>
              </a:xfrm>
              <a:custGeom>
                <a:avLst/>
                <a:gdLst/>
                <a:ahLst/>
                <a:cxnLst/>
                <a:rect l="l" t="t" r="r" b="b"/>
                <a:pathLst>
                  <a:path w="3367" h="3631" fill="none" extrusionOk="0">
                    <a:moveTo>
                      <a:pt x="0" y="1"/>
                    </a:moveTo>
                    <a:cubicBezTo>
                      <a:pt x="1368" y="948"/>
                      <a:pt x="2473" y="2210"/>
                      <a:pt x="3367" y="3630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3"/>
              <p:cNvSpPr/>
              <p:nvPr/>
            </p:nvSpPr>
            <p:spPr>
              <a:xfrm>
                <a:off x="6462600" y="1304325"/>
                <a:ext cx="303800" cy="409025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16361" fill="none" extrusionOk="0">
                    <a:moveTo>
                      <a:pt x="0" y="1"/>
                    </a:moveTo>
                    <a:cubicBezTo>
                      <a:pt x="6155" y="3315"/>
                      <a:pt x="10679" y="9522"/>
                      <a:pt x="12152" y="16361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3"/>
              <p:cNvSpPr/>
              <p:nvPr/>
            </p:nvSpPr>
            <p:spPr>
              <a:xfrm>
                <a:off x="6799275" y="1797500"/>
                <a:ext cx="15800" cy="6315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2526" fill="none" extrusionOk="0">
                    <a:moveTo>
                      <a:pt x="0" y="1"/>
                    </a:moveTo>
                    <a:cubicBezTo>
                      <a:pt x="210" y="842"/>
                      <a:pt x="368" y="1684"/>
                      <a:pt x="631" y="2526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3"/>
              <p:cNvSpPr/>
              <p:nvPr/>
            </p:nvSpPr>
            <p:spPr>
              <a:xfrm>
                <a:off x="6486275" y="1049200"/>
                <a:ext cx="498450" cy="86825"/>
              </a:xfrm>
              <a:custGeom>
                <a:avLst/>
                <a:gdLst/>
                <a:ahLst/>
                <a:cxnLst/>
                <a:rect l="l" t="t" r="r" b="b"/>
                <a:pathLst>
                  <a:path w="19938" h="3473" fill="none" extrusionOk="0">
                    <a:moveTo>
                      <a:pt x="0" y="1052"/>
                    </a:moveTo>
                    <a:cubicBezTo>
                      <a:pt x="6733" y="0"/>
                      <a:pt x="13677" y="842"/>
                      <a:pt x="19937" y="3472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3"/>
              <p:cNvSpPr/>
              <p:nvPr/>
            </p:nvSpPr>
            <p:spPr>
              <a:xfrm>
                <a:off x="7089900" y="1205700"/>
                <a:ext cx="59200" cy="35525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1421" fill="none" extrusionOk="0">
                    <a:moveTo>
                      <a:pt x="1" y="0"/>
                    </a:moveTo>
                    <a:cubicBezTo>
                      <a:pt x="790" y="421"/>
                      <a:pt x="1579" y="895"/>
                      <a:pt x="2368" y="1421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3"/>
              <p:cNvSpPr/>
              <p:nvPr/>
            </p:nvSpPr>
            <p:spPr>
              <a:xfrm>
                <a:off x="7216150" y="1312225"/>
                <a:ext cx="118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69" fill="none" extrusionOk="0">
                    <a:moveTo>
                      <a:pt x="1" y="0"/>
                    </a:moveTo>
                    <a:cubicBezTo>
                      <a:pt x="159" y="106"/>
                      <a:pt x="264" y="263"/>
                      <a:pt x="474" y="369"/>
                    </a:cubicBezTo>
                  </a:path>
                </a:pathLst>
              </a:custGeom>
              <a:noFill/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3"/>
              <p:cNvSpPr/>
              <p:nvPr/>
            </p:nvSpPr>
            <p:spPr>
              <a:xfrm>
                <a:off x="6989950" y="1652825"/>
                <a:ext cx="118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948" fill="none" extrusionOk="0">
                    <a:moveTo>
                      <a:pt x="1" y="1"/>
                    </a:moveTo>
                    <a:cubicBezTo>
                      <a:pt x="106" y="317"/>
                      <a:pt x="316" y="632"/>
                      <a:pt x="474" y="948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56" name="Google Shape;556;p3"/>
            <p:cNvGrpSpPr/>
            <p:nvPr/>
          </p:nvGrpSpPr>
          <p:grpSpPr>
            <a:xfrm>
              <a:off x="9272395" y="2451888"/>
              <a:ext cx="139329" cy="128300"/>
              <a:chOff x="732600" y="1890325"/>
              <a:chExt cx="138100" cy="128300"/>
            </a:xfrm>
          </p:grpSpPr>
          <p:sp>
            <p:nvSpPr>
              <p:cNvPr id="557" name="Google Shape;557;p3"/>
              <p:cNvSpPr/>
              <p:nvPr/>
            </p:nvSpPr>
            <p:spPr>
              <a:xfrm>
                <a:off x="732600" y="1890325"/>
                <a:ext cx="138100" cy="127525"/>
              </a:xfrm>
              <a:custGeom>
                <a:avLst/>
                <a:gdLst/>
                <a:ahLst/>
                <a:cxnLst/>
                <a:rect l="l" t="t" r="r" b="b"/>
                <a:pathLst>
                  <a:path w="5524" h="5101" extrusionOk="0">
                    <a:moveTo>
                      <a:pt x="1431" y="1"/>
                    </a:moveTo>
                    <a:cubicBezTo>
                      <a:pt x="1188" y="1"/>
                      <a:pt x="1025" y="229"/>
                      <a:pt x="1105" y="548"/>
                    </a:cubicBezTo>
                    <a:lnTo>
                      <a:pt x="1368" y="1916"/>
                    </a:lnTo>
                    <a:lnTo>
                      <a:pt x="263" y="2758"/>
                    </a:lnTo>
                    <a:cubicBezTo>
                      <a:pt x="0" y="2968"/>
                      <a:pt x="158" y="3389"/>
                      <a:pt x="474" y="3442"/>
                    </a:cubicBezTo>
                    <a:lnTo>
                      <a:pt x="1842" y="3547"/>
                    </a:lnTo>
                    <a:lnTo>
                      <a:pt x="2315" y="4862"/>
                    </a:lnTo>
                    <a:cubicBezTo>
                      <a:pt x="2372" y="5004"/>
                      <a:pt x="2537" y="5100"/>
                      <a:pt x="2701" y="5100"/>
                    </a:cubicBezTo>
                    <a:cubicBezTo>
                      <a:pt x="2840" y="5100"/>
                      <a:pt x="2979" y="5031"/>
                      <a:pt x="3052" y="4862"/>
                    </a:cubicBezTo>
                    <a:lnTo>
                      <a:pt x="3630" y="3652"/>
                    </a:lnTo>
                    <a:lnTo>
                      <a:pt x="4998" y="3547"/>
                    </a:lnTo>
                    <a:cubicBezTo>
                      <a:pt x="5314" y="3547"/>
                      <a:pt x="5524" y="3126"/>
                      <a:pt x="5261" y="2916"/>
                    </a:cubicBezTo>
                    <a:lnTo>
                      <a:pt x="4209" y="1969"/>
                    </a:lnTo>
                    <a:lnTo>
                      <a:pt x="4630" y="601"/>
                    </a:lnTo>
                    <a:cubicBezTo>
                      <a:pt x="4716" y="343"/>
                      <a:pt x="4486" y="86"/>
                      <a:pt x="4255" y="86"/>
                    </a:cubicBezTo>
                    <a:cubicBezTo>
                      <a:pt x="4204" y="86"/>
                      <a:pt x="4152" y="99"/>
                      <a:pt x="4104" y="128"/>
                    </a:cubicBezTo>
                    <a:lnTo>
                      <a:pt x="2841" y="864"/>
                    </a:lnTo>
                    <a:lnTo>
                      <a:pt x="1684" y="75"/>
                    </a:lnTo>
                    <a:cubicBezTo>
                      <a:pt x="1595" y="24"/>
                      <a:pt x="1509" y="1"/>
                      <a:pt x="1431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3"/>
              <p:cNvSpPr/>
              <p:nvPr/>
            </p:nvSpPr>
            <p:spPr>
              <a:xfrm>
                <a:off x="802300" y="1893750"/>
                <a:ext cx="42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1684" h="938" extrusionOk="0">
                    <a:moveTo>
                      <a:pt x="1447" y="1"/>
                    </a:moveTo>
                    <a:cubicBezTo>
                      <a:pt x="1377" y="1"/>
                      <a:pt x="1299" y="30"/>
                      <a:pt x="1210" y="96"/>
                    </a:cubicBezTo>
                    <a:lnTo>
                      <a:pt x="1" y="780"/>
                    </a:lnTo>
                    <a:lnTo>
                      <a:pt x="316" y="938"/>
                    </a:lnTo>
                    <a:lnTo>
                      <a:pt x="1684" y="148"/>
                    </a:lnTo>
                    <a:cubicBezTo>
                      <a:pt x="1623" y="57"/>
                      <a:pt x="1544" y="1"/>
                      <a:pt x="1447" y="1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3"/>
              <p:cNvSpPr/>
              <p:nvPr/>
            </p:nvSpPr>
            <p:spPr>
              <a:xfrm>
                <a:off x="732600" y="1892325"/>
                <a:ext cx="74975" cy="126300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5052" extrusionOk="0">
                    <a:moveTo>
                      <a:pt x="1559" y="0"/>
                    </a:moveTo>
                    <a:cubicBezTo>
                      <a:pt x="1320" y="0"/>
                      <a:pt x="1063" y="218"/>
                      <a:pt x="1105" y="468"/>
                    </a:cubicBezTo>
                    <a:lnTo>
                      <a:pt x="1368" y="1836"/>
                    </a:lnTo>
                    <a:lnTo>
                      <a:pt x="263" y="2678"/>
                    </a:lnTo>
                    <a:cubicBezTo>
                      <a:pt x="0" y="2888"/>
                      <a:pt x="158" y="3362"/>
                      <a:pt x="474" y="3362"/>
                    </a:cubicBezTo>
                    <a:lnTo>
                      <a:pt x="1842" y="3467"/>
                    </a:lnTo>
                    <a:lnTo>
                      <a:pt x="2315" y="4782"/>
                    </a:lnTo>
                    <a:cubicBezTo>
                      <a:pt x="2415" y="4949"/>
                      <a:pt x="2578" y="5052"/>
                      <a:pt x="2738" y="5052"/>
                    </a:cubicBezTo>
                    <a:cubicBezTo>
                      <a:pt x="2830" y="5052"/>
                      <a:pt x="2922" y="5017"/>
                      <a:pt x="2999" y="4940"/>
                    </a:cubicBezTo>
                    <a:cubicBezTo>
                      <a:pt x="2894" y="4887"/>
                      <a:pt x="2841" y="4887"/>
                      <a:pt x="2841" y="4782"/>
                    </a:cubicBezTo>
                    <a:lnTo>
                      <a:pt x="2368" y="3467"/>
                    </a:lnTo>
                    <a:lnTo>
                      <a:pt x="1000" y="3362"/>
                    </a:lnTo>
                    <a:cubicBezTo>
                      <a:pt x="684" y="3309"/>
                      <a:pt x="527" y="2888"/>
                      <a:pt x="790" y="2678"/>
                    </a:cubicBezTo>
                    <a:lnTo>
                      <a:pt x="1894" y="1836"/>
                    </a:lnTo>
                    <a:lnTo>
                      <a:pt x="1631" y="468"/>
                    </a:lnTo>
                    <a:cubicBezTo>
                      <a:pt x="1631" y="311"/>
                      <a:pt x="1631" y="205"/>
                      <a:pt x="1789" y="153"/>
                    </a:cubicBezTo>
                    <a:lnTo>
                      <a:pt x="1736" y="48"/>
                    </a:lnTo>
                    <a:cubicBezTo>
                      <a:pt x="1682" y="15"/>
                      <a:pt x="1621" y="0"/>
                      <a:pt x="1559" y="0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60" name="Google Shape;560;p3"/>
            <p:cNvGrpSpPr/>
            <p:nvPr/>
          </p:nvGrpSpPr>
          <p:grpSpPr>
            <a:xfrm>
              <a:off x="4961800" y="6288600"/>
              <a:ext cx="135369" cy="129375"/>
              <a:chOff x="2419900" y="952925"/>
              <a:chExt cx="134175" cy="129375"/>
            </a:xfrm>
          </p:grpSpPr>
          <p:sp>
            <p:nvSpPr>
              <p:cNvPr id="561" name="Google Shape;561;p3"/>
              <p:cNvSpPr/>
              <p:nvPr/>
            </p:nvSpPr>
            <p:spPr>
              <a:xfrm>
                <a:off x="2421550" y="952925"/>
                <a:ext cx="132525" cy="129375"/>
              </a:xfrm>
              <a:custGeom>
                <a:avLst/>
                <a:gdLst/>
                <a:ahLst/>
                <a:cxnLst/>
                <a:rect l="l" t="t" r="r" b="b"/>
                <a:pathLst>
                  <a:path w="5301" h="5175" extrusionOk="0">
                    <a:moveTo>
                      <a:pt x="2854" y="1"/>
                    </a:moveTo>
                    <a:cubicBezTo>
                      <a:pt x="2742" y="1"/>
                      <a:pt x="2640" y="55"/>
                      <a:pt x="2617" y="169"/>
                    </a:cubicBezTo>
                    <a:lnTo>
                      <a:pt x="1881" y="1326"/>
                    </a:lnTo>
                    <a:lnTo>
                      <a:pt x="513" y="1221"/>
                    </a:lnTo>
                    <a:cubicBezTo>
                      <a:pt x="493" y="1218"/>
                      <a:pt x="473" y="1216"/>
                      <a:pt x="453" y="1216"/>
                    </a:cubicBezTo>
                    <a:cubicBezTo>
                      <a:pt x="172" y="1216"/>
                      <a:pt x="1" y="1554"/>
                      <a:pt x="198" y="1800"/>
                    </a:cubicBezTo>
                    <a:lnTo>
                      <a:pt x="1092" y="2852"/>
                    </a:lnTo>
                    <a:lnTo>
                      <a:pt x="566" y="4167"/>
                    </a:lnTo>
                    <a:cubicBezTo>
                      <a:pt x="478" y="4431"/>
                      <a:pt x="647" y="4731"/>
                      <a:pt x="889" y="4731"/>
                    </a:cubicBezTo>
                    <a:cubicBezTo>
                      <a:pt x="937" y="4731"/>
                      <a:pt x="987" y="4719"/>
                      <a:pt x="1039" y="4693"/>
                    </a:cubicBezTo>
                    <a:lnTo>
                      <a:pt x="2354" y="4167"/>
                    </a:lnTo>
                    <a:lnTo>
                      <a:pt x="3407" y="5114"/>
                    </a:lnTo>
                    <a:cubicBezTo>
                      <a:pt x="3462" y="5155"/>
                      <a:pt x="3527" y="5175"/>
                      <a:pt x="3594" y="5175"/>
                    </a:cubicBezTo>
                    <a:cubicBezTo>
                      <a:pt x="3784" y="5175"/>
                      <a:pt x="3985" y="5018"/>
                      <a:pt x="3985" y="4746"/>
                    </a:cubicBezTo>
                    <a:lnTo>
                      <a:pt x="3880" y="3378"/>
                    </a:lnTo>
                    <a:lnTo>
                      <a:pt x="5037" y="2641"/>
                    </a:lnTo>
                    <a:cubicBezTo>
                      <a:pt x="5300" y="2536"/>
                      <a:pt x="5248" y="2063"/>
                      <a:pt x="4932" y="2010"/>
                    </a:cubicBezTo>
                    <a:lnTo>
                      <a:pt x="3512" y="1695"/>
                    </a:lnTo>
                    <a:lnTo>
                      <a:pt x="3196" y="274"/>
                    </a:lnTo>
                    <a:cubicBezTo>
                      <a:pt x="3166" y="95"/>
                      <a:pt x="3001" y="1"/>
                      <a:pt x="2854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3"/>
              <p:cNvSpPr/>
              <p:nvPr/>
            </p:nvSpPr>
            <p:spPr>
              <a:xfrm>
                <a:off x="2510650" y="995275"/>
                <a:ext cx="408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685" extrusionOk="0">
                    <a:moveTo>
                      <a:pt x="0" y="1"/>
                    </a:moveTo>
                    <a:lnTo>
                      <a:pt x="53" y="316"/>
                    </a:lnTo>
                    <a:lnTo>
                      <a:pt x="1631" y="684"/>
                    </a:lnTo>
                    <a:cubicBezTo>
                      <a:pt x="1631" y="579"/>
                      <a:pt x="1473" y="369"/>
                      <a:pt x="1368" y="31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3"/>
              <p:cNvSpPr/>
              <p:nvPr/>
            </p:nvSpPr>
            <p:spPr>
              <a:xfrm>
                <a:off x="2419900" y="952925"/>
                <a:ext cx="81575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4715" extrusionOk="0">
                    <a:moveTo>
                      <a:pt x="2910" y="1"/>
                    </a:moveTo>
                    <a:cubicBezTo>
                      <a:pt x="2791" y="1"/>
                      <a:pt x="2676" y="55"/>
                      <a:pt x="2631" y="169"/>
                    </a:cubicBezTo>
                    <a:lnTo>
                      <a:pt x="1894" y="1326"/>
                    </a:lnTo>
                    <a:lnTo>
                      <a:pt x="527" y="1221"/>
                    </a:lnTo>
                    <a:cubicBezTo>
                      <a:pt x="211" y="1221"/>
                      <a:pt x="1" y="1537"/>
                      <a:pt x="211" y="1800"/>
                    </a:cubicBezTo>
                    <a:lnTo>
                      <a:pt x="444" y="2074"/>
                    </a:lnTo>
                    <a:lnTo>
                      <a:pt x="444" y="2074"/>
                    </a:lnTo>
                    <a:cubicBezTo>
                      <a:pt x="423" y="1876"/>
                      <a:pt x="553" y="1678"/>
                      <a:pt x="745" y="1678"/>
                    </a:cubicBezTo>
                    <a:cubicBezTo>
                      <a:pt x="776" y="1678"/>
                      <a:pt x="808" y="1683"/>
                      <a:pt x="842" y="1695"/>
                    </a:cubicBezTo>
                    <a:lnTo>
                      <a:pt x="2210" y="1800"/>
                    </a:lnTo>
                    <a:lnTo>
                      <a:pt x="2946" y="642"/>
                    </a:lnTo>
                    <a:cubicBezTo>
                      <a:pt x="2999" y="485"/>
                      <a:pt x="3157" y="432"/>
                      <a:pt x="3262" y="432"/>
                    </a:cubicBezTo>
                    <a:lnTo>
                      <a:pt x="3262" y="274"/>
                    </a:lnTo>
                    <a:cubicBezTo>
                      <a:pt x="3232" y="95"/>
                      <a:pt x="3067" y="1"/>
                      <a:pt x="2910" y="1"/>
                    </a:cubicBezTo>
                    <a:close/>
                    <a:moveTo>
                      <a:pt x="444" y="2074"/>
                    </a:moveTo>
                    <a:cubicBezTo>
                      <a:pt x="452" y="2143"/>
                      <a:pt x="478" y="2212"/>
                      <a:pt x="527" y="2273"/>
                    </a:cubicBezTo>
                    <a:lnTo>
                      <a:pt x="1078" y="2921"/>
                    </a:lnTo>
                    <a:lnTo>
                      <a:pt x="1078" y="2921"/>
                    </a:lnTo>
                    <a:lnTo>
                      <a:pt x="1105" y="2852"/>
                    </a:lnTo>
                    <a:lnTo>
                      <a:pt x="444" y="2074"/>
                    </a:lnTo>
                    <a:close/>
                    <a:moveTo>
                      <a:pt x="1078" y="2921"/>
                    </a:moveTo>
                    <a:lnTo>
                      <a:pt x="579" y="4167"/>
                    </a:lnTo>
                    <a:cubicBezTo>
                      <a:pt x="486" y="4401"/>
                      <a:pt x="642" y="4636"/>
                      <a:pt x="864" y="4684"/>
                    </a:cubicBezTo>
                    <a:lnTo>
                      <a:pt x="864" y="4684"/>
                    </a:lnTo>
                    <a:cubicBezTo>
                      <a:pt x="869" y="4671"/>
                      <a:pt x="879" y="4656"/>
                      <a:pt x="895" y="4640"/>
                    </a:cubicBezTo>
                    <a:lnTo>
                      <a:pt x="1421" y="3325"/>
                    </a:lnTo>
                    <a:lnTo>
                      <a:pt x="1078" y="2921"/>
                    </a:lnTo>
                    <a:close/>
                    <a:moveTo>
                      <a:pt x="864" y="4684"/>
                    </a:moveTo>
                    <a:cubicBezTo>
                      <a:pt x="856" y="4702"/>
                      <a:pt x="861" y="4715"/>
                      <a:pt x="881" y="4715"/>
                    </a:cubicBezTo>
                    <a:cubicBezTo>
                      <a:pt x="895" y="4715"/>
                      <a:pt x="917" y="4708"/>
                      <a:pt x="947" y="4693"/>
                    </a:cubicBezTo>
                    <a:cubicBezTo>
                      <a:pt x="919" y="4693"/>
                      <a:pt x="891" y="4690"/>
                      <a:pt x="864" y="4684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64" name="Google Shape;564;p3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565" name="Google Shape;565;p3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566" name="Google Shape;566;p3"/>
            <p:cNvGrpSpPr/>
            <p:nvPr/>
          </p:nvGrpSpPr>
          <p:grpSpPr>
            <a:xfrm>
              <a:off x="73845" y="61396"/>
              <a:ext cx="10544304" cy="7425379"/>
              <a:chOff x="73845" y="61396"/>
              <a:chExt cx="10544304" cy="7425379"/>
            </a:xfrm>
          </p:grpSpPr>
          <p:grpSp>
            <p:nvGrpSpPr>
              <p:cNvPr id="567" name="Google Shape;567;p3"/>
              <p:cNvGrpSpPr/>
              <p:nvPr/>
            </p:nvGrpSpPr>
            <p:grpSpPr>
              <a:xfrm rot="10800000" flipH="1">
                <a:off x="541072" y="720094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568" name="Google Shape;568;p3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569" name="Google Shape;569;p3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570" name="Google Shape;570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571" name="Google Shape;571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572" name="Google Shape;572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573" name="Google Shape;573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574" name="Google Shape;574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575" name="Google Shape;575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576" name="Google Shape;576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577" name="Google Shape;577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578" name="Google Shape;578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579" name="Google Shape;579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580" name="Google Shape;580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581" name="Google Shape;581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582" name="Google Shape;582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583" name="Google Shape;583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584" name="Google Shape;584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585" name="Google Shape;585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586" name="Google Shape;586;p3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587" name="Google Shape;587;p3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588" name="Google Shape;588;p3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589" name="Google Shape;589;p3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590" name="Google Shape;590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591" name="Google Shape;591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592" name="Google Shape;592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593" name="Google Shape;593;p3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594" name="Google Shape;594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595" name="Google Shape;595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596" name="Google Shape;596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597" name="Google Shape;597;p3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598" name="Google Shape;598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599" name="Google Shape;599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00" name="Google Shape;600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01" name="Google Shape;601;p3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02" name="Google Shape;602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03" name="Google Shape;603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04" name="Google Shape;604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605" name="Google Shape;605;p3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606" name="Google Shape;606;p3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07" name="Google Shape;607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08" name="Google Shape;608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09" name="Google Shape;609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10" name="Google Shape;610;p3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11" name="Google Shape;611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12" name="Google Shape;612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13" name="Google Shape;613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14" name="Google Shape;614;p3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15" name="Google Shape;615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16" name="Google Shape;616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17" name="Google Shape;617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18" name="Google Shape;618;p3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19" name="Google Shape;619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20" name="Google Shape;620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21" name="Google Shape;621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622" name="Google Shape;622;p3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623" name="Google Shape;623;p3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624" name="Google Shape;624;p3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25" name="Google Shape;625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26" name="Google Shape;626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27" name="Google Shape;627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28" name="Google Shape;628;p3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29" name="Google Shape;629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30" name="Google Shape;630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31" name="Google Shape;631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32" name="Google Shape;632;p3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33" name="Google Shape;633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34" name="Google Shape;634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35" name="Google Shape;635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36" name="Google Shape;636;p3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37" name="Google Shape;637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38" name="Google Shape;638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39" name="Google Shape;639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640" name="Google Shape;640;p3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641" name="Google Shape;641;p3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42" name="Google Shape;642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43" name="Google Shape;643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44" name="Google Shape;644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45" name="Google Shape;645;p3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46" name="Google Shape;646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47" name="Google Shape;647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48" name="Google Shape;648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49" name="Google Shape;649;p3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50" name="Google Shape;650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51" name="Google Shape;651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52" name="Google Shape;652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53" name="Google Shape;653;p3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654" name="Google Shape;654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55" name="Google Shape;655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656" name="Google Shape;656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657" name="Google Shape;657;p3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658" name="Google Shape;658;p3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59" name="Google Shape;659;p3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0" name="Google Shape;660;p3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1" name="Google Shape;661;p3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2" name="Google Shape;662;p3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3" name="Google Shape;663;p3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4" name="Google Shape;664;p3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5" name="Google Shape;665;p3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6" name="Google Shape;666;p3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7" name="Google Shape;667;p3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8" name="Google Shape;668;p3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9" name="Google Shape;669;p3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0" name="Google Shape;670;p3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1" name="Google Shape;671;p3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2" name="Google Shape;672;p3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3" name="Google Shape;673;p3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674" name="Google Shape;674;p3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675" name="Google Shape;675;p3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76" name="Google Shape;676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7" name="Google Shape;677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8" name="Google Shape;678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79" name="Google Shape;679;p3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0" name="Google Shape;680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1" name="Google Shape;681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2" name="Google Shape;682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683" name="Google Shape;683;p3"/>
              <p:cNvGrpSpPr/>
              <p:nvPr/>
            </p:nvGrpSpPr>
            <p:grpSpPr>
              <a:xfrm>
                <a:off x="471460" y="6139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684" name="Google Shape;684;p3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685" name="Google Shape;685;p3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686" name="Google Shape;686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87" name="Google Shape;687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88" name="Google Shape;688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89" name="Google Shape;689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90" name="Google Shape;690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91" name="Google Shape;691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92" name="Google Shape;692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93" name="Google Shape;693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94" name="Google Shape;694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95" name="Google Shape;695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96" name="Google Shape;696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97" name="Google Shape;697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98" name="Google Shape;698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99" name="Google Shape;699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00" name="Google Shape;700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01" name="Google Shape;701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702" name="Google Shape;702;p3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703" name="Google Shape;703;p3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704" name="Google Shape;704;p3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705" name="Google Shape;705;p3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06" name="Google Shape;706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07" name="Google Shape;707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08" name="Google Shape;708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09" name="Google Shape;709;p3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10" name="Google Shape;710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11" name="Google Shape;711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12" name="Google Shape;712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13" name="Google Shape;713;p3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14" name="Google Shape;714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15" name="Google Shape;715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16" name="Google Shape;716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17" name="Google Shape;717;p3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18" name="Google Shape;718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19" name="Google Shape;719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20" name="Google Shape;720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721" name="Google Shape;721;p3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722" name="Google Shape;722;p3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23" name="Google Shape;723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24" name="Google Shape;724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25" name="Google Shape;725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26" name="Google Shape;726;p3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27" name="Google Shape;727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28" name="Google Shape;728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29" name="Google Shape;729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30" name="Google Shape;730;p3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31" name="Google Shape;731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32" name="Google Shape;732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33" name="Google Shape;733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34" name="Google Shape;734;p3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35" name="Google Shape;735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36" name="Google Shape;736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37" name="Google Shape;737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738" name="Google Shape;738;p3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739" name="Google Shape;739;p3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740" name="Google Shape;740;p3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41" name="Google Shape;741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42" name="Google Shape;742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43" name="Google Shape;743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44" name="Google Shape;744;p3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45" name="Google Shape;745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46" name="Google Shape;746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47" name="Google Shape;747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48" name="Google Shape;748;p3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49" name="Google Shape;749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50" name="Google Shape;750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51" name="Google Shape;751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52" name="Google Shape;752;p3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53" name="Google Shape;753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54" name="Google Shape;754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55" name="Google Shape;755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756" name="Google Shape;756;p3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757" name="Google Shape;757;p3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58" name="Google Shape;758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59" name="Google Shape;759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60" name="Google Shape;760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61" name="Google Shape;761;p3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62" name="Google Shape;762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63" name="Google Shape;763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64" name="Google Shape;764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65" name="Google Shape;765;p3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66" name="Google Shape;766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67" name="Google Shape;767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68" name="Google Shape;768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69" name="Google Shape;769;p3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70" name="Google Shape;770;p3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71" name="Google Shape;771;p3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72" name="Google Shape;772;p3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773" name="Google Shape;773;p3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774" name="Google Shape;774;p3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775" name="Google Shape;775;p3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76" name="Google Shape;776;p3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77" name="Google Shape;777;p3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778" name="Google Shape;778;p3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779" name="Google Shape;779;p3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80" name="Google Shape;780;p3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81" name="Google Shape;781;p3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782" name="Google Shape;782;p3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783" name="Google Shape;783;p3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84" name="Google Shape;784;p3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85" name="Google Shape;785;p3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786" name="Google Shape;786;p3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787" name="Google Shape;787;p3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88" name="Google Shape;788;p3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89" name="Google Shape;789;p3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790" name="Google Shape;790;p3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791" name="Google Shape;791;p3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792" name="Google Shape;792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3" name="Google Shape;793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4" name="Google Shape;794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795" name="Google Shape;795;p3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796" name="Google Shape;796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7" name="Google Shape;797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8" name="Google Shape;798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799" name="Google Shape;799;p3"/>
              <p:cNvGrpSpPr/>
              <p:nvPr/>
            </p:nvGrpSpPr>
            <p:grpSpPr>
              <a:xfrm>
                <a:off x="73845" y="987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800" name="Google Shape;800;p3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801" name="Google Shape;801;p3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02" name="Google Shape;802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03" name="Google Shape;803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4" name="Google Shape;804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5" name="Google Shape;805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06" name="Google Shape;806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07" name="Google Shape;807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8" name="Google Shape;808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9" name="Google Shape;809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0" name="Google Shape;810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1" name="Google Shape;811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2" name="Google Shape;812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3" name="Google Shape;813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4" name="Google Shape;814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5" name="Google Shape;815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6" name="Google Shape;816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7" name="Google Shape;817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818" name="Google Shape;818;p3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19" name="Google Shape;819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0" name="Google Shape;820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1" name="Google Shape;821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2" name="Google Shape;822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3" name="Google Shape;823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4" name="Google Shape;824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5" name="Google Shape;825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6" name="Google Shape;826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7" name="Google Shape;827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8" name="Google Shape;828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9" name="Google Shape;829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0" name="Google Shape;830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31" name="Google Shape;831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32" name="Google Shape;832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3" name="Google Shape;833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4" name="Google Shape;834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835" name="Google Shape;835;p3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836" name="Google Shape;836;p3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37" name="Google Shape;837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38" name="Google Shape;838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" name="Google Shape;839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40" name="Google Shape;840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41" name="Google Shape;841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42" name="Google Shape;842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43" name="Google Shape;843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44" name="Google Shape;844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45" name="Google Shape;845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46" name="Google Shape;846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47" name="Google Shape;847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48" name="Google Shape;848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49" name="Google Shape;849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50" name="Google Shape;850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1" name="Google Shape;851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2" name="Google Shape;852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853" name="Google Shape;853;p3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54" name="Google Shape;854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55" name="Google Shape;855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6" name="Google Shape;856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7" name="Google Shape;857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58" name="Google Shape;858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59" name="Google Shape;859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60" name="Google Shape;860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61" name="Google Shape;861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62" name="Google Shape;862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63" name="Google Shape;863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64" name="Google Shape;864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65" name="Google Shape;865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66" name="Google Shape;866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67" name="Google Shape;867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68" name="Google Shape;868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69" name="Google Shape;869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870" name="Google Shape;870;p3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71" name="Google Shape;871;p3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72" name="Google Shape;872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3" name="Google Shape;873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4" name="Google Shape;874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75" name="Google Shape;875;p3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76" name="Google Shape;876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7" name="Google Shape;877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8" name="Google Shape;878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79" name="Google Shape;879;p3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80" name="Google Shape;880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1" name="Google Shape;881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2" name="Google Shape;882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83" name="Google Shape;883;p3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84" name="Google Shape;884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5" name="Google Shape;885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6" name="Google Shape;886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887" name="Google Shape;887;p3"/>
              <p:cNvGrpSpPr/>
              <p:nvPr/>
            </p:nvGrpSpPr>
            <p:grpSpPr>
              <a:xfrm>
                <a:off x="10332320" y="1452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888" name="Google Shape;888;p3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889" name="Google Shape;889;p3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90" name="Google Shape;890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91" name="Google Shape;891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2" name="Google Shape;892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3" name="Google Shape;893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94" name="Google Shape;894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95" name="Google Shape;895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6" name="Google Shape;896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7" name="Google Shape;897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98" name="Google Shape;898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99" name="Google Shape;899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00" name="Google Shape;900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01" name="Google Shape;901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02" name="Google Shape;902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03" name="Google Shape;903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04" name="Google Shape;904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05" name="Google Shape;905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906" name="Google Shape;906;p3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907" name="Google Shape;907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08" name="Google Shape;908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09" name="Google Shape;909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10" name="Google Shape;910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11" name="Google Shape;911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12" name="Google Shape;912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13" name="Google Shape;913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14" name="Google Shape;914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15" name="Google Shape;915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16" name="Google Shape;916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17" name="Google Shape;917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18" name="Google Shape;918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19" name="Google Shape;919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20" name="Google Shape;920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21" name="Google Shape;921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22" name="Google Shape;922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923" name="Google Shape;923;p3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924" name="Google Shape;924;p3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925" name="Google Shape;925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26" name="Google Shape;926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27" name="Google Shape;927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28" name="Google Shape;928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29" name="Google Shape;929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30" name="Google Shape;930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1" name="Google Shape;931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2" name="Google Shape;932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33" name="Google Shape;933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34" name="Google Shape;934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5" name="Google Shape;935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6" name="Google Shape;936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37" name="Google Shape;937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38" name="Google Shape;938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9" name="Google Shape;939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40" name="Google Shape;940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941" name="Google Shape;941;p3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942" name="Google Shape;942;p3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43" name="Google Shape;943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44" name="Google Shape;944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45" name="Google Shape;945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46" name="Google Shape;946;p3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47" name="Google Shape;947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48" name="Google Shape;948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49" name="Google Shape;949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50" name="Google Shape;950;p3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51" name="Google Shape;951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52" name="Google Shape;952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53" name="Google Shape;953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954" name="Google Shape;954;p3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955" name="Google Shape;955;p3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56" name="Google Shape;956;p3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57" name="Google Shape;957;p3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958" name="Google Shape;958;p3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959" name="Google Shape;959;p3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60" name="Google Shape;960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61" name="Google Shape;961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62" name="Google Shape;962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63" name="Google Shape;963;p3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64" name="Google Shape;964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65" name="Google Shape;965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66" name="Google Shape;966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67" name="Google Shape;967;p3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68" name="Google Shape;968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69" name="Google Shape;969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70" name="Google Shape;970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71" name="Google Shape;971;p3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72" name="Google Shape;972;p3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73" name="Google Shape;973;p3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74" name="Google Shape;974;p3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975" name="Google Shape;975;p3"/>
          <p:cNvGrpSpPr/>
          <p:nvPr/>
        </p:nvGrpSpPr>
        <p:grpSpPr>
          <a:xfrm>
            <a:off x="605902" y="4812840"/>
            <a:ext cx="2301650" cy="2056817"/>
            <a:chOff x="598450" y="4075425"/>
            <a:chExt cx="1178375" cy="1336050"/>
          </a:xfrm>
        </p:grpSpPr>
        <p:sp>
          <p:nvSpPr>
            <p:cNvPr id="976" name="Google Shape;976;p3"/>
            <p:cNvSpPr/>
            <p:nvPr/>
          </p:nvSpPr>
          <p:spPr>
            <a:xfrm>
              <a:off x="670800" y="4420925"/>
              <a:ext cx="330100" cy="413750"/>
            </a:xfrm>
            <a:custGeom>
              <a:avLst/>
              <a:gdLst/>
              <a:ahLst/>
              <a:cxnLst/>
              <a:rect l="l" t="t" r="r" b="b"/>
              <a:pathLst>
                <a:path w="13204" h="16550" extrusionOk="0">
                  <a:moveTo>
                    <a:pt x="2441" y="1"/>
                  </a:moveTo>
                  <a:cubicBezTo>
                    <a:pt x="1461" y="1"/>
                    <a:pt x="576" y="757"/>
                    <a:pt x="526" y="1746"/>
                  </a:cubicBezTo>
                  <a:cubicBezTo>
                    <a:pt x="526" y="2009"/>
                    <a:pt x="0" y="8006"/>
                    <a:pt x="3209" y="11688"/>
                  </a:cubicBezTo>
                  <a:cubicBezTo>
                    <a:pt x="5313" y="14161"/>
                    <a:pt x="9679" y="16212"/>
                    <a:pt x="10205" y="16423"/>
                  </a:cubicBezTo>
                  <a:cubicBezTo>
                    <a:pt x="10400" y="16509"/>
                    <a:pt x="10608" y="16549"/>
                    <a:pt x="10819" y="16549"/>
                  </a:cubicBezTo>
                  <a:cubicBezTo>
                    <a:pt x="11636" y="16549"/>
                    <a:pt x="12501" y="15954"/>
                    <a:pt x="12836" y="15160"/>
                  </a:cubicBezTo>
                  <a:cubicBezTo>
                    <a:pt x="13204" y="14213"/>
                    <a:pt x="12730" y="12951"/>
                    <a:pt x="11784" y="12530"/>
                  </a:cubicBezTo>
                  <a:cubicBezTo>
                    <a:pt x="10626" y="12109"/>
                    <a:pt x="7470" y="10584"/>
                    <a:pt x="6155" y="9006"/>
                  </a:cubicBezTo>
                  <a:cubicBezTo>
                    <a:pt x="4051" y="6638"/>
                    <a:pt x="4366" y="2167"/>
                    <a:pt x="4366" y="2114"/>
                  </a:cubicBezTo>
                  <a:cubicBezTo>
                    <a:pt x="4471" y="1062"/>
                    <a:pt x="3682" y="63"/>
                    <a:pt x="2630" y="10"/>
                  </a:cubicBezTo>
                  <a:cubicBezTo>
                    <a:pt x="2567" y="4"/>
                    <a:pt x="2504" y="1"/>
                    <a:pt x="2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1296775" y="4806325"/>
              <a:ext cx="480050" cy="218650"/>
            </a:xfrm>
            <a:custGeom>
              <a:avLst/>
              <a:gdLst/>
              <a:ahLst/>
              <a:cxnLst/>
              <a:rect l="l" t="t" r="r" b="b"/>
              <a:pathLst>
                <a:path w="19202" h="8746" extrusionOk="0">
                  <a:moveTo>
                    <a:pt x="16988" y="0"/>
                  </a:moveTo>
                  <a:cubicBezTo>
                    <a:pt x="16405" y="0"/>
                    <a:pt x="15831" y="258"/>
                    <a:pt x="15467" y="744"/>
                  </a:cubicBezTo>
                  <a:cubicBezTo>
                    <a:pt x="15414" y="796"/>
                    <a:pt x="12626" y="4321"/>
                    <a:pt x="9470" y="4637"/>
                  </a:cubicBezTo>
                  <a:cubicBezTo>
                    <a:pt x="9258" y="4665"/>
                    <a:pt x="9029" y="4678"/>
                    <a:pt x="8787" y="4678"/>
                  </a:cubicBezTo>
                  <a:cubicBezTo>
                    <a:pt x="6807" y="4678"/>
                    <a:pt x="3978" y="3802"/>
                    <a:pt x="2947" y="3427"/>
                  </a:cubicBezTo>
                  <a:cubicBezTo>
                    <a:pt x="2761" y="3354"/>
                    <a:pt x="2565" y="3321"/>
                    <a:pt x="2367" y="3321"/>
                  </a:cubicBezTo>
                  <a:cubicBezTo>
                    <a:pt x="1557" y="3321"/>
                    <a:pt x="718" y="3886"/>
                    <a:pt x="422" y="4689"/>
                  </a:cubicBezTo>
                  <a:cubicBezTo>
                    <a:pt x="1" y="5689"/>
                    <a:pt x="474" y="7004"/>
                    <a:pt x="1421" y="7372"/>
                  </a:cubicBezTo>
                  <a:cubicBezTo>
                    <a:pt x="1936" y="7559"/>
                    <a:pt x="5616" y="8746"/>
                    <a:pt x="8756" y="8746"/>
                  </a:cubicBezTo>
                  <a:cubicBezTo>
                    <a:pt x="9145" y="8746"/>
                    <a:pt x="9525" y="8728"/>
                    <a:pt x="9891" y="8687"/>
                  </a:cubicBezTo>
                  <a:cubicBezTo>
                    <a:pt x="14678" y="8109"/>
                    <a:pt x="18413" y="3374"/>
                    <a:pt x="18571" y="3164"/>
                  </a:cubicBezTo>
                  <a:cubicBezTo>
                    <a:pt x="19202" y="2322"/>
                    <a:pt x="19097" y="1059"/>
                    <a:pt x="18202" y="428"/>
                  </a:cubicBezTo>
                  <a:cubicBezTo>
                    <a:pt x="17846" y="139"/>
                    <a:pt x="17415" y="0"/>
                    <a:pt x="169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598450" y="4434950"/>
              <a:ext cx="920625" cy="976525"/>
            </a:xfrm>
            <a:custGeom>
              <a:avLst/>
              <a:gdLst/>
              <a:ahLst/>
              <a:cxnLst/>
              <a:rect l="l" t="t" r="r" b="b"/>
              <a:pathLst>
                <a:path w="36825" h="39061" extrusionOk="0">
                  <a:moveTo>
                    <a:pt x="24563" y="1"/>
                  </a:moveTo>
                  <a:cubicBezTo>
                    <a:pt x="20645" y="1"/>
                    <a:pt x="17062" y="2146"/>
                    <a:pt x="13941" y="6866"/>
                  </a:cubicBezTo>
                  <a:cubicBezTo>
                    <a:pt x="9733" y="13705"/>
                    <a:pt x="7365" y="18492"/>
                    <a:pt x="3525" y="29013"/>
                  </a:cubicBezTo>
                  <a:cubicBezTo>
                    <a:pt x="1895" y="33484"/>
                    <a:pt x="369" y="37693"/>
                    <a:pt x="1" y="39061"/>
                  </a:cubicBezTo>
                  <a:lnTo>
                    <a:pt x="28355" y="39061"/>
                  </a:lnTo>
                  <a:cubicBezTo>
                    <a:pt x="28618" y="38482"/>
                    <a:pt x="30827" y="31854"/>
                    <a:pt x="31038" y="31275"/>
                  </a:cubicBezTo>
                  <a:cubicBezTo>
                    <a:pt x="33247" y="25068"/>
                    <a:pt x="33668" y="22437"/>
                    <a:pt x="35562" y="15283"/>
                  </a:cubicBezTo>
                  <a:cubicBezTo>
                    <a:pt x="36824" y="9760"/>
                    <a:pt x="34615" y="2763"/>
                    <a:pt x="28776" y="764"/>
                  </a:cubicBezTo>
                  <a:cubicBezTo>
                    <a:pt x="27335" y="261"/>
                    <a:pt x="25929" y="1"/>
                    <a:pt x="24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898300" y="4737900"/>
              <a:ext cx="503725" cy="303450"/>
            </a:xfrm>
            <a:custGeom>
              <a:avLst/>
              <a:gdLst/>
              <a:ahLst/>
              <a:cxnLst/>
              <a:rect l="l" t="t" r="r" b="b"/>
              <a:pathLst>
                <a:path w="20149" h="12138" extrusionOk="0">
                  <a:moveTo>
                    <a:pt x="3061" y="1"/>
                  </a:moveTo>
                  <a:cubicBezTo>
                    <a:pt x="2109" y="1"/>
                    <a:pt x="1399" y="355"/>
                    <a:pt x="1053" y="1271"/>
                  </a:cubicBezTo>
                  <a:cubicBezTo>
                    <a:pt x="1" y="4007"/>
                    <a:pt x="3052" y="9846"/>
                    <a:pt x="7365" y="11582"/>
                  </a:cubicBezTo>
                  <a:cubicBezTo>
                    <a:pt x="8408" y="11967"/>
                    <a:pt x="9550" y="12138"/>
                    <a:pt x="10701" y="12138"/>
                  </a:cubicBezTo>
                  <a:cubicBezTo>
                    <a:pt x="14427" y="12138"/>
                    <a:pt x="18240" y="10345"/>
                    <a:pt x="19044" y="8215"/>
                  </a:cubicBezTo>
                  <a:cubicBezTo>
                    <a:pt x="20148" y="5427"/>
                    <a:pt x="15309" y="4323"/>
                    <a:pt x="10890" y="2639"/>
                  </a:cubicBezTo>
                  <a:cubicBezTo>
                    <a:pt x="7960" y="1474"/>
                    <a:pt x="5005" y="1"/>
                    <a:pt x="3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1232350" y="4075425"/>
              <a:ext cx="401125" cy="364875"/>
            </a:xfrm>
            <a:custGeom>
              <a:avLst/>
              <a:gdLst/>
              <a:ahLst/>
              <a:cxnLst/>
              <a:rect l="l" t="t" r="r" b="b"/>
              <a:pathLst>
                <a:path w="16045" h="14595" extrusionOk="0">
                  <a:moveTo>
                    <a:pt x="8008" y="0"/>
                  </a:moveTo>
                  <a:cubicBezTo>
                    <a:pt x="4696" y="0"/>
                    <a:pt x="1710" y="2256"/>
                    <a:pt x="947" y="5624"/>
                  </a:cubicBezTo>
                  <a:cubicBezTo>
                    <a:pt x="0" y="9517"/>
                    <a:pt x="2420" y="13462"/>
                    <a:pt x="6366" y="14409"/>
                  </a:cubicBezTo>
                  <a:cubicBezTo>
                    <a:pt x="6912" y="14534"/>
                    <a:pt x="7460" y="14595"/>
                    <a:pt x="8000" y="14595"/>
                  </a:cubicBezTo>
                  <a:cubicBezTo>
                    <a:pt x="11307" y="14595"/>
                    <a:pt x="14337" y="12337"/>
                    <a:pt x="15151" y="8991"/>
                  </a:cubicBezTo>
                  <a:cubicBezTo>
                    <a:pt x="16045" y="5045"/>
                    <a:pt x="13625" y="1100"/>
                    <a:pt x="9732" y="206"/>
                  </a:cubicBezTo>
                  <a:cubicBezTo>
                    <a:pt x="9154" y="67"/>
                    <a:pt x="8576" y="0"/>
                    <a:pt x="80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1011400" y="4744675"/>
              <a:ext cx="128900" cy="76425"/>
            </a:xfrm>
            <a:custGeom>
              <a:avLst/>
              <a:gdLst/>
              <a:ahLst/>
              <a:cxnLst/>
              <a:rect l="l" t="t" r="r" b="b"/>
              <a:pathLst>
                <a:path w="5156" h="3057" extrusionOk="0">
                  <a:moveTo>
                    <a:pt x="106" y="1"/>
                  </a:moveTo>
                  <a:lnTo>
                    <a:pt x="106" y="1"/>
                  </a:lnTo>
                  <a:cubicBezTo>
                    <a:pt x="1" y="1158"/>
                    <a:pt x="632" y="2368"/>
                    <a:pt x="1894" y="2894"/>
                  </a:cubicBezTo>
                  <a:cubicBezTo>
                    <a:pt x="2224" y="3004"/>
                    <a:pt x="2556" y="3056"/>
                    <a:pt x="2880" y="3056"/>
                  </a:cubicBezTo>
                  <a:cubicBezTo>
                    <a:pt x="3800" y="3056"/>
                    <a:pt x="4650" y="2634"/>
                    <a:pt x="5156" y="1895"/>
                  </a:cubicBezTo>
                  <a:cubicBezTo>
                    <a:pt x="3315" y="1106"/>
                    <a:pt x="1579" y="369"/>
                    <a:pt x="1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1270475" y="4369375"/>
              <a:ext cx="130225" cy="231225"/>
            </a:xfrm>
            <a:custGeom>
              <a:avLst/>
              <a:gdLst/>
              <a:ahLst/>
              <a:cxnLst/>
              <a:rect l="l" t="t" r="r" b="b"/>
              <a:pathLst>
                <a:path w="5209" h="9249" extrusionOk="0">
                  <a:moveTo>
                    <a:pt x="4070" y="1"/>
                  </a:moveTo>
                  <a:cubicBezTo>
                    <a:pt x="3868" y="1"/>
                    <a:pt x="3662" y="69"/>
                    <a:pt x="3473" y="231"/>
                  </a:cubicBezTo>
                  <a:cubicBezTo>
                    <a:pt x="2315" y="1125"/>
                    <a:pt x="1789" y="2493"/>
                    <a:pt x="1158" y="3808"/>
                  </a:cubicBezTo>
                  <a:cubicBezTo>
                    <a:pt x="580" y="5228"/>
                    <a:pt x="1" y="6649"/>
                    <a:pt x="211" y="8174"/>
                  </a:cubicBezTo>
                  <a:cubicBezTo>
                    <a:pt x="248" y="8724"/>
                    <a:pt x="770" y="9249"/>
                    <a:pt x="1315" y="9249"/>
                  </a:cubicBezTo>
                  <a:cubicBezTo>
                    <a:pt x="1552" y="9249"/>
                    <a:pt x="1793" y="9150"/>
                    <a:pt x="2000" y="8911"/>
                  </a:cubicBezTo>
                  <a:cubicBezTo>
                    <a:pt x="2894" y="7859"/>
                    <a:pt x="3368" y="6544"/>
                    <a:pt x="3894" y="5228"/>
                  </a:cubicBezTo>
                  <a:cubicBezTo>
                    <a:pt x="4420" y="3913"/>
                    <a:pt x="5209" y="2598"/>
                    <a:pt x="5209" y="1125"/>
                  </a:cubicBezTo>
                  <a:cubicBezTo>
                    <a:pt x="5209" y="578"/>
                    <a:pt x="4656" y="1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1290200" y="4132675"/>
              <a:ext cx="286725" cy="252175"/>
            </a:xfrm>
            <a:custGeom>
              <a:avLst/>
              <a:gdLst/>
              <a:ahLst/>
              <a:cxnLst/>
              <a:rect l="l" t="t" r="r" b="b"/>
              <a:pathLst>
                <a:path w="11469" h="10087" extrusionOk="0">
                  <a:moveTo>
                    <a:pt x="5702" y="0"/>
                  </a:moveTo>
                  <a:cubicBezTo>
                    <a:pt x="3687" y="0"/>
                    <a:pt x="1732" y="1238"/>
                    <a:pt x="1000" y="3229"/>
                  </a:cubicBezTo>
                  <a:cubicBezTo>
                    <a:pt x="1" y="5806"/>
                    <a:pt x="1316" y="8752"/>
                    <a:pt x="3894" y="9752"/>
                  </a:cubicBezTo>
                  <a:cubicBezTo>
                    <a:pt x="4481" y="9979"/>
                    <a:pt x="5087" y="10087"/>
                    <a:pt x="5684" y="10087"/>
                  </a:cubicBezTo>
                  <a:cubicBezTo>
                    <a:pt x="7712" y="10087"/>
                    <a:pt x="9645" y="8849"/>
                    <a:pt x="10417" y="6858"/>
                  </a:cubicBezTo>
                  <a:cubicBezTo>
                    <a:pt x="11469" y="4228"/>
                    <a:pt x="10154" y="1335"/>
                    <a:pt x="7471" y="335"/>
                  </a:cubicBezTo>
                  <a:cubicBezTo>
                    <a:pt x="6896" y="108"/>
                    <a:pt x="6296" y="0"/>
                    <a:pt x="5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1290200" y="4132675"/>
              <a:ext cx="286725" cy="252175"/>
            </a:xfrm>
            <a:custGeom>
              <a:avLst/>
              <a:gdLst/>
              <a:ahLst/>
              <a:cxnLst/>
              <a:rect l="l" t="t" r="r" b="b"/>
              <a:pathLst>
                <a:path w="11469" h="10087" extrusionOk="0">
                  <a:moveTo>
                    <a:pt x="5702" y="0"/>
                  </a:moveTo>
                  <a:cubicBezTo>
                    <a:pt x="3687" y="0"/>
                    <a:pt x="1732" y="1238"/>
                    <a:pt x="1000" y="3229"/>
                  </a:cubicBezTo>
                  <a:cubicBezTo>
                    <a:pt x="1" y="5806"/>
                    <a:pt x="1316" y="8752"/>
                    <a:pt x="3894" y="9752"/>
                  </a:cubicBezTo>
                  <a:cubicBezTo>
                    <a:pt x="4481" y="9979"/>
                    <a:pt x="5087" y="10087"/>
                    <a:pt x="5684" y="10087"/>
                  </a:cubicBezTo>
                  <a:cubicBezTo>
                    <a:pt x="7712" y="10087"/>
                    <a:pt x="9645" y="8849"/>
                    <a:pt x="10417" y="6858"/>
                  </a:cubicBezTo>
                  <a:cubicBezTo>
                    <a:pt x="11469" y="4228"/>
                    <a:pt x="10154" y="1335"/>
                    <a:pt x="7471" y="335"/>
                  </a:cubicBezTo>
                  <a:cubicBezTo>
                    <a:pt x="6896" y="108"/>
                    <a:pt x="6296" y="0"/>
                    <a:pt x="5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1302050" y="4205475"/>
              <a:ext cx="260425" cy="177700"/>
            </a:xfrm>
            <a:custGeom>
              <a:avLst/>
              <a:gdLst/>
              <a:ahLst/>
              <a:cxnLst/>
              <a:rect l="l" t="t" r="r" b="b"/>
              <a:pathLst>
                <a:path w="10417" h="7108" extrusionOk="0">
                  <a:moveTo>
                    <a:pt x="9785" y="1"/>
                  </a:moveTo>
                  <a:lnTo>
                    <a:pt x="9785" y="1"/>
                  </a:lnTo>
                  <a:cubicBezTo>
                    <a:pt x="9829" y="2617"/>
                    <a:pt x="7885" y="5377"/>
                    <a:pt x="5032" y="5377"/>
                  </a:cubicBezTo>
                  <a:cubicBezTo>
                    <a:pt x="4442" y="5377"/>
                    <a:pt x="3814" y="5260"/>
                    <a:pt x="3157" y="4998"/>
                  </a:cubicBezTo>
                  <a:cubicBezTo>
                    <a:pt x="1368" y="4315"/>
                    <a:pt x="474" y="2999"/>
                    <a:pt x="211" y="1632"/>
                  </a:cubicBezTo>
                  <a:lnTo>
                    <a:pt x="211" y="1632"/>
                  </a:lnTo>
                  <a:cubicBezTo>
                    <a:pt x="0" y="3789"/>
                    <a:pt x="1210" y="5998"/>
                    <a:pt x="3367" y="6787"/>
                  </a:cubicBezTo>
                  <a:cubicBezTo>
                    <a:pt x="3944" y="7003"/>
                    <a:pt x="4545" y="7107"/>
                    <a:pt x="5141" y="7107"/>
                  </a:cubicBezTo>
                  <a:cubicBezTo>
                    <a:pt x="7155" y="7107"/>
                    <a:pt x="9107" y="5923"/>
                    <a:pt x="9838" y="3894"/>
                  </a:cubicBezTo>
                  <a:cubicBezTo>
                    <a:pt x="10416" y="2631"/>
                    <a:pt x="10364" y="1158"/>
                    <a:pt x="9785" y="1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1375700" y="4207125"/>
              <a:ext cx="115750" cy="101975"/>
            </a:xfrm>
            <a:custGeom>
              <a:avLst/>
              <a:gdLst/>
              <a:ahLst/>
              <a:cxnLst/>
              <a:rect l="l" t="t" r="r" b="b"/>
              <a:pathLst>
                <a:path w="4630" h="4079" extrusionOk="0">
                  <a:moveTo>
                    <a:pt x="2298" y="0"/>
                  </a:moveTo>
                  <a:cubicBezTo>
                    <a:pt x="1478" y="0"/>
                    <a:pt x="703" y="497"/>
                    <a:pt x="421" y="1303"/>
                  </a:cubicBezTo>
                  <a:cubicBezTo>
                    <a:pt x="0" y="2355"/>
                    <a:pt x="526" y="3565"/>
                    <a:pt x="1578" y="3933"/>
                  </a:cubicBezTo>
                  <a:cubicBezTo>
                    <a:pt x="1825" y="4032"/>
                    <a:pt x="2080" y="4078"/>
                    <a:pt x="2332" y="4078"/>
                  </a:cubicBezTo>
                  <a:cubicBezTo>
                    <a:pt x="3152" y="4078"/>
                    <a:pt x="3927" y="3581"/>
                    <a:pt x="4209" y="2776"/>
                  </a:cubicBezTo>
                  <a:cubicBezTo>
                    <a:pt x="4630" y="1724"/>
                    <a:pt x="4103" y="514"/>
                    <a:pt x="3051" y="145"/>
                  </a:cubicBezTo>
                  <a:cubicBezTo>
                    <a:pt x="2805" y="47"/>
                    <a:pt x="2549" y="0"/>
                    <a:pt x="2298" y="0"/>
                  </a:cubicBezTo>
                  <a:close/>
                </a:path>
              </a:pathLst>
            </a:custGeom>
            <a:solidFill>
              <a:srgbClr val="3E49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1198150" y="4815700"/>
              <a:ext cx="131550" cy="78525"/>
            </a:xfrm>
            <a:custGeom>
              <a:avLst/>
              <a:gdLst/>
              <a:ahLst/>
              <a:cxnLst/>
              <a:rect l="l" t="t" r="r" b="b"/>
              <a:pathLst>
                <a:path w="5262" h="3141" extrusionOk="0">
                  <a:moveTo>
                    <a:pt x="211" y="1"/>
                  </a:moveTo>
                  <a:lnTo>
                    <a:pt x="211" y="1"/>
                  </a:lnTo>
                  <a:cubicBezTo>
                    <a:pt x="1" y="1211"/>
                    <a:pt x="737" y="2473"/>
                    <a:pt x="2000" y="2946"/>
                  </a:cubicBezTo>
                  <a:cubicBezTo>
                    <a:pt x="2322" y="3078"/>
                    <a:pt x="2656" y="3141"/>
                    <a:pt x="2988" y="3141"/>
                  </a:cubicBezTo>
                  <a:cubicBezTo>
                    <a:pt x="3848" y="3141"/>
                    <a:pt x="4692" y="2721"/>
                    <a:pt x="5261" y="2000"/>
                  </a:cubicBezTo>
                  <a:cubicBezTo>
                    <a:pt x="3946" y="1316"/>
                    <a:pt x="2105" y="632"/>
                    <a:pt x="2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975900" y="4916025"/>
              <a:ext cx="248575" cy="125950"/>
            </a:xfrm>
            <a:custGeom>
              <a:avLst/>
              <a:gdLst/>
              <a:ahLst/>
              <a:cxnLst/>
              <a:rect l="l" t="t" r="r" b="b"/>
              <a:pathLst>
                <a:path w="9943" h="5038" extrusionOk="0">
                  <a:moveTo>
                    <a:pt x="3500" y="0"/>
                  </a:moveTo>
                  <a:cubicBezTo>
                    <a:pt x="2257" y="0"/>
                    <a:pt x="1052" y="348"/>
                    <a:pt x="0" y="985"/>
                  </a:cubicBezTo>
                  <a:cubicBezTo>
                    <a:pt x="1158" y="2458"/>
                    <a:pt x="2631" y="3773"/>
                    <a:pt x="4367" y="4457"/>
                  </a:cubicBezTo>
                  <a:cubicBezTo>
                    <a:pt x="5409" y="4848"/>
                    <a:pt x="6572" y="5037"/>
                    <a:pt x="7757" y="5037"/>
                  </a:cubicBezTo>
                  <a:cubicBezTo>
                    <a:pt x="8485" y="5037"/>
                    <a:pt x="9221" y="4965"/>
                    <a:pt x="9943" y="4825"/>
                  </a:cubicBezTo>
                  <a:cubicBezTo>
                    <a:pt x="9364" y="2879"/>
                    <a:pt x="7891" y="1248"/>
                    <a:pt x="5945" y="459"/>
                  </a:cubicBezTo>
                  <a:cubicBezTo>
                    <a:pt x="5135" y="148"/>
                    <a:pt x="4310" y="0"/>
                    <a:pt x="35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141963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12/17/2021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185969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0" name="Google Shape;990;p4"/>
          <p:cNvGrpSpPr/>
          <p:nvPr/>
        </p:nvGrpSpPr>
        <p:grpSpPr>
          <a:xfrm>
            <a:off x="-663229" y="958126"/>
            <a:ext cx="12261541" cy="4702296"/>
            <a:chOff x="-581622" y="1056600"/>
            <a:chExt cx="10752797" cy="5185588"/>
          </a:xfrm>
        </p:grpSpPr>
        <p:sp>
          <p:nvSpPr>
            <p:cNvPr id="991" name="Google Shape;991;p4"/>
            <p:cNvSpPr/>
            <p:nvPr/>
          </p:nvSpPr>
          <p:spPr>
            <a:xfrm flipH="1">
              <a:off x="-581622" y="5265725"/>
              <a:ext cx="2262118" cy="976463"/>
            </a:xfrm>
            <a:custGeom>
              <a:avLst/>
              <a:gdLst/>
              <a:ahLst/>
              <a:cxnLst/>
              <a:rect l="l" t="t" r="r" b="b"/>
              <a:pathLst>
                <a:path w="29249" h="12738" extrusionOk="0">
                  <a:moveTo>
                    <a:pt x="10913" y="0"/>
                  </a:moveTo>
                  <a:cubicBezTo>
                    <a:pt x="10819" y="0"/>
                    <a:pt x="10723" y="3"/>
                    <a:pt x="10626" y="7"/>
                  </a:cubicBezTo>
                  <a:cubicBezTo>
                    <a:pt x="9890" y="7"/>
                    <a:pt x="9153" y="217"/>
                    <a:pt x="8417" y="638"/>
                  </a:cubicBezTo>
                  <a:cubicBezTo>
                    <a:pt x="7680" y="901"/>
                    <a:pt x="7102" y="1322"/>
                    <a:pt x="6576" y="1953"/>
                  </a:cubicBezTo>
                  <a:cubicBezTo>
                    <a:pt x="5997" y="2532"/>
                    <a:pt x="5576" y="3269"/>
                    <a:pt x="5366" y="4058"/>
                  </a:cubicBezTo>
                  <a:cubicBezTo>
                    <a:pt x="5050" y="4847"/>
                    <a:pt x="4945" y="5636"/>
                    <a:pt x="4945" y="6477"/>
                  </a:cubicBezTo>
                  <a:cubicBezTo>
                    <a:pt x="4998" y="7003"/>
                    <a:pt x="5103" y="7530"/>
                    <a:pt x="5208" y="8056"/>
                  </a:cubicBezTo>
                  <a:lnTo>
                    <a:pt x="5208" y="8108"/>
                  </a:lnTo>
                  <a:cubicBezTo>
                    <a:pt x="4261" y="8161"/>
                    <a:pt x="3262" y="8529"/>
                    <a:pt x="2473" y="9055"/>
                  </a:cubicBezTo>
                  <a:cubicBezTo>
                    <a:pt x="1631" y="9634"/>
                    <a:pt x="1000" y="10370"/>
                    <a:pt x="526" y="11264"/>
                  </a:cubicBezTo>
                  <a:cubicBezTo>
                    <a:pt x="263" y="11738"/>
                    <a:pt x="105" y="12211"/>
                    <a:pt x="0" y="12737"/>
                  </a:cubicBezTo>
                  <a:lnTo>
                    <a:pt x="29248" y="12737"/>
                  </a:lnTo>
                  <a:lnTo>
                    <a:pt x="29248" y="12580"/>
                  </a:lnTo>
                  <a:cubicBezTo>
                    <a:pt x="29038" y="12317"/>
                    <a:pt x="28880" y="12106"/>
                    <a:pt x="28670" y="11948"/>
                  </a:cubicBezTo>
                  <a:cubicBezTo>
                    <a:pt x="28302" y="11580"/>
                    <a:pt x="27828" y="11264"/>
                    <a:pt x="27407" y="11001"/>
                  </a:cubicBezTo>
                  <a:cubicBezTo>
                    <a:pt x="26492" y="10520"/>
                    <a:pt x="25620" y="10258"/>
                    <a:pt x="24631" y="10258"/>
                  </a:cubicBezTo>
                  <a:cubicBezTo>
                    <a:pt x="24540" y="10258"/>
                    <a:pt x="24449" y="10261"/>
                    <a:pt x="24356" y="10265"/>
                  </a:cubicBezTo>
                  <a:cubicBezTo>
                    <a:pt x="23567" y="10265"/>
                    <a:pt x="22831" y="10475"/>
                    <a:pt x="22147" y="10896"/>
                  </a:cubicBezTo>
                  <a:cubicBezTo>
                    <a:pt x="22042" y="10949"/>
                    <a:pt x="21884" y="10949"/>
                    <a:pt x="21831" y="11001"/>
                  </a:cubicBezTo>
                  <a:cubicBezTo>
                    <a:pt x="21515" y="10212"/>
                    <a:pt x="21042" y="9581"/>
                    <a:pt x="20463" y="8950"/>
                  </a:cubicBezTo>
                  <a:cubicBezTo>
                    <a:pt x="20043" y="8634"/>
                    <a:pt x="19569" y="8319"/>
                    <a:pt x="19201" y="8056"/>
                  </a:cubicBezTo>
                  <a:cubicBezTo>
                    <a:pt x="18412" y="7582"/>
                    <a:pt x="17623" y="7372"/>
                    <a:pt x="16781" y="7319"/>
                  </a:cubicBezTo>
                  <a:cubicBezTo>
                    <a:pt x="16834" y="6846"/>
                    <a:pt x="16886" y="6425"/>
                    <a:pt x="16834" y="5951"/>
                  </a:cubicBezTo>
                  <a:cubicBezTo>
                    <a:pt x="16781" y="5425"/>
                    <a:pt x="16623" y="4899"/>
                    <a:pt x="16571" y="4373"/>
                  </a:cubicBezTo>
                  <a:cubicBezTo>
                    <a:pt x="16255" y="3321"/>
                    <a:pt x="15729" y="2479"/>
                    <a:pt x="14992" y="1690"/>
                  </a:cubicBezTo>
                  <a:cubicBezTo>
                    <a:pt x="14572" y="1322"/>
                    <a:pt x="14151" y="1007"/>
                    <a:pt x="13730" y="743"/>
                  </a:cubicBezTo>
                  <a:cubicBezTo>
                    <a:pt x="12814" y="262"/>
                    <a:pt x="11943" y="0"/>
                    <a:pt x="109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4"/>
            <p:cNvSpPr/>
            <p:nvPr/>
          </p:nvSpPr>
          <p:spPr>
            <a:xfrm>
              <a:off x="7721669" y="1056600"/>
              <a:ext cx="378161" cy="192025"/>
            </a:xfrm>
            <a:custGeom>
              <a:avLst/>
              <a:gdLst/>
              <a:ahLst/>
              <a:cxnLst/>
              <a:rect l="l" t="t" r="r" b="b"/>
              <a:pathLst>
                <a:path w="14993" h="7681" extrusionOk="0">
                  <a:moveTo>
                    <a:pt x="6313" y="0"/>
                  </a:moveTo>
                  <a:cubicBezTo>
                    <a:pt x="5734" y="0"/>
                    <a:pt x="5208" y="105"/>
                    <a:pt x="4682" y="421"/>
                  </a:cubicBezTo>
                  <a:cubicBezTo>
                    <a:pt x="4156" y="631"/>
                    <a:pt x="3682" y="947"/>
                    <a:pt x="3314" y="1368"/>
                  </a:cubicBezTo>
                  <a:cubicBezTo>
                    <a:pt x="2841" y="1736"/>
                    <a:pt x="2578" y="2262"/>
                    <a:pt x="2420" y="2893"/>
                  </a:cubicBezTo>
                  <a:cubicBezTo>
                    <a:pt x="2157" y="3419"/>
                    <a:pt x="2052" y="3998"/>
                    <a:pt x="2104" y="4577"/>
                  </a:cubicBezTo>
                  <a:cubicBezTo>
                    <a:pt x="2104" y="4734"/>
                    <a:pt x="2157" y="4892"/>
                    <a:pt x="2157" y="5050"/>
                  </a:cubicBezTo>
                  <a:cubicBezTo>
                    <a:pt x="2104" y="5103"/>
                    <a:pt x="2052" y="5103"/>
                    <a:pt x="1894" y="5155"/>
                  </a:cubicBezTo>
                  <a:cubicBezTo>
                    <a:pt x="1526" y="5313"/>
                    <a:pt x="1105" y="5576"/>
                    <a:pt x="842" y="5892"/>
                  </a:cubicBezTo>
                  <a:cubicBezTo>
                    <a:pt x="526" y="6207"/>
                    <a:pt x="316" y="6628"/>
                    <a:pt x="211" y="6996"/>
                  </a:cubicBezTo>
                  <a:cubicBezTo>
                    <a:pt x="53" y="7207"/>
                    <a:pt x="0" y="7470"/>
                    <a:pt x="0" y="7680"/>
                  </a:cubicBezTo>
                  <a:lnTo>
                    <a:pt x="14993" y="7680"/>
                  </a:lnTo>
                  <a:lnTo>
                    <a:pt x="14993" y="7628"/>
                  </a:lnTo>
                  <a:cubicBezTo>
                    <a:pt x="14993" y="7417"/>
                    <a:pt x="14940" y="7259"/>
                    <a:pt x="14940" y="7102"/>
                  </a:cubicBezTo>
                  <a:cubicBezTo>
                    <a:pt x="14677" y="6365"/>
                    <a:pt x="14309" y="5681"/>
                    <a:pt x="13783" y="5155"/>
                  </a:cubicBezTo>
                  <a:cubicBezTo>
                    <a:pt x="13414" y="4997"/>
                    <a:pt x="13099" y="4734"/>
                    <a:pt x="12836" y="4524"/>
                  </a:cubicBezTo>
                  <a:cubicBezTo>
                    <a:pt x="12257" y="4208"/>
                    <a:pt x="11573" y="3998"/>
                    <a:pt x="10942" y="3998"/>
                  </a:cubicBezTo>
                  <a:cubicBezTo>
                    <a:pt x="10889" y="3682"/>
                    <a:pt x="10784" y="3314"/>
                    <a:pt x="10732" y="3051"/>
                  </a:cubicBezTo>
                  <a:cubicBezTo>
                    <a:pt x="10468" y="2367"/>
                    <a:pt x="10100" y="1683"/>
                    <a:pt x="9522" y="1157"/>
                  </a:cubicBezTo>
                  <a:cubicBezTo>
                    <a:pt x="9206" y="947"/>
                    <a:pt x="8943" y="684"/>
                    <a:pt x="8627" y="473"/>
                  </a:cubicBezTo>
                  <a:cubicBezTo>
                    <a:pt x="7891" y="105"/>
                    <a:pt x="7154" y="0"/>
                    <a:pt x="63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4"/>
            <p:cNvSpPr/>
            <p:nvPr/>
          </p:nvSpPr>
          <p:spPr>
            <a:xfrm>
              <a:off x="6394003" y="1396538"/>
              <a:ext cx="848747" cy="402790"/>
            </a:xfrm>
            <a:custGeom>
              <a:avLst/>
              <a:gdLst/>
              <a:ahLst/>
              <a:cxnLst/>
              <a:rect l="l" t="t" r="r" b="b"/>
              <a:pathLst>
                <a:path w="24725" h="10627" extrusionOk="0">
                  <a:moveTo>
                    <a:pt x="7312" y="0"/>
                  </a:moveTo>
                  <a:cubicBezTo>
                    <a:pt x="6681" y="0"/>
                    <a:pt x="6050" y="210"/>
                    <a:pt x="5471" y="473"/>
                  </a:cubicBezTo>
                  <a:cubicBezTo>
                    <a:pt x="4892" y="631"/>
                    <a:pt x="4366" y="1052"/>
                    <a:pt x="3893" y="1526"/>
                  </a:cubicBezTo>
                  <a:cubicBezTo>
                    <a:pt x="3420" y="1946"/>
                    <a:pt x="3104" y="2578"/>
                    <a:pt x="2894" y="3156"/>
                  </a:cubicBezTo>
                  <a:cubicBezTo>
                    <a:pt x="2630" y="3735"/>
                    <a:pt x="2525" y="4419"/>
                    <a:pt x="2578" y="5050"/>
                  </a:cubicBezTo>
                  <a:cubicBezTo>
                    <a:pt x="2630" y="5471"/>
                    <a:pt x="2736" y="5892"/>
                    <a:pt x="2788" y="6313"/>
                  </a:cubicBezTo>
                  <a:cubicBezTo>
                    <a:pt x="2999" y="6891"/>
                    <a:pt x="3262" y="7417"/>
                    <a:pt x="3630" y="7891"/>
                  </a:cubicBezTo>
                  <a:cubicBezTo>
                    <a:pt x="3157" y="7943"/>
                    <a:pt x="2736" y="8101"/>
                    <a:pt x="2262" y="8259"/>
                  </a:cubicBezTo>
                  <a:cubicBezTo>
                    <a:pt x="1736" y="8469"/>
                    <a:pt x="1263" y="8785"/>
                    <a:pt x="895" y="9258"/>
                  </a:cubicBezTo>
                  <a:cubicBezTo>
                    <a:pt x="474" y="9679"/>
                    <a:pt x="211" y="10100"/>
                    <a:pt x="0" y="10626"/>
                  </a:cubicBezTo>
                  <a:lnTo>
                    <a:pt x="24725" y="10626"/>
                  </a:lnTo>
                  <a:cubicBezTo>
                    <a:pt x="24462" y="10048"/>
                    <a:pt x="24093" y="9521"/>
                    <a:pt x="23620" y="9048"/>
                  </a:cubicBezTo>
                  <a:cubicBezTo>
                    <a:pt x="23304" y="8785"/>
                    <a:pt x="22883" y="8522"/>
                    <a:pt x="22568" y="8364"/>
                  </a:cubicBezTo>
                  <a:cubicBezTo>
                    <a:pt x="21779" y="7943"/>
                    <a:pt x="20937" y="7733"/>
                    <a:pt x="19990" y="7733"/>
                  </a:cubicBezTo>
                  <a:cubicBezTo>
                    <a:pt x="19622" y="7733"/>
                    <a:pt x="19201" y="7838"/>
                    <a:pt x="18885" y="7943"/>
                  </a:cubicBezTo>
                  <a:cubicBezTo>
                    <a:pt x="18833" y="7680"/>
                    <a:pt x="18833" y="7417"/>
                    <a:pt x="18780" y="7154"/>
                  </a:cubicBezTo>
                  <a:cubicBezTo>
                    <a:pt x="18517" y="6365"/>
                    <a:pt x="18096" y="5629"/>
                    <a:pt x="17465" y="5103"/>
                  </a:cubicBezTo>
                  <a:cubicBezTo>
                    <a:pt x="17097" y="4840"/>
                    <a:pt x="16781" y="4682"/>
                    <a:pt x="16466" y="4419"/>
                  </a:cubicBezTo>
                  <a:cubicBezTo>
                    <a:pt x="15677" y="3998"/>
                    <a:pt x="14887" y="3788"/>
                    <a:pt x="13941" y="3788"/>
                  </a:cubicBezTo>
                  <a:cubicBezTo>
                    <a:pt x="13362" y="3788"/>
                    <a:pt x="12888" y="3945"/>
                    <a:pt x="12362" y="4156"/>
                  </a:cubicBezTo>
                  <a:cubicBezTo>
                    <a:pt x="12310" y="3893"/>
                    <a:pt x="12310" y="3682"/>
                    <a:pt x="12257" y="3419"/>
                  </a:cubicBezTo>
                  <a:cubicBezTo>
                    <a:pt x="11994" y="2630"/>
                    <a:pt x="11521" y="1894"/>
                    <a:pt x="10942" y="1315"/>
                  </a:cubicBezTo>
                  <a:cubicBezTo>
                    <a:pt x="10626" y="1052"/>
                    <a:pt x="10258" y="789"/>
                    <a:pt x="9890" y="579"/>
                  </a:cubicBezTo>
                  <a:cubicBezTo>
                    <a:pt x="9101" y="210"/>
                    <a:pt x="8259" y="0"/>
                    <a:pt x="7312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4"/>
            <p:cNvSpPr/>
            <p:nvPr/>
          </p:nvSpPr>
          <p:spPr>
            <a:xfrm>
              <a:off x="9322428" y="4141938"/>
              <a:ext cx="848747" cy="402790"/>
            </a:xfrm>
            <a:custGeom>
              <a:avLst/>
              <a:gdLst/>
              <a:ahLst/>
              <a:cxnLst/>
              <a:rect l="l" t="t" r="r" b="b"/>
              <a:pathLst>
                <a:path w="24725" h="10627" extrusionOk="0">
                  <a:moveTo>
                    <a:pt x="7312" y="0"/>
                  </a:moveTo>
                  <a:cubicBezTo>
                    <a:pt x="6681" y="0"/>
                    <a:pt x="6050" y="210"/>
                    <a:pt x="5471" y="473"/>
                  </a:cubicBezTo>
                  <a:cubicBezTo>
                    <a:pt x="4892" y="631"/>
                    <a:pt x="4366" y="1052"/>
                    <a:pt x="3893" y="1526"/>
                  </a:cubicBezTo>
                  <a:cubicBezTo>
                    <a:pt x="3420" y="1946"/>
                    <a:pt x="3104" y="2578"/>
                    <a:pt x="2894" y="3156"/>
                  </a:cubicBezTo>
                  <a:cubicBezTo>
                    <a:pt x="2630" y="3735"/>
                    <a:pt x="2525" y="4419"/>
                    <a:pt x="2578" y="5050"/>
                  </a:cubicBezTo>
                  <a:cubicBezTo>
                    <a:pt x="2630" y="5471"/>
                    <a:pt x="2736" y="5892"/>
                    <a:pt x="2788" y="6313"/>
                  </a:cubicBezTo>
                  <a:cubicBezTo>
                    <a:pt x="2999" y="6891"/>
                    <a:pt x="3262" y="7417"/>
                    <a:pt x="3630" y="7891"/>
                  </a:cubicBezTo>
                  <a:cubicBezTo>
                    <a:pt x="3157" y="7943"/>
                    <a:pt x="2736" y="8101"/>
                    <a:pt x="2262" y="8259"/>
                  </a:cubicBezTo>
                  <a:cubicBezTo>
                    <a:pt x="1736" y="8469"/>
                    <a:pt x="1263" y="8785"/>
                    <a:pt x="895" y="9258"/>
                  </a:cubicBezTo>
                  <a:cubicBezTo>
                    <a:pt x="474" y="9679"/>
                    <a:pt x="211" y="10100"/>
                    <a:pt x="0" y="10626"/>
                  </a:cubicBezTo>
                  <a:lnTo>
                    <a:pt x="24725" y="10626"/>
                  </a:lnTo>
                  <a:cubicBezTo>
                    <a:pt x="24462" y="10048"/>
                    <a:pt x="24093" y="9521"/>
                    <a:pt x="23620" y="9048"/>
                  </a:cubicBezTo>
                  <a:cubicBezTo>
                    <a:pt x="23304" y="8785"/>
                    <a:pt x="22883" y="8522"/>
                    <a:pt x="22568" y="8364"/>
                  </a:cubicBezTo>
                  <a:cubicBezTo>
                    <a:pt x="21779" y="7943"/>
                    <a:pt x="20937" y="7733"/>
                    <a:pt x="19990" y="7733"/>
                  </a:cubicBezTo>
                  <a:cubicBezTo>
                    <a:pt x="19622" y="7733"/>
                    <a:pt x="19201" y="7838"/>
                    <a:pt x="18885" y="7943"/>
                  </a:cubicBezTo>
                  <a:cubicBezTo>
                    <a:pt x="18833" y="7680"/>
                    <a:pt x="18833" y="7417"/>
                    <a:pt x="18780" y="7154"/>
                  </a:cubicBezTo>
                  <a:cubicBezTo>
                    <a:pt x="18517" y="6365"/>
                    <a:pt x="18096" y="5629"/>
                    <a:pt x="17465" y="5103"/>
                  </a:cubicBezTo>
                  <a:cubicBezTo>
                    <a:pt x="17097" y="4840"/>
                    <a:pt x="16781" y="4682"/>
                    <a:pt x="16466" y="4419"/>
                  </a:cubicBezTo>
                  <a:cubicBezTo>
                    <a:pt x="15677" y="3998"/>
                    <a:pt x="14887" y="3788"/>
                    <a:pt x="13941" y="3788"/>
                  </a:cubicBezTo>
                  <a:cubicBezTo>
                    <a:pt x="13362" y="3788"/>
                    <a:pt x="12888" y="3945"/>
                    <a:pt x="12362" y="4156"/>
                  </a:cubicBezTo>
                  <a:cubicBezTo>
                    <a:pt x="12310" y="3893"/>
                    <a:pt x="12310" y="3682"/>
                    <a:pt x="12257" y="3419"/>
                  </a:cubicBezTo>
                  <a:cubicBezTo>
                    <a:pt x="11994" y="2630"/>
                    <a:pt x="11521" y="1894"/>
                    <a:pt x="10942" y="1315"/>
                  </a:cubicBezTo>
                  <a:cubicBezTo>
                    <a:pt x="10626" y="1052"/>
                    <a:pt x="10258" y="789"/>
                    <a:pt x="9890" y="579"/>
                  </a:cubicBezTo>
                  <a:cubicBezTo>
                    <a:pt x="9101" y="210"/>
                    <a:pt x="8259" y="0"/>
                    <a:pt x="7312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95" name="Google Shape;995;p4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996" name="Google Shape;996;p4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997" name="Google Shape;997;p4"/>
            <p:cNvGrpSpPr/>
            <p:nvPr/>
          </p:nvGrpSpPr>
          <p:grpSpPr>
            <a:xfrm rot="10800000" flipH="1">
              <a:off x="541072" y="7200946"/>
              <a:ext cx="9609875" cy="285829"/>
              <a:chOff x="471460" y="61396"/>
              <a:chExt cx="9609875" cy="285829"/>
            </a:xfrm>
          </p:grpSpPr>
          <p:grpSp>
            <p:nvGrpSpPr>
              <p:cNvPr id="998" name="Google Shape;998;p4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999" name="Google Shape;999;p4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000" name="Google Shape;1000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001" name="Google Shape;1001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002" name="Google Shape;1002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003" name="Google Shape;1003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004" name="Google Shape;1004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005" name="Google Shape;1005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006" name="Google Shape;1006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007" name="Google Shape;1007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008" name="Google Shape;1008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009" name="Google Shape;1009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010" name="Google Shape;1010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011" name="Google Shape;1011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012" name="Google Shape;1012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013" name="Google Shape;1013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014" name="Google Shape;1014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015" name="Google Shape;1015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1016" name="Google Shape;1016;p4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1017" name="Google Shape;1017;p4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1018" name="Google Shape;1018;p4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1019" name="Google Shape;1019;p4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20" name="Google Shape;1020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21" name="Google Shape;1021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22" name="Google Shape;1022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23" name="Google Shape;1023;p4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24" name="Google Shape;1024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25" name="Google Shape;1025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26" name="Google Shape;1026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27" name="Google Shape;1027;p4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28" name="Google Shape;1028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29" name="Google Shape;1029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30" name="Google Shape;1030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31" name="Google Shape;1031;p4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32" name="Google Shape;1032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33" name="Google Shape;1033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34" name="Google Shape;1034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1035" name="Google Shape;1035;p4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1036" name="Google Shape;1036;p4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37" name="Google Shape;1037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38" name="Google Shape;1038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39" name="Google Shape;1039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40" name="Google Shape;1040;p4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41" name="Google Shape;1041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42" name="Google Shape;1042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43" name="Google Shape;1043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44" name="Google Shape;1044;p4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45" name="Google Shape;1045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46" name="Google Shape;1046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47" name="Google Shape;1047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48" name="Google Shape;1048;p4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49" name="Google Shape;1049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50" name="Google Shape;1050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51" name="Google Shape;1051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1052" name="Google Shape;1052;p4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1053" name="Google Shape;1053;p4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1054" name="Google Shape;1054;p4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55" name="Google Shape;1055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56" name="Google Shape;1056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57" name="Google Shape;1057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58" name="Google Shape;1058;p4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59" name="Google Shape;1059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60" name="Google Shape;1060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61" name="Google Shape;1061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62" name="Google Shape;1062;p4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63" name="Google Shape;1063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64" name="Google Shape;1064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65" name="Google Shape;1065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66" name="Google Shape;1066;p4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67" name="Google Shape;1067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68" name="Google Shape;1068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69" name="Google Shape;1069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1070" name="Google Shape;1070;p4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1071" name="Google Shape;1071;p4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72" name="Google Shape;1072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73" name="Google Shape;1073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74" name="Google Shape;1074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75" name="Google Shape;1075;p4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76" name="Google Shape;1076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77" name="Google Shape;1077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78" name="Google Shape;1078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79" name="Google Shape;1079;p4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80" name="Google Shape;1080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81" name="Google Shape;1081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82" name="Google Shape;1082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083" name="Google Shape;1083;p4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084" name="Google Shape;1084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85" name="Google Shape;1085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086" name="Google Shape;1086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1087" name="Google Shape;1087;p4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1088" name="Google Shape;1088;p4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089" name="Google Shape;1089;p4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090" name="Google Shape;1090;p4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091" name="Google Shape;1091;p4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1092" name="Google Shape;1092;p4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093" name="Google Shape;1093;p4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094" name="Google Shape;1094;p4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095" name="Google Shape;1095;p4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1096" name="Google Shape;1096;p4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097" name="Google Shape;1097;p4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098" name="Google Shape;1098;p4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099" name="Google Shape;1099;p4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1100" name="Google Shape;1100;p4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101" name="Google Shape;1101;p4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102" name="Google Shape;1102;p4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103" name="Google Shape;1103;p4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1104" name="Google Shape;1104;p4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1105" name="Google Shape;1105;p4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106" name="Google Shape;1106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07" name="Google Shape;1107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08" name="Google Shape;1108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109" name="Google Shape;1109;p4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110" name="Google Shape;1110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11" name="Google Shape;1111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12" name="Google Shape;1112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1113" name="Google Shape;1113;p4"/>
            <p:cNvGrpSpPr/>
            <p:nvPr/>
          </p:nvGrpSpPr>
          <p:grpSpPr>
            <a:xfrm>
              <a:off x="471460" y="61396"/>
              <a:ext cx="9609875" cy="285829"/>
              <a:chOff x="471460" y="61396"/>
              <a:chExt cx="9609875" cy="285829"/>
            </a:xfrm>
          </p:grpSpPr>
          <p:grpSp>
            <p:nvGrpSpPr>
              <p:cNvPr id="1114" name="Google Shape;1114;p4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1115" name="Google Shape;1115;p4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116" name="Google Shape;1116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117" name="Google Shape;1117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118" name="Google Shape;1118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119" name="Google Shape;1119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120" name="Google Shape;1120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121" name="Google Shape;1121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122" name="Google Shape;1122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123" name="Google Shape;1123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124" name="Google Shape;1124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125" name="Google Shape;1125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126" name="Google Shape;1126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127" name="Google Shape;1127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128" name="Google Shape;1128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129" name="Google Shape;1129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130" name="Google Shape;1130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131" name="Google Shape;1131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1132" name="Google Shape;1132;p4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1133" name="Google Shape;1133;p4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1134" name="Google Shape;1134;p4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1135" name="Google Shape;1135;p4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36" name="Google Shape;1136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37" name="Google Shape;1137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38" name="Google Shape;1138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39" name="Google Shape;1139;p4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40" name="Google Shape;1140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41" name="Google Shape;1141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42" name="Google Shape;1142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43" name="Google Shape;1143;p4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44" name="Google Shape;1144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45" name="Google Shape;1145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46" name="Google Shape;1146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47" name="Google Shape;1147;p4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48" name="Google Shape;1148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49" name="Google Shape;1149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50" name="Google Shape;1150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1151" name="Google Shape;1151;p4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1152" name="Google Shape;1152;p4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53" name="Google Shape;1153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54" name="Google Shape;1154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55" name="Google Shape;1155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56" name="Google Shape;1156;p4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57" name="Google Shape;1157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58" name="Google Shape;1158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59" name="Google Shape;1159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60" name="Google Shape;1160;p4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61" name="Google Shape;1161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62" name="Google Shape;1162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63" name="Google Shape;1163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64" name="Google Shape;1164;p4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65" name="Google Shape;1165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66" name="Google Shape;1166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67" name="Google Shape;1167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1168" name="Google Shape;1168;p4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1169" name="Google Shape;1169;p4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1170" name="Google Shape;1170;p4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71" name="Google Shape;1171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72" name="Google Shape;1172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73" name="Google Shape;1173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74" name="Google Shape;1174;p4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75" name="Google Shape;1175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76" name="Google Shape;1176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77" name="Google Shape;1177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78" name="Google Shape;1178;p4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79" name="Google Shape;1179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80" name="Google Shape;1180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81" name="Google Shape;1181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82" name="Google Shape;1182;p4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83" name="Google Shape;1183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84" name="Google Shape;1184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85" name="Google Shape;1185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1186" name="Google Shape;1186;p4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1187" name="Google Shape;1187;p4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88" name="Google Shape;1188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89" name="Google Shape;1189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90" name="Google Shape;1190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91" name="Google Shape;1191;p4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92" name="Google Shape;1192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93" name="Google Shape;1193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94" name="Google Shape;1194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95" name="Google Shape;1195;p4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196" name="Google Shape;1196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97" name="Google Shape;1197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198" name="Google Shape;1198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1199" name="Google Shape;1199;p4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1200" name="Google Shape;1200;p4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201" name="Google Shape;1201;p4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202" name="Google Shape;1202;p4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1203" name="Google Shape;1203;p4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1204" name="Google Shape;1204;p4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205" name="Google Shape;1205;p4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206" name="Google Shape;1206;p4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207" name="Google Shape;1207;p4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1208" name="Google Shape;1208;p4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209" name="Google Shape;1209;p4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210" name="Google Shape;1210;p4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211" name="Google Shape;1211;p4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1212" name="Google Shape;1212;p4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213" name="Google Shape;1213;p4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214" name="Google Shape;1214;p4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215" name="Google Shape;1215;p4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1216" name="Google Shape;1216;p4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1217" name="Google Shape;1217;p4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218" name="Google Shape;1218;p4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219" name="Google Shape;1219;p4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1220" name="Google Shape;1220;p4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1221" name="Google Shape;1221;p4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222" name="Google Shape;1222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223" name="Google Shape;1223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224" name="Google Shape;1224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225" name="Google Shape;1225;p4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226" name="Google Shape;1226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227" name="Google Shape;1227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228" name="Google Shape;1228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1229" name="Google Shape;1229;p4"/>
            <p:cNvGrpSpPr/>
            <p:nvPr/>
          </p:nvGrpSpPr>
          <p:grpSpPr>
            <a:xfrm>
              <a:off x="73845" y="98713"/>
              <a:ext cx="285829" cy="7341550"/>
              <a:chOff x="73845" y="36500"/>
              <a:chExt cx="285829" cy="7341550"/>
            </a:xfrm>
          </p:grpSpPr>
          <p:grpSp>
            <p:nvGrpSpPr>
              <p:cNvPr id="1230" name="Google Shape;1230;p4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1231" name="Google Shape;1231;p4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232" name="Google Shape;1232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33" name="Google Shape;1233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34" name="Google Shape;1234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35" name="Google Shape;1235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36" name="Google Shape;1236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37" name="Google Shape;1237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38" name="Google Shape;1238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39" name="Google Shape;1239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40" name="Google Shape;1240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41" name="Google Shape;1241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42" name="Google Shape;1242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43" name="Google Shape;1243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44" name="Google Shape;1244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45" name="Google Shape;1245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46" name="Google Shape;1246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47" name="Google Shape;1247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1248" name="Google Shape;1248;p4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249" name="Google Shape;1249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50" name="Google Shape;1250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51" name="Google Shape;1251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52" name="Google Shape;1252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53" name="Google Shape;1253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54" name="Google Shape;1254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55" name="Google Shape;1255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56" name="Google Shape;1256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57" name="Google Shape;1257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58" name="Google Shape;1258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59" name="Google Shape;1259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60" name="Google Shape;1260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61" name="Google Shape;1261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62" name="Google Shape;1262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63" name="Google Shape;1263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64" name="Google Shape;1264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1265" name="Google Shape;1265;p4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1266" name="Google Shape;1266;p4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267" name="Google Shape;1267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68" name="Google Shape;1268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69" name="Google Shape;1269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70" name="Google Shape;1270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71" name="Google Shape;1271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72" name="Google Shape;1272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73" name="Google Shape;1273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74" name="Google Shape;1274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75" name="Google Shape;1275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76" name="Google Shape;1276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77" name="Google Shape;1277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78" name="Google Shape;1278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79" name="Google Shape;1279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80" name="Google Shape;1280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81" name="Google Shape;1281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82" name="Google Shape;1282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1283" name="Google Shape;1283;p4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284" name="Google Shape;1284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85" name="Google Shape;1285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86" name="Google Shape;1286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87" name="Google Shape;1287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88" name="Google Shape;1288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89" name="Google Shape;1289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90" name="Google Shape;1290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91" name="Google Shape;1291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92" name="Google Shape;1292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93" name="Google Shape;1293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94" name="Google Shape;1294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95" name="Google Shape;1295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296" name="Google Shape;1296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297" name="Google Shape;1297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98" name="Google Shape;1298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299" name="Google Shape;1299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1300" name="Google Shape;1300;p4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1301" name="Google Shape;1301;p4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302" name="Google Shape;1302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03" name="Google Shape;1303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04" name="Google Shape;1304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305" name="Google Shape;1305;p4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306" name="Google Shape;1306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07" name="Google Shape;1307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08" name="Google Shape;1308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309" name="Google Shape;1309;p4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310" name="Google Shape;1310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11" name="Google Shape;1311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12" name="Google Shape;1312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313" name="Google Shape;1313;p4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314" name="Google Shape;1314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15" name="Google Shape;1315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16" name="Google Shape;1316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1317" name="Google Shape;1317;p4"/>
            <p:cNvGrpSpPr/>
            <p:nvPr/>
          </p:nvGrpSpPr>
          <p:grpSpPr>
            <a:xfrm>
              <a:off x="10332320" y="145213"/>
              <a:ext cx="285829" cy="7341550"/>
              <a:chOff x="73845" y="36500"/>
              <a:chExt cx="285829" cy="7341550"/>
            </a:xfrm>
          </p:grpSpPr>
          <p:grpSp>
            <p:nvGrpSpPr>
              <p:cNvPr id="1318" name="Google Shape;1318;p4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1319" name="Google Shape;1319;p4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320" name="Google Shape;1320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21" name="Google Shape;1321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22" name="Google Shape;1322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23" name="Google Shape;1323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24" name="Google Shape;1324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25" name="Google Shape;1325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26" name="Google Shape;1326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27" name="Google Shape;1327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28" name="Google Shape;1328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29" name="Google Shape;1329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30" name="Google Shape;1330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31" name="Google Shape;1331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32" name="Google Shape;1332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33" name="Google Shape;1333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34" name="Google Shape;1334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35" name="Google Shape;1335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1336" name="Google Shape;1336;p4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337" name="Google Shape;1337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38" name="Google Shape;1338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39" name="Google Shape;1339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40" name="Google Shape;1340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41" name="Google Shape;1341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42" name="Google Shape;1342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43" name="Google Shape;1343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44" name="Google Shape;1344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45" name="Google Shape;1345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46" name="Google Shape;1346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47" name="Google Shape;1347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48" name="Google Shape;1348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49" name="Google Shape;1349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50" name="Google Shape;1350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51" name="Google Shape;1351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52" name="Google Shape;1352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1353" name="Google Shape;1353;p4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1354" name="Google Shape;1354;p4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355" name="Google Shape;1355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56" name="Google Shape;1356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57" name="Google Shape;1357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58" name="Google Shape;1358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59" name="Google Shape;1359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60" name="Google Shape;1360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61" name="Google Shape;1361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62" name="Google Shape;1362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63" name="Google Shape;1363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64" name="Google Shape;1364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65" name="Google Shape;1365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66" name="Google Shape;1366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67" name="Google Shape;1367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68" name="Google Shape;1368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69" name="Google Shape;1369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70" name="Google Shape;1370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1371" name="Google Shape;1371;p4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1372" name="Google Shape;1372;p4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73" name="Google Shape;1373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74" name="Google Shape;1374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75" name="Google Shape;1375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76" name="Google Shape;1376;p4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77" name="Google Shape;1377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78" name="Google Shape;1378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79" name="Google Shape;1379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80" name="Google Shape;1380;p4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81" name="Google Shape;1381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82" name="Google Shape;1382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83" name="Google Shape;1383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1384" name="Google Shape;1384;p4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1385" name="Google Shape;1385;p4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86" name="Google Shape;1386;p4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1387" name="Google Shape;1387;p4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1388" name="Google Shape;1388;p4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1389" name="Google Shape;1389;p4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390" name="Google Shape;1390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91" name="Google Shape;1391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92" name="Google Shape;1392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393" name="Google Shape;1393;p4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394" name="Google Shape;1394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95" name="Google Shape;1395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96" name="Google Shape;1396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397" name="Google Shape;1397;p4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398" name="Google Shape;1398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99" name="Google Shape;1399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00" name="Google Shape;1400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401" name="Google Shape;1401;p4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1402" name="Google Shape;1402;p4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03" name="Google Shape;1403;p4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404" name="Google Shape;1404;p4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sp>
        <p:nvSpPr>
          <p:cNvPr id="1405" name="Google Shape;1405;p4"/>
          <p:cNvSpPr txBox="1">
            <a:spLocks noGrp="1"/>
          </p:cNvSpPr>
          <p:nvPr>
            <p:ph type="title"/>
          </p:nvPr>
        </p:nvSpPr>
        <p:spPr>
          <a:xfrm>
            <a:off x="980823" y="713228"/>
            <a:ext cx="10494745" cy="763889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9pPr>
          </a:lstStyle>
          <a:p>
            <a:endParaRPr/>
          </a:p>
        </p:txBody>
      </p:sp>
      <p:sp>
        <p:nvSpPr>
          <p:cNvPr id="1406" name="Google Shape;1406;p4"/>
          <p:cNvSpPr txBox="1">
            <a:spLocks noGrp="1"/>
          </p:cNvSpPr>
          <p:nvPr>
            <p:ph type="body" idx="1"/>
          </p:nvPr>
        </p:nvSpPr>
        <p:spPr>
          <a:xfrm>
            <a:off x="980823" y="1536909"/>
            <a:ext cx="10494745" cy="4556131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marL="457200" lvl="0" indent="-3746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300"/>
              <a:buFont typeface="Quicksand"/>
              <a:buAutoNum type="arabicPeriod"/>
              <a:defRPr sz="1600">
                <a:solidFill>
                  <a:srgbClr val="434343"/>
                </a:solidFill>
              </a:defRPr>
            </a:lvl1pPr>
            <a:lvl2pPr marL="914400" lvl="1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8110512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8"/>
          <p:cNvSpPr txBox="1">
            <a:spLocks noGrp="1"/>
          </p:cNvSpPr>
          <p:nvPr>
            <p:ph type="title"/>
          </p:nvPr>
        </p:nvSpPr>
        <p:spPr>
          <a:xfrm>
            <a:off x="1850840" y="2384774"/>
            <a:ext cx="8490420" cy="2729924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1pPr>
            <a:lvl2pPr lvl="1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2pPr>
            <a:lvl3pPr lvl="2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3pPr>
            <a:lvl4pPr lvl="3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4pPr>
            <a:lvl5pPr lvl="4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5pPr>
            <a:lvl6pPr lvl="5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6pPr>
            <a:lvl7pPr lvl="6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7pPr>
            <a:lvl8pPr lvl="7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8pPr>
            <a:lvl9pPr lvl="8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9pPr>
          </a:lstStyle>
          <a:p>
            <a:endParaRPr/>
          </a:p>
        </p:txBody>
      </p:sp>
      <p:grpSp>
        <p:nvGrpSpPr>
          <p:cNvPr id="2348" name="Google Shape;2348;p8"/>
          <p:cNvGrpSpPr/>
          <p:nvPr/>
        </p:nvGrpSpPr>
        <p:grpSpPr>
          <a:xfrm flipH="1">
            <a:off x="773158" y="496906"/>
            <a:ext cx="11416775" cy="5729212"/>
            <a:chOff x="-20797" y="547977"/>
            <a:chExt cx="10011977" cy="6318048"/>
          </a:xfrm>
        </p:grpSpPr>
        <p:sp>
          <p:nvSpPr>
            <p:cNvPr id="2349" name="Google Shape;2349;p8"/>
            <p:cNvSpPr/>
            <p:nvPr/>
          </p:nvSpPr>
          <p:spPr>
            <a:xfrm>
              <a:off x="-20797" y="1350825"/>
              <a:ext cx="2262118" cy="976463"/>
            </a:xfrm>
            <a:custGeom>
              <a:avLst/>
              <a:gdLst/>
              <a:ahLst/>
              <a:cxnLst/>
              <a:rect l="l" t="t" r="r" b="b"/>
              <a:pathLst>
                <a:path w="29249" h="12738" extrusionOk="0">
                  <a:moveTo>
                    <a:pt x="10913" y="0"/>
                  </a:moveTo>
                  <a:cubicBezTo>
                    <a:pt x="10819" y="0"/>
                    <a:pt x="10723" y="3"/>
                    <a:pt x="10626" y="7"/>
                  </a:cubicBezTo>
                  <a:cubicBezTo>
                    <a:pt x="9890" y="7"/>
                    <a:pt x="9153" y="217"/>
                    <a:pt x="8417" y="638"/>
                  </a:cubicBezTo>
                  <a:cubicBezTo>
                    <a:pt x="7680" y="901"/>
                    <a:pt x="7102" y="1322"/>
                    <a:pt x="6576" y="1953"/>
                  </a:cubicBezTo>
                  <a:cubicBezTo>
                    <a:pt x="5997" y="2532"/>
                    <a:pt x="5576" y="3269"/>
                    <a:pt x="5366" y="4058"/>
                  </a:cubicBezTo>
                  <a:cubicBezTo>
                    <a:pt x="5050" y="4847"/>
                    <a:pt x="4945" y="5636"/>
                    <a:pt x="4945" y="6477"/>
                  </a:cubicBezTo>
                  <a:cubicBezTo>
                    <a:pt x="4998" y="7003"/>
                    <a:pt x="5103" y="7530"/>
                    <a:pt x="5208" y="8056"/>
                  </a:cubicBezTo>
                  <a:lnTo>
                    <a:pt x="5208" y="8108"/>
                  </a:lnTo>
                  <a:cubicBezTo>
                    <a:pt x="4261" y="8161"/>
                    <a:pt x="3262" y="8529"/>
                    <a:pt x="2473" y="9055"/>
                  </a:cubicBezTo>
                  <a:cubicBezTo>
                    <a:pt x="1631" y="9634"/>
                    <a:pt x="1000" y="10370"/>
                    <a:pt x="526" y="11264"/>
                  </a:cubicBezTo>
                  <a:cubicBezTo>
                    <a:pt x="263" y="11738"/>
                    <a:pt x="105" y="12211"/>
                    <a:pt x="0" y="12737"/>
                  </a:cubicBezTo>
                  <a:lnTo>
                    <a:pt x="29248" y="12737"/>
                  </a:lnTo>
                  <a:lnTo>
                    <a:pt x="29248" y="12580"/>
                  </a:lnTo>
                  <a:cubicBezTo>
                    <a:pt x="29038" y="12317"/>
                    <a:pt x="28880" y="12106"/>
                    <a:pt x="28670" y="11948"/>
                  </a:cubicBezTo>
                  <a:cubicBezTo>
                    <a:pt x="28302" y="11580"/>
                    <a:pt x="27828" y="11264"/>
                    <a:pt x="27407" y="11001"/>
                  </a:cubicBezTo>
                  <a:cubicBezTo>
                    <a:pt x="26492" y="10520"/>
                    <a:pt x="25620" y="10258"/>
                    <a:pt x="24631" y="10258"/>
                  </a:cubicBezTo>
                  <a:cubicBezTo>
                    <a:pt x="24540" y="10258"/>
                    <a:pt x="24449" y="10261"/>
                    <a:pt x="24356" y="10265"/>
                  </a:cubicBezTo>
                  <a:cubicBezTo>
                    <a:pt x="23567" y="10265"/>
                    <a:pt x="22831" y="10475"/>
                    <a:pt x="22147" y="10896"/>
                  </a:cubicBezTo>
                  <a:cubicBezTo>
                    <a:pt x="22042" y="10949"/>
                    <a:pt x="21884" y="10949"/>
                    <a:pt x="21831" y="11001"/>
                  </a:cubicBezTo>
                  <a:cubicBezTo>
                    <a:pt x="21515" y="10212"/>
                    <a:pt x="21042" y="9581"/>
                    <a:pt x="20463" y="8950"/>
                  </a:cubicBezTo>
                  <a:cubicBezTo>
                    <a:pt x="20043" y="8634"/>
                    <a:pt x="19569" y="8319"/>
                    <a:pt x="19201" y="8056"/>
                  </a:cubicBezTo>
                  <a:cubicBezTo>
                    <a:pt x="18412" y="7582"/>
                    <a:pt x="17623" y="7372"/>
                    <a:pt x="16781" y="7319"/>
                  </a:cubicBezTo>
                  <a:cubicBezTo>
                    <a:pt x="16834" y="6846"/>
                    <a:pt x="16886" y="6425"/>
                    <a:pt x="16834" y="5951"/>
                  </a:cubicBezTo>
                  <a:cubicBezTo>
                    <a:pt x="16781" y="5425"/>
                    <a:pt x="16623" y="4899"/>
                    <a:pt x="16571" y="4373"/>
                  </a:cubicBezTo>
                  <a:cubicBezTo>
                    <a:pt x="16255" y="3321"/>
                    <a:pt x="15729" y="2479"/>
                    <a:pt x="14992" y="1690"/>
                  </a:cubicBezTo>
                  <a:cubicBezTo>
                    <a:pt x="14572" y="1322"/>
                    <a:pt x="14151" y="1007"/>
                    <a:pt x="13730" y="743"/>
                  </a:cubicBezTo>
                  <a:cubicBezTo>
                    <a:pt x="12814" y="262"/>
                    <a:pt x="11943" y="0"/>
                    <a:pt x="109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" name="Google Shape;2350;p8"/>
            <p:cNvSpPr/>
            <p:nvPr/>
          </p:nvSpPr>
          <p:spPr>
            <a:xfrm>
              <a:off x="9613019" y="1227363"/>
              <a:ext cx="378161" cy="192025"/>
            </a:xfrm>
            <a:custGeom>
              <a:avLst/>
              <a:gdLst/>
              <a:ahLst/>
              <a:cxnLst/>
              <a:rect l="l" t="t" r="r" b="b"/>
              <a:pathLst>
                <a:path w="14993" h="7681" extrusionOk="0">
                  <a:moveTo>
                    <a:pt x="6313" y="0"/>
                  </a:moveTo>
                  <a:cubicBezTo>
                    <a:pt x="5734" y="0"/>
                    <a:pt x="5208" y="105"/>
                    <a:pt x="4682" y="421"/>
                  </a:cubicBezTo>
                  <a:cubicBezTo>
                    <a:pt x="4156" y="631"/>
                    <a:pt x="3682" y="947"/>
                    <a:pt x="3314" y="1368"/>
                  </a:cubicBezTo>
                  <a:cubicBezTo>
                    <a:pt x="2841" y="1736"/>
                    <a:pt x="2578" y="2262"/>
                    <a:pt x="2420" y="2893"/>
                  </a:cubicBezTo>
                  <a:cubicBezTo>
                    <a:pt x="2157" y="3419"/>
                    <a:pt x="2052" y="3998"/>
                    <a:pt x="2104" y="4577"/>
                  </a:cubicBezTo>
                  <a:cubicBezTo>
                    <a:pt x="2104" y="4734"/>
                    <a:pt x="2157" y="4892"/>
                    <a:pt x="2157" y="5050"/>
                  </a:cubicBezTo>
                  <a:cubicBezTo>
                    <a:pt x="2104" y="5103"/>
                    <a:pt x="2052" y="5103"/>
                    <a:pt x="1894" y="5155"/>
                  </a:cubicBezTo>
                  <a:cubicBezTo>
                    <a:pt x="1526" y="5313"/>
                    <a:pt x="1105" y="5576"/>
                    <a:pt x="842" y="5892"/>
                  </a:cubicBezTo>
                  <a:cubicBezTo>
                    <a:pt x="526" y="6207"/>
                    <a:pt x="316" y="6628"/>
                    <a:pt x="211" y="6996"/>
                  </a:cubicBezTo>
                  <a:cubicBezTo>
                    <a:pt x="53" y="7207"/>
                    <a:pt x="0" y="7470"/>
                    <a:pt x="0" y="7680"/>
                  </a:cubicBezTo>
                  <a:lnTo>
                    <a:pt x="14993" y="7680"/>
                  </a:lnTo>
                  <a:lnTo>
                    <a:pt x="14993" y="7628"/>
                  </a:lnTo>
                  <a:cubicBezTo>
                    <a:pt x="14993" y="7417"/>
                    <a:pt x="14940" y="7259"/>
                    <a:pt x="14940" y="7102"/>
                  </a:cubicBezTo>
                  <a:cubicBezTo>
                    <a:pt x="14677" y="6365"/>
                    <a:pt x="14309" y="5681"/>
                    <a:pt x="13783" y="5155"/>
                  </a:cubicBezTo>
                  <a:cubicBezTo>
                    <a:pt x="13414" y="4997"/>
                    <a:pt x="13099" y="4734"/>
                    <a:pt x="12836" y="4524"/>
                  </a:cubicBezTo>
                  <a:cubicBezTo>
                    <a:pt x="12257" y="4208"/>
                    <a:pt x="11573" y="3998"/>
                    <a:pt x="10942" y="3998"/>
                  </a:cubicBezTo>
                  <a:cubicBezTo>
                    <a:pt x="10889" y="3682"/>
                    <a:pt x="10784" y="3314"/>
                    <a:pt x="10732" y="3051"/>
                  </a:cubicBezTo>
                  <a:cubicBezTo>
                    <a:pt x="10468" y="2367"/>
                    <a:pt x="10100" y="1683"/>
                    <a:pt x="9522" y="1157"/>
                  </a:cubicBezTo>
                  <a:cubicBezTo>
                    <a:pt x="9206" y="947"/>
                    <a:pt x="8943" y="684"/>
                    <a:pt x="8627" y="473"/>
                  </a:cubicBezTo>
                  <a:cubicBezTo>
                    <a:pt x="7891" y="105"/>
                    <a:pt x="7154" y="0"/>
                    <a:pt x="63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" name="Google Shape;2351;p8"/>
            <p:cNvSpPr/>
            <p:nvPr/>
          </p:nvSpPr>
          <p:spPr>
            <a:xfrm>
              <a:off x="4248428" y="1227375"/>
              <a:ext cx="848747" cy="402790"/>
            </a:xfrm>
            <a:custGeom>
              <a:avLst/>
              <a:gdLst/>
              <a:ahLst/>
              <a:cxnLst/>
              <a:rect l="l" t="t" r="r" b="b"/>
              <a:pathLst>
                <a:path w="24725" h="10627" extrusionOk="0">
                  <a:moveTo>
                    <a:pt x="7312" y="0"/>
                  </a:moveTo>
                  <a:cubicBezTo>
                    <a:pt x="6681" y="0"/>
                    <a:pt x="6050" y="210"/>
                    <a:pt x="5471" y="473"/>
                  </a:cubicBezTo>
                  <a:cubicBezTo>
                    <a:pt x="4892" y="631"/>
                    <a:pt x="4366" y="1052"/>
                    <a:pt x="3893" y="1526"/>
                  </a:cubicBezTo>
                  <a:cubicBezTo>
                    <a:pt x="3420" y="1946"/>
                    <a:pt x="3104" y="2578"/>
                    <a:pt x="2894" y="3156"/>
                  </a:cubicBezTo>
                  <a:cubicBezTo>
                    <a:pt x="2630" y="3735"/>
                    <a:pt x="2525" y="4419"/>
                    <a:pt x="2578" y="5050"/>
                  </a:cubicBezTo>
                  <a:cubicBezTo>
                    <a:pt x="2630" y="5471"/>
                    <a:pt x="2736" y="5892"/>
                    <a:pt x="2788" y="6313"/>
                  </a:cubicBezTo>
                  <a:cubicBezTo>
                    <a:pt x="2999" y="6891"/>
                    <a:pt x="3262" y="7417"/>
                    <a:pt x="3630" y="7891"/>
                  </a:cubicBezTo>
                  <a:cubicBezTo>
                    <a:pt x="3157" y="7943"/>
                    <a:pt x="2736" y="8101"/>
                    <a:pt x="2262" y="8259"/>
                  </a:cubicBezTo>
                  <a:cubicBezTo>
                    <a:pt x="1736" y="8469"/>
                    <a:pt x="1263" y="8785"/>
                    <a:pt x="895" y="9258"/>
                  </a:cubicBezTo>
                  <a:cubicBezTo>
                    <a:pt x="474" y="9679"/>
                    <a:pt x="211" y="10100"/>
                    <a:pt x="0" y="10626"/>
                  </a:cubicBezTo>
                  <a:lnTo>
                    <a:pt x="24725" y="10626"/>
                  </a:lnTo>
                  <a:cubicBezTo>
                    <a:pt x="24462" y="10048"/>
                    <a:pt x="24093" y="9521"/>
                    <a:pt x="23620" y="9048"/>
                  </a:cubicBezTo>
                  <a:cubicBezTo>
                    <a:pt x="23304" y="8785"/>
                    <a:pt x="22883" y="8522"/>
                    <a:pt x="22568" y="8364"/>
                  </a:cubicBezTo>
                  <a:cubicBezTo>
                    <a:pt x="21779" y="7943"/>
                    <a:pt x="20937" y="7733"/>
                    <a:pt x="19990" y="7733"/>
                  </a:cubicBezTo>
                  <a:cubicBezTo>
                    <a:pt x="19622" y="7733"/>
                    <a:pt x="19201" y="7838"/>
                    <a:pt x="18885" y="7943"/>
                  </a:cubicBezTo>
                  <a:cubicBezTo>
                    <a:pt x="18833" y="7680"/>
                    <a:pt x="18833" y="7417"/>
                    <a:pt x="18780" y="7154"/>
                  </a:cubicBezTo>
                  <a:cubicBezTo>
                    <a:pt x="18517" y="6365"/>
                    <a:pt x="18096" y="5629"/>
                    <a:pt x="17465" y="5103"/>
                  </a:cubicBezTo>
                  <a:cubicBezTo>
                    <a:pt x="17097" y="4840"/>
                    <a:pt x="16781" y="4682"/>
                    <a:pt x="16466" y="4419"/>
                  </a:cubicBezTo>
                  <a:cubicBezTo>
                    <a:pt x="15677" y="3998"/>
                    <a:pt x="14887" y="3788"/>
                    <a:pt x="13941" y="3788"/>
                  </a:cubicBezTo>
                  <a:cubicBezTo>
                    <a:pt x="13362" y="3788"/>
                    <a:pt x="12888" y="3945"/>
                    <a:pt x="12362" y="4156"/>
                  </a:cubicBezTo>
                  <a:cubicBezTo>
                    <a:pt x="12310" y="3893"/>
                    <a:pt x="12310" y="3682"/>
                    <a:pt x="12257" y="3419"/>
                  </a:cubicBezTo>
                  <a:cubicBezTo>
                    <a:pt x="11994" y="2630"/>
                    <a:pt x="11521" y="1894"/>
                    <a:pt x="10942" y="1315"/>
                  </a:cubicBezTo>
                  <a:cubicBezTo>
                    <a:pt x="10626" y="1052"/>
                    <a:pt x="10258" y="789"/>
                    <a:pt x="9890" y="579"/>
                  </a:cubicBezTo>
                  <a:cubicBezTo>
                    <a:pt x="9101" y="210"/>
                    <a:pt x="8259" y="0"/>
                    <a:pt x="7312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352" name="Google Shape;2352;p8"/>
            <p:cNvGrpSpPr/>
            <p:nvPr/>
          </p:nvGrpSpPr>
          <p:grpSpPr>
            <a:xfrm>
              <a:off x="9631959" y="3959950"/>
              <a:ext cx="340302" cy="334375"/>
              <a:chOff x="4864725" y="4564050"/>
              <a:chExt cx="337300" cy="334375"/>
            </a:xfrm>
          </p:grpSpPr>
          <p:sp>
            <p:nvSpPr>
              <p:cNvPr id="2353" name="Google Shape;2353;p8"/>
              <p:cNvSpPr/>
              <p:nvPr/>
            </p:nvSpPr>
            <p:spPr>
              <a:xfrm>
                <a:off x="4864725" y="4564050"/>
                <a:ext cx="337300" cy="333600"/>
              </a:xfrm>
              <a:custGeom>
                <a:avLst/>
                <a:gdLst/>
                <a:ahLst/>
                <a:cxnLst/>
                <a:rect l="l" t="t" r="r" b="b"/>
                <a:pathLst>
                  <a:path w="13492" h="13344" extrusionOk="0">
                    <a:moveTo>
                      <a:pt x="5708" y="1"/>
                    </a:moveTo>
                    <a:cubicBezTo>
                      <a:pt x="5266" y="1"/>
                      <a:pt x="4832" y="312"/>
                      <a:pt x="4735" y="861"/>
                    </a:cubicBezTo>
                    <a:lnTo>
                      <a:pt x="4261" y="4385"/>
                    </a:lnTo>
                    <a:lnTo>
                      <a:pt x="894" y="5490"/>
                    </a:lnTo>
                    <a:cubicBezTo>
                      <a:pt x="53" y="5753"/>
                      <a:pt x="0" y="6910"/>
                      <a:pt x="789" y="7279"/>
                    </a:cubicBezTo>
                    <a:lnTo>
                      <a:pt x="3998" y="8857"/>
                    </a:lnTo>
                    <a:lnTo>
                      <a:pt x="4051" y="12381"/>
                    </a:lnTo>
                    <a:cubicBezTo>
                      <a:pt x="4051" y="12981"/>
                      <a:pt x="4523" y="13344"/>
                      <a:pt x="5009" y="13344"/>
                    </a:cubicBezTo>
                    <a:cubicBezTo>
                      <a:pt x="5248" y="13344"/>
                      <a:pt x="5491" y="13256"/>
                      <a:pt x="5681" y="13065"/>
                    </a:cubicBezTo>
                    <a:lnTo>
                      <a:pt x="8154" y="10487"/>
                    </a:lnTo>
                    <a:lnTo>
                      <a:pt x="11573" y="11540"/>
                    </a:lnTo>
                    <a:cubicBezTo>
                      <a:pt x="11670" y="11572"/>
                      <a:pt x="11764" y="11587"/>
                      <a:pt x="11856" y="11587"/>
                    </a:cubicBezTo>
                    <a:cubicBezTo>
                      <a:pt x="12514" y="11587"/>
                      <a:pt x="13001" y="10818"/>
                      <a:pt x="12678" y="10172"/>
                    </a:cubicBezTo>
                    <a:lnTo>
                      <a:pt x="10942" y="7016"/>
                    </a:lnTo>
                    <a:lnTo>
                      <a:pt x="12994" y="4122"/>
                    </a:lnTo>
                    <a:cubicBezTo>
                      <a:pt x="13491" y="3426"/>
                      <a:pt x="13001" y="2588"/>
                      <a:pt x="12234" y="2588"/>
                    </a:cubicBezTo>
                    <a:cubicBezTo>
                      <a:pt x="12190" y="2588"/>
                      <a:pt x="12145" y="2591"/>
                      <a:pt x="12099" y="2597"/>
                    </a:cubicBezTo>
                    <a:lnTo>
                      <a:pt x="8575" y="3281"/>
                    </a:lnTo>
                    <a:lnTo>
                      <a:pt x="6471" y="387"/>
                    </a:lnTo>
                    <a:cubicBezTo>
                      <a:pt x="6268" y="123"/>
                      <a:pt x="5986" y="1"/>
                      <a:pt x="57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4" name="Google Shape;2354;p8"/>
              <p:cNvSpPr/>
              <p:nvPr/>
            </p:nvSpPr>
            <p:spPr>
              <a:xfrm>
                <a:off x="5079075" y="4628800"/>
                <a:ext cx="114450" cy="3305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1322" extrusionOk="0">
                    <a:moveTo>
                      <a:pt x="3633" y="0"/>
                    </a:moveTo>
                    <a:cubicBezTo>
                      <a:pt x="3598" y="0"/>
                      <a:pt x="3561" y="2"/>
                      <a:pt x="3525" y="7"/>
                    </a:cubicBezTo>
                    <a:lnTo>
                      <a:pt x="1" y="691"/>
                    </a:lnTo>
                    <a:lnTo>
                      <a:pt x="527" y="1322"/>
                    </a:lnTo>
                    <a:lnTo>
                      <a:pt x="4577" y="585"/>
                    </a:lnTo>
                    <a:cubicBezTo>
                      <a:pt x="4385" y="249"/>
                      <a:pt x="4017" y="0"/>
                      <a:pt x="3633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5" name="Google Shape;2355;p8"/>
              <p:cNvSpPr/>
              <p:nvPr/>
            </p:nvSpPr>
            <p:spPr>
              <a:xfrm>
                <a:off x="4867350" y="4564050"/>
                <a:ext cx="163100" cy="334375"/>
              </a:xfrm>
              <a:custGeom>
                <a:avLst/>
                <a:gdLst/>
                <a:ahLst/>
                <a:cxnLst/>
                <a:rect l="l" t="t" r="r" b="b"/>
                <a:pathLst>
                  <a:path w="6524" h="13375" extrusionOk="0">
                    <a:moveTo>
                      <a:pt x="5606" y="1"/>
                    </a:moveTo>
                    <a:cubicBezTo>
                      <a:pt x="5168" y="1"/>
                      <a:pt x="4747" y="312"/>
                      <a:pt x="4682" y="861"/>
                    </a:cubicBezTo>
                    <a:lnTo>
                      <a:pt x="4209" y="4385"/>
                    </a:lnTo>
                    <a:lnTo>
                      <a:pt x="842" y="5490"/>
                    </a:lnTo>
                    <a:cubicBezTo>
                      <a:pt x="53" y="5753"/>
                      <a:pt x="0" y="6910"/>
                      <a:pt x="737" y="7279"/>
                    </a:cubicBezTo>
                    <a:lnTo>
                      <a:pt x="3946" y="8857"/>
                    </a:lnTo>
                    <a:lnTo>
                      <a:pt x="3998" y="12381"/>
                    </a:lnTo>
                    <a:cubicBezTo>
                      <a:pt x="3998" y="12959"/>
                      <a:pt x="4484" y="13375"/>
                      <a:pt x="4998" y="13375"/>
                    </a:cubicBezTo>
                    <a:cubicBezTo>
                      <a:pt x="5139" y="13375"/>
                      <a:pt x="5283" y="13344"/>
                      <a:pt x="5419" y="13276"/>
                    </a:cubicBezTo>
                    <a:cubicBezTo>
                      <a:pt x="5313" y="13118"/>
                      <a:pt x="5313" y="13012"/>
                      <a:pt x="5313" y="12855"/>
                    </a:cubicBezTo>
                    <a:lnTo>
                      <a:pt x="5261" y="9330"/>
                    </a:lnTo>
                    <a:lnTo>
                      <a:pt x="2052" y="7752"/>
                    </a:lnTo>
                    <a:cubicBezTo>
                      <a:pt x="1263" y="7331"/>
                      <a:pt x="1315" y="6226"/>
                      <a:pt x="2157" y="5963"/>
                    </a:cubicBezTo>
                    <a:lnTo>
                      <a:pt x="5524" y="4859"/>
                    </a:lnTo>
                    <a:lnTo>
                      <a:pt x="5997" y="1282"/>
                    </a:lnTo>
                    <a:cubicBezTo>
                      <a:pt x="6050" y="966"/>
                      <a:pt x="6260" y="703"/>
                      <a:pt x="6523" y="598"/>
                    </a:cubicBezTo>
                    <a:lnTo>
                      <a:pt x="6366" y="387"/>
                    </a:lnTo>
                    <a:cubicBezTo>
                      <a:pt x="6163" y="123"/>
                      <a:pt x="5881" y="1"/>
                      <a:pt x="5606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56" name="Google Shape;2356;p8"/>
            <p:cNvGrpSpPr/>
            <p:nvPr/>
          </p:nvGrpSpPr>
          <p:grpSpPr>
            <a:xfrm>
              <a:off x="6981913" y="6588475"/>
              <a:ext cx="291244" cy="277550"/>
              <a:chOff x="3689675" y="865975"/>
              <a:chExt cx="288675" cy="277550"/>
            </a:xfrm>
          </p:grpSpPr>
          <p:sp>
            <p:nvSpPr>
              <p:cNvPr id="2357" name="Google Shape;2357;p8"/>
              <p:cNvSpPr/>
              <p:nvPr/>
            </p:nvSpPr>
            <p:spPr>
              <a:xfrm>
                <a:off x="3691350" y="865975"/>
                <a:ext cx="287000" cy="277550"/>
              </a:xfrm>
              <a:custGeom>
                <a:avLst/>
                <a:gdLst/>
                <a:ahLst/>
                <a:cxnLst/>
                <a:rect l="l" t="t" r="r" b="b"/>
                <a:pathLst>
                  <a:path w="11480" h="11102" extrusionOk="0">
                    <a:moveTo>
                      <a:pt x="6491" y="0"/>
                    </a:moveTo>
                    <a:cubicBezTo>
                      <a:pt x="6242" y="0"/>
                      <a:pt x="5984" y="106"/>
                      <a:pt x="5798" y="333"/>
                    </a:cubicBezTo>
                    <a:lnTo>
                      <a:pt x="4115" y="2805"/>
                    </a:lnTo>
                    <a:lnTo>
                      <a:pt x="1169" y="2332"/>
                    </a:lnTo>
                    <a:cubicBezTo>
                      <a:pt x="1109" y="2318"/>
                      <a:pt x="1050" y="2311"/>
                      <a:pt x="992" y="2311"/>
                    </a:cubicBezTo>
                    <a:cubicBezTo>
                      <a:pt x="400" y="2311"/>
                      <a:pt x="1" y="3014"/>
                      <a:pt x="432" y="3542"/>
                    </a:cubicBezTo>
                    <a:lnTo>
                      <a:pt x="2274" y="5909"/>
                    </a:lnTo>
                    <a:lnTo>
                      <a:pt x="958" y="8644"/>
                    </a:lnTo>
                    <a:cubicBezTo>
                      <a:pt x="688" y="9186"/>
                      <a:pt x="1113" y="9804"/>
                      <a:pt x="1671" y="9804"/>
                    </a:cubicBezTo>
                    <a:cubicBezTo>
                      <a:pt x="1764" y="9804"/>
                      <a:pt x="1860" y="9787"/>
                      <a:pt x="1958" y="9749"/>
                    </a:cubicBezTo>
                    <a:lnTo>
                      <a:pt x="4746" y="8750"/>
                    </a:lnTo>
                    <a:lnTo>
                      <a:pt x="6850" y="10854"/>
                    </a:lnTo>
                    <a:cubicBezTo>
                      <a:pt x="7021" y="11025"/>
                      <a:pt x="7231" y="11101"/>
                      <a:pt x="7437" y="11101"/>
                    </a:cubicBezTo>
                    <a:cubicBezTo>
                      <a:pt x="7863" y="11101"/>
                      <a:pt x="8271" y="10772"/>
                      <a:pt x="8271" y="10275"/>
                    </a:cubicBezTo>
                    <a:lnTo>
                      <a:pt x="8165" y="7329"/>
                    </a:lnTo>
                    <a:lnTo>
                      <a:pt x="10796" y="5962"/>
                    </a:lnTo>
                    <a:cubicBezTo>
                      <a:pt x="11479" y="5593"/>
                      <a:pt x="11322" y="4699"/>
                      <a:pt x="10690" y="4489"/>
                    </a:cubicBezTo>
                    <a:lnTo>
                      <a:pt x="7797" y="3647"/>
                    </a:lnTo>
                    <a:lnTo>
                      <a:pt x="7271" y="701"/>
                    </a:lnTo>
                    <a:cubicBezTo>
                      <a:pt x="7239" y="254"/>
                      <a:pt x="6877" y="0"/>
                      <a:pt x="6491" y="0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8" name="Google Shape;2358;p8"/>
              <p:cNvSpPr/>
              <p:nvPr/>
            </p:nvSpPr>
            <p:spPr>
              <a:xfrm>
                <a:off x="3884950" y="957150"/>
                <a:ext cx="86825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3473" h="1631" extrusionOk="0">
                    <a:moveTo>
                      <a:pt x="0" y="0"/>
                    </a:moveTo>
                    <a:lnTo>
                      <a:pt x="158" y="631"/>
                    </a:lnTo>
                    <a:lnTo>
                      <a:pt x="3472" y="1631"/>
                    </a:lnTo>
                    <a:cubicBezTo>
                      <a:pt x="3472" y="1315"/>
                      <a:pt x="3262" y="894"/>
                      <a:pt x="2894" y="8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9" name="Google Shape;2359;p8"/>
              <p:cNvSpPr/>
              <p:nvPr/>
            </p:nvSpPr>
            <p:spPr>
              <a:xfrm>
                <a:off x="3689675" y="867575"/>
                <a:ext cx="183475" cy="246075"/>
              </a:xfrm>
              <a:custGeom>
                <a:avLst/>
                <a:gdLst/>
                <a:ahLst/>
                <a:cxnLst/>
                <a:rect l="l" t="t" r="r" b="b"/>
                <a:pathLst>
                  <a:path w="7339" h="9843" extrusionOk="0">
                    <a:moveTo>
                      <a:pt x="6452" y="0"/>
                    </a:moveTo>
                    <a:cubicBezTo>
                      <a:pt x="6207" y="0"/>
                      <a:pt x="5962" y="118"/>
                      <a:pt x="5813" y="374"/>
                    </a:cubicBezTo>
                    <a:lnTo>
                      <a:pt x="4129" y="2794"/>
                    </a:lnTo>
                    <a:lnTo>
                      <a:pt x="1131" y="2320"/>
                    </a:lnTo>
                    <a:cubicBezTo>
                      <a:pt x="1091" y="2314"/>
                      <a:pt x="1052" y="2311"/>
                      <a:pt x="1014" y="2311"/>
                    </a:cubicBezTo>
                    <a:cubicBezTo>
                      <a:pt x="395" y="2311"/>
                      <a:pt x="1" y="3087"/>
                      <a:pt x="447" y="3583"/>
                    </a:cubicBezTo>
                    <a:lnTo>
                      <a:pt x="2288" y="5950"/>
                    </a:lnTo>
                    <a:lnTo>
                      <a:pt x="973" y="8633"/>
                    </a:lnTo>
                    <a:cubicBezTo>
                      <a:pt x="710" y="9212"/>
                      <a:pt x="1078" y="9843"/>
                      <a:pt x="1657" y="9843"/>
                    </a:cubicBezTo>
                    <a:cubicBezTo>
                      <a:pt x="1762" y="9685"/>
                      <a:pt x="1762" y="9633"/>
                      <a:pt x="1815" y="9475"/>
                    </a:cubicBezTo>
                    <a:lnTo>
                      <a:pt x="3130" y="6792"/>
                    </a:lnTo>
                    <a:lnTo>
                      <a:pt x="1288" y="4425"/>
                    </a:lnTo>
                    <a:cubicBezTo>
                      <a:pt x="844" y="3881"/>
                      <a:pt x="1281" y="3153"/>
                      <a:pt x="1858" y="3153"/>
                    </a:cubicBezTo>
                    <a:cubicBezTo>
                      <a:pt x="1896" y="3153"/>
                      <a:pt x="1934" y="3156"/>
                      <a:pt x="1972" y="3162"/>
                    </a:cubicBezTo>
                    <a:lnTo>
                      <a:pt x="4971" y="3636"/>
                    </a:lnTo>
                    <a:lnTo>
                      <a:pt x="6654" y="1216"/>
                    </a:lnTo>
                    <a:cubicBezTo>
                      <a:pt x="6865" y="953"/>
                      <a:pt x="7075" y="900"/>
                      <a:pt x="7338" y="900"/>
                    </a:cubicBezTo>
                    <a:lnTo>
                      <a:pt x="7233" y="690"/>
                    </a:lnTo>
                    <a:cubicBezTo>
                      <a:pt x="7170" y="252"/>
                      <a:pt x="6811" y="0"/>
                      <a:pt x="6452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60" name="Google Shape;2360;p8"/>
            <p:cNvGrpSpPr/>
            <p:nvPr/>
          </p:nvGrpSpPr>
          <p:grpSpPr>
            <a:xfrm>
              <a:off x="6643903" y="1074100"/>
              <a:ext cx="295255" cy="276725"/>
              <a:chOff x="5348675" y="2068175"/>
              <a:chExt cx="292650" cy="276725"/>
            </a:xfrm>
          </p:grpSpPr>
          <p:sp>
            <p:nvSpPr>
              <p:cNvPr id="2361" name="Google Shape;2361;p8"/>
              <p:cNvSpPr/>
              <p:nvPr/>
            </p:nvSpPr>
            <p:spPr>
              <a:xfrm>
                <a:off x="5353950" y="2069650"/>
                <a:ext cx="287375" cy="273500"/>
              </a:xfrm>
              <a:custGeom>
                <a:avLst/>
                <a:gdLst/>
                <a:ahLst/>
                <a:cxnLst/>
                <a:rect l="l" t="t" r="r" b="b"/>
                <a:pathLst>
                  <a:path w="11495" h="10940" extrusionOk="0">
                    <a:moveTo>
                      <a:pt x="3407" y="1"/>
                    </a:moveTo>
                    <a:cubicBezTo>
                      <a:pt x="2961" y="1"/>
                      <a:pt x="2567" y="368"/>
                      <a:pt x="2683" y="793"/>
                    </a:cubicBezTo>
                    <a:lnTo>
                      <a:pt x="3104" y="3739"/>
                    </a:lnTo>
                    <a:lnTo>
                      <a:pt x="579" y="5369"/>
                    </a:lnTo>
                    <a:cubicBezTo>
                      <a:pt x="0" y="5790"/>
                      <a:pt x="158" y="6685"/>
                      <a:pt x="842" y="6842"/>
                    </a:cubicBezTo>
                    <a:lnTo>
                      <a:pt x="3840" y="7421"/>
                    </a:lnTo>
                    <a:lnTo>
                      <a:pt x="4629" y="10314"/>
                    </a:lnTo>
                    <a:cubicBezTo>
                      <a:pt x="4688" y="10725"/>
                      <a:pt x="5025" y="10939"/>
                      <a:pt x="5366" y="10939"/>
                    </a:cubicBezTo>
                    <a:cubicBezTo>
                      <a:pt x="5636" y="10939"/>
                      <a:pt x="5910" y="10804"/>
                      <a:pt x="6050" y="10525"/>
                    </a:cubicBezTo>
                    <a:lnTo>
                      <a:pt x="7523" y="7894"/>
                    </a:lnTo>
                    <a:lnTo>
                      <a:pt x="10469" y="8000"/>
                    </a:lnTo>
                    <a:cubicBezTo>
                      <a:pt x="10503" y="8005"/>
                      <a:pt x="10537" y="8008"/>
                      <a:pt x="10570" y="8008"/>
                    </a:cubicBezTo>
                    <a:cubicBezTo>
                      <a:pt x="11143" y="8008"/>
                      <a:pt x="11495" y="7182"/>
                      <a:pt x="11047" y="6685"/>
                    </a:cubicBezTo>
                    <a:lnTo>
                      <a:pt x="8996" y="4528"/>
                    </a:lnTo>
                    <a:lnTo>
                      <a:pt x="10048" y="1740"/>
                    </a:lnTo>
                    <a:cubicBezTo>
                      <a:pt x="10220" y="1181"/>
                      <a:pt x="9829" y="657"/>
                      <a:pt x="9307" y="657"/>
                    </a:cubicBezTo>
                    <a:cubicBezTo>
                      <a:pt x="9191" y="657"/>
                      <a:pt x="9068" y="683"/>
                      <a:pt x="8943" y="740"/>
                    </a:cubicBezTo>
                    <a:lnTo>
                      <a:pt x="6260" y="2003"/>
                    </a:lnTo>
                    <a:lnTo>
                      <a:pt x="3893" y="162"/>
                    </a:lnTo>
                    <a:cubicBezTo>
                      <a:pt x="3739" y="49"/>
                      <a:pt x="3569" y="1"/>
                      <a:pt x="3407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2" name="Google Shape;2362;p8"/>
              <p:cNvSpPr/>
              <p:nvPr/>
            </p:nvSpPr>
            <p:spPr>
              <a:xfrm>
                <a:off x="5507800" y="2086575"/>
                <a:ext cx="93400" cy="43675"/>
              </a:xfrm>
              <a:custGeom>
                <a:avLst/>
                <a:gdLst/>
                <a:ahLst/>
                <a:cxnLst/>
                <a:rect l="l" t="t" r="r" b="b"/>
                <a:pathLst>
                  <a:path w="3736" h="1747" extrusionOk="0">
                    <a:moveTo>
                      <a:pt x="3047" y="0"/>
                    </a:moveTo>
                    <a:cubicBezTo>
                      <a:pt x="2943" y="0"/>
                      <a:pt x="2838" y="20"/>
                      <a:pt x="2736" y="63"/>
                    </a:cubicBezTo>
                    <a:lnTo>
                      <a:pt x="1" y="1326"/>
                    </a:lnTo>
                    <a:lnTo>
                      <a:pt x="632" y="1747"/>
                    </a:lnTo>
                    <a:lnTo>
                      <a:pt x="3736" y="326"/>
                    </a:lnTo>
                    <a:cubicBezTo>
                      <a:pt x="3583" y="136"/>
                      <a:pt x="3320" y="0"/>
                      <a:pt x="3047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3" name="Google Shape;2363;p8"/>
              <p:cNvSpPr/>
              <p:nvPr/>
            </p:nvSpPr>
            <p:spPr>
              <a:xfrm>
                <a:off x="5348675" y="2068175"/>
                <a:ext cx="148650" cy="276725"/>
              </a:xfrm>
              <a:custGeom>
                <a:avLst/>
                <a:gdLst/>
                <a:ahLst/>
                <a:cxnLst/>
                <a:rect l="l" t="t" r="r" b="b"/>
                <a:pathLst>
                  <a:path w="5946" h="11069" extrusionOk="0">
                    <a:moveTo>
                      <a:pt x="3520" y="1"/>
                    </a:moveTo>
                    <a:cubicBezTo>
                      <a:pt x="3056" y="1"/>
                      <a:pt x="2660" y="369"/>
                      <a:pt x="2736" y="904"/>
                    </a:cubicBezTo>
                    <a:lnTo>
                      <a:pt x="3104" y="3850"/>
                    </a:lnTo>
                    <a:lnTo>
                      <a:pt x="632" y="5534"/>
                    </a:lnTo>
                    <a:cubicBezTo>
                      <a:pt x="1" y="5902"/>
                      <a:pt x="211" y="6849"/>
                      <a:pt x="895" y="6954"/>
                    </a:cubicBezTo>
                    <a:lnTo>
                      <a:pt x="3841" y="7533"/>
                    </a:lnTo>
                    <a:lnTo>
                      <a:pt x="4630" y="10478"/>
                    </a:lnTo>
                    <a:cubicBezTo>
                      <a:pt x="4765" y="10849"/>
                      <a:pt x="5093" y="11068"/>
                      <a:pt x="5422" y="11068"/>
                    </a:cubicBezTo>
                    <a:cubicBezTo>
                      <a:pt x="5608" y="11068"/>
                      <a:pt x="5793" y="10998"/>
                      <a:pt x="5945" y="10847"/>
                    </a:cubicBezTo>
                    <a:cubicBezTo>
                      <a:pt x="5945" y="10794"/>
                      <a:pt x="5945" y="10741"/>
                      <a:pt x="5893" y="10584"/>
                    </a:cubicBezTo>
                    <a:lnTo>
                      <a:pt x="5103" y="7690"/>
                    </a:lnTo>
                    <a:lnTo>
                      <a:pt x="2105" y="7112"/>
                    </a:lnTo>
                    <a:cubicBezTo>
                      <a:pt x="1421" y="6954"/>
                      <a:pt x="1263" y="6060"/>
                      <a:pt x="1842" y="5639"/>
                    </a:cubicBezTo>
                    <a:lnTo>
                      <a:pt x="4367" y="4008"/>
                    </a:lnTo>
                    <a:lnTo>
                      <a:pt x="3946" y="1062"/>
                    </a:lnTo>
                    <a:cubicBezTo>
                      <a:pt x="3894" y="799"/>
                      <a:pt x="4051" y="536"/>
                      <a:pt x="4209" y="326"/>
                    </a:cubicBezTo>
                    <a:lnTo>
                      <a:pt x="4051" y="168"/>
                    </a:lnTo>
                    <a:cubicBezTo>
                      <a:pt x="3879" y="53"/>
                      <a:pt x="3694" y="1"/>
                      <a:pt x="3520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64" name="Google Shape;2364;p8"/>
            <p:cNvGrpSpPr/>
            <p:nvPr/>
          </p:nvGrpSpPr>
          <p:grpSpPr>
            <a:xfrm>
              <a:off x="3073043" y="6288528"/>
              <a:ext cx="228593" cy="194302"/>
              <a:chOff x="1916200" y="1417475"/>
              <a:chExt cx="229350" cy="228000"/>
            </a:xfrm>
          </p:grpSpPr>
          <p:sp>
            <p:nvSpPr>
              <p:cNvPr id="2365" name="Google Shape;2365;p8"/>
              <p:cNvSpPr/>
              <p:nvPr/>
            </p:nvSpPr>
            <p:spPr>
              <a:xfrm>
                <a:off x="1918850" y="1417475"/>
                <a:ext cx="226700" cy="22780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9112" extrusionOk="0">
                    <a:moveTo>
                      <a:pt x="3793" y="1"/>
                    </a:moveTo>
                    <a:cubicBezTo>
                      <a:pt x="3485" y="1"/>
                      <a:pt x="3189" y="218"/>
                      <a:pt x="3156" y="577"/>
                    </a:cubicBezTo>
                    <a:lnTo>
                      <a:pt x="2893" y="2997"/>
                    </a:lnTo>
                    <a:lnTo>
                      <a:pt x="579" y="3786"/>
                    </a:lnTo>
                    <a:cubicBezTo>
                      <a:pt x="53" y="3944"/>
                      <a:pt x="0" y="4733"/>
                      <a:pt x="526" y="4996"/>
                    </a:cubicBezTo>
                    <a:lnTo>
                      <a:pt x="2683" y="6048"/>
                    </a:lnTo>
                    <a:lnTo>
                      <a:pt x="2683" y="8468"/>
                    </a:lnTo>
                    <a:cubicBezTo>
                      <a:pt x="2683" y="8863"/>
                      <a:pt x="3027" y="9111"/>
                      <a:pt x="3362" y="9111"/>
                    </a:cubicBezTo>
                    <a:cubicBezTo>
                      <a:pt x="3517" y="9111"/>
                      <a:pt x="3671" y="9058"/>
                      <a:pt x="3788" y="8942"/>
                    </a:cubicBezTo>
                    <a:lnTo>
                      <a:pt x="5524" y="7153"/>
                    </a:lnTo>
                    <a:lnTo>
                      <a:pt x="7786" y="7889"/>
                    </a:lnTo>
                    <a:cubicBezTo>
                      <a:pt x="7871" y="7918"/>
                      <a:pt x="7953" y="7931"/>
                      <a:pt x="8029" y="7931"/>
                    </a:cubicBezTo>
                    <a:cubicBezTo>
                      <a:pt x="8518" y="7931"/>
                      <a:pt x="8802" y="7397"/>
                      <a:pt x="8575" y="6943"/>
                    </a:cubicBezTo>
                    <a:lnTo>
                      <a:pt x="7417" y="4786"/>
                    </a:lnTo>
                    <a:lnTo>
                      <a:pt x="8785" y="2787"/>
                    </a:lnTo>
                    <a:cubicBezTo>
                      <a:pt x="9067" y="2317"/>
                      <a:pt x="8803" y="1763"/>
                      <a:pt x="8331" y="1763"/>
                    </a:cubicBezTo>
                    <a:cubicBezTo>
                      <a:pt x="8275" y="1763"/>
                      <a:pt x="8215" y="1770"/>
                      <a:pt x="8154" y="1787"/>
                    </a:cubicBezTo>
                    <a:lnTo>
                      <a:pt x="5787" y="2208"/>
                    </a:lnTo>
                    <a:lnTo>
                      <a:pt x="4314" y="262"/>
                    </a:lnTo>
                    <a:cubicBezTo>
                      <a:pt x="4174" y="82"/>
                      <a:pt x="3981" y="1"/>
                      <a:pt x="37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6" name="Google Shape;2366;p8"/>
              <p:cNvSpPr/>
              <p:nvPr/>
            </p:nvSpPr>
            <p:spPr>
              <a:xfrm>
                <a:off x="2063500" y="1463200"/>
                <a:ext cx="76300" cy="21325"/>
              </a:xfrm>
              <a:custGeom>
                <a:avLst/>
                <a:gdLst/>
                <a:ahLst/>
                <a:cxnLst/>
                <a:rect l="l" t="t" r="r" b="b"/>
                <a:pathLst>
                  <a:path w="3052" h="853" extrusionOk="0">
                    <a:moveTo>
                      <a:pt x="2487" y="1"/>
                    </a:moveTo>
                    <a:cubicBezTo>
                      <a:pt x="2449" y="1"/>
                      <a:pt x="2409" y="4"/>
                      <a:pt x="2368" y="11"/>
                    </a:cubicBezTo>
                    <a:lnTo>
                      <a:pt x="1" y="484"/>
                    </a:lnTo>
                    <a:lnTo>
                      <a:pt x="316" y="853"/>
                    </a:lnTo>
                    <a:lnTo>
                      <a:pt x="3052" y="379"/>
                    </a:lnTo>
                    <a:cubicBezTo>
                      <a:pt x="2960" y="150"/>
                      <a:pt x="2749" y="1"/>
                      <a:pt x="2487" y="1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7" name="Google Shape;2367;p8"/>
              <p:cNvSpPr/>
              <p:nvPr/>
            </p:nvSpPr>
            <p:spPr>
              <a:xfrm>
                <a:off x="1916200" y="1417475"/>
                <a:ext cx="113125" cy="228000"/>
              </a:xfrm>
              <a:custGeom>
                <a:avLst/>
                <a:gdLst/>
                <a:ahLst/>
                <a:cxnLst/>
                <a:rect l="l" t="t" r="r" b="b"/>
                <a:pathLst>
                  <a:path w="4525" h="9120" extrusionOk="0">
                    <a:moveTo>
                      <a:pt x="3919" y="1"/>
                    </a:moveTo>
                    <a:cubicBezTo>
                      <a:pt x="3604" y="1"/>
                      <a:pt x="3275" y="218"/>
                      <a:pt x="3210" y="577"/>
                    </a:cubicBezTo>
                    <a:lnTo>
                      <a:pt x="2894" y="2997"/>
                    </a:lnTo>
                    <a:lnTo>
                      <a:pt x="580" y="3786"/>
                    </a:lnTo>
                    <a:cubicBezTo>
                      <a:pt x="54" y="3997"/>
                      <a:pt x="1" y="4733"/>
                      <a:pt x="527" y="4996"/>
                    </a:cubicBezTo>
                    <a:lnTo>
                      <a:pt x="2684" y="6048"/>
                    </a:lnTo>
                    <a:lnTo>
                      <a:pt x="2684" y="8468"/>
                    </a:lnTo>
                    <a:cubicBezTo>
                      <a:pt x="2684" y="8871"/>
                      <a:pt x="2992" y="9119"/>
                      <a:pt x="3349" y="9119"/>
                    </a:cubicBezTo>
                    <a:cubicBezTo>
                      <a:pt x="3458" y="9119"/>
                      <a:pt x="3572" y="9096"/>
                      <a:pt x="3683" y="9047"/>
                    </a:cubicBezTo>
                    <a:cubicBezTo>
                      <a:pt x="3631" y="8942"/>
                      <a:pt x="3631" y="8889"/>
                      <a:pt x="3631" y="8784"/>
                    </a:cubicBezTo>
                    <a:lnTo>
                      <a:pt x="3631" y="6364"/>
                    </a:lnTo>
                    <a:lnTo>
                      <a:pt x="1474" y="5312"/>
                    </a:lnTo>
                    <a:cubicBezTo>
                      <a:pt x="948" y="5049"/>
                      <a:pt x="1000" y="4260"/>
                      <a:pt x="1526" y="4154"/>
                    </a:cubicBezTo>
                    <a:lnTo>
                      <a:pt x="3841" y="3365"/>
                    </a:lnTo>
                    <a:lnTo>
                      <a:pt x="4157" y="893"/>
                    </a:lnTo>
                    <a:cubicBezTo>
                      <a:pt x="4157" y="630"/>
                      <a:pt x="4367" y="525"/>
                      <a:pt x="4525" y="367"/>
                    </a:cubicBezTo>
                    <a:lnTo>
                      <a:pt x="4420" y="262"/>
                    </a:lnTo>
                    <a:cubicBezTo>
                      <a:pt x="4300" y="82"/>
                      <a:pt x="4112" y="1"/>
                      <a:pt x="3919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68" name="Google Shape;2368;p8"/>
            <p:cNvGrpSpPr/>
            <p:nvPr/>
          </p:nvGrpSpPr>
          <p:grpSpPr>
            <a:xfrm>
              <a:off x="8472525" y="4670500"/>
              <a:ext cx="135369" cy="129375"/>
              <a:chOff x="2419900" y="952925"/>
              <a:chExt cx="134175" cy="129375"/>
            </a:xfrm>
          </p:grpSpPr>
          <p:sp>
            <p:nvSpPr>
              <p:cNvPr id="2369" name="Google Shape;2369;p8"/>
              <p:cNvSpPr/>
              <p:nvPr/>
            </p:nvSpPr>
            <p:spPr>
              <a:xfrm>
                <a:off x="2421550" y="952925"/>
                <a:ext cx="132525" cy="129375"/>
              </a:xfrm>
              <a:custGeom>
                <a:avLst/>
                <a:gdLst/>
                <a:ahLst/>
                <a:cxnLst/>
                <a:rect l="l" t="t" r="r" b="b"/>
                <a:pathLst>
                  <a:path w="5301" h="5175" extrusionOk="0">
                    <a:moveTo>
                      <a:pt x="2854" y="1"/>
                    </a:moveTo>
                    <a:cubicBezTo>
                      <a:pt x="2742" y="1"/>
                      <a:pt x="2640" y="55"/>
                      <a:pt x="2617" y="169"/>
                    </a:cubicBezTo>
                    <a:lnTo>
                      <a:pt x="1881" y="1326"/>
                    </a:lnTo>
                    <a:lnTo>
                      <a:pt x="513" y="1221"/>
                    </a:lnTo>
                    <a:cubicBezTo>
                      <a:pt x="493" y="1218"/>
                      <a:pt x="473" y="1216"/>
                      <a:pt x="453" y="1216"/>
                    </a:cubicBezTo>
                    <a:cubicBezTo>
                      <a:pt x="172" y="1216"/>
                      <a:pt x="1" y="1554"/>
                      <a:pt x="198" y="1800"/>
                    </a:cubicBezTo>
                    <a:lnTo>
                      <a:pt x="1092" y="2852"/>
                    </a:lnTo>
                    <a:lnTo>
                      <a:pt x="566" y="4167"/>
                    </a:lnTo>
                    <a:cubicBezTo>
                      <a:pt x="478" y="4431"/>
                      <a:pt x="647" y="4731"/>
                      <a:pt x="889" y="4731"/>
                    </a:cubicBezTo>
                    <a:cubicBezTo>
                      <a:pt x="937" y="4731"/>
                      <a:pt x="987" y="4719"/>
                      <a:pt x="1039" y="4693"/>
                    </a:cubicBezTo>
                    <a:lnTo>
                      <a:pt x="2354" y="4167"/>
                    </a:lnTo>
                    <a:lnTo>
                      <a:pt x="3407" y="5114"/>
                    </a:lnTo>
                    <a:cubicBezTo>
                      <a:pt x="3462" y="5155"/>
                      <a:pt x="3527" y="5175"/>
                      <a:pt x="3594" y="5175"/>
                    </a:cubicBezTo>
                    <a:cubicBezTo>
                      <a:pt x="3784" y="5175"/>
                      <a:pt x="3985" y="5018"/>
                      <a:pt x="3985" y="4746"/>
                    </a:cubicBezTo>
                    <a:lnTo>
                      <a:pt x="3880" y="3378"/>
                    </a:lnTo>
                    <a:lnTo>
                      <a:pt x="5037" y="2641"/>
                    </a:lnTo>
                    <a:cubicBezTo>
                      <a:pt x="5300" y="2536"/>
                      <a:pt x="5248" y="2063"/>
                      <a:pt x="4932" y="2010"/>
                    </a:cubicBezTo>
                    <a:lnTo>
                      <a:pt x="3512" y="1695"/>
                    </a:lnTo>
                    <a:lnTo>
                      <a:pt x="3196" y="274"/>
                    </a:lnTo>
                    <a:cubicBezTo>
                      <a:pt x="3166" y="95"/>
                      <a:pt x="3001" y="1"/>
                      <a:pt x="2854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0" name="Google Shape;2370;p8"/>
              <p:cNvSpPr/>
              <p:nvPr/>
            </p:nvSpPr>
            <p:spPr>
              <a:xfrm>
                <a:off x="2510650" y="995275"/>
                <a:ext cx="408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685" extrusionOk="0">
                    <a:moveTo>
                      <a:pt x="0" y="1"/>
                    </a:moveTo>
                    <a:lnTo>
                      <a:pt x="53" y="316"/>
                    </a:lnTo>
                    <a:lnTo>
                      <a:pt x="1631" y="684"/>
                    </a:lnTo>
                    <a:cubicBezTo>
                      <a:pt x="1631" y="579"/>
                      <a:pt x="1473" y="369"/>
                      <a:pt x="1368" y="31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1" name="Google Shape;2371;p8"/>
              <p:cNvSpPr/>
              <p:nvPr/>
            </p:nvSpPr>
            <p:spPr>
              <a:xfrm>
                <a:off x="2419900" y="952925"/>
                <a:ext cx="81575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4715" extrusionOk="0">
                    <a:moveTo>
                      <a:pt x="2910" y="1"/>
                    </a:moveTo>
                    <a:cubicBezTo>
                      <a:pt x="2791" y="1"/>
                      <a:pt x="2676" y="55"/>
                      <a:pt x="2631" y="169"/>
                    </a:cubicBezTo>
                    <a:lnTo>
                      <a:pt x="1894" y="1326"/>
                    </a:lnTo>
                    <a:lnTo>
                      <a:pt x="527" y="1221"/>
                    </a:lnTo>
                    <a:cubicBezTo>
                      <a:pt x="211" y="1221"/>
                      <a:pt x="1" y="1537"/>
                      <a:pt x="211" y="1800"/>
                    </a:cubicBezTo>
                    <a:lnTo>
                      <a:pt x="444" y="2074"/>
                    </a:lnTo>
                    <a:lnTo>
                      <a:pt x="444" y="2074"/>
                    </a:lnTo>
                    <a:cubicBezTo>
                      <a:pt x="423" y="1876"/>
                      <a:pt x="553" y="1678"/>
                      <a:pt x="745" y="1678"/>
                    </a:cubicBezTo>
                    <a:cubicBezTo>
                      <a:pt x="776" y="1678"/>
                      <a:pt x="808" y="1683"/>
                      <a:pt x="842" y="1695"/>
                    </a:cubicBezTo>
                    <a:lnTo>
                      <a:pt x="2210" y="1800"/>
                    </a:lnTo>
                    <a:lnTo>
                      <a:pt x="2946" y="642"/>
                    </a:lnTo>
                    <a:cubicBezTo>
                      <a:pt x="2999" y="485"/>
                      <a:pt x="3157" y="432"/>
                      <a:pt x="3262" y="432"/>
                    </a:cubicBezTo>
                    <a:lnTo>
                      <a:pt x="3262" y="274"/>
                    </a:lnTo>
                    <a:cubicBezTo>
                      <a:pt x="3232" y="95"/>
                      <a:pt x="3067" y="1"/>
                      <a:pt x="2910" y="1"/>
                    </a:cubicBezTo>
                    <a:close/>
                    <a:moveTo>
                      <a:pt x="444" y="2074"/>
                    </a:moveTo>
                    <a:cubicBezTo>
                      <a:pt x="452" y="2143"/>
                      <a:pt x="478" y="2212"/>
                      <a:pt x="527" y="2273"/>
                    </a:cubicBezTo>
                    <a:lnTo>
                      <a:pt x="1078" y="2921"/>
                    </a:lnTo>
                    <a:lnTo>
                      <a:pt x="1078" y="2921"/>
                    </a:lnTo>
                    <a:lnTo>
                      <a:pt x="1105" y="2852"/>
                    </a:lnTo>
                    <a:lnTo>
                      <a:pt x="444" y="2074"/>
                    </a:lnTo>
                    <a:close/>
                    <a:moveTo>
                      <a:pt x="1078" y="2921"/>
                    </a:moveTo>
                    <a:lnTo>
                      <a:pt x="579" y="4167"/>
                    </a:lnTo>
                    <a:cubicBezTo>
                      <a:pt x="486" y="4401"/>
                      <a:pt x="642" y="4636"/>
                      <a:pt x="864" y="4684"/>
                    </a:cubicBezTo>
                    <a:lnTo>
                      <a:pt x="864" y="4684"/>
                    </a:lnTo>
                    <a:cubicBezTo>
                      <a:pt x="869" y="4671"/>
                      <a:pt x="879" y="4656"/>
                      <a:pt x="895" y="4640"/>
                    </a:cubicBezTo>
                    <a:lnTo>
                      <a:pt x="1421" y="3325"/>
                    </a:lnTo>
                    <a:lnTo>
                      <a:pt x="1078" y="2921"/>
                    </a:lnTo>
                    <a:close/>
                    <a:moveTo>
                      <a:pt x="864" y="4684"/>
                    </a:moveTo>
                    <a:cubicBezTo>
                      <a:pt x="856" y="4702"/>
                      <a:pt x="861" y="4715"/>
                      <a:pt x="881" y="4715"/>
                    </a:cubicBezTo>
                    <a:cubicBezTo>
                      <a:pt x="895" y="4715"/>
                      <a:pt x="917" y="4708"/>
                      <a:pt x="947" y="4693"/>
                    </a:cubicBezTo>
                    <a:cubicBezTo>
                      <a:pt x="919" y="4693"/>
                      <a:pt x="891" y="4690"/>
                      <a:pt x="864" y="4684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72" name="Google Shape;2372;p8"/>
            <p:cNvGrpSpPr/>
            <p:nvPr/>
          </p:nvGrpSpPr>
          <p:grpSpPr>
            <a:xfrm>
              <a:off x="1397120" y="3005138"/>
              <a:ext cx="139329" cy="128300"/>
              <a:chOff x="732600" y="1890325"/>
              <a:chExt cx="138100" cy="128300"/>
            </a:xfrm>
          </p:grpSpPr>
          <p:sp>
            <p:nvSpPr>
              <p:cNvPr id="2373" name="Google Shape;2373;p8"/>
              <p:cNvSpPr/>
              <p:nvPr/>
            </p:nvSpPr>
            <p:spPr>
              <a:xfrm>
                <a:off x="732600" y="1890325"/>
                <a:ext cx="138100" cy="127525"/>
              </a:xfrm>
              <a:custGeom>
                <a:avLst/>
                <a:gdLst/>
                <a:ahLst/>
                <a:cxnLst/>
                <a:rect l="l" t="t" r="r" b="b"/>
                <a:pathLst>
                  <a:path w="5524" h="5101" extrusionOk="0">
                    <a:moveTo>
                      <a:pt x="1431" y="1"/>
                    </a:moveTo>
                    <a:cubicBezTo>
                      <a:pt x="1188" y="1"/>
                      <a:pt x="1025" y="229"/>
                      <a:pt x="1105" y="548"/>
                    </a:cubicBezTo>
                    <a:lnTo>
                      <a:pt x="1368" y="1916"/>
                    </a:lnTo>
                    <a:lnTo>
                      <a:pt x="263" y="2758"/>
                    </a:lnTo>
                    <a:cubicBezTo>
                      <a:pt x="0" y="2968"/>
                      <a:pt x="158" y="3389"/>
                      <a:pt x="474" y="3442"/>
                    </a:cubicBezTo>
                    <a:lnTo>
                      <a:pt x="1842" y="3547"/>
                    </a:lnTo>
                    <a:lnTo>
                      <a:pt x="2315" y="4862"/>
                    </a:lnTo>
                    <a:cubicBezTo>
                      <a:pt x="2372" y="5004"/>
                      <a:pt x="2537" y="5100"/>
                      <a:pt x="2701" y="5100"/>
                    </a:cubicBezTo>
                    <a:cubicBezTo>
                      <a:pt x="2840" y="5100"/>
                      <a:pt x="2979" y="5031"/>
                      <a:pt x="3052" y="4862"/>
                    </a:cubicBezTo>
                    <a:lnTo>
                      <a:pt x="3630" y="3652"/>
                    </a:lnTo>
                    <a:lnTo>
                      <a:pt x="4998" y="3547"/>
                    </a:lnTo>
                    <a:cubicBezTo>
                      <a:pt x="5314" y="3547"/>
                      <a:pt x="5524" y="3126"/>
                      <a:pt x="5261" y="2916"/>
                    </a:cubicBezTo>
                    <a:lnTo>
                      <a:pt x="4209" y="1969"/>
                    </a:lnTo>
                    <a:lnTo>
                      <a:pt x="4630" y="601"/>
                    </a:lnTo>
                    <a:cubicBezTo>
                      <a:pt x="4716" y="343"/>
                      <a:pt x="4486" y="86"/>
                      <a:pt x="4255" y="86"/>
                    </a:cubicBezTo>
                    <a:cubicBezTo>
                      <a:pt x="4204" y="86"/>
                      <a:pt x="4152" y="99"/>
                      <a:pt x="4104" y="128"/>
                    </a:cubicBezTo>
                    <a:lnTo>
                      <a:pt x="2841" y="864"/>
                    </a:lnTo>
                    <a:lnTo>
                      <a:pt x="1684" y="75"/>
                    </a:lnTo>
                    <a:cubicBezTo>
                      <a:pt x="1595" y="24"/>
                      <a:pt x="1509" y="1"/>
                      <a:pt x="1431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4" name="Google Shape;2374;p8"/>
              <p:cNvSpPr/>
              <p:nvPr/>
            </p:nvSpPr>
            <p:spPr>
              <a:xfrm>
                <a:off x="802300" y="1893750"/>
                <a:ext cx="42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1684" h="938" extrusionOk="0">
                    <a:moveTo>
                      <a:pt x="1447" y="1"/>
                    </a:moveTo>
                    <a:cubicBezTo>
                      <a:pt x="1377" y="1"/>
                      <a:pt x="1299" y="30"/>
                      <a:pt x="1210" y="96"/>
                    </a:cubicBezTo>
                    <a:lnTo>
                      <a:pt x="1" y="780"/>
                    </a:lnTo>
                    <a:lnTo>
                      <a:pt x="316" y="938"/>
                    </a:lnTo>
                    <a:lnTo>
                      <a:pt x="1684" y="148"/>
                    </a:lnTo>
                    <a:cubicBezTo>
                      <a:pt x="1623" y="57"/>
                      <a:pt x="1544" y="1"/>
                      <a:pt x="1447" y="1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5" name="Google Shape;2375;p8"/>
              <p:cNvSpPr/>
              <p:nvPr/>
            </p:nvSpPr>
            <p:spPr>
              <a:xfrm>
                <a:off x="732600" y="1892325"/>
                <a:ext cx="74975" cy="126300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5052" extrusionOk="0">
                    <a:moveTo>
                      <a:pt x="1559" y="0"/>
                    </a:moveTo>
                    <a:cubicBezTo>
                      <a:pt x="1320" y="0"/>
                      <a:pt x="1063" y="218"/>
                      <a:pt x="1105" y="468"/>
                    </a:cubicBezTo>
                    <a:lnTo>
                      <a:pt x="1368" y="1836"/>
                    </a:lnTo>
                    <a:lnTo>
                      <a:pt x="263" y="2678"/>
                    </a:lnTo>
                    <a:cubicBezTo>
                      <a:pt x="0" y="2888"/>
                      <a:pt x="158" y="3362"/>
                      <a:pt x="474" y="3362"/>
                    </a:cubicBezTo>
                    <a:lnTo>
                      <a:pt x="1842" y="3467"/>
                    </a:lnTo>
                    <a:lnTo>
                      <a:pt x="2315" y="4782"/>
                    </a:lnTo>
                    <a:cubicBezTo>
                      <a:pt x="2415" y="4949"/>
                      <a:pt x="2578" y="5052"/>
                      <a:pt x="2738" y="5052"/>
                    </a:cubicBezTo>
                    <a:cubicBezTo>
                      <a:pt x="2830" y="5052"/>
                      <a:pt x="2922" y="5017"/>
                      <a:pt x="2999" y="4940"/>
                    </a:cubicBezTo>
                    <a:cubicBezTo>
                      <a:pt x="2894" y="4887"/>
                      <a:pt x="2841" y="4887"/>
                      <a:pt x="2841" y="4782"/>
                    </a:cubicBezTo>
                    <a:lnTo>
                      <a:pt x="2368" y="3467"/>
                    </a:lnTo>
                    <a:lnTo>
                      <a:pt x="1000" y="3362"/>
                    </a:lnTo>
                    <a:cubicBezTo>
                      <a:pt x="684" y="3309"/>
                      <a:pt x="527" y="2888"/>
                      <a:pt x="790" y="2678"/>
                    </a:cubicBezTo>
                    <a:lnTo>
                      <a:pt x="1894" y="1836"/>
                    </a:lnTo>
                    <a:lnTo>
                      <a:pt x="1631" y="468"/>
                    </a:lnTo>
                    <a:cubicBezTo>
                      <a:pt x="1631" y="311"/>
                      <a:pt x="1631" y="205"/>
                      <a:pt x="1789" y="153"/>
                    </a:cubicBezTo>
                    <a:lnTo>
                      <a:pt x="1736" y="48"/>
                    </a:lnTo>
                    <a:cubicBezTo>
                      <a:pt x="1682" y="15"/>
                      <a:pt x="1621" y="0"/>
                      <a:pt x="1559" y="0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76" name="Google Shape;2376;p8"/>
            <p:cNvGrpSpPr/>
            <p:nvPr/>
          </p:nvGrpSpPr>
          <p:grpSpPr>
            <a:xfrm rot="-1856811">
              <a:off x="1565612" y="819222"/>
              <a:ext cx="1338947" cy="1025873"/>
              <a:chOff x="6015800" y="923575"/>
              <a:chExt cx="1212225" cy="937075"/>
            </a:xfrm>
          </p:grpSpPr>
          <p:sp>
            <p:nvSpPr>
              <p:cNvPr id="2377" name="Google Shape;2377;p8"/>
              <p:cNvSpPr/>
              <p:nvPr/>
            </p:nvSpPr>
            <p:spPr>
              <a:xfrm>
                <a:off x="6015800" y="923575"/>
                <a:ext cx="375800" cy="361850"/>
              </a:xfrm>
              <a:custGeom>
                <a:avLst/>
                <a:gdLst/>
                <a:ahLst/>
                <a:cxnLst/>
                <a:rect l="l" t="t" r="r" b="b"/>
                <a:pathLst>
                  <a:path w="15032" h="14474" extrusionOk="0">
                    <a:moveTo>
                      <a:pt x="8300" y="0"/>
                    </a:moveTo>
                    <a:cubicBezTo>
                      <a:pt x="7968" y="0"/>
                      <a:pt x="7628" y="165"/>
                      <a:pt x="7404" y="501"/>
                    </a:cubicBezTo>
                    <a:lnTo>
                      <a:pt x="5352" y="3815"/>
                    </a:lnTo>
                    <a:lnTo>
                      <a:pt x="1459" y="3447"/>
                    </a:lnTo>
                    <a:cubicBezTo>
                      <a:pt x="1438" y="3446"/>
                      <a:pt x="1416" y="3445"/>
                      <a:pt x="1395" y="3445"/>
                    </a:cubicBezTo>
                    <a:cubicBezTo>
                      <a:pt x="538" y="3445"/>
                      <a:pt x="0" y="4463"/>
                      <a:pt x="565" y="5131"/>
                    </a:cubicBezTo>
                    <a:lnTo>
                      <a:pt x="3038" y="8129"/>
                    </a:lnTo>
                    <a:lnTo>
                      <a:pt x="1459" y="11706"/>
                    </a:lnTo>
                    <a:cubicBezTo>
                      <a:pt x="1145" y="12469"/>
                      <a:pt x="1712" y="13194"/>
                      <a:pt x="2474" y="13194"/>
                    </a:cubicBezTo>
                    <a:cubicBezTo>
                      <a:pt x="2604" y="13194"/>
                      <a:pt x="2741" y="13173"/>
                      <a:pt x="2880" y="13126"/>
                    </a:cubicBezTo>
                    <a:lnTo>
                      <a:pt x="6457" y="11654"/>
                    </a:lnTo>
                    <a:lnTo>
                      <a:pt x="9455" y="14231"/>
                    </a:lnTo>
                    <a:cubicBezTo>
                      <a:pt x="9654" y="14399"/>
                      <a:pt x="9883" y="14474"/>
                      <a:pt x="10107" y="14474"/>
                    </a:cubicBezTo>
                    <a:cubicBezTo>
                      <a:pt x="10656" y="14474"/>
                      <a:pt x="11176" y="14025"/>
                      <a:pt x="11139" y="13390"/>
                    </a:cubicBezTo>
                    <a:lnTo>
                      <a:pt x="10876" y="9497"/>
                    </a:lnTo>
                    <a:lnTo>
                      <a:pt x="14242" y="7498"/>
                    </a:lnTo>
                    <a:cubicBezTo>
                      <a:pt x="15031" y="7077"/>
                      <a:pt x="14874" y="5814"/>
                      <a:pt x="13979" y="5604"/>
                    </a:cubicBezTo>
                    <a:lnTo>
                      <a:pt x="10139" y="4710"/>
                    </a:lnTo>
                    <a:lnTo>
                      <a:pt x="9298" y="870"/>
                    </a:lnTo>
                    <a:cubicBezTo>
                      <a:pt x="9177" y="297"/>
                      <a:pt x="8745" y="0"/>
                      <a:pt x="8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8" name="Google Shape;2378;p8"/>
              <p:cNvSpPr/>
              <p:nvPr/>
            </p:nvSpPr>
            <p:spPr>
              <a:xfrm>
                <a:off x="6024650" y="1009625"/>
                <a:ext cx="124975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4999" h="1110" extrusionOk="0">
                    <a:moveTo>
                      <a:pt x="1005" y="0"/>
                    </a:moveTo>
                    <a:cubicBezTo>
                      <a:pt x="526" y="0"/>
                      <a:pt x="148" y="348"/>
                      <a:pt x="1" y="742"/>
                    </a:cubicBezTo>
                    <a:lnTo>
                      <a:pt x="4472" y="1110"/>
                    </a:lnTo>
                    <a:lnTo>
                      <a:pt x="4998" y="373"/>
                    </a:lnTo>
                    <a:lnTo>
                      <a:pt x="1105" y="5"/>
                    </a:lnTo>
                    <a:cubicBezTo>
                      <a:pt x="1072" y="2"/>
                      <a:pt x="1038" y="0"/>
                      <a:pt x="1005" y="0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9" name="Google Shape;2379;p8"/>
              <p:cNvSpPr/>
              <p:nvPr/>
            </p:nvSpPr>
            <p:spPr>
              <a:xfrm>
                <a:off x="6195625" y="926500"/>
                <a:ext cx="195975" cy="361150"/>
              </a:xfrm>
              <a:custGeom>
                <a:avLst/>
                <a:gdLst/>
                <a:ahLst/>
                <a:cxnLst/>
                <a:rect l="l" t="t" r="r" b="b"/>
                <a:pathLst>
                  <a:path w="7839" h="14446" extrusionOk="0">
                    <a:moveTo>
                      <a:pt x="1045" y="1"/>
                    </a:moveTo>
                    <a:cubicBezTo>
                      <a:pt x="716" y="1"/>
                      <a:pt x="381" y="156"/>
                      <a:pt x="158" y="490"/>
                    </a:cubicBezTo>
                    <a:lnTo>
                      <a:pt x="0" y="753"/>
                    </a:lnTo>
                    <a:cubicBezTo>
                      <a:pt x="316" y="805"/>
                      <a:pt x="579" y="1068"/>
                      <a:pt x="684" y="1489"/>
                    </a:cubicBezTo>
                    <a:lnTo>
                      <a:pt x="1526" y="5277"/>
                    </a:lnTo>
                    <a:lnTo>
                      <a:pt x="5313" y="6223"/>
                    </a:lnTo>
                    <a:cubicBezTo>
                      <a:pt x="6260" y="6434"/>
                      <a:pt x="6366" y="7644"/>
                      <a:pt x="5576" y="8117"/>
                    </a:cubicBezTo>
                    <a:lnTo>
                      <a:pt x="2262" y="10116"/>
                    </a:lnTo>
                    <a:lnTo>
                      <a:pt x="2525" y="13956"/>
                    </a:lnTo>
                    <a:cubicBezTo>
                      <a:pt x="2578" y="14114"/>
                      <a:pt x="2525" y="14167"/>
                      <a:pt x="2420" y="14377"/>
                    </a:cubicBezTo>
                    <a:cubicBezTo>
                      <a:pt x="2541" y="14424"/>
                      <a:pt x="2667" y="14446"/>
                      <a:pt x="2793" y="14446"/>
                    </a:cubicBezTo>
                    <a:cubicBezTo>
                      <a:pt x="3374" y="14446"/>
                      <a:pt x="3936" y="13974"/>
                      <a:pt x="3893" y="13325"/>
                    </a:cubicBezTo>
                    <a:lnTo>
                      <a:pt x="3630" y="9432"/>
                    </a:lnTo>
                    <a:lnTo>
                      <a:pt x="6997" y="7486"/>
                    </a:lnTo>
                    <a:cubicBezTo>
                      <a:pt x="7838" y="7013"/>
                      <a:pt x="7628" y="5750"/>
                      <a:pt x="6734" y="5540"/>
                    </a:cubicBezTo>
                    <a:lnTo>
                      <a:pt x="2894" y="4645"/>
                    </a:lnTo>
                    <a:lnTo>
                      <a:pt x="2052" y="805"/>
                    </a:lnTo>
                    <a:cubicBezTo>
                      <a:pt x="1931" y="289"/>
                      <a:pt x="1494" y="1"/>
                      <a:pt x="1045" y="1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0" name="Google Shape;2380;p8"/>
              <p:cNvSpPr/>
              <p:nvPr/>
            </p:nvSpPr>
            <p:spPr>
              <a:xfrm>
                <a:off x="6473100" y="1159675"/>
                <a:ext cx="70100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28040" h="18149" fill="none" extrusionOk="0">
                    <a:moveTo>
                      <a:pt x="1" y="0"/>
                    </a:moveTo>
                    <a:cubicBezTo>
                      <a:pt x="11785" y="0"/>
                      <a:pt x="23252" y="7417"/>
                      <a:pt x="28039" y="18149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1" name="Google Shape;2381;p8"/>
              <p:cNvSpPr/>
              <p:nvPr/>
            </p:nvSpPr>
            <p:spPr>
              <a:xfrm>
                <a:off x="6475750" y="1233325"/>
                <a:ext cx="309075" cy="140725"/>
              </a:xfrm>
              <a:custGeom>
                <a:avLst/>
                <a:gdLst/>
                <a:ahLst/>
                <a:cxnLst/>
                <a:rect l="l" t="t" r="r" b="b"/>
                <a:pathLst>
                  <a:path w="12363" h="5629" fill="none" extrusionOk="0">
                    <a:moveTo>
                      <a:pt x="0" y="0"/>
                    </a:moveTo>
                    <a:cubicBezTo>
                      <a:pt x="4366" y="1157"/>
                      <a:pt x="8522" y="3051"/>
                      <a:pt x="12362" y="5629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2" name="Google Shape;2382;p8"/>
              <p:cNvSpPr/>
              <p:nvPr/>
            </p:nvSpPr>
            <p:spPr>
              <a:xfrm>
                <a:off x="6858450" y="1473975"/>
                <a:ext cx="84175" cy="90775"/>
              </a:xfrm>
              <a:custGeom>
                <a:avLst/>
                <a:gdLst/>
                <a:ahLst/>
                <a:cxnLst/>
                <a:rect l="l" t="t" r="r" b="b"/>
                <a:pathLst>
                  <a:path w="3367" h="3631" fill="none" extrusionOk="0">
                    <a:moveTo>
                      <a:pt x="0" y="1"/>
                    </a:moveTo>
                    <a:cubicBezTo>
                      <a:pt x="1368" y="948"/>
                      <a:pt x="2473" y="2210"/>
                      <a:pt x="3367" y="3630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3" name="Google Shape;2383;p8"/>
              <p:cNvSpPr/>
              <p:nvPr/>
            </p:nvSpPr>
            <p:spPr>
              <a:xfrm>
                <a:off x="6462600" y="1304325"/>
                <a:ext cx="303800" cy="409025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16361" fill="none" extrusionOk="0">
                    <a:moveTo>
                      <a:pt x="0" y="1"/>
                    </a:moveTo>
                    <a:cubicBezTo>
                      <a:pt x="6155" y="3315"/>
                      <a:pt x="10679" y="9522"/>
                      <a:pt x="12152" y="16361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4" name="Google Shape;2384;p8"/>
              <p:cNvSpPr/>
              <p:nvPr/>
            </p:nvSpPr>
            <p:spPr>
              <a:xfrm>
                <a:off x="6799275" y="1797500"/>
                <a:ext cx="15800" cy="6315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2526" fill="none" extrusionOk="0">
                    <a:moveTo>
                      <a:pt x="0" y="1"/>
                    </a:moveTo>
                    <a:cubicBezTo>
                      <a:pt x="210" y="842"/>
                      <a:pt x="368" y="1684"/>
                      <a:pt x="631" y="2526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5" name="Google Shape;2385;p8"/>
              <p:cNvSpPr/>
              <p:nvPr/>
            </p:nvSpPr>
            <p:spPr>
              <a:xfrm>
                <a:off x="6486275" y="1049200"/>
                <a:ext cx="498450" cy="86825"/>
              </a:xfrm>
              <a:custGeom>
                <a:avLst/>
                <a:gdLst/>
                <a:ahLst/>
                <a:cxnLst/>
                <a:rect l="l" t="t" r="r" b="b"/>
                <a:pathLst>
                  <a:path w="19938" h="3473" fill="none" extrusionOk="0">
                    <a:moveTo>
                      <a:pt x="0" y="1052"/>
                    </a:moveTo>
                    <a:cubicBezTo>
                      <a:pt x="6733" y="0"/>
                      <a:pt x="13677" y="842"/>
                      <a:pt x="19937" y="3472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6" name="Google Shape;2386;p8"/>
              <p:cNvSpPr/>
              <p:nvPr/>
            </p:nvSpPr>
            <p:spPr>
              <a:xfrm>
                <a:off x="7089900" y="1205700"/>
                <a:ext cx="59200" cy="35525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1421" fill="none" extrusionOk="0">
                    <a:moveTo>
                      <a:pt x="1" y="0"/>
                    </a:moveTo>
                    <a:cubicBezTo>
                      <a:pt x="790" y="421"/>
                      <a:pt x="1579" y="895"/>
                      <a:pt x="2368" y="1421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7" name="Google Shape;2387;p8"/>
              <p:cNvSpPr/>
              <p:nvPr/>
            </p:nvSpPr>
            <p:spPr>
              <a:xfrm>
                <a:off x="7216150" y="1312225"/>
                <a:ext cx="1187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69" fill="none" extrusionOk="0">
                    <a:moveTo>
                      <a:pt x="1" y="0"/>
                    </a:moveTo>
                    <a:cubicBezTo>
                      <a:pt x="159" y="106"/>
                      <a:pt x="264" y="263"/>
                      <a:pt x="474" y="369"/>
                    </a:cubicBezTo>
                  </a:path>
                </a:pathLst>
              </a:custGeom>
              <a:noFill/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8" name="Google Shape;2388;p8"/>
              <p:cNvSpPr/>
              <p:nvPr/>
            </p:nvSpPr>
            <p:spPr>
              <a:xfrm>
                <a:off x="6989950" y="1652825"/>
                <a:ext cx="118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948" fill="none" extrusionOk="0">
                    <a:moveTo>
                      <a:pt x="1" y="1"/>
                    </a:moveTo>
                    <a:cubicBezTo>
                      <a:pt x="106" y="317"/>
                      <a:pt x="316" y="632"/>
                      <a:pt x="474" y="948"/>
                    </a:cubicBezTo>
                  </a:path>
                </a:pathLst>
              </a:custGeom>
              <a:solidFill>
                <a:schemeClr val="lt2"/>
              </a:solidFill>
              <a:ln w="19725" cap="rnd" cmpd="sng">
                <a:solidFill>
                  <a:srgbClr val="FCC34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89" name="Google Shape;2389;p8"/>
            <p:cNvGrpSpPr/>
            <p:nvPr/>
          </p:nvGrpSpPr>
          <p:grpSpPr>
            <a:xfrm>
              <a:off x="9272395" y="2451888"/>
              <a:ext cx="139329" cy="128300"/>
              <a:chOff x="732600" y="1890325"/>
              <a:chExt cx="138100" cy="128300"/>
            </a:xfrm>
          </p:grpSpPr>
          <p:sp>
            <p:nvSpPr>
              <p:cNvPr id="2390" name="Google Shape;2390;p8"/>
              <p:cNvSpPr/>
              <p:nvPr/>
            </p:nvSpPr>
            <p:spPr>
              <a:xfrm>
                <a:off x="732600" y="1890325"/>
                <a:ext cx="138100" cy="127525"/>
              </a:xfrm>
              <a:custGeom>
                <a:avLst/>
                <a:gdLst/>
                <a:ahLst/>
                <a:cxnLst/>
                <a:rect l="l" t="t" r="r" b="b"/>
                <a:pathLst>
                  <a:path w="5524" h="5101" extrusionOk="0">
                    <a:moveTo>
                      <a:pt x="1431" y="1"/>
                    </a:moveTo>
                    <a:cubicBezTo>
                      <a:pt x="1188" y="1"/>
                      <a:pt x="1025" y="229"/>
                      <a:pt x="1105" y="548"/>
                    </a:cubicBezTo>
                    <a:lnTo>
                      <a:pt x="1368" y="1916"/>
                    </a:lnTo>
                    <a:lnTo>
                      <a:pt x="263" y="2758"/>
                    </a:lnTo>
                    <a:cubicBezTo>
                      <a:pt x="0" y="2968"/>
                      <a:pt x="158" y="3389"/>
                      <a:pt x="474" y="3442"/>
                    </a:cubicBezTo>
                    <a:lnTo>
                      <a:pt x="1842" y="3547"/>
                    </a:lnTo>
                    <a:lnTo>
                      <a:pt x="2315" y="4862"/>
                    </a:lnTo>
                    <a:cubicBezTo>
                      <a:pt x="2372" y="5004"/>
                      <a:pt x="2537" y="5100"/>
                      <a:pt x="2701" y="5100"/>
                    </a:cubicBezTo>
                    <a:cubicBezTo>
                      <a:pt x="2840" y="5100"/>
                      <a:pt x="2979" y="5031"/>
                      <a:pt x="3052" y="4862"/>
                    </a:cubicBezTo>
                    <a:lnTo>
                      <a:pt x="3630" y="3652"/>
                    </a:lnTo>
                    <a:lnTo>
                      <a:pt x="4998" y="3547"/>
                    </a:lnTo>
                    <a:cubicBezTo>
                      <a:pt x="5314" y="3547"/>
                      <a:pt x="5524" y="3126"/>
                      <a:pt x="5261" y="2916"/>
                    </a:cubicBezTo>
                    <a:lnTo>
                      <a:pt x="4209" y="1969"/>
                    </a:lnTo>
                    <a:lnTo>
                      <a:pt x="4630" y="601"/>
                    </a:lnTo>
                    <a:cubicBezTo>
                      <a:pt x="4716" y="343"/>
                      <a:pt x="4486" y="86"/>
                      <a:pt x="4255" y="86"/>
                    </a:cubicBezTo>
                    <a:cubicBezTo>
                      <a:pt x="4204" y="86"/>
                      <a:pt x="4152" y="99"/>
                      <a:pt x="4104" y="128"/>
                    </a:cubicBezTo>
                    <a:lnTo>
                      <a:pt x="2841" y="864"/>
                    </a:lnTo>
                    <a:lnTo>
                      <a:pt x="1684" y="75"/>
                    </a:lnTo>
                    <a:cubicBezTo>
                      <a:pt x="1595" y="24"/>
                      <a:pt x="1509" y="1"/>
                      <a:pt x="1431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1" name="Google Shape;2391;p8"/>
              <p:cNvSpPr/>
              <p:nvPr/>
            </p:nvSpPr>
            <p:spPr>
              <a:xfrm>
                <a:off x="802300" y="1893750"/>
                <a:ext cx="421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1684" h="938" extrusionOk="0">
                    <a:moveTo>
                      <a:pt x="1447" y="1"/>
                    </a:moveTo>
                    <a:cubicBezTo>
                      <a:pt x="1377" y="1"/>
                      <a:pt x="1299" y="30"/>
                      <a:pt x="1210" y="96"/>
                    </a:cubicBezTo>
                    <a:lnTo>
                      <a:pt x="1" y="780"/>
                    </a:lnTo>
                    <a:lnTo>
                      <a:pt x="316" y="938"/>
                    </a:lnTo>
                    <a:lnTo>
                      <a:pt x="1684" y="148"/>
                    </a:lnTo>
                    <a:cubicBezTo>
                      <a:pt x="1623" y="57"/>
                      <a:pt x="1544" y="1"/>
                      <a:pt x="1447" y="1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2" name="Google Shape;2392;p8"/>
              <p:cNvSpPr/>
              <p:nvPr/>
            </p:nvSpPr>
            <p:spPr>
              <a:xfrm>
                <a:off x="732600" y="1892325"/>
                <a:ext cx="74975" cy="126300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5052" extrusionOk="0">
                    <a:moveTo>
                      <a:pt x="1559" y="0"/>
                    </a:moveTo>
                    <a:cubicBezTo>
                      <a:pt x="1320" y="0"/>
                      <a:pt x="1063" y="218"/>
                      <a:pt x="1105" y="468"/>
                    </a:cubicBezTo>
                    <a:lnTo>
                      <a:pt x="1368" y="1836"/>
                    </a:lnTo>
                    <a:lnTo>
                      <a:pt x="263" y="2678"/>
                    </a:lnTo>
                    <a:cubicBezTo>
                      <a:pt x="0" y="2888"/>
                      <a:pt x="158" y="3362"/>
                      <a:pt x="474" y="3362"/>
                    </a:cubicBezTo>
                    <a:lnTo>
                      <a:pt x="1842" y="3467"/>
                    </a:lnTo>
                    <a:lnTo>
                      <a:pt x="2315" y="4782"/>
                    </a:lnTo>
                    <a:cubicBezTo>
                      <a:pt x="2415" y="4949"/>
                      <a:pt x="2578" y="5052"/>
                      <a:pt x="2738" y="5052"/>
                    </a:cubicBezTo>
                    <a:cubicBezTo>
                      <a:pt x="2830" y="5052"/>
                      <a:pt x="2922" y="5017"/>
                      <a:pt x="2999" y="4940"/>
                    </a:cubicBezTo>
                    <a:cubicBezTo>
                      <a:pt x="2894" y="4887"/>
                      <a:pt x="2841" y="4887"/>
                      <a:pt x="2841" y="4782"/>
                    </a:cubicBezTo>
                    <a:lnTo>
                      <a:pt x="2368" y="3467"/>
                    </a:lnTo>
                    <a:lnTo>
                      <a:pt x="1000" y="3362"/>
                    </a:lnTo>
                    <a:cubicBezTo>
                      <a:pt x="684" y="3309"/>
                      <a:pt x="527" y="2888"/>
                      <a:pt x="790" y="2678"/>
                    </a:cubicBezTo>
                    <a:lnTo>
                      <a:pt x="1894" y="1836"/>
                    </a:lnTo>
                    <a:lnTo>
                      <a:pt x="1631" y="468"/>
                    </a:lnTo>
                    <a:cubicBezTo>
                      <a:pt x="1631" y="311"/>
                      <a:pt x="1631" y="205"/>
                      <a:pt x="1789" y="153"/>
                    </a:cubicBezTo>
                    <a:lnTo>
                      <a:pt x="1736" y="48"/>
                    </a:lnTo>
                    <a:cubicBezTo>
                      <a:pt x="1682" y="15"/>
                      <a:pt x="1621" y="0"/>
                      <a:pt x="1559" y="0"/>
                    </a:cubicBezTo>
                    <a:close/>
                  </a:path>
                </a:pathLst>
              </a:custGeom>
              <a:solidFill>
                <a:srgbClr val="FAB8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93" name="Google Shape;2393;p8"/>
            <p:cNvGrpSpPr/>
            <p:nvPr/>
          </p:nvGrpSpPr>
          <p:grpSpPr>
            <a:xfrm>
              <a:off x="4961800" y="6288600"/>
              <a:ext cx="135369" cy="129375"/>
              <a:chOff x="2419900" y="952925"/>
              <a:chExt cx="134175" cy="129375"/>
            </a:xfrm>
          </p:grpSpPr>
          <p:sp>
            <p:nvSpPr>
              <p:cNvPr id="2394" name="Google Shape;2394;p8"/>
              <p:cNvSpPr/>
              <p:nvPr/>
            </p:nvSpPr>
            <p:spPr>
              <a:xfrm>
                <a:off x="2421550" y="952925"/>
                <a:ext cx="132525" cy="129375"/>
              </a:xfrm>
              <a:custGeom>
                <a:avLst/>
                <a:gdLst/>
                <a:ahLst/>
                <a:cxnLst/>
                <a:rect l="l" t="t" r="r" b="b"/>
                <a:pathLst>
                  <a:path w="5301" h="5175" extrusionOk="0">
                    <a:moveTo>
                      <a:pt x="2854" y="1"/>
                    </a:moveTo>
                    <a:cubicBezTo>
                      <a:pt x="2742" y="1"/>
                      <a:pt x="2640" y="55"/>
                      <a:pt x="2617" y="169"/>
                    </a:cubicBezTo>
                    <a:lnTo>
                      <a:pt x="1881" y="1326"/>
                    </a:lnTo>
                    <a:lnTo>
                      <a:pt x="513" y="1221"/>
                    </a:lnTo>
                    <a:cubicBezTo>
                      <a:pt x="493" y="1218"/>
                      <a:pt x="473" y="1216"/>
                      <a:pt x="453" y="1216"/>
                    </a:cubicBezTo>
                    <a:cubicBezTo>
                      <a:pt x="172" y="1216"/>
                      <a:pt x="1" y="1554"/>
                      <a:pt x="198" y="1800"/>
                    </a:cubicBezTo>
                    <a:lnTo>
                      <a:pt x="1092" y="2852"/>
                    </a:lnTo>
                    <a:lnTo>
                      <a:pt x="566" y="4167"/>
                    </a:lnTo>
                    <a:cubicBezTo>
                      <a:pt x="478" y="4431"/>
                      <a:pt x="647" y="4731"/>
                      <a:pt x="889" y="4731"/>
                    </a:cubicBezTo>
                    <a:cubicBezTo>
                      <a:pt x="937" y="4731"/>
                      <a:pt x="987" y="4719"/>
                      <a:pt x="1039" y="4693"/>
                    </a:cubicBezTo>
                    <a:lnTo>
                      <a:pt x="2354" y="4167"/>
                    </a:lnTo>
                    <a:lnTo>
                      <a:pt x="3407" y="5114"/>
                    </a:lnTo>
                    <a:cubicBezTo>
                      <a:pt x="3462" y="5155"/>
                      <a:pt x="3527" y="5175"/>
                      <a:pt x="3594" y="5175"/>
                    </a:cubicBezTo>
                    <a:cubicBezTo>
                      <a:pt x="3784" y="5175"/>
                      <a:pt x="3985" y="5018"/>
                      <a:pt x="3985" y="4746"/>
                    </a:cubicBezTo>
                    <a:lnTo>
                      <a:pt x="3880" y="3378"/>
                    </a:lnTo>
                    <a:lnTo>
                      <a:pt x="5037" y="2641"/>
                    </a:lnTo>
                    <a:cubicBezTo>
                      <a:pt x="5300" y="2536"/>
                      <a:pt x="5248" y="2063"/>
                      <a:pt x="4932" y="2010"/>
                    </a:cubicBezTo>
                    <a:lnTo>
                      <a:pt x="3512" y="1695"/>
                    </a:lnTo>
                    <a:lnTo>
                      <a:pt x="3196" y="274"/>
                    </a:lnTo>
                    <a:cubicBezTo>
                      <a:pt x="3166" y="95"/>
                      <a:pt x="3001" y="1"/>
                      <a:pt x="2854" y="1"/>
                    </a:cubicBezTo>
                    <a:close/>
                  </a:path>
                </a:pathLst>
              </a:custGeom>
              <a:solidFill>
                <a:srgbClr val="FCC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5" name="Google Shape;2395;p8"/>
              <p:cNvSpPr/>
              <p:nvPr/>
            </p:nvSpPr>
            <p:spPr>
              <a:xfrm>
                <a:off x="2510650" y="995275"/>
                <a:ext cx="408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685" extrusionOk="0">
                    <a:moveTo>
                      <a:pt x="0" y="1"/>
                    </a:moveTo>
                    <a:lnTo>
                      <a:pt x="53" y="316"/>
                    </a:lnTo>
                    <a:lnTo>
                      <a:pt x="1631" y="684"/>
                    </a:lnTo>
                    <a:cubicBezTo>
                      <a:pt x="1631" y="579"/>
                      <a:pt x="1473" y="369"/>
                      <a:pt x="1368" y="31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6" name="Google Shape;2396;p8"/>
              <p:cNvSpPr/>
              <p:nvPr/>
            </p:nvSpPr>
            <p:spPr>
              <a:xfrm>
                <a:off x="2419900" y="952925"/>
                <a:ext cx="81575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4715" extrusionOk="0">
                    <a:moveTo>
                      <a:pt x="2910" y="1"/>
                    </a:moveTo>
                    <a:cubicBezTo>
                      <a:pt x="2791" y="1"/>
                      <a:pt x="2676" y="55"/>
                      <a:pt x="2631" y="169"/>
                    </a:cubicBezTo>
                    <a:lnTo>
                      <a:pt x="1894" y="1326"/>
                    </a:lnTo>
                    <a:lnTo>
                      <a:pt x="527" y="1221"/>
                    </a:lnTo>
                    <a:cubicBezTo>
                      <a:pt x="211" y="1221"/>
                      <a:pt x="1" y="1537"/>
                      <a:pt x="211" y="1800"/>
                    </a:cubicBezTo>
                    <a:lnTo>
                      <a:pt x="444" y="2074"/>
                    </a:lnTo>
                    <a:lnTo>
                      <a:pt x="444" y="2074"/>
                    </a:lnTo>
                    <a:cubicBezTo>
                      <a:pt x="423" y="1876"/>
                      <a:pt x="553" y="1678"/>
                      <a:pt x="745" y="1678"/>
                    </a:cubicBezTo>
                    <a:cubicBezTo>
                      <a:pt x="776" y="1678"/>
                      <a:pt x="808" y="1683"/>
                      <a:pt x="842" y="1695"/>
                    </a:cubicBezTo>
                    <a:lnTo>
                      <a:pt x="2210" y="1800"/>
                    </a:lnTo>
                    <a:lnTo>
                      <a:pt x="2946" y="642"/>
                    </a:lnTo>
                    <a:cubicBezTo>
                      <a:pt x="2999" y="485"/>
                      <a:pt x="3157" y="432"/>
                      <a:pt x="3262" y="432"/>
                    </a:cubicBezTo>
                    <a:lnTo>
                      <a:pt x="3262" y="274"/>
                    </a:lnTo>
                    <a:cubicBezTo>
                      <a:pt x="3232" y="95"/>
                      <a:pt x="3067" y="1"/>
                      <a:pt x="2910" y="1"/>
                    </a:cubicBezTo>
                    <a:close/>
                    <a:moveTo>
                      <a:pt x="444" y="2074"/>
                    </a:moveTo>
                    <a:cubicBezTo>
                      <a:pt x="452" y="2143"/>
                      <a:pt x="478" y="2212"/>
                      <a:pt x="527" y="2273"/>
                    </a:cubicBezTo>
                    <a:lnTo>
                      <a:pt x="1078" y="2921"/>
                    </a:lnTo>
                    <a:lnTo>
                      <a:pt x="1078" y="2921"/>
                    </a:lnTo>
                    <a:lnTo>
                      <a:pt x="1105" y="2852"/>
                    </a:lnTo>
                    <a:lnTo>
                      <a:pt x="444" y="2074"/>
                    </a:lnTo>
                    <a:close/>
                    <a:moveTo>
                      <a:pt x="1078" y="2921"/>
                    </a:moveTo>
                    <a:lnTo>
                      <a:pt x="579" y="4167"/>
                    </a:lnTo>
                    <a:cubicBezTo>
                      <a:pt x="486" y="4401"/>
                      <a:pt x="642" y="4636"/>
                      <a:pt x="864" y="4684"/>
                    </a:cubicBezTo>
                    <a:lnTo>
                      <a:pt x="864" y="4684"/>
                    </a:lnTo>
                    <a:cubicBezTo>
                      <a:pt x="869" y="4671"/>
                      <a:pt x="879" y="4656"/>
                      <a:pt x="895" y="4640"/>
                    </a:cubicBezTo>
                    <a:lnTo>
                      <a:pt x="1421" y="3325"/>
                    </a:lnTo>
                    <a:lnTo>
                      <a:pt x="1078" y="2921"/>
                    </a:lnTo>
                    <a:close/>
                    <a:moveTo>
                      <a:pt x="864" y="4684"/>
                    </a:moveTo>
                    <a:cubicBezTo>
                      <a:pt x="856" y="4702"/>
                      <a:pt x="861" y="4715"/>
                      <a:pt x="881" y="4715"/>
                    </a:cubicBezTo>
                    <a:cubicBezTo>
                      <a:pt x="895" y="4715"/>
                      <a:pt x="917" y="4708"/>
                      <a:pt x="947" y="4693"/>
                    </a:cubicBezTo>
                    <a:cubicBezTo>
                      <a:pt x="919" y="4693"/>
                      <a:pt x="891" y="4690"/>
                      <a:pt x="864" y="4684"/>
                    </a:cubicBezTo>
                    <a:close/>
                  </a:path>
                </a:pathLst>
              </a:custGeom>
              <a:solidFill>
                <a:srgbClr val="191919">
                  <a:alpha val="7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7" name="Google Shape;2397;p8"/>
          <p:cNvGrpSpPr/>
          <p:nvPr/>
        </p:nvGrpSpPr>
        <p:grpSpPr>
          <a:xfrm flipH="1">
            <a:off x="-23715" y="-11449"/>
            <a:ext cx="12192214" cy="6882076"/>
            <a:chOff x="-2000" y="-12625"/>
            <a:chExt cx="10692000" cy="7589400"/>
          </a:xfrm>
        </p:grpSpPr>
        <p:sp>
          <p:nvSpPr>
            <p:cNvPr id="2398" name="Google Shape;2398;p8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399" name="Google Shape;2399;p8"/>
            <p:cNvGrpSpPr/>
            <p:nvPr/>
          </p:nvGrpSpPr>
          <p:grpSpPr>
            <a:xfrm>
              <a:off x="73845" y="61396"/>
              <a:ext cx="10544304" cy="7425379"/>
              <a:chOff x="73845" y="61396"/>
              <a:chExt cx="10544304" cy="7425379"/>
            </a:xfrm>
          </p:grpSpPr>
          <p:grpSp>
            <p:nvGrpSpPr>
              <p:cNvPr id="2400" name="Google Shape;2400;p8"/>
              <p:cNvGrpSpPr/>
              <p:nvPr/>
            </p:nvGrpSpPr>
            <p:grpSpPr>
              <a:xfrm rot="10800000" flipH="1">
                <a:off x="541072" y="720094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2401" name="Google Shape;2401;p8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2402" name="Google Shape;2402;p8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403" name="Google Shape;2403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404" name="Google Shape;2404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405" name="Google Shape;2405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406" name="Google Shape;2406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407" name="Google Shape;2407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408" name="Google Shape;2408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409" name="Google Shape;2409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410" name="Google Shape;2410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411" name="Google Shape;2411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412" name="Google Shape;2412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413" name="Google Shape;2413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414" name="Google Shape;2414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415" name="Google Shape;2415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416" name="Google Shape;2416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417" name="Google Shape;2417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418" name="Google Shape;2418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2419" name="Google Shape;2419;p8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2420" name="Google Shape;2420;p8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2421" name="Google Shape;2421;p8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422" name="Google Shape;2422;p8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23" name="Google Shape;2423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24" name="Google Shape;2424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25" name="Google Shape;2425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26" name="Google Shape;2426;p8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27" name="Google Shape;2427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28" name="Google Shape;2428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29" name="Google Shape;2429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30" name="Google Shape;2430;p8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31" name="Google Shape;2431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32" name="Google Shape;2432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33" name="Google Shape;2433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34" name="Google Shape;2434;p8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35" name="Google Shape;2435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36" name="Google Shape;2436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37" name="Google Shape;2437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2438" name="Google Shape;2438;p8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439" name="Google Shape;2439;p8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40" name="Google Shape;2440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41" name="Google Shape;2441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42" name="Google Shape;2442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43" name="Google Shape;2443;p8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44" name="Google Shape;2444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45" name="Google Shape;2445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46" name="Google Shape;2446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47" name="Google Shape;2447;p8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48" name="Google Shape;2448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49" name="Google Shape;2449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50" name="Google Shape;2450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51" name="Google Shape;2451;p8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52" name="Google Shape;2452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53" name="Google Shape;2453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54" name="Google Shape;2454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2455" name="Google Shape;2455;p8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2456" name="Google Shape;2456;p8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457" name="Google Shape;2457;p8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58" name="Google Shape;2458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59" name="Google Shape;2459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60" name="Google Shape;2460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61" name="Google Shape;2461;p8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62" name="Google Shape;2462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63" name="Google Shape;2463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64" name="Google Shape;2464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65" name="Google Shape;2465;p8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66" name="Google Shape;2466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67" name="Google Shape;2467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68" name="Google Shape;2468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69" name="Google Shape;2469;p8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70" name="Google Shape;2470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71" name="Google Shape;2471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72" name="Google Shape;2472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2473" name="Google Shape;2473;p8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474" name="Google Shape;2474;p8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75" name="Google Shape;2475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76" name="Google Shape;2476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77" name="Google Shape;2477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78" name="Google Shape;2478;p8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79" name="Google Shape;2479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80" name="Google Shape;2480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81" name="Google Shape;2481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82" name="Google Shape;2482;p8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83" name="Google Shape;2483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84" name="Google Shape;2484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85" name="Google Shape;2485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486" name="Google Shape;2486;p8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487" name="Google Shape;2487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88" name="Google Shape;2488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489" name="Google Shape;2489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2490" name="Google Shape;2490;p8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2491" name="Google Shape;2491;p8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492" name="Google Shape;2492;p8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493" name="Google Shape;2493;p8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494" name="Google Shape;2494;p8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495" name="Google Shape;2495;p8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496" name="Google Shape;2496;p8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497" name="Google Shape;2497;p8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498" name="Google Shape;2498;p8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499" name="Google Shape;2499;p8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500" name="Google Shape;2500;p8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501" name="Google Shape;2501;p8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502" name="Google Shape;2502;p8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503" name="Google Shape;2503;p8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504" name="Google Shape;2504;p8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505" name="Google Shape;2505;p8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506" name="Google Shape;2506;p8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2507" name="Google Shape;2507;p8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2508" name="Google Shape;2508;p8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509" name="Google Shape;2509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510" name="Google Shape;2510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511" name="Google Shape;2511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512" name="Google Shape;2512;p8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513" name="Google Shape;2513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514" name="Google Shape;2514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515" name="Google Shape;2515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2516" name="Google Shape;2516;p8"/>
              <p:cNvGrpSpPr/>
              <p:nvPr/>
            </p:nvGrpSpPr>
            <p:grpSpPr>
              <a:xfrm>
                <a:off x="471460" y="6139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2517" name="Google Shape;2517;p8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2518" name="Google Shape;2518;p8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519" name="Google Shape;2519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520" name="Google Shape;2520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521" name="Google Shape;2521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522" name="Google Shape;2522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523" name="Google Shape;2523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524" name="Google Shape;2524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525" name="Google Shape;2525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526" name="Google Shape;2526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527" name="Google Shape;2527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528" name="Google Shape;2528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529" name="Google Shape;2529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530" name="Google Shape;2530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531" name="Google Shape;2531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532" name="Google Shape;2532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533" name="Google Shape;2533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534" name="Google Shape;2534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2535" name="Google Shape;2535;p8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2536" name="Google Shape;2536;p8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2537" name="Google Shape;2537;p8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538" name="Google Shape;2538;p8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39" name="Google Shape;2539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40" name="Google Shape;2540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41" name="Google Shape;2541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42" name="Google Shape;2542;p8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43" name="Google Shape;2543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44" name="Google Shape;2544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45" name="Google Shape;2545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46" name="Google Shape;2546;p8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47" name="Google Shape;2547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48" name="Google Shape;2548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49" name="Google Shape;2549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50" name="Google Shape;2550;p8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51" name="Google Shape;2551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52" name="Google Shape;2552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53" name="Google Shape;2553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2554" name="Google Shape;2554;p8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555" name="Google Shape;2555;p8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56" name="Google Shape;2556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57" name="Google Shape;2557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58" name="Google Shape;2558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59" name="Google Shape;2559;p8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60" name="Google Shape;2560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61" name="Google Shape;2561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62" name="Google Shape;2562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63" name="Google Shape;2563;p8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64" name="Google Shape;2564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65" name="Google Shape;2565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66" name="Google Shape;2566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67" name="Google Shape;2567;p8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68" name="Google Shape;2568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69" name="Google Shape;2569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70" name="Google Shape;2570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2571" name="Google Shape;2571;p8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2572" name="Google Shape;2572;p8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573" name="Google Shape;2573;p8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74" name="Google Shape;2574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75" name="Google Shape;2575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76" name="Google Shape;2576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77" name="Google Shape;2577;p8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78" name="Google Shape;2578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79" name="Google Shape;2579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80" name="Google Shape;2580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81" name="Google Shape;2581;p8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82" name="Google Shape;2582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83" name="Google Shape;2583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84" name="Google Shape;2584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85" name="Google Shape;2585;p8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86" name="Google Shape;2586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87" name="Google Shape;2587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88" name="Google Shape;2588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2589" name="Google Shape;2589;p8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2590" name="Google Shape;2590;p8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91" name="Google Shape;2591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92" name="Google Shape;2592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93" name="Google Shape;2593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94" name="Google Shape;2594;p8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95" name="Google Shape;2595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96" name="Google Shape;2596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597" name="Google Shape;2597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598" name="Google Shape;2598;p8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599" name="Google Shape;2599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600" name="Google Shape;2600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601" name="Google Shape;2601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2602" name="Google Shape;2602;p8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2603" name="Google Shape;2603;p8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604" name="Google Shape;2604;p8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2605" name="Google Shape;2605;p8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2606" name="Google Shape;2606;p8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2607" name="Google Shape;2607;p8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608" name="Google Shape;2608;p8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609" name="Google Shape;2609;p8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610" name="Google Shape;2610;p8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611" name="Google Shape;2611;p8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612" name="Google Shape;2612;p8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613" name="Google Shape;2613;p8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614" name="Google Shape;2614;p8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615" name="Google Shape;2615;p8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616" name="Google Shape;2616;p8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617" name="Google Shape;2617;p8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618" name="Google Shape;2618;p8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619" name="Google Shape;2619;p8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620" name="Google Shape;2620;p8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621" name="Google Shape;2621;p8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622" name="Google Shape;2622;p8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2623" name="Google Shape;2623;p8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2624" name="Google Shape;2624;p8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625" name="Google Shape;2625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626" name="Google Shape;2626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627" name="Google Shape;2627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628" name="Google Shape;2628;p8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629" name="Google Shape;2629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630" name="Google Shape;2630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631" name="Google Shape;2631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2632" name="Google Shape;2632;p8"/>
              <p:cNvGrpSpPr/>
              <p:nvPr/>
            </p:nvGrpSpPr>
            <p:grpSpPr>
              <a:xfrm>
                <a:off x="73845" y="987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2633" name="Google Shape;2633;p8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2634" name="Google Shape;2634;p8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635" name="Google Shape;2635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36" name="Google Shape;2636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37" name="Google Shape;2637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38" name="Google Shape;2638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39" name="Google Shape;2639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40" name="Google Shape;2640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41" name="Google Shape;2641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42" name="Google Shape;2642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43" name="Google Shape;2643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44" name="Google Shape;2644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45" name="Google Shape;2645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46" name="Google Shape;2646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47" name="Google Shape;2647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48" name="Google Shape;2648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49" name="Google Shape;2649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50" name="Google Shape;2650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2651" name="Google Shape;2651;p8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652" name="Google Shape;2652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53" name="Google Shape;2653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54" name="Google Shape;2654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55" name="Google Shape;2655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56" name="Google Shape;2656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57" name="Google Shape;2657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58" name="Google Shape;2658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59" name="Google Shape;2659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60" name="Google Shape;2660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61" name="Google Shape;2661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62" name="Google Shape;2662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63" name="Google Shape;2663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64" name="Google Shape;2664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65" name="Google Shape;2665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66" name="Google Shape;2666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67" name="Google Shape;2667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2668" name="Google Shape;2668;p8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2669" name="Google Shape;2669;p8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670" name="Google Shape;2670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71" name="Google Shape;2671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72" name="Google Shape;2672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73" name="Google Shape;2673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74" name="Google Shape;2674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75" name="Google Shape;2675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76" name="Google Shape;2676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77" name="Google Shape;2677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78" name="Google Shape;2678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79" name="Google Shape;2679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80" name="Google Shape;2680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81" name="Google Shape;2681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82" name="Google Shape;2682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83" name="Google Shape;2683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84" name="Google Shape;2684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85" name="Google Shape;2685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2686" name="Google Shape;2686;p8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687" name="Google Shape;2687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88" name="Google Shape;2688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89" name="Google Shape;2689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90" name="Google Shape;2690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91" name="Google Shape;2691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92" name="Google Shape;2692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93" name="Google Shape;2693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94" name="Google Shape;2694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95" name="Google Shape;2695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696" name="Google Shape;2696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97" name="Google Shape;2697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698" name="Google Shape;2698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699" name="Google Shape;2699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00" name="Google Shape;2700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01" name="Google Shape;2701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02" name="Google Shape;2702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2703" name="Google Shape;2703;p8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2704" name="Google Shape;2704;p8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705" name="Google Shape;2705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06" name="Google Shape;2706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07" name="Google Shape;2707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708" name="Google Shape;2708;p8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709" name="Google Shape;2709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10" name="Google Shape;2710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11" name="Google Shape;2711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712" name="Google Shape;2712;p8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713" name="Google Shape;2713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14" name="Google Shape;2714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15" name="Google Shape;2715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716" name="Google Shape;2716;p8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717" name="Google Shape;2717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18" name="Google Shape;2718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19" name="Google Shape;2719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2720" name="Google Shape;2720;p8"/>
              <p:cNvGrpSpPr/>
              <p:nvPr/>
            </p:nvGrpSpPr>
            <p:grpSpPr>
              <a:xfrm>
                <a:off x="10332320" y="1452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2721" name="Google Shape;2721;p8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2722" name="Google Shape;2722;p8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723" name="Google Shape;2723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24" name="Google Shape;2724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25" name="Google Shape;2725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26" name="Google Shape;2726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27" name="Google Shape;2727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28" name="Google Shape;2728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29" name="Google Shape;2729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30" name="Google Shape;2730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31" name="Google Shape;2731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32" name="Google Shape;2732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33" name="Google Shape;2733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34" name="Google Shape;2734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35" name="Google Shape;2735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36" name="Google Shape;2736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37" name="Google Shape;2737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38" name="Google Shape;2738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2739" name="Google Shape;2739;p8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740" name="Google Shape;2740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41" name="Google Shape;2741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42" name="Google Shape;2742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43" name="Google Shape;2743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44" name="Google Shape;2744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45" name="Google Shape;2745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46" name="Google Shape;2746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47" name="Google Shape;2747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48" name="Google Shape;2748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49" name="Google Shape;2749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50" name="Google Shape;2750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51" name="Google Shape;2751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52" name="Google Shape;2752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53" name="Google Shape;2753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54" name="Google Shape;2754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55" name="Google Shape;2755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2756" name="Google Shape;2756;p8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2757" name="Google Shape;2757;p8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758" name="Google Shape;2758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59" name="Google Shape;2759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60" name="Google Shape;2760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61" name="Google Shape;2761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62" name="Google Shape;2762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63" name="Google Shape;2763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64" name="Google Shape;2764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65" name="Google Shape;2765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66" name="Google Shape;2766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67" name="Google Shape;2767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68" name="Google Shape;2768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69" name="Google Shape;2769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70" name="Google Shape;2770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71" name="Google Shape;2771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72" name="Google Shape;2772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73" name="Google Shape;2773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2774" name="Google Shape;2774;p8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775" name="Google Shape;2775;p8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76" name="Google Shape;2776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77" name="Google Shape;2777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78" name="Google Shape;2778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79" name="Google Shape;2779;p8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80" name="Google Shape;2780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81" name="Google Shape;2781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82" name="Google Shape;2782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83" name="Google Shape;2783;p8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84" name="Google Shape;2784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85" name="Google Shape;2785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86" name="Google Shape;2786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787" name="Google Shape;2787;p8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788" name="Google Shape;2788;p8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89" name="Google Shape;2789;p8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790" name="Google Shape;2790;p8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2791" name="Google Shape;2791;p8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2792" name="Google Shape;2792;p8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793" name="Google Shape;2793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94" name="Google Shape;2794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95" name="Google Shape;2795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796" name="Google Shape;2796;p8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797" name="Google Shape;2797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98" name="Google Shape;2798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799" name="Google Shape;2799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800" name="Google Shape;2800;p8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801" name="Google Shape;2801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02" name="Google Shape;2802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03" name="Google Shape;2803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804" name="Google Shape;2804;p8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805" name="Google Shape;2805;p8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06" name="Google Shape;2806;p8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07" name="Google Shape;2807;p8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2808" name="Google Shape;2808;p8"/>
          <p:cNvGrpSpPr/>
          <p:nvPr/>
        </p:nvGrpSpPr>
        <p:grpSpPr>
          <a:xfrm flipH="1">
            <a:off x="194492" y="483966"/>
            <a:ext cx="3622677" cy="3379369"/>
            <a:chOff x="3123500" y="607850"/>
            <a:chExt cx="2692075" cy="3186025"/>
          </a:xfrm>
        </p:grpSpPr>
        <p:sp>
          <p:nvSpPr>
            <p:cNvPr id="2809" name="Google Shape;2809;p8"/>
            <p:cNvSpPr/>
            <p:nvPr/>
          </p:nvSpPr>
          <p:spPr>
            <a:xfrm>
              <a:off x="3123500" y="1218850"/>
              <a:ext cx="2050300" cy="2575025"/>
            </a:xfrm>
            <a:custGeom>
              <a:avLst/>
              <a:gdLst/>
              <a:ahLst/>
              <a:cxnLst/>
              <a:rect l="l" t="t" r="r" b="b"/>
              <a:pathLst>
                <a:path w="82012" h="103001" extrusionOk="0">
                  <a:moveTo>
                    <a:pt x="60180" y="0"/>
                  </a:moveTo>
                  <a:lnTo>
                    <a:pt x="0" y="79328"/>
                  </a:lnTo>
                  <a:lnTo>
                    <a:pt x="73226" y="103001"/>
                  </a:lnTo>
                  <a:lnTo>
                    <a:pt x="82011" y="6366"/>
                  </a:lnTo>
                  <a:lnTo>
                    <a:pt x="60180" y="0"/>
                  </a:lnTo>
                  <a:close/>
                </a:path>
              </a:pathLst>
            </a:custGeom>
            <a:gradFill>
              <a:gsLst>
                <a:gs pos="0">
                  <a:srgbClr val="7BB8EF">
                    <a:alpha val="34117"/>
                    <a:alpha val="34080"/>
                  </a:srgbClr>
                </a:gs>
                <a:gs pos="68000">
                  <a:srgbClr val="FFFFFF">
                    <a:alpha val="0"/>
                    <a:alpha val="34080"/>
                  </a:srgbClr>
                </a:gs>
                <a:gs pos="100000">
                  <a:srgbClr val="FFFFFF">
                    <a:alpha val="0"/>
                    <a:alpha val="3408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0" name="Google Shape;2810;p8"/>
            <p:cNvSpPr/>
            <p:nvPr/>
          </p:nvSpPr>
          <p:spPr>
            <a:xfrm>
              <a:off x="4371550" y="1058400"/>
              <a:ext cx="1158650" cy="464150"/>
            </a:xfrm>
            <a:custGeom>
              <a:avLst/>
              <a:gdLst/>
              <a:ahLst/>
              <a:cxnLst/>
              <a:rect l="l" t="t" r="r" b="b"/>
              <a:pathLst>
                <a:path w="46346" h="18566" extrusionOk="0">
                  <a:moveTo>
                    <a:pt x="1421" y="1"/>
                  </a:moveTo>
                  <a:cubicBezTo>
                    <a:pt x="1421" y="1"/>
                    <a:pt x="947" y="1053"/>
                    <a:pt x="895" y="1316"/>
                  </a:cubicBezTo>
                  <a:cubicBezTo>
                    <a:pt x="0" y="3841"/>
                    <a:pt x="9364" y="9469"/>
                    <a:pt x="21831" y="13888"/>
                  </a:cubicBezTo>
                  <a:cubicBezTo>
                    <a:pt x="30226" y="16876"/>
                    <a:pt x="37875" y="18565"/>
                    <a:pt x="42225" y="18565"/>
                  </a:cubicBezTo>
                  <a:cubicBezTo>
                    <a:pt x="44308" y="18565"/>
                    <a:pt x="45635" y="18178"/>
                    <a:pt x="45924" y="17360"/>
                  </a:cubicBezTo>
                  <a:cubicBezTo>
                    <a:pt x="46030" y="17097"/>
                    <a:pt x="46345" y="16150"/>
                    <a:pt x="46345" y="16150"/>
                  </a:cubicBezTo>
                  <a:cubicBezTo>
                    <a:pt x="46345" y="16150"/>
                    <a:pt x="36193" y="8838"/>
                    <a:pt x="25040" y="4788"/>
                  </a:cubicBezTo>
                  <a:cubicBezTo>
                    <a:pt x="13783" y="790"/>
                    <a:pt x="1421" y="1"/>
                    <a:pt x="14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1" name="Google Shape;2811;p8"/>
            <p:cNvSpPr/>
            <p:nvPr/>
          </p:nvSpPr>
          <p:spPr>
            <a:xfrm>
              <a:off x="4191375" y="859825"/>
              <a:ext cx="1591325" cy="635350"/>
            </a:xfrm>
            <a:custGeom>
              <a:avLst/>
              <a:gdLst/>
              <a:ahLst/>
              <a:cxnLst/>
              <a:rect l="l" t="t" r="r" b="b"/>
              <a:pathLst>
                <a:path w="63653" h="25414" extrusionOk="0">
                  <a:moveTo>
                    <a:pt x="1947" y="0"/>
                  </a:moveTo>
                  <a:cubicBezTo>
                    <a:pt x="1947" y="0"/>
                    <a:pt x="1421" y="1315"/>
                    <a:pt x="1263" y="1684"/>
                  </a:cubicBezTo>
                  <a:cubicBezTo>
                    <a:pt x="0" y="5156"/>
                    <a:pt x="12889" y="12888"/>
                    <a:pt x="29985" y="18991"/>
                  </a:cubicBezTo>
                  <a:cubicBezTo>
                    <a:pt x="41542" y="23116"/>
                    <a:pt x="52090" y="25414"/>
                    <a:pt x="58069" y="25414"/>
                  </a:cubicBezTo>
                  <a:cubicBezTo>
                    <a:pt x="60935" y="25414"/>
                    <a:pt x="62751" y="24886"/>
                    <a:pt x="63126" y="23778"/>
                  </a:cubicBezTo>
                  <a:cubicBezTo>
                    <a:pt x="63284" y="23462"/>
                    <a:pt x="63652" y="22094"/>
                    <a:pt x="63652" y="22094"/>
                  </a:cubicBezTo>
                  <a:cubicBezTo>
                    <a:pt x="63652" y="22094"/>
                    <a:pt x="49712" y="12047"/>
                    <a:pt x="34404" y="6576"/>
                  </a:cubicBezTo>
                  <a:cubicBezTo>
                    <a:pt x="19043" y="1052"/>
                    <a:pt x="1947" y="0"/>
                    <a:pt x="19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2" name="Google Shape;2812;p8"/>
            <p:cNvSpPr/>
            <p:nvPr/>
          </p:nvSpPr>
          <p:spPr>
            <a:xfrm>
              <a:off x="4204525" y="822275"/>
              <a:ext cx="1611050" cy="635350"/>
            </a:xfrm>
            <a:custGeom>
              <a:avLst/>
              <a:gdLst/>
              <a:ahLst/>
              <a:cxnLst/>
              <a:rect l="l" t="t" r="r" b="b"/>
              <a:pathLst>
                <a:path w="64442" h="25414" extrusionOk="0">
                  <a:moveTo>
                    <a:pt x="6360" y="1"/>
                  </a:moveTo>
                  <a:cubicBezTo>
                    <a:pt x="3484" y="1"/>
                    <a:pt x="1655" y="535"/>
                    <a:pt x="1263" y="1660"/>
                  </a:cubicBezTo>
                  <a:cubicBezTo>
                    <a:pt x="0" y="5079"/>
                    <a:pt x="12889" y="12865"/>
                    <a:pt x="29985" y="18967"/>
                  </a:cubicBezTo>
                  <a:cubicBezTo>
                    <a:pt x="41541" y="23091"/>
                    <a:pt x="52087" y="25413"/>
                    <a:pt x="58082" y="25413"/>
                  </a:cubicBezTo>
                  <a:cubicBezTo>
                    <a:pt x="60958" y="25413"/>
                    <a:pt x="62787" y="24879"/>
                    <a:pt x="63179" y="23754"/>
                  </a:cubicBezTo>
                  <a:cubicBezTo>
                    <a:pt x="64442" y="20282"/>
                    <a:pt x="51553" y="12549"/>
                    <a:pt x="34457" y="6447"/>
                  </a:cubicBezTo>
                  <a:cubicBezTo>
                    <a:pt x="22901" y="2323"/>
                    <a:pt x="12356" y="1"/>
                    <a:pt x="63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3" name="Google Shape;2813;p8"/>
            <p:cNvSpPr/>
            <p:nvPr/>
          </p:nvSpPr>
          <p:spPr>
            <a:xfrm>
              <a:off x="4592475" y="607850"/>
              <a:ext cx="961400" cy="637325"/>
            </a:xfrm>
            <a:custGeom>
              <a:avLst/>
              <a:gdLst/>
              <a:ahLst/>
              <a:cxnLst/>
              <a:rect l="l" t="t" r="r" b="b"/>
              <a:pathLst>
                <a:path w="38456" h="25493" extrusionOk="0">
                  <a:moveTo>
                    <a:pt x="17992" y="1"/>
                  </a:moveTo>
                  <a:cubicBezTo>
                    <a:pt x="10272" y="1"/>
                    <a:pt x="2889" y="5031"/>
                    <a:pt x="1" y="13025"/>
                  </a:cubicBezTo>
                  <a:cubicBezTo>
                    <a:pt x="10469" y="19969"/>
                    <a:pt x="22358" y="24230"/>
                    <a:pt x="34878" y="25492"/>
                  </a:cubicBezTo>
                  <a:cubicBezTo>
                    <a:pt x="38455" y="15392"/>
                    <a:pt x="33615" y="4451"/>
                    <a:pt x="23936" y="1031"/>
                  </a:cubicBezTo>
                  <a:cubicBezTo>
                    <a:pt x="21980" y="332"/>
                    <a:pt x="19975" y="1"/>
                    <a:pt x="179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4" name="Google Shape;2814;p8"/>
            <p:cNvSpPr/>
            <p:nvPr/>
          </p:nvSpPr>
          <p:spPr>
            <a:xfrm>
              <a:off x="4592475" y="607850"/>
              <a:ext cx="961400" cy="637325"/>
            </a:xfrm>
            <a:custGeom>
              <a:avLst/>
              <a:gdLst/>
              <a:ahLst/>
              <a:cxnLst/>
              <a:rect l="l" t="t" r="r" b="b"/>
              <a:pathLst>
                <a:path w="38456" h="25493" extrusionOk="0">
                  <a:moveTo>
                    <a:pt x="17992" y="1"/>
                  </a:moveTo>
                  <a:cubicBezTo>
                    <a:pt x="10272" y="1"/>
                    <a:pt x="2889" y="5031"/>
                    <a:pt x="1" y="13025"/>
                  </a:cubicBezTo>
                  <a:cubicBezTo>
                    <a:pt x="10469" y="19969"/>
                    <a:pt x="22358" y="24230"/>
                    <a:pt x="34878" y="25492"/>
                  </a:cubicBezTo>
                  <a:cubicBezTo>
                    <a:pt x="38455" y="15392"/>
                    <a:pt x="33615" y="4451"/>
                    <a:pt x="23936" y="1031"/>
                  </a:cubicBezTo>
                  <a:cubicBezTo>
                    <a:pt x="21980" y="332"/>
                    <a:pt x="19975" y="1"/>
                    <a:pt x="179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5" name="Google Shape;2815;p8"/>
            <p:cNvSpPr/>
            <p:nvPr/>
          </p:nvSpPr>
          <p:spPr>
            <a:xfrm>
              <a:off x="5173775" y="627050"/>
              <a:ext cx="378775" cy="618125"/>
            </a:xfrm>
            <a:custGeom>
              <a:avLst/>
              <a:gdLst/>
              <a:ahLst/>
              <a:cxnLst/>
              <a:rect l="l" t="t" r="r" b="b"/>
              <a:pathLst>
                <a:path w="15151" h="24725" extrusionOk="0">
                  <a:moveTo>
                    <a:pt x="0" y="0"/>
                  </a:moveTo>
                  <a:lnTo>
                    <a:pt x="0" y="0"/>
                  </a:lnTo>
                  <a:cubicBezTo>
                    <a:pt x="2157" y="1368"/>
                    <a:pt x="4051" y="3156"/>
                    <a:pt x="5576" y="5155"/>
                  </a:cubicBezTo>
                  <a:cubicBezTo>
                    <a:pt x="9732" y="10837"/>
                    <a:pt x="8838" y="18201"/>
                    <a:pt x="5366" y="23778"/>
                  </a:cubicBezTo>
                  <a:cubicBezTo>
                    <a:pt x="7418" y="24198"/>
                    <a:pt x="9522" y="24514"/>
                    <a:pt x="11626" y="24724"/>
                  </a:cubicBezTo>
                  <a:cubicBezTo>
                    <a:pt x="15151" y="14624"/>
                    <a:pt x="10311" y="3735"/>
                    <a:pt x="684" y="263"/>
                  </a:cubicBezTo>
                  <a:cubicBezTo>
                    <a:pt x="421" y="158"/>
                    <a:pt x="263" y="105"/>
                    <a:pt x="0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6" name="Google Shape;2816;p8"/>
            <p:cNvSpPr/>
            <p:nvPr/>
          </p:nvSpPr>
          <p:spPr>
            <a:xfrm>
              <a:off x="4592475" y="608625"/>
              <a:ext cx="437975" cy="381425"/>
            </a:xfrm>
            <a:custGeom>
              <a:avLst/>
              <a:gdLst/>
              <a:ahLst/>
              <a:cxnLst/>
              <a:rect l="l" t="t" r="r" b="b"/>
              <a:pathLst>
                <a:path w="17519" h="15257" extrusionOk="0">
                  <a:moveTo>
                    <a:pt x="17518" y="1"/>
                  </a:moveTo>
                  <a:cubicBezTo>
                    <a:pt x="9943" y="211"/>
                    <a:pt x="2842" y="5209"/>
                    <a:pt x="1" y="13099"/>
                  </a:cubicBezTo>
                  <a:cubicBezTo>
                    <a:pt x="1106" y="13836"/>
                    <a:pt x="2316" y="14572"/>
                    <a:pt x="3525" y="15256"/>
                  </a:cubicBezTo>
                  <a:cubicBezTo>
                    <a:pt x="6208" y="8260"/>
                    <a:pt x="10838" y="1211"/>
                    <a:pt x="17518" y="1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7" name="Google Shape;2817;p8"/>
            <p:cNvSpPr/>
            <p:nvPr/>
          </p:nvSpPr>
          <p:spPr>
            <a:xfrm>
              <a:off x="5524900" y="1287850"/>
              <a:ext cx="123650" cy="62525"/>
            </a:xfrm>
            <a:custGeom>
              <a:avLst/>
              <a:gdLst/>
              <a:ahLst/>
              <a:cxnLst/>
              <a:rect l="l" t="t" r="r" b="b"/>
              <a:pathLst>
                <a:path w="4946" h="2501" extrusionOk="0">
                  <a:moveTo>
                    <a:pt x="1678" y="1"/>
                  </a:moveTo>
                  <a:cubicBezTo>
                    <a:pt x="851" y="1"/>
                    <a:pt x="181" y="334"/>
                    <a:pt x="1" y="765"/>
                  </a:cubicBezTo>
                  <a:cubicBezTo>
                    <a:pt x="1" y="765"/>
                    <a:pt x="948" y="1554"/>
                    <a:pt x="2158" y="2027"/>
                  </a:cubicBezTo>
                  <a:cubicBezTo>
                    <a:pt x="3473" y="2501"/>
                    <a:pt x="4683" y="2501"/>
                    <a:pt x="4683" y="2501"/>
                  </a:cubicBezTo>
                  <a:cubicBezTo>
                    <a:pt x="4946" y="1817"/>
                    <a:pt x="4157" y="712"/>
                    <a:pt x="2894" y="239"/>
                  </a:cubicBezTo>
                  <a:cubicBezTo>
                    <a:pt x="2477" y="72"/>
                    <a:pt x="2061" y="1"/>
                    <a:pt x="16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8" name="Google Shape;2818;p8"/>
            <p:cNvSpPr/>
            <p:nvPr/>
          </p:nvSpPr>
          <p:spPr>
            <a:xfrm>
              <a:off x="5261875" y="1275650"/>
              <a:ext cx="136800" cy="67050"/>
            </a:xfrm>
            <a:custGeom>
              <a:avLst/>
              <a:gdLst/>
              <a:ahLst/>
              <a:cxnLst/>
              <a:rect l="l" t="t" r="r" b="b"/>
              <a:pathLst>
                <a:path w="5472" h="2682" extrusionOk="0">
                  <a:moveTo>
                    <a:pt x="1971" y="0"/>
                  </a:moveTo>
                  <a:cubicBezTo>
                    <a:pt x="1005" y="0"/>
                    <a:pt x="187" y="364"/>
                    <a:pt x="1" y="885"/>
                  </a:cubicBezTo>
                  <a:cubicBezTo>
                    <a:pt x="1" y="885"/>
                    <a:pt x="1000" y="1726"/>
                    <a:pt x="2421" y="2252"/>
                  </a:cubicBezTo>
                  <a:cubicBezTo>
                    <a:pt x="3473" y="2628"/>
                    <a:pt x="4444" y="2682"/>
                    <a:pt x="4914" y="2682"/>
                  </a:cubicBezTo>
                  <a:cubicBezTo>
                    <a:pt x="5101" y="2682"/>
                    <a:pt x="5209" y="2673"/>
                    <a:pt x="5209" y="2673"/>
                  </a:cubicBezTo>
                  <a:cubicBezTo>
                    <a:pt x="5472" y="1989"/>
                    <a:pt x="4683" y="727"/>
                    <a:pt x="3210" y="201"/>
                  </a:cubicBezTo>
                  <a:cubicBezTo>
                    <a:pt x="2795" y="62"/>
                    <a:pt x="2370" y="0"/>
                    <a:pt x="19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9" name="Google Shape;2819;p8"/>
            <p:cNvSpPr/>
            <p:nvPr/>
          </p:nvSpPr>
          <p:spPr>
            <a:xfrm>
              <a:off x="4382075" y="879725"/>
              <a:ext cx="123650" cy="62975"/>
            </a:xfrm>
            <a:custGeom>
              <a:avLst/>
              <a:gdLst/>
              <a:ahLst/>
              <a:cxnLst/>
              <a:rect l="l" t="t" r="r" b="b"/>
              <a:pathLst>
                <a:path w="4946" h="2519" extrusionOk="0">
                  <a:moveTo>
                    <a:pt x="1701" y="1"/>
                  </a:moveTo>
                  <a:cubicBezTo>
                    <a:pt x="860" y="1"/>
                    <a:pt x="185" y="340"/>
                    <a:pt x="0" y="782"/>
                  </a:cubicBezTo>
                  <a:cubicBezTo>
                    <a:pt x="0" y="782"/>
                    <a:pt x="842" y="1571"/>
                    <a:pt x="2157" y="2045"/>
                  </a:cubicBezTo>
                  <a:cubicBezTo>
                    <a:pt x="3472" y="2518"/>
                    <a:pt x="4682" y="2518"/>
                    <a:pt x="4682" y="2518"/>
                  </a:cubicBezTo>
                  <a:cubicBezTo>
                    <a:pt x="4945" y="1782"/>
                    <a:pt x="4156" y="677"/>
                    <a:pt x="2841" y="204"/>
                  </a:cubicBezTo>
                  <a:cubicBezTo>
                    <a:pt x="2448" y="62"/>
                    <a:pt x="2059" y="1"/>
                    <a:pt x="17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0" name="Google Shape;2820;p8"/>
            <p:cNvSpPr/>
            <p:nvPr/>
          </p:nvSpPr>
          <p:spPr>
            <a:xfrm>
              <a:off x="4579325" y="1031750"/>
              <a:ext cx="136800" cy="68800"/>
            </a:xfrm>
            <a:custGeom>
              <a:avLst/>
              <a:gdLst/>
              <a:ahLst/>
              <a:cxnLst/>
              <a:rect l="l" t="t" r="r" b="b"/>
              <a:pathLst>
                <a:path w="5472" h="2752" extrusionOk="0">
                  <a:moveTo>
                    <a:pt x="1888" y="0"/>
                  </a:moveTo>
                  <a:cubicBezTo>
                    <a:pt x="966" y="0"/>
                    <a:pt x="185" y="376"/>
                    <a:pt x="1" y="856"/>
                  </a:cubicBezTo>
                  <a:cubicBezTo>
                    <a:pt x="1" y="856"/>
                    <a:pt x="1000" y="1750"/>
                    <a:pt x="2473" y="2276"/>
                  </a:cubicBezTo>
                  <a:cubicBezTo>
                    <a:pt x="3657" y="2715"/>
                    <a:pt x="4767" y="2751"/>
                    <a:pt x="5105" y="2751"/>
                  </a:cubicBezTo>
                  <a:cubicBezTo>
                    <a:pt x="5172" y="2751"/>
                    <a:pt x="5209" y="2750"/>
                    <a:pt x="5209" y="2750"/>
                  </a:cubicBezTo>
                  <a:cubicBezTo>
                    <a:pt x="5472" y="2013"/>
                    <a:pt x="4578" y="751"/>
                    <a:pt x="3105" y="225"/>
                  </a:cubicBezTo>
                  <a:cubicBezTo>
                    <a:pt x="2697" y="68"/>
                    <a:pt x="2279" y="0"/>
                    <a:pt x="1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1" name="Google Shape;2821;p8"/>
            <p:cNvSpPr/>
            <p:nvPr/>
          </p:nvSpPr>
          <p:spPr>
            <a:xfrm>
              <a:off x="4914700" y="1183600"/>
              <a:ext cx="136800" cy="68175"/>
            </a:xfrm>
            <a:custGeom>
              <a:avLst/>
              <a:gdLst/>
              <a:ahLst/>
              <a:cxnLst/>
              <a:rect l="l" t="t" r="r" b="b"/>
              <a:pathLst>
                <a:path w="5472" h="2727" extrusionOk="0">
                  <a:moveTo>
                    <a:pt x="1947" y="0"/>
                  </a:moveTo>
                  <a:cubicBezTo>
                    <a:pt x="978" y="0"/>
                    <a:pt x="186" y="363"/>
                    <a:pt x="0" y="884"/>
                  </a:cubicBezTo>
                  <a:cubicBezTo>
                    <a:pt x="0" y="884"/>
                    <a:pt x="1000" y="1726"/>
                    <a:pt x="2473" y="2252"/>
                  </a:cubicBezTo>
                  <a:cubicBezTo>
                    <a:pt x="3656" y="2690"/>
                    <a:pt x="4767" y="2727"/>
                    <a:pt x="5104" y="2727"/>
                  </a:cubicBezTo>
                  <a:cubicBezTo>
                    <a:pt x="5172" y="2727"/>
                    <a:pt x="5208" y="2725"/>
                    <a:pt x="5208" y="2725"/>
                  </a:cubicBezTo>
                  <a:cubicBezTo>
                    <a:pt x="5471" y="1989"/>
                    <a:pt x="4682" y="727"/>
                    <a:pt x="3209" y="200"/>
                  </a:cubicBezTo>
                  <a:cubicBezTo>
                    <a:pt x="2778" y="62"/>
                    <a:pt x="2348" y="0"/>
                    <a:pt x="19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724107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3" name="Google Shape;2823;p9"/>
          <p:cNvSpPr txBox="1">
            <a:spLocks noGrp="1"/>
          </p:cNvSpPr>
          <p:nvPr>
            <p:ph type="title"/>
          </p:nvPr>
        </p:nvSpPr>
        <p:spPr>
          <a:xfrm>
            <a:off x="960017" y="1611371"/>
            <a:ext cx="10272042" cy="1122166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5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9pPr>
          </a:lstStyle>
          <a:p>
            <a:endParaRPr/>
          </a:p>
        </p:txBody>
      </p:sp>
      <p:sp>
        <p:nvSpPr>
          <p:cNvPr id="2824" name="Google Shape;2824;p9"/>
          <p:cNvSpPr txBox="1">
            <a:spLocks noGrp="1"/>
          </p:cNvSpPr>
          <p:nvPr>
            <p:ph type="subTitle" idx="1"/>
          </p:nvPr>
        </p:nvSpPr>
        <p:spPr>
          <a:xfrm>
            <a:off x="2988786" y="2696432"/>
            <a:ext cx="6214813" cy="2242156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000"/>
              </a:spcBef>
              <a:spcAft>
                <a:spcPts val="20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825" name="Google Shape;2825;p9"/>
          <p:cNvSpPr/>
          <p:nvPr/>
        </p:nvSpPr>
        <p:spPr>
          <a:xfrm flipH="1">
            <a:off x="-1214685" y="5487892"/>
            <a:ext cx="2579520" cy="885458"/>
          </a:xfrm>
          <a:custGeom>
            <a:avLst/>
            <a:gdLst/>
            <a:ahLst/>
            <a:cxnLst/>
            <a:rect l="l" t="t" r="r" b="b"/>
            <a:pathLst>
              <a:path w="29249" h="12738" extrusionOk="0">
                <a:moveTo>
                  <a:pt x="10913" y="0"/>
                </a:moveTo>
                <a:cubicBezTo>
                  <a:pt x="10819" y="0"/>
                  <a:pt x="10723" y="3"/>
                  <a:pt x="10626" y="7"/>
                </a:cubicBezTo>
                <a:cubicBezTo>
                  <a:pt x="9890" y="7"/>
                  <a:pt x="9153" y="217"/>
                  <a:pt x="8417" y="638"/>
                </a:cubicBezTo>
                <a:cubicBezTo>
                  <a:pt x="7680" y="901"/>
                  <a:pt x="7102" y="1322"/>
                  <a:pt x="6576" y="1953"/>
                </a:cubicBezTo>
                <a:cubicBezTo>
                  <a:pt x="5997" y="2532"/>
                  <a:pt x="5576" y="3269"/>
                  <a:pt x="5366" y="4058"/>
                </a:cubicBezTo>
                <a:cubicBezTo>
                  <a:pt x="5050" y="4847"/>
                  <a:pt x="4945" y="5636"/>
                  <a:pt x="4945" y="6477"/>
                </a:cubicBezTo>
                <a:cubicBezTo>
                  <a:pt x="4998" y="7003"/>
                  <a:pt x="5103" y="7530"/>
                  <a:pt x="5208" y="8056"/>
                </a:cubicBezTo>
                <a:lnTo>
                  <a:pt x="5208" y="8108"/>
                </a:lnTo>
                <a:cubicBezTo>
                  <a:pt x="4261" y="8161"/>
                  <a:pt x="3262" y="8529"/>
                  <a:pt x="2473" y="9055"/>
                </a:cubicBezTo>
                <a:cubicBezTo>
                  <a:pt x="1631" y="9634"/>
                  <a:pt x="1000" y="10370"/>
                  <a:pt x="526" y="11264"/>
                </a:cubicBezTo>
                <a:cubicBezTo>
                  <a:pt x="263" y="11738"/>
                  <a:pt x="105" y="12211"/>
                  <a:pt x="0" y="12737"/>
                </a:cubicBezTo>
                <a:lnTo>
                  <a:pt x="29248" y="12737"/>
                </a:lnTo>
                <a:lnTo>
                  <a:pt x="29248" y="12580"/>
                </a:lnTo>
                <a:cubicBezTo>
                  <a:pt x="29038" y="12317"/>
                  <a:pt x="28880" y="12106"/>
                  <a:pt x="28670" y="11948"/>
                </a:cubicBezTo>
                <a:cubicBezTo>
                  <a:pt x="28302" y="11580"/>
                  <a:pt x="27828" y="11264"/>
                  <a:pt x="27407" y="11001"/>
                </a:cubicBezTo>
                <a:cubicBezTo>
                  <a:pt x="26492" y="10520"/>
                  <a:pt x="25620" y="10258"/>
                  <a:pt x="24631" y="10258"/>
                </a:cubicBezTo>
                <a:cubicBezTo>
                  <a:pt x="24540" y="10258"/>
                  <a:pt x="24449" y="10261"/>
                  <a:pt x="24356" y="10265"/>
                </a:cubicBezTo>
                <a:cubicBezTo>
                  <a:pt x="23567" y="10265"/>
                  <a:pt x="22831" y="10475"/>
                  <a:pt x="22147" y="10896"/>
                </a:cubicBezTo>
                <a:cubicBezTo>
                  <a:pt x="22042" y="10949"/>
                  <a:pt x="21884" y="10949"/>
                  <a:pt x="21831" y="11001"/>
                </a:cubicBezTo>
                <a:cubicBezTo>
                  <a:pt x="21515" y="10212"/>
                  <a:pt x="21042" y="9581"/>
                  <a:pt x="20463" y="8950"/>
                </a:cubicBezTo>
                <a:cubicBezTo>
                  <a:pt x="20043" y="8634"/>
                  <a:pt x="19569" y="8319"/>
                  <a:pt x="19201" y="8056"/>
                </a:cubicBezTo>
                <a:cubicBezTo>
                  <a:pt x="18412" y="7582"/>
                  <a:pt x="17623" y="7372"/>
                  <a:pt x="16781" y="7319"/>
                </a:cubicBezTo>
                <a:cubicBezTo>
                  <a:pt x="16834" y="6846"/>
                  <a:pt x="16886" y="6425"/>
                  <a:pt x="16834" y="5951"/>
                </a:cubicBezTo>
                <a:cubicBezTo>
                  <a:pt x="16781" y="5425"/>
                  <a:pt x="16623" y="4899"/>
                  <a:pt x="16571" y="4373"/>
                </a:cubicBezTo>
                <a:cubicBezTo>
                  <a:pt x="16255" y="3321"/>
                  <a:pt x="15729" y="2479"/>
                  <a:pt x="14992" y="1690"/>
                </a:cubicBezTo>
                <a:cubicBezTo>
                  <a:pt x="14572" y="1322"/>
                  <a:pt x="14151" y="1007"/>
                  <a:pt x="13730" y="743"/>
                </a:cubicBezTo>
                <a:cubicBezTo>
                  <a:pt x="12814" y="262"/>
                  <a:pt x="11943" y="0"/>
                  <a:pt x="10913" y="0"/>
                </a:cubicBezTo>
                <a:close/>
              </a:path>
            </a:pathLst>
          </a:custGeom>
          <a:solidFill>
            <a:srgbClr val="7BB8EF">
              <a:alpha val="34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26" name="Google Shape;2826;p9"/>
          <p:cNvSpPr/>
          <p:nvPr/>
        </p:nvSpPr>
        <p:spPr>
          <a:xfrm>
            <a:off x="8624656" y="1689031"/>
            <a:ext cx="431222" cy="174128"/>
          </a:xfrm>
          <a:custGeom>
            <a:avLst/>
            <a:gdLst/>
            <a:ahLst/>
            <a:cxnLst/>
            <a:rect l="l" t="t" r="r" b="b"/>
            <a:pathLst>
              <a:path w="14993" h="7681" extrusionOk="0">
                <a:moveTo>
                  <a:pt x="6313" y="0"/>
                </a:moveTo>
                <a:cubicBezTo>
                  <a:pt x="5734" y="0"/>
                  <a:pt x="5208" y="105"/>
                  <a:pt x="4682" y="421"/>
                </a:cubicBezTo>
                <a:cubicBezTo>
                  <a:pt x="4156" y="631"/>
                  <a:pt x="3682" y="947"/>
                  <a:pt x="3314" y="1368"/>
                </a:cubicBezTo>
                <a:cubicBezTo>
                  <a:pt x="2841" y="1736"/>
                  <a:pt x="2578" y="2262"/>
                  <a:pt x="2420" y="2893"/>
                </a:cubicBezTo>
                <a:cubicBezTo>
                  <a:pt x="2157" y="3419"/>
                  <a:pt x="2052" y="3998"/>
                  <a:pt x="2104" y="4577"/>
                </a:cubicBezTo>
                <a:cubicBezTo>
                  <a:pt x="2104" y="4734"/>
                  <a:pt x="2157" y="4892"/>
                  <a:pt x="2157" y="5050"/>
                </a:cubicBezTo>
                <a:cubicBezTo>
                  <a:pt x="2104" y="5103"/>
                  <a:pt x="2052" y="5103"/>
                  <a:pt x="1894" y="5155"/>
                </a:cubicBezTo>
                <a:cubicBezTo>
                  <a:pt x="1526" y="5313"/>
                  <a:pt x="1105" y="5576"/>
                  <a:pt x="842" y="5892"/>
                </a:cubicBezTo>
                <a:cubicBezTo>
                  <a:pt x="526" y="6207"/>
                  <a:pt x="316" y="6628"/>
                  <a:pt x="211" y="6996"/>
                </a:cubicBezTo>
                <a:cubicBezTo>
                  <a:pt x="53" y="7207"/>
                  <a:pt x="0" y="7470"/>
                  <a:pt x="0" y="7680"/>
                </a:cubicBezTo>
                <a:lnTo>
                  <a:pt x="14993" y="7680"/>
                </a:lnTo>
                <a:lnTo>
                  <a:pt x="14993" y="7628"/>
                </a:lnTo>
                <a:cubicBezTo>
                  <a:pt x="14993" y="7417"/>
                  <a:pt x="14940" y="7259"/>
                  <a:pt x="14940" y="7102"/>
                </a:cubicBezTo>
                <a:cubicBezTo>
                  <a:pt x="14677" y="6365"/>
                  <a:pt x="14309" y="5681"/>
                  <a:pt x="13783" y="5155"/>
                </a:cubicBezTo>
                <a:cubicBezTo>
                  <a:pt x="13414" y="4997"/>
                  <a:pt x="13099" y="4734"/>
                  <a:pt x="12836" y="4524"/>
                </a:cubicBezTo>
                <a:cubicBezTo>
                  <a:pt x="12257" y="4208"/>
                  <a:pt x="11573" y="3998"/>
                  <a:pt x="10942" y="3998"/>
                </a:cubicBezTo>
                <a:cubicBezTo>
                  <a:pt x="10889" y="3682"/>
                  <a:pt x="10784" y="3314"/>
                  <a:pt x="10732" y="3051"/>
                </a:cubicBezTo>
                <a:cubicBezTo>
                  <a:pt x="10468" y="2367"/>
                  <a:pt x="10100" y="1683"/>
                  <a:pt x="9522" y="1157"/>
                </a:cubicBezTo>
                <a:cubicBezTo>
                  <a:pt x="9206" y="947"/>
                  <a:pt x="8943" y="684"/>
                  <a:pt x="8627" y="473"/>
                </a:cubicBezTo>
                <a:cubicBezTo>
                  <a:pt x="7891" y="105"/>
                  <a:pt x="7154" y="0"/>
                  <a:pt x="6313" y="0"/>
                </a:cubicBezTo>
                <a:close/>
              </a:path>
            </a:pathLst>
          </a:custGeom>
          <a:solidFill>
            <a:srgbClr val="7BB8EF">
              <a:alpha val="34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27" name="Google Shape;2827;p9"/>
          <p:cNvSpPr/>
          <p:nvPr/>
        </p:nvSpPr>
        <p:spPr>
          <a:xfrm>
            <a:off x="6947126" y="2265020"/>
            <a:ext cx="967836" cy="365250"/>
          </a:xfrm>
          <a:custGeom>
            <a:avLst/>
            <a:gdLst/>
            <a:ahLst/>
            <a:cxnLst/>
            <a:rect l="l" t="t" r="r" b="b"/>
            <a:pathLst>
              <a:path w="24725" h="10627" extrusionOk="0">
                <a:moveTo>
                  <a:pt x="7312" y="0"/>
                </a:moveTo>
                <a:cubicBezTo>
                  <a:pt x="6681" y="0"/>
                  <a:pt x="6050" y="210"/>
                  <a:pt x="5471" y="473"/>
                </a:cubicBezTo>
                <a:cubicBezTo>
                  <a:pt x="4892" y="631"/>
                  <a:pt x="4366" y="1052"/>
                  <a:pt x="3893" y="1526"/>
                </a:cubicBezTo>
                <a:cubicBezTo>
                  <a:pt x="3420" y="1946"/>
                  <a:pt x="3104" y="2578"/>
                  <a:pt x="2894" y="3156"/>
                </a:cubicBezTo>
                <a:cubicBezTo>
                  <a:pt x="2630" y="3735"/>
                  <a:pt x="2525" y="4419"/>
                  <a:pt x="2578" y="5050"/>
                </a:cubicBezTo>
                <a:cubicBezTo>
                  <a:pt x="2630" y="5471"/>
                  <a:pt x="2736" y="5892"/>
                  <a:pt x="2788" y="6313"/>
                </a:cubicBezTo>
                <a:cubicBezTo>
                  <a:pt x="2999" y="6891"/>
                  <a:pt x="3262" y="7417"/>
                  <a:pt x="3630" y="7891"/>
                </a:cubicBezTo>
                <a:cubicBezTo>
                  <a:pt x="3157" y="7943"/>
                  <a:pt x="2736" y="8101"/>
                  <a:pt x="2262" y="8259"/>
                </a:cubicBezTo>
                <a:cubicBezTo>
                  <a:pt x="1736" y="8469"/>
                  <a:pt x="1263" y="8785"/>
                  <a:pt x="895" y="9258"/>
                </a:cubicBezTo>
                <a:cubicBezTo>
                  <a:pt x="474" y="9679"/>
                  <a:pt x="211" y="10100"/>
                  <a:pt x="0" y="10626"/>
                </a:cubicBezTo>
                <a:lnTo>
                  <a:pt x="24725" y="10626"/>
                </a:lnTo>
                <a:cubicBezTo>
                  <a:pt x="24462" y="10048"/>
                  <a:pt x="24093" y="9521"/>
                  <a:pt x="23620" y="9048"/>
                </a:cubicBezTo>
                <a:cubicBezTo>
                  <a:pt x="23304" y="8785"/>
                  <a:pt x="22883" y="8522"/>
                  <a:pt x="22568" y="8364"/>
                </a:cubicBezTo>
                <a:cubicBezTo>
                  <a:pt x="21779" y="7943"/>
                  <a:pt x="20937" y="7733"/>
                  <a:pt x="19990" y="7733"/>
                </a:cubicBezTo>
                <a:cubicBezTo>
                  <a:pt x="19622" y="7733"/>
                  <a:pt x="19201" y="7838"/>
                  <a:pt x="18885" y="7943"/>
                </a:cubicBezTo>
                <a:cubicBezTo>
                  <a:pt x="18833" y="7680"/>
                  <a:pt x="18833" y="7417"/>
                  <a:pt x="18780" y="7154"/>
                </a:cubicBezTo>
                <a:cubicBezTo>
                  <a:pt x="18517" y="6365"/>
                  <a:pt x="18096" y="5629"/>
                  <a:pt x="17465" y="5103"/>
                </a:cubicBezTo>
                <a:cubicBezTo>
                  <a:pt x="17097" y="4840"/>
                  <a:pt x="16781" y="4682"/>
                  <a:pt x="16466" y="4419"/>
                </a:cubicBezTo>
                <a:cubicBezTo>
                  <a:pt x="15677" y="3998"/>
                  <a:pt x="14887" y="3788"/>
                  <a:pt x="13941" y="3788"/>
                </a:cubicBezTo>
                <a:cubicBezTo>
                  <a:pt x="13362" y="3788"/>
                  <a:pt x="12888" y="3945"/>
                  <a:pt x="12362" y="4156"/>
                </a:cubicBezTo>
                <a:cubicBezTo>
                  <a:pt x="12310" y="3893"/>
                  <a:pt x="12310" y="3682"/>
                  <a:pt x="12257" y="3419"/>
                </a:cubicBezTo>
                <a:cubicBezTo>
                  <a:pt x="11994" y="2630"/>
                  <a:pt x="11521" y="1894"/>
                  <a:pt x="10942" y="1315"/>
                </a:cubicBezTo>
                <a:cubicBezTo>
                  <a:pt x="10626" y="1052"/>
                  <a:pt x="10258" y="789"/>
                  <a:pt x="9890" y="579"/>
                </a:cubicBezTo>
                <a:cubicBezTo>
                  <a:pt x="9101" y="210"/>
                  <a:pt x="8259" y="0"/>
                  <a:pt x="7312" y="0"/>
                </a:cubicBezTo>
                <a:close/>
              </a:path>
            </a:pathLst>
          </a:custGeom>
          <a:solidFill>
            <a:srgbClr val="7BB8EF">
              <a:alpha val="34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28" name="Google Shape;2828;p9"/>
          <p:cNvSpPr/>
          <p:nvPr/>
        </p:nvSpPr>
        <p:spPr>
          <a:xfrm>
            <a:off x="4671377" y="1063451"/>
            <a:ext cx="967836" cy="365250"/>
          </a:xfrm>
          <a:custGeom>
            <a:avLst/>
            <a:gdLst/>
            <a:ahLst/>
            <a:cxnLst/>
            <a:rect l="l" t="t" r="r" b="b"/>
            <a:pathLst>
              <a:path w="24725" h="10627" extrusionOk="0">
                <a:moveTo>
                  <a:pt x="7312" y="0"/>
                </a:moveTo>
                <a:cubicBezTo>
                  <a:pt x="6681" y="0"/>
                  <a:pt x="6050" y="210"/>
                  <a:pt x="5471" y="473"/>
                </a:cubicBezTo>
                <a:cubicBezTo>
                  <a:pt x="4892" y="631"/>
                  <a:pt x="4366" y="1052"/>
                  <a:pt x="3893" y="1526"/>
                </a:cubicBezTo>
                <a:cubicBezTo>
                  <a:pt x="3420" y="1946"/>
                  <a:pt x="3104" y="2578"/>
                  <a:pt x="2894" y="3156"/>
                </a:cubicBezTo>
                <a:cubicBezTo>
                  <a:pt x="2630" y="3735"/>
                  <a:pt x="2525" y="4419"/>
                  <a:pt x="2578" y="5050"/>
                </a:cubicBezTo>
                <a:cubicBezTo>
                  <a:pt x="2630" y="5471"/>
                  <a:pt x="2736" y="5892"/>
                  <a:pt x="2788" y="6313"/>
                </a:cubicBezTo>
                <a:cubicBezTo>
                  <a:pt x="2999" y="6891"/>
                  <a:pt x="3262" y="7417"/>
                  <a:pt x="3630" y="7891"/>
                </a:cubicBezTo>
                <a:cubicBezTo>
                  <a:pt x="3157" y="7943"/>
                  <a:pt x="2736" y="8101"/>
                  <a:pt x="2262" y="8259"/>
                </a:cubicBezTo>
                <a:cubicBezTo>
                  <a:pt x="1736" y="8469"/>
                  <a:pt x="1263" y="8785"/>
                  <a:pt x="895" y="9258"/>
                </a:cubicBezTo>
                <a:cubicBezTo>
                  <a:pt x="474" y="9679"/>
                  <a:pt x="211" y="10100"/>
                  <a:pt x="0" y="10626"/>
                </a:cubicBezTo>
                <a:lnTo>
                  <a:pt x="24725" y="10626"/>
                </a:lnTo>
                <a:cubicBezTo>
                  <a:pt x="24462" y="10048"/>
                  <a:pt x="24093" y="9521"/>
                  <a:pt x="23620" y="9048"/>
                </a:cubicBezTo>
                <a:cubicBezTo>
                  <a:pt x="23304" y="8785"/>
                  <a:pt x="22883" y="8522"/>
                  <a:pt x="22568" y="8364"/>
                </a:cubicBezTo>
                <a:cubicBezTo>
                  <a:pt x="21779" y="7943"/>
                  <a:pt x="20937" y="7733"/>
                  <a:pt x="19990" y="7733"/>
                </a:cubicBezTo>
                <a:cubicBezTo>
                  <a:pt x="19622" y="7733"/>
                  <a:pt x="19201" y="7838"/>
                  <a:pt x="18885" y="7943"/>
                </a:cubicBezTo>
                <a:cubicBezTo>
                  <a:pt x="18833" y="7680"/>
                  <a:pt x="18833" y="7417"/>
                  <a:pt x="18780" y="7154"/>
                </a:cubicBezTo>
                <a:cubicBezTo>
                  <a:pt x="18517" y="6365"/>
                  <a:pt x="18096" y="5629"/>
                  <a:pt x="17465" y="5103"/>
                </a:cubicBezTo>
                <a:cubicBezTo>
                  <a:pt x="17097" y="4840"/>
                  <a:pt x="16781" y="4682"/>
                  <a:pt x="16466" y="4419"/>
                </a:cubicBezTo>
                <a:cubicBezTo>
                  <a:pt x="15677" y="3998"/>
                  <a:pt x="14887" y="3788"/>
                  <a:pt x="13941" y="3788"/>
                </a:cubicBezTo>
                <a:cubicBezTo>
                  <a:pt x="13362" y="3788"/>
                  <a:pt x="12888" y="3945"/>
                  <a:pt x="12362" y="4156"/>
                </a:cubicBezTo>
                <a:cubicBezTo>
                  <a:pt x="12310" y="3893"/>
                  <a:pt x="12310" y="3682"/>
                  <a:pt x="12257" y="3419"/>
                </a:cubicBezTo>
                <a:cubicBezTo>
                  <a:pt x="11994" y="2630"/>
                  <a:pt x="11521" y="1894"/>
                  <a:pt x="10942" y="1315"/>
                </a:cubicBezTo>
                <a:cubicBezTo>
                  <a:pt x="10626" y="1052"/>
                  <a:pt x="10258" y="789"/>
                  <a:pt x="9890" y="579"/>
                </a:cubicBezTo>
                <a:cubicBezTo>
                  <a:pt x="9101" y="210"/>
                  <a:pt x="8259" y="0"/>
                  <a:pt x="7312" y="0"/>
                </a:cubicBezTo>
                <a:close/>
              </a:path>
            </a:pathLst>
          </a:custGeom>
          <a:solidFill>
            <a:srgbClr val="7BB8EF">
              <a:alpha val="34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829" name="Google Shape;2829;p9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2830" name="Google Shape;2830;p9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831" name="Google Shape;2831;p9"/>
            <p:cNvGrpSpPr/>
            <p:nvPr/>
          </p:nvGrpSpPr>
          <p:grpSpPr>
            <a:xfrm rot="10800000" flipH="1">
              <a:off x="541072" y="7200946"/>
              <a:ext cx="9609875" cy="285829"/>
              <a:chOff x="471460" y="61396"/>
              <a:chExt cx="9609875" cy="285829"/>
            </a:xfrm>
          </p:grpSpPr>
          <p:grpSp>
            <p:nvGrpSpPr>
              <p:cNvPr id="2832" name="Google Shape;2832;p9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2833" name="Google Shape;2833;p9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2834" name="Google Shape;2834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835" name="Google Shape;2835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36" name="Google Shape;2836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37" name="Google Shape;2837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838" name="Google Shape;2838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839" name="Google Shape;2839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40" name="Google Shape;2840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41" name="Google Shape;2841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842" name="Google Shape;2842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843" name="Google Shape;2843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44" name="Google Shape;2844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45" name="Google Shape;2845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846" name="Google Shape;2846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847" name="Google Shape;2847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48" name="Google Shape;2848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849" name="Google Shape;2849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2850" name="Google Shape;2850;p9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2851" name="Google Shape;2851;p9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2852" name="Google Shape;2852;p9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2853" name="Google Shape;2853;p9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54" name="Google Shape;2854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55" name="Google Shape;2855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56" name="Google Shape;2856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857" name="Google Shape;2857;p9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58" name="Google Shape;2858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59" name="Google Shape;2859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60" name="Google Shape;2860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861" name="Google Shape;2861;p9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62" name="Google Shape;2862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63" name="Google Shape;2863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64" name="Google Shape;2864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865" name="Google Shape;2865;p9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66" name="Google Shape;2866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67" name="Google Shape;2867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68" name="Google Shape;2868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2869" name="Google Shape;2869;p9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2870" name="Google Shape;2870;p9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71" name="Google Shape;2871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72" name="Google Shape;2872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73" name="Google Shape;2873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874" name="Google Shape;2874;p9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75" name="Google Shape;2875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76" name="Google Shape;2876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77" name="Google Shape;2877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878" name="Google Shape;2878;p9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79" name="Google Shape;2879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80" name="Google Shape;2880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81" name="Google Shape;2881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882" name="Google Shape;2882;p9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83" name="Google Shape;2883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84" name="Google Shape;2884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85" name="Google Shape;2885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2886" name="Google Shape;2886;p9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2887" name="Google Shape;2887;p9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2888" name="Google Shape;2888;p9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89" name="Google Shape;2889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90" name="Google Shape;2890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91" name="Google Shape;2891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892" name="Google Shape;2892;p9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93" name="Google Shape;2893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94" name="Google Shape;2894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95" name="Google Shape;2895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896" name="Google Shape;2896;p9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897" name="Google Shape;2897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98" name="Google Shape;2898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899" name="Google Shape;2899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00" name="Google Shape;2900;p9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01" name="Google Shape;2901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02" name="Google Shape;2902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03" name="Google Shape;2903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2904" name="Google Shape;2904;p9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2905" name="Google Shape;2905;p9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06" name="Google Shape;2906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07" name="Google Shape;2907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08" name="Google Shape;2908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09" name="Google Shape;2909;p9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10" name="Google Shape;2910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11" name="Google Shape;2911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12" name="Google Shape;2912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13" name="Google Shape;2913;p9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14" name="Google Shape;2914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15" name="Google Shape;2915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16" name="Google Shape;2916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17" name="Google Shape;2917;p9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18" name="Google Shape;2918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19" name="Google Shape;2919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20" name="Google Shape;2920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2921" name="Google Shape;2921;p9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2922" name="Google Shape;2922;p9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923" name="Google Shape;2923;p9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24" name="Google Shape;2924;p9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25" name="Google Shape;2925;p9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926" name="Google Shape;2926;p9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927" name="Google Shape;2927;p9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28" name="Google Shape;2928;p9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29" name="Google Shape;2929;p9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930" name="Google Shape;2930;p9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931" name="Google Shape;2931;p9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32" name="Google Shape;2932;p9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33" name="Google Shape;2933;p9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934" name="Google Shape;2934;p9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2935" name="Google Shape;2935;p9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36" name="Google Shape;2936;p9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937" name="Google Shape;2937;p9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2938" name="Google Shape;2938;p9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2939" name="Google Shape;2939;p9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2940" name="Google Shape;2940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941" name="Google Shape;2941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942" name="Google Shape;2942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943" name="Google Shape;2943;p9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2944" name="Google Shape;2944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945" name="Google Shape;2945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946" name="Google Shape;2946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2947" name="Google Shape;2947;p9"/>
            <p:cNvGrpSpPr/>
            <p:nvPr/>
          </p:nvGrpSpPr>
          <p:grpSpPr>
            <a:xfrm>
              <a:off x="471460" y="61396"/>
              <a:ext cx="9609875" cy="285829"/>
              <a:chOff x="471460" y="61396"/>
              <a:chExt cx="9609875" cy="285829"/>
            </a:xfrm>
          </p:grpSpPr>
          <p:grpSp>
            <p:nvGrpSpPr>
              <p:cNvPr id="2948" name="Google Shape;2948;p9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2949" name="Google Shape;2949;p9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2950" name="Google Shape;2950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951" name="Google Shape;2951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52" name="Google Shape;2952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53" name="Google Shape;2953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954" name="Google Shape;2954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955" name="Google Shape;2955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56" name="Google Shape;2956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57" name="Google Shape;2957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958" name="Google Shape;2958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959" name="Google Shape;2959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60" name="Google Shape;2960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61" name="Google Shape;2961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962" name="Google Shape;2962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2963" name="Google Shape;2963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64" name="Google Shape;2964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965" name="Google Shape;2965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2966" name="Google Shape;2966;p9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2967" name="Google Shape;2967;p9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2968" name="Google Shape;2968;p9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2969" name="Google Shape;2969;p9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70" name="Google Shape;2970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71" name="Google Shape;2971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72" name="Google Shape;2972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73" name="Google Shape;2973;p9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74" name="Google Shape;2974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75" name="Google Shape;2975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76" name="Google Shape;2976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77" name="Google Shape;2977;p9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78" name="Google Shape;2978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79" name="Google Shape;2979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80" name="Google Shape;2980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81" name="Google Shape;2981;p9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82" name="Google Shape;2982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83" name="Google Shape;2983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84" name="Google Shape;2984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2985" name="Google Shape;2985;p9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2986" name="Google Shape;2986;p9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87" name="Google Shape;2987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88" name="Google Shape;2988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89" name="Google Shape;2989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90" name="Google Shape;2990;p9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91" name="Google Shape;2991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92" name="Google Shape;2992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93" name="Google Shape;2993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94" name="Google Shape;2994;p9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95" name="Google Shape;2995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96" name="Google Shape;2996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997" name="Google Shape;2997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998" name="Google Shape;2998;p9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2999" name="Google Shape;2999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00" name="Google Shape;3000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01" name="Google Shape;3001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002" name="Google Shape;3002;p9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3003" name="Google Shape;3003;p9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004" name="Google Shape;3004;p9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005" name="Google Shape;3005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06" name="Google Shape;3006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07" name="Google Shape;3007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008" name="Google Shape;3008;p9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009" name="Google Shape;3009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10" name="Google Shape;3010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11" name="Google Shape;3011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012" name="Google Shape;3012;p9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013" name="Google Shape;3013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14" name="Google Shape;3014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15" name="Google Shape;3015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016" name="Google Shape;3016;p9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017" name="Google Shape;3017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18" name="Google Shape;3018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19" name="Google Shape;3019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3020" name="Google Shape;3020;p9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021" name="Google Shape;3021;p9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022" name="Google Shape;3022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23" name="Google Shape;3023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24" name="Google Shape;3024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025" name="Google Shape;3025;p9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026" name="Google Shape;3026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27" name="Google Shape;3027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28" name="Google Shape;3028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029" name="Google Shape;3029;p9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030" name="Google Shape;3030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31" name="Google Shape;3031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32" name="Google Shape;3032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033" name="Google Shape;3033;p9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034" name="Google Shape;3034;p9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35" name="Google Shape;3035;p9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036" name="Google Shape;3036;p9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037" name="Google Shape;3037;p9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038" name="Google Shape;3038;p9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039" name="Google Shape;3039;p9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40" name="Google Shape;3040;p9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41" name="Google Shape;3041;p9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042" name="Google Shape;3042;p9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043" name="Google Shape;3043;p9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44" name="Google Shape;3044;p9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45" name="Google Shape;3045;p9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046" name="Google Shape;3046;p9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047" name="Google Shape;3047;p9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48" name="Google Shape;3048;p9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49" name="Google Shape;3049;p9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050" name="Google Shape;3050;p9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051" name="Google Shape;3051;p9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52" name="Google Shape;3052;p9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053" name="Google Shape;3053;p9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3054" name="Google Shape;3054;p9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3055" name="Google Shape;3055;p9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056" name="Google Shape;3056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057" name="Google Shape;3057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058" name="Google Shape;3058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059" name="Google Shape;3059;p9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060" name="Google Shape;3060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061" name="Google Shape;3061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062" name="Google Shape;3062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3063" name="Google Shape;3063;p9"/>
            <p:cNvGrpSpPr/>
            <p:nvPr/>
          </p:nvGrpSpPr>
          <p:grpSpPr>
            <a:xfrm>
              <a:off x="73845" y="98713"/>
              <a:ext cx="285829" cy="7341550"/>
              <a:chOff x="73845" y="36500"/>
              <a:chExt cx="285829" cy="7341550"/>
            </a:xfrm>
          </p:grpSpPr>
          <p:grpSp>
            <p:nvGrpSpPr>
              <p:cNvPr id="3064" name="Google Shape;3064;p9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3065" name="Google Shape;3065;p9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066" name="Google Shape;3066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067" name="Google Shape;3067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68" name="Google Shape;3068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69" name="Google Shape;3069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070" name="Google Shape;3070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071" name="Google Shape;3071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72" name="Google Shape;3072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73" name="Google Shape;3073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074" name="Google Shape;3074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075" name="Google Shape;3075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76" name="Google Shape;3076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77" name="Google Shape;3077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078" name="Google Shape;3078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079" name="Google Shape;3079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80" name="Google Shape;3080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81" name="Google Shape;3081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082" name="Google Shape;3082;p9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083" name="Google Shape;3083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084" name="Google Shape;3084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85" name="Google Shape;3085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86" name="Google Shape;3086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087" name="Google Shape;3087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088" name="Google Shape;3088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89" name="Google Shape;3089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90" name="Google Shape;3090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091" name="Google Shape;3091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092" name="Google Shape;3092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93" name="Google Shape;3093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94" name="Google Shape;3094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095" name="Google Shape;3095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096" name="Google Shape;3096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97" name="Google Shape;3097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098" name="Google Shape;3098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099" name="Google Shape;3099;p9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3100" name="Google Shape;3100;p9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101" name="Google Shape;3101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02" name="Google Shape;3102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03" name="Google Shape;3103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04" name="Google Shape;3104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05" name="Google Shape;3105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06" name="Google Shape;3106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07" name="Google Shape;3107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08" name="Google Shape;3108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09" name="Google Shape;3109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10" name="Google Shape;3110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11" name="Google Shape;3111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12" name="Google Shape;3112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13" name="Google Shape;3113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14" name="Google Shape;3114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15" name="Google Shape;3115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16" name="Google Shape;3116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117" name="Google Shape;3117;p9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118" name="Google Shape;3118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19" name="Google Shape;3119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20" name="Google Shape;3120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21" name="Google Shape;3121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22" name="Google Shape;3122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23" name="Google Shape;3123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24" name="Google Shape;3124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25" name="Google Shape;3125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26" name="Google Shape;3126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27" name="Google Shape;3127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28" name="Google Shape;3128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29" name="Google Shape;3129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30" name="Google Shape;3130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31" name="Google Shape;3131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32" name="Google Shape;3132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33" name="Google Shape;3133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134" name="Google Shape;3134;p9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3135" name="Google Shape;3135;p9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136" name="Google Shape;3136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37" name="Google Shape;3137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38" name="Google Shape;3138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139" name="Google Shape;3139;p9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140" name="Google Shape;3140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41" name="Google Shape;3141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42" name="Google Shape;3142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143" name="Google Shape;3143;p9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144" name="Google Shape;3144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45" name="Google Shape;3145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46" name="Google Shape;3146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147" name="Google Shape;3147;p9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148" name="Google Shape;3148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49" name="Google Shape;3149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150" name="Google Shape;3150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3151" name="Google Shape;3151;p9"/>
            <p:cNvGrpSpPr/>
            <p:nvPr/>
          </p:nvGrpSpPr>
          <p:grpSpPr>
            <a:xfrm>
              <a:off x="10332320" y="145213"/>
              <a:ext cx="285829" cy="7341550"/>
              <a:chOff x="73845" y="36500"/>
              <a:chExt cx="285829" cy="7341550"/>
            </a:xfrm>
          </p:grpSpPr>
          <p:grpSp>
            <p:nvGrpSpPr>
              <p:cNvPr id="3152" name="Google Shape;3152;p9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3153" name="Google Shape;3153;p9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154" name="Google Shape;3154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55" name="Google Shape;3155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56" name="Google Shape;3156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57" name="Google Shape;3157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58" name="Google Shape;3158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59" name="Google Shape;3159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60" name="Google Shape;3160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61" name="Google Shape;3161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62" name="Google Shape;3162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63" name="Google Shape;3163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64" name="Google Shape;3164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65" name="Google Shape;3165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66" name="Google Shape;3166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67" name="Google Shape;3167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68" name="Google Shape;3168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69" name="Google Shape;3169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170" name="Google Shape;3170;p9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171" name="Google Shape;3171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72" name="Google Shape;3172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73" name="Google Shape;3173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74" name="Google Shape;3174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75" name="Google Shape;3175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76" name="Google Shape;3176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77" name="Google Shape;3177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78" name="Google Shape;3178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79" name="Google Shape;3179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80" name="Google Shape;3180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81" name="Google Shape;3181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82" name="Google Shape;3182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83" name="Google Shape;3183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84" name="Google Shape;3184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85" name="Google Shape;3185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86" name="Google Shape;3186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187" name="Google Shape;3187;p9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3188" name="Google Shape;3188;p9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189" name="Google Shape;3189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90" name="Google Shape;3190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91" name="Google Shape;3191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92" name="Google Shape;3192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93" name="Google Shape;3193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94" name="Google Shape;3194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95" name="Google Shape;3195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96" name="Google Shape;3196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197" name="Google Shape;3197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198" name="Google Shape;3198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99" name="Google Shape;3199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00" name="Google Shape;3200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201" name="Google Shape;3201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202" name="Google Shape;3202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03" name="Google Shape;3203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04" name="Google Shape;3204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205" name="Google Shape;3205;p9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206" name="Google Shape;3206;p9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207" name="Google Shape;3207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08" name="Google Shape;3208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09" name="Google Shape;3209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210" name="Google Shape;3210;p9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211" name="Google Shape;3211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12" name="Google Shape;3212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13" name="Google Shape;3213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214" name="Google Shape;3214;p9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215" name="Google Shape;3215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16" name="Google Shape;3216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17" name="Google Shape;3217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218" name="Google Shape;3218;p9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219" name="Google Shape;3219;p9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20" name="Google Shape;3220;p9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21" name="Google Shape;3221;p9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222" name="Google Shape;3222;p9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3223" name="Google Shape;3223;p9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224" name="Google Shape;3224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25" name="Google Shape;3225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26" name="Google Shape;3226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227" name="Google Shape;3227;p9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228" name="Google Shape;3228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29" name="Google Shape;3229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30" name="Google Shape;3230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231" name="Google Shape;3231;p9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232" name="Google Shape;3232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33" name="Google Shape;3233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34" name="Google Shape;3234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235" name="Google Shape;3235;p9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236" name="Google Shape;3236;p9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37" name="Google Shape;3237;p9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38" name="Google Shape;3238;p9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3239" name="Google Shape;3239;p9"/>
          <p:cNvGrpSpPr/>
          <p:nvPr/>
        </p:nvGrpSpPr>
        <p:grpSpPr>
          <a:xfrm>
            <a:off x="8822363" y="4761837"/>
            <a:ext cx="2982353" cy="2107812"/>
            <a:chOff x="2130575" y="4054150"/>
            <a:chExt cx="1526875" cy="1369175"/>
          </a:xfrm>
        </p:grpSpPr>
        <p:sp>
          <p:nvSpPr>
            <p:cNvPr id="3240" name="Google Shape;3240;p9"/>
            <p:cNvSpPr/>
            <p:nvPr/>
          </p:nvSpPr>
          <p:spPr>
            <a:xfrm>
              <a:off x="3123500" y="4200050"/>
              <a:ext cx="422175" cy="528900"/>
            </a:xfrm>
            <a:custGeom>
              <a:avLst/>
              <a:gdLst/>
              <a:ahLst/>
              <a:cxnLst/>
              <a:rect l="l" t="t" r="r" b="b"/>
              <a:pathLst>
                <a:path w="16887" h="21156" extrusionOk="0">
                  <a:moveTo>
                    <a:pt x="13715" y="0"/>
                  </a:moveTo>
                  <a:cubicBezTo>
                    <a:pt x="13650" y="0"/>
                    <a:pt x="13585" y="3"/>
                    <a:pt x="13520" y="8"/>
                  </a:cubicBezTo>
                  <a:cubicBezTo>
                    <a:pt x="12152" y="60"/>
                    <a:pt x="11100" y="1323"/>
                    <a:pt x="11258" y="2690"/>
                  </a:cubicBezTo>
                  <a:cubicBezTo>
                    <a:pt x="11310" y="2743"/>
                    <a:pt x="11626" y="8477"/>
                    <a:pt x="8996" y="11528"/>
                  </a:cubicBezTo>
                  <a:cubicBezTo>
                    <a:pt x="7312" y="13422"/>
                    <a:pt x="3262" y="15421"/>
                    <a:pt x="1841" y="15999"/>
                  </a:cubicBezTo>
                  <a:cubicBezTo>
                    <a:pt x="579" y="16525"/>
                    <a:pt x="0" y="18051"/>
                    <a:pt x="526" y="19366"/>
                  </a:cubicBezTo>
                  <a:cubicBezTo>
                    <a:pt x="944" y="20410"/>
                    <a:pt x="2024" y="21156"/>
                    <a:pt x="3084" y="21156"/>
                  </a:cubicBezTo>
                  <a:cubicBezTo>
                    <a:pt x="3359" y="21156"/>
                    <a:pt x="3633" y="21105"/>
                    <a:pt x="3893" y="20997"/>
                  </a:cubicBezTo>
                  <a:cubicBezTo>
                    <a:pt x="4524" y="20734"/>
                    <a:pt x="10100" y="18156"/>
                    <a:pt x="12836" y="15000"/>
                  </a:cubicBezTo>
                  <a:cubicBezTo>
                    <a:pt x="16886" y="10318"/>
                    <a:pt x="16255" y="2638"/>
                    <a:pt x="16255" y="2322"/>
                  </a:cubicBezTo>
                  <a:cubicBezTo>
                    <a:pt x="16105" y="1018"/>
                    <a:pt x="15045" y="0"/>
                    <a:pt x="137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1" name="Google Shape;3241;p9"/>
            <p:cNvSpPr/>
            <p:nvPr/>
          </p:nvSpPr>
          <p:spPr>
            <a:xfrm>
              <a:off x="2130575" y="4693650"/>
              <a:ext cx="614175" cy="277850"/>
            </a:xfrm>
            <a:custGeom>
              <a:avLst/>
              <a:gdLst/>
              <a:ahLst/>
              <a:cxnLst/>
              <a:rect l="l" t="t" r="r" b="b"/>
              <a:pathLst>
                <a:path w="24567" h="11114" extrusionOk="0">
                  <a:moveTo>
                    <a:pt x="2841" y="1"/>
                  </a:moveTo>
                  <a:cubicBezTo>
                    <a:pt x="2308" y="1"/>
                    <a:pt x="1772" y="169"/>
                    <a:pt x="1316" y="516"/>
                  </a:cubicBezTo>
                  <a:cubicBezTo>
                    <a:pt x="211" y="1358"/>
                    <a:pt x="1" y="2936"/>
                    <a:pt x="842" y="3988"/>
                  </a:cubicBezTo>
                  <a:cubicBezTo>
                    <a:pt x="1053" y="4251"/>
                    <a:pt x="5787" y="10301"/>
                    <a:pt x="11889" y="11037"/>
                  </a:cubicBezTo>
                  <a:cubicBezTo>
                    <a:pt x="12371" y="11090"/>
                    <a:pt x="12872" y="11113"/>
                    <a:pt x="13381" y="11113"/>
                  </a:cubicBezTo>
                  <a:cubicBezTo>
                    <a:pt x="17482" y="11113"/>
                    <a:pt x="22164" y="9594"/>
                    <a:pt x="22726" y="9407"/>
                  </a:cubicBezTo>
                  <a:cubicBezTo>
                    <a:pt x="23988" y="8881"/>
                    <a:pt x="24567" y="7197"/>
                    <a:pt x="24094" y="5987"/>
                  </a:cubicBezTo>
                  <a:cubicBezTo>
                    <a:pt x="23760" y="4944"/>
                    <a:pt x="22731" y="4265"/>
                    <a:pt x="21663" y="4265"/>
                  </a:cubicBezTo>
                  <a:cubicBezTo>
                    <a:pt x="21385" y="4265"/>
                    <a:pt x="21104" y="4311"/>
                    <a:pt x="20832" y="4409"/>
                  </a:cubicBezTo>
                  <a:cubicBezTo>
                    <a:pt x="19561" y="4880"/>
                    <a:pt x="15972" y="5983"/>
                    <a:pt x="13346" y="5983"/>
                  </a:cubicBezTo>
                  <a:cubicBezTo>
                    <a:pt x="13038" y="5983"/>
                    <a:pt x="12744" y="5968"/>
                    <a:pt x="12468" y="5935"/>
                  </a:cubicBezTo>
                  <a:cubicBezTo>
                    <a:pt x="8470" y="5461"/>
                    <a:pt x="4945" y="990"/>
                    <a:pt x="4840" y="990"/>
                  </a:cubicBezTo>
                  <a:cubicBezTo>
                    <a:pt x="4346" y="341"/>
                    <a:pt x="3598" y="1"/>
                    <a:pt x="28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2" name="Google Shape;3242;p9"/>
            <p:cNvSpPr/>
            <p:nvPr/>
          </p:nvSpPr>
          <p:spPr>
            <a:xfrm>
              <a:off x="2409375" y="4054150"/>
              <a:ext cx="1248075" cy="1369175"/>
            </a:xfrm>
            <a:custGeom>
              <a:avLst/>
              <a:gdLst/>
              <a:ahLst/>
              <a:cxnLst/>
              <a:rect l="l" t="t" r="r" b="b"/>
              <a:pathLst>
                <a:path w="49923" h="54767" extrusionOk="0">
                  <a:moveTo>
                    <a:pt x="15118" y="1"/>
                  </a:moveTo>
                  <a:cubicBezTo>
                    <a:pt x="13475" y="1"/>
                    <a:pt x="11831" y="258"/>
                    <a:pt x="10259" y="793"/>
                  </a:cubicBezTo>
                  <a:cubicBezTo>
                    <a:pt x="2789" y="3371"/>
                    <a:pt x="1" y="12314"/>
                    <a:pt x="1579" y="19310"/>
                  </a:cubicBezTo>
                  <a:cubicBezTo>
                    <a:pt x="4314" y="29253"/>
                    <a:pt x="8628" y="45192"/>
                    <a:pt x="12205" y="54766"/>
                  </a:cubicBezTo>
                  <a:lnTo>
                    <a:pt x="49923" y="54766"/>
                  </a:lnTo>
                  <a:cubicBezTo>
                    <a:pt x="49923" y="54766"/>
                    <a:pt x="48345" y="50189"/>
                    <a:pt x="46398" y="45245"/>
                  </a:cubicBezTo>
                  <a:cubicBezTo>
                    <a:pt x="41296" y="32672"/>
                    <a:pt x="35404" y="20573"/>
                    <a:pt x="29196" y="8632"/>
                  </a:cubicBezTo>
                  <a:cubicBezTo>
                    <a:pt x="26657" y="3184"/>
                    <a:pt x="20896" y="1"/>
                    <a:pt x="151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3" name="Google Shape;3243;p9"/>
            <p:cNvSpPr/>
            <p:nvPr/>
          </p:nvSpPr>
          <p:spPr>
            <a:xfrm>
              <a:off x="2611900" y="4605225"/>
              <a:ext cx="641825" cy="388175"/>
            </a:xfrm>
            <a:custGeom>
              <a:avLst/>
              <a:gdLst/>
              <a:ahLst/>
              <a:cxnLst/>
              <a:rect l="l" t="t" r="r" b="b"/>
              <a:pathLst>
                <a:path w="25673" h="15527" extrusionOk="0">
                  <a:moveTo>
                    <a:pt x="21690" y="1"/>
                  </a:moveTo>
                  <a:cubicBezTo>
                    <a:pt x="19235" y="1"/>
                    <a:pt x="15521" y="1871"/>
                    <a:pt x="11784" y="3317"/>
                  </a:cubicBezTo>
                  <a:cubicBezTo>
                    <a:pt x="6208" y="5474"/>
                    <a:pt x="1" y="6947"/>
                    <a:pt x="1369" y="10524"/>
                  </a:cubicBezTo>
                  <a:cubicBezTo>
                    <a:pt x="2450" y="13208"/>
                    <a:pt x="7285" y="15526"/>
                    <a:pt x="11992" y="15526"/>
                  </a:cubicBezTo>
                  <a:cubicBezTo>
                    <a:pt x="13465" y="15526"/>
                    <a:pt x="14926" y="15299"/>
                    <a:pt x="16256" y="14785"/>
                  </a:cubicBezTo>
                  <a:cubicBezTo>
                    <a:pt x="21779" y="12628"/>
                    <a:pt x="25672" y="5158"/>
                    <a:pt x="24252" y="1634"/>
                  </a:cubicBezTo>
                  <a:cubicBezTo>
                    <a:pt x="23801" y="454"/>
                    <a:pt x="22898" y="1"/>
                    <a:pt x="21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4" name="Google Shape;3244;p9"/>
            <p:cNvSpPr/>
            <p:nvPr/>
          </p:nvSpPr>
          <p:spPr>
            <a:xfrm>
              <a:off x="2554050" y="4192525"/>
              <a:ext cx="483975" cy="427075"/>
            </a:xfrm>
            <a:custGeom>
              <a:avLst/>
              <a:gdLst/>
              <a:ahLst/>
              <a:cxnLst/>
              <a:rect l="l" t="t" r="r" b="b"/>
              <a:pathLst>
                <a:path w="19359" h="17083" extrusionOk="0">
                  <a:moveTo>
                    <a:pt x="9663" y="0"/>
                  </a:moveTo>
                  <a:cubicBezTo>
                    <a:pt x="8637" y="0"/>
                    <a:pt x="7592" y="184"/>
                    <a:pt x="6576" y="572"/>
                  </a:cubicBezTo>
                  <a:cubicBezTo>
                    <a:pt x="2157" y="2308"/>
                    <a:pt x="0" y="7200"/>
                    <a:pt x="1736" y="11619"/>
                  </a:cubicBezTo>
                  <a:cubicBezTo>
                    <a:pt x="3032" y="15021"/>
                    <a:pt x="6262" y="17082"/>
                    <a:pt x="9696" y="17082"/>
                  </a:cubicBezTo>
                  <a:cubicBezTo>
                    <a:pt x="10722" y="17082"/>
                    <a:pt x="11767" y="16898"/>
                    <a:pt x="12783" y="16511"/>
                  </a:cubicBezTo>
                  <a:cubicBezTo>
                    <a:pt x="17202" y="14775"/>
                    <a:pt x="19359" y="9830"/>
                    <a:pt x="17623" y="5464"/>
                  </a:cubicBezTo>
                  <a:cubicBezTo>
                    <a:pt x="16327" y="2062"/>
                    <a:pt x="13097" y="0"/>
                    <a:pt x="96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5" name="Google Shape;3245;p9"/>
            <p:cNvSpPr/>
            <p:nvPr/>
          </p:nvSpPr>
          <p:spPr>
            <a:xfrm>
              <a:off x="2554050" y="4192525"/>
              <a:ext cx="483975" cy="427075"/>
            </a:xfrm>
            <a:custGeom>
              <a:avLst/>
              <a:gdLst/>
              <a:ahLst/>
              <a:cxnLst/>
              <a:rect l="l" t="t" r="r" b="b"/>
              <a:pathLst>
                <a:path w="19359" h="17083" extrusionOk="0">
                  <a:moveTo>
                    <a:pt x="9663" y="0"/>
                  </a:moveTo>
                  <a:cubicBezTo>
                    <a:pt x="8637" y="0"/>
                    <a:pt x="7592" y="184"/>
                    <a:pt x="6576" y="572"/>
                  </a:cubicBezTo>
                  <a:cubicBezTo>
                    <a:pt x="2157" y="2308"/>
                    <a:pt x="0" y="7200"/>
                    <a:pt x="1736" y="11619"/>
                  </a:cubicBezTo>
                  <a:cubicBezTo>
                    <a:pt x="3032" y="15021"/>
                    <a:pt x="6262" y="17082"/>
                    <a:pt x="9696" y="17082"/>
                  </a:cubicBezTo>
                  <a:cubicBezTo>
                    <a:pt x="10722" y="17082"/>
                    <a:pt x="11767" y="16898"/>
                    <a:pt x="12783" y="16511"/>
                  </a:cubicBezTo>
                  <a:cubicBezTo>
                    <a:pt x="17202" y="14775"/>
                    <a:pt x="19359" y="9830"/>
                    <a:pt x="17623" y="5464"/>
                  </a:cubicBezTo>
                  <a:cubicBezTo>
                    <a:pt x="16327" y="2062"/>
                    <a:pt x="13097" y="0"/>
                    <a:pt x="96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6" name="Google Shape;3246;p9"/>
            <p:cNvSpPr/>
            <p:nvPr/>
          </p:nvSpPr>
          <p:spPr>
            <a:xfrm>
              <a:off x="2575075" y="4317275"/>
              <a:ext cx="441925" cy="302325"/>
            </a:xfrm>
            <a:custGeom>
              <a:avLst/>
              <a:gdLst/>
              <a:ahLst/>
              <a:cxnLst/>
              <a:rect l="l" t="t" r="r" b="b"/>
              <a:pathLst>
                <a:path w="17677" h="12093" extrusionOk="0">
                  <a:moveTo>
                    <a:pt x="1106" y="0"/>
                  </a:moveTo>
                  <a:lnTo>
                    <a:pt x="1106" y="0"/>
                  </a:lnTo>
                  <a:cubicBezTo>
                    <a:pt x="159" y="2052"/>
                    <a:pt x="1" y="4419"/>
                    <a:pt x="895" y="6629"/>
                  </a:cubicBezTo>
                  <a:cubicBezTo>
                    <a:pt x="2191" y="10031"/>
                    <a:pt x="5421" y="12092"/>
                    <a:pt x="8855" y="12092"/>
                  </a:cubicBezTo>
                  <a:cubicBezTo>
                    <a:pt x="9881" y="12092"/>
                    <a:pt x="10926" y="11908"/>
                    <a:pt x="11942" y="11521"/>
                  </a:cubicBezTo>
                  <a:cubicBezTo>
                    <a:pt x="15572" y="10101"/>
                    <a:pt x="17676" y="6418"/>
                    <a:pt x="17308" y="2736"/>
                  </a:cubicBezTo>
                  <a:lnTo>
                    <a:pt x="17308" y="2736"/>
                  </a:lnTo>
                  <a:cubicBezTo>
                    <a:pt x="16887" y="5103"/>
                    <a:pt x="15309" y="7260"/>
                    <a:pt x="12311" y="8470"/>
                  </a:cubicBezTo>
                  <a:cubicBezTo>
                    <a:pt x="11202" y="8911"/>
                    <a:pt x="10140" y="9110"/>
                    <a:pt x="9142" y="9110"/>
                  </a:cubicBezTo>
                  <a:cubicBezTo>
                    <a:pt x="4312" y="9110"/>
                    <a:pt x="975" y="4447"/>
                    <a:pt x="1106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7" name="Google Shape;3247;p9"/>
            <p:cNvSpPr/>
            <p:nvPr/>
          </p:nvSpPr>
          <p:spPr>
            <a:xfrm>
              <a:off x="2697400" y="4319950"/>
              <a:ext cx="195975" cy="172200"/>
            </a:xfrm>
            <a:custGeom>
              <a:avLst/>
              <a:gdLst/>
              <a:ahLst/>
              <a:cxnLst/>
              <a:rect l="l" t="t" r="r" b="b"/>
              <a:pathLst>
                <a:path w="7839" h="6888" extrusionOk="0">
                  <a:moveTo>
                    <a:pt x="3895" y="1"/>
                  </a:moveTo>
                  <a:cubicBezTo>
                    <a:pt x="3492" y="1"/>
                    <a:pt x="3082" y="68"/>
                    <a:pt x="2683" y="209"/>
                  </a:cubicBezTo>
                  <a:cubicBezTo>
                    <a:pt x="947" y="945"/>
                    <a:pt x="0" y="2892"/>
                    <a:pt x="737" y="4680"/>
                  </a:cubicBezTo>
                  <a:cubicBezTo>
                    <a:pt x="1268" y="6070"/>
                    <a:pt x="2593" y="6888"/>
                    <a:pt x="3996" y="6888"/>
                  </a:cubicBezTo>
                  <a:cubicBezTo>
                    <a:pt x="4399" y="6888"/>
                    <a:pt x="4809" y="6820"/>
                    <a:pt x="5208" y="6679"/>
                  </a:cubicBezTo>
                  <a:cubicBezTo>
                    <a:pt x="6944" y="5943"/>
                    <a:pt x="7838" y="3944"/>
                    <a:pt x="7155" y="2208"/>
                  </a:cubicBezTo>
                  <a:cubicBezTo>
                    <a:pt x="6623" y="819"/>
                    <a:pt x="5298" y="1"/>
                    <a:pt x="3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8" name="Google Shape;3248;p9"/>
            <p:cNvSpPr/>
            <p:nvPr/>
          </p:nvSpPr>
          <p:spPr>
            <a:xfrm>
              <a:off x="2703975" y="4703925"/>
              <a:ext cx="168350" cy="100600"/>
            </a:xfrm>
            <a:custGeom>
              <a:avLst/>
              <a:gdLst/>
              <a:ahLst/>
              <a:cxnLst/>
              <a:rect l="l" t="t" r="r" b="b"/>
              <a:pathLst>
                <a:path w="6734" h="4024" extrusionOk="0">
                  <a:moveTo>
                    <a:pt x="6471" y="0"/>
                  </a:moveTo>
                  <a:lnTo>
                    <a:pt x="6471" y="0"/>
                  </a:lnTo>
                  <a:cubicBezTo>
                    <a:pt x="4103" y="842"/>
                    <a:pt x="1736" y="1684"/>
                    <a:pt x="0" y="2630"/>
                  </a:cubicBezTo>
                  <a:cubicBezTo>
                    <a:pt x="723" y="3506"/>
                    <a:pt x="1805" y="4023"/>
                    <a:pt x="2925" y="4023"/>
                  </a:cubicBezTo>
                  <a:cubicBezTo>
                    <a:pt x="3353" y="4023"/>
                    <a:pt x="3787" y="3948"/>
                    <a:pt x="4209" y="3788"/>
                  </a:cubicBezTo>
                  <a:cubicBezTo>
                    <a:pt x="5787" y="3209"/>
                    <a:pt x="6734" y="1578"/>
                    <a:pt x="64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9" name="Google Shape;3249;p9"/>
            <p:cNvSpPr/>
            <p:nvPr/>
          </p:nvSpPr>
          <p:spPr>
            <a:xfrm>
              <a:off x="2945950" y="4613175"/>
              <a:ext cx="165725" cy="97925"/>
            </a:xfrm>
            <a:custGeom>
              <a:avLst/>
              <a:gdLst/>
              <a:ahLst/>
              <a:cxnLst/>
              <a:rect l="l" t="t" r="r" b="b"/>
              <a:pathLst>
                <a:path w="6629" h="3917" extrusionOk="0">
                  <a:moveTo>
                    <a:pt x="6524" y="0"/>
                  </a:moveTo>
                  <a:lnTo>
                    <a:pt x="6524" y="0"/>
                  </a:lnTo>
                  <a:cubicBezTo>
                    <a:pt x="4577" y="474"/>
                    <a:pt x="2368" y="1421"/>
                    <a:pt x="1" y="2420"/>
                  </a:cubicBezTo>
                  <a:cubicBezTo>
                    <a:pt x="651" y="3377"/>
                    <a:pt x="1747" y="3916"/>
                    <a:pt x="2904" y="3916"/>
                  </a:cubicBezTo>
                  <a:cubicBezTo>
                    <a:pt x="3337" y="3916"/>
                    <a:pt x="3779" y="3840"/>
                    <a:pt x="4209" y="3683"/>
                  </a:cubicBezTo>
                  <a:cubicBezTo>
                    <a:pt x="5735" y="3104"/>
                    <a:pt x="6629" y="1526"/>
                    <a:pt x="6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0" name="Google Shape;3250;p9"/>
            <p:cNvSpPr/>
            <p:nvPr/>
          </p:nvSpPr>
          <p:spPr>
            <a:xfrm>
              <a:off x="2840750" y="4831125"/>
              <a:ext cx="316950" cy="162000"/>
            </a:xfrm>
            <a:custGeom>
              <a:avLst/>
              <a:gdLst/>
              <a:ahLst/>
              <a:cxnLst/>
              <a:rect l="l" t="t" r="r" b="b"/>
              <a:pathLst>
                <a:path w="12678" h="6480" extrusionOk="0">
                  <a:moveTo>
                    <a:pt x="8155" y="0"/>
                  </a:moveTo>
                  <a:cubicBezTo>
                    <a:pt x="7135" y="0"/>
                    <a:pt x="6099" y="187"/>
                    <a:pt x="5103" y="594"/>
                  </a:cubicBezTo>
                  <a:cubicBezTo>
                    <a:pt x="2525" y="1593"/>
                    <a:pt x="737" y="3750"/>
                    <a:pt x="0" y="6222"/>
                  </a:cubicBezTo>
                  <a:cubicBezTo>
                    <a:pt x="930" y="6388"/>
                    <a:pt x="1877" y="6480"/>
                    <a:pt x="2820" y="6480"/>
                  </a:cubicBezTo>
                  <a:cubicBezTo>
                    <a:pt x="4278" y="6480"/>
                    <a:pt x="5729" y="6260"/>
                    <a:pt x="7102" y="5749"/>
                  </a:cubicBezTo>
                  <a:cubicBezTo>
                    <a:pt x="9259" y="4907"/>
                    <a:pt x="11152" y="3224"/>
                    <a:pt x="12678" y="1277"/>
                  </a:cubicBezTo>
                  <a:cubicBezTo>
                    <a:pt x="11355" y="471"/>
                    <a:pt x="9774" y="0"/>
                    <a:pt x="81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789570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52" name="Google Shape;3252;p10"/>
          <p:cNvGrpSpPr/>
          <p:nvPr/>
        </p:nvGrpSpPr>
        <p:grpSpPr>
          <a:xfrm>
            <a:off x="-351269" y="889414"/>
            <a:ext cx="10445629" cy="5028609"/>
            <a:chOff x="-308047" y="980825"/>
            <a:chExt cx="9160327" cy="5545438"/>
          </a:xfrm>
        </p:grpSpPr>
        <p:sp>
          <p:nvSpPr>
            <p:cNvPr id="3253" name="Google Shape;3253;p10"/>
            <p:cNvSpPr/>
            <p:nvPr/>
          </p:nvSpPr>
          <p:spPr>
            <a:xfrm flipH="1">
              <a:off x="-308047" y="5549800"/>
              <a:ext cx="2262118" cy="976463"/>
            </a:xfrm>
            <a:custGeom>
              <a:avLst/>
              <a:gdLst/>
              <a:ahLst/>
              <a:cxnLst/>
              <a:rect l="l" t="t" r="r" b="b"/>
              <a:pathLst>
                <a:path w="29249" h="12738" extrusionOk="0">
                  <a:moveTo>
                    <a:pt x="10913" y="0"/>
                  </a:moveTo>
                  <a:cubicBezTo>
                    <a:pt x="10819" y="0"/>
                    <a:pt x="10723" y="3"/>
                    <a:pt x="10626" y="7"/>
                  </a:cubicBezTo>
                  <a:cubicBezTo>
                    <a:pt x="9890" y="7"/>
                    <a:pt x="9153" y="217"/>
                    <a:pt x="8417" y="638"/>
                  </a:cubicBezTo>
                  <a:cubicBezTo>
                    <a:pt x="7680" y="901"/>
                    <a:pt x="7102" y="1322"/>
                    <a:pt x="6576" y="1953"/>
                  </a:cubicBezTo>
                  <a:cubicBezTo>
                    <a:pt x="5997" y="2532"/>
                    <a:pt x="5576" y="3269"/>
                    <a:pt x="5366" y="4058"/>
                  </a:cubicBezTo>
                  <a:cubicBezTo>
                    <a:pt x="5050" y="4847"/>
                    <a:pt x="4945" y="5636"/>
                    <a:pt x="4945" y="6477"/>
                  </a:cubicBezTo>
                  <a:cubicBezTo>
                    <a:pt x="4998" y="7003"/>
                    <a:pt x="5103" y="7530"/>
                    <a:pt x="5208" y="8056"/>
                  </a:cubicBezTo>
                  <a:lnTo>
                    <a:pt x="5208" y="8108"/>
                  </a:lnTo>
                  <a:cubicBezTo>
                    <a:pt x="4261" y="8161"/>
                    <a:pt x="3262" y="8529"/>
                    <a:pt x="2473" y="9055"/>
                  </a:cubicBezTo>
                  <a:cubicBezTo>
                    <a:pt x="1631" y="9634"/>
                    <a:pt x="1000" y="10370"/>
                    <a:pt x="526" y="11264"/>
                  </a:cubicBezTo>
                  <a:cubicBezTo>
                    <a:pt x="263" y="11738"/>
                    <a:pt x="105" y="12211"/>
                    <a:pt x="0" y="12737"/>
                  </a:cubicBezTo>
                  <a:lnTo>
                    <a:pt x="29248" y="12737"/>
                  </a:lnTo>
                  <a:lnTo>
                    <a:pt x="29248" y="12580"/>
                  </a:lnTo>
                  <a:cubicBezTo>
                    <a:pt x="29038" y="12317"/>
                    <a:pt x="28880" y="12106"/>
                    <a:pt x="28670" y="11948"/>
                  </a:cubicBezTo>
                  <a:cubicBezTo>
                    <a:pt x="28302" y="11580"/>
                    <a:pt x="27828" y="11264"/>
                    <a:pt x="27407" y="11001"/>
                  </a:cubicBezTo>
                  <a:cubicBezTo>
                    <a:pt x="26492" y="10520"/>
                    <a:pt x="25620" y="10258"/>
                    <a:pt x="24631" y="10258"/>
                  </a:cubicBezTo>
                  <a:cubicBezTo>
                    <a:pt x="24540" y="10258"/>
                    <a:pt x="24449" y="10261"/>
                    <a:pt x="24356" y="10265"/>
                  </a:cubicBezTo>
                  <a:cubicBezTo>
                    <a:pt x="23567" y="10265"/>
                    <a:pt x="22831" y="10475"/>
                    <a:pt x="22147" y="10896"/>
                  </a:cubicBezTo>
                  <a:cubicBezTo>
                    <a:pt x="22042" y="10949"/>
                    <a:pt x="21884" y="10949"/>
                    <a:pt x="21831" y="11001"/>
                  </a:cubicBezTo>
                  <a:cubicBezTo>
                    <a:pt x="21515" y="10212"/>
                    <a:pt x="21042" y="9581"/>
                    <a:pt x="20463" y="8950"/>
                  </a:cubicBezTo>
                  <a:cubicBezTo>
                    <a:pt x="20043" y="8634"/>
                    <a:pt x="19569" y="8319"/>
                    <a:pt x="19201" y="8056"/>
                  </a:cubicBezTo>
                  <a:cubicBezTo>
                    <a:pt x="18412" y="7582"/>
                    <a:pt x="17623" y="7372"/>
                    <a:pt x="16781" y="7319"/>
                  </a:cubicBezTo>
                  <a:cubicBezTo>
                    <a:pt x="16834" y="6846"/>
                    <a:pt x="16886" y="6425"/>
                    <a:pt x="16834" y="5951"/>
                  </a:cubicBezTo>
                  <a:cubicBezTo>
                    <a:pt x="16781" y="5425"/>
                    <a:pt x="16623" y="4899"/>
                    <a:pt x="16571" y="4373"/>
                  </a:cubicBezTo>
                  <a:cubicBezTo>
                    <a:pt x="16255" y="3321"/>
                    <a:pt x="15729" y="2479"/>
                    <a:pt x="14992" y="1690"/>
                  </a:cubicBezTo>
                  <a:cubicBezTo>
                    <a:pt x="14572" y="1322"/>
                    <a:pt x="14151" y="1007"/>
                    <a:pt x="13730" y="743"/>
                  </a:cubicBezTo>
                  <a:cubicBezTo>
                    <a:pt x="12814" y="262"/>
                    <a:pt x="11943" y="0"/>
                    <a:pt x="109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4" name="Google Shape;3254;p10"/>
            <p:cNvSpPr/>
            <p:nvPr/>
          </p:nvSpPr>
          <p:spPr>
            <a:xfrm>
              <a:off x="8474119" y="980825"/>
              <a:ext cx="378161" cy="192025"/>
            </a:xfrm>
            <a:custGeom>
              <a:avLst/>
              <a:gdLst/>
              <a:ahLst/>
              <a:cxnLst/>
              <a:rect l="l" t="t" r="r" b="b"/>
              <a:pathLst>
                <a:path w="14993" h="7681" extrusionOk="0">
                  <a:moveTo>
                    <a:pt x="6313" y="0"/>
                  </a:moveTo>
                  <a:cubicBezTo>
                    <a:pt x="5734" y="0"/>
                    <a:pt x="5208" y="105"/>
                    <a:pt x="4682" y="421"/>
                  </a:cubicBezTo>
                  <a:cubicBezTo>
                    <a:pt x="4156" y="631"/>
                    <a:pt x="3682" y="947"/>
                    <a:pt x="3314" y="1368"/>
                  </a:cubicBezTo>
                  <a:cubicBezTo>
                    <a:pt x="2841" y="1736"/>
                    <a:pt x="2578" y="2262"/>
                    <a:pt x="2420" y="2893"/>
                  </a:cubicBezTo>
                  <a:cubicBezTo>
                    <a:pt x="2157" y="3419"/>
                    <a:pt x="2052" y="3998"/>
                    <a:pt x="2104" y="4577"/>
                  </a:cubicBezTo>
                  <a:cubicBezTo>
                    <a:pt x="2104" y="4734"/>
                    <a:pt x="2157" y="4892"/>
                    <a:pt x="2157" y="5050"/>
                  </a:cubicBezTo>
                  <a:cubicBezTo>
                    <a:pt x="2104" y="5103"/>
                    <a:pt x="2052" y="5103"/>
                    <a:pt x="1894" y="5155"/>
                  </a:cubicBezTo>
                  <a:cubicBezTo>
                    <a:pt x="1526" y="5313"/>
                    <a:pt x="1105" y="5576"/>
                    <a:pt x="842" y="5892"/>
                  </a:cubicBezTo>
                  <a:cubicBezTo>
                    <a:pt x="526" y="6207"/>
                    <a:pt x="316" y="6628"/>
                    <a:pt x="211" y="6996"/>
                  </a:cubicBezTo>
                  <a:cubicBezTo>
                    <a:pt x="53" y="7207"/>
                    <a:pt x="0" y="7470"/>
                    <a:pt x="0" y="7680"/>
                  </a:cubicBezTo>
                  <a:lnTo>
                    <a:pt x="14993" y="7680"/>
                  </a:lnTo>
                  <a:lnTo>
                    <a:pt x="14993" y="7628"/>
                  </a:lnTo>
                  <a:cubicBezTo>
                    <a:pt x="14993" y="7417"/>
                    <a:pt x="14940" y="7259"/>
                    <a:pt x="14940" y="7102"/>
                  </a:cubicBezTo>
                  <a:cubicBezTo>
                    <a:pt x="14677" y="6365"/>
                    <a:pt x="14309" y="5681"/>
                    <a:pt x="13783" y="5155"/>
                  </a:cubicBezTo>
                  <a:cubicBezTo>
                    <a:pt x="13414" y="4997"/>
                    <a:pt x="13099" y="4734"/>
                    <a:pt x="12836" y="4524"/>
                  </a:cubicBezTo>
                  <a:cubicBezTo>
                    <a:pt x="12257" y="4208"/>
                    <a:pt x="11573" y="3998"/>
                    <a:pt x="10942" y="3998"/>
                  </a:cubicBezTo>
                  <a:cubicBezTo>
                    <a:pt x="10889" y="3682"/>
                    <a:pt x="10784" y="3314"/>
                    <a:pt x="10732" y="3051"/>
                  </a:cubicBezTo>
                  <a:cubicBezTo>
                    <a:pt x="10468" y="2367"/>
                    <a:pt x="10100" y="1683"/>
                    <a:pt x="9522" y="1157"/>
                  </a:cubicBezTo>
                  <a:cubicBezTo>
                    <a:pt x="9206" y="947"/>
                    <a:pt x="8943" y="684"/>
                    <a:pt x="8627" y="473"/>
                  </a:cubicBezTo>
                  <a:cubicBezTo>
                    <a:pt x="7891" y="105"/>
                    <a:pt x="7154" y="0"/>
                    <a:pt x="63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5" name="Google Shape;3255;p10"/>
            <p:cNvSpPr/>
            <p:nvPr/>
          </p:nvSpPr>
          <p:spPr>
            <a:xfrm>
              <a:off x="7352178" y="3183975"/>
              <a:ext cx="848747" cy="402790"/>
            </a:xfrm>
            <a:custGeom>
              <a:avLst/>
              <a:gdLst/>
              <a:ahLst/>
              <a:cxnLst/>
              <a:rect l="l" t="t" r="r" b="b"/>
              <a:pathLst>
                <a:path w="24725" h="10627" extrusionOk="0">
                  <a:moveTo>
                    <a:pt x="7312" y="0"/>
                  </a:moveTo>
                  <a:cubicBezTo>
                    <a:pt x="6681" y="0"/>
                    <a:pt x="6050" y="210"/>
                    <a:pt x="5471" y="473"/>
                  </a:cubicBezTo>
                  <a:cubicBezTo>
                    <a:pt x="4892" y="631"/>
                    <a:pt x="4366" y="1052"/>
                    <a:pt x="3893" y="1526"/>
                  </a:cubicBezTo>
                  <a:cubicBezTo>
                    <a:pt x="3420" y="1946"/>
                    <a:pt x="3104" y="2578"/>
                    <a:pt x="2894" y="3156"/>
                  </a:cubicBezTo>
                  <a:cubicBezTo>
                    <a:pt x="2630" y="3735"/>
                    <a:pt x="2525" y="4419"/>
                    <a:pt x="2578" y="5050"/>
                  </a:cubicBezTo>
                  <a:cubicBezTo>
                    <a:pt x="2630" y="5471"/>
                    <a:pt x="2736" y="5892"/>
                    <a:pt x="2788" y="6313"/>
                  </a:cubicBezTo>
                  <a:cubicBezTo>
                    <a:pt x="2999" y="6891"/>
                    <a:pt x="3262" y="7417"/>
                    <a:pt x="3630" y="7891"/>
                  </a:cubicBezTo>
                  <a:cubicBezTo>
                    <a:pt x="3157" y="7943"/>
                    <a:pt x="2736" y="8101"/>
                    <a:pt x="2262" y="8259"/>
                  </a:cubicBezTo>
                  <a:cubicBezTo>
                    <a:pt x="1736" y="8469"/>
                    <a:pt x="1263" y="8785"/>
                    <a:pt x="895" y="9258"/>
                  </a:cubicBezTo>
                  <a:cubicBezTo>
                    <a:pt x="474" y="9679"/>
                    <a:pt x="211" y="10100"/>
                    <a:pt x="0" y="10626"/>
                  </a:cubicBezTo>
                  <a:lnTo>
                    <a:pt x="24725" y="10626"/>
                  </a:lnTo>
                  <a:cubicBezTo>
                    <a:pt x="24462" y="10048"/>
                    <a:pt x="24093" y="9521"/>
                    <a:pt x="23620" y="9048"/>
                  </a:cubicBezTo>
                  <a:cubicBezTo>
                    <a:pt x="23304" y="8785"/>
                    <a:pt x="22883" y="8522"/>
                    <a:pt x="22568" y="8364"/>
                  </a:cubicBezTo>
                  <a:cubicBezTo>
                    <a:pt x="21779" y="7943"/>
                    <a:pt x="20937" y="7733"/>
                    <a:pt x="19990" y="7733"/>
                  </a:cubicBezTo>
                  <a:cubicBezTo>
                    <a:pt x="19622" y="7733"/>
                    <a:pt x="19201" y="7838"/>
                    <a:pt x="18885" y="7943"/>
                  </a:cubicBezTo>
                  <a:cubicBezTo>
                    <a:pt x="18833" y="7680"/>
                    <a:pt x="18833" y="7417"/>
                    <a:pt x="18780" y="7154"/>
                  </a:cubicBezTo>
                  <a:cubicBezTo>
                    <a:pt x="18517" y="6365"/>
                    <a:pt x="18096" y="5629"/>
                    <a:pt x="17465" y="5103"/>
                  </a:cubicBezTo>
                  <a:cubicBezTo>
                    <a:pt x="17097" y="4840"/>
                    <a:pt x="16781" y="4682"/>
                    <a:pt x="16466" y="4419"/>
                  </a:cubicBezTo>
                  <a:cubicBezTo>
                    <a:pt x="15677" y="3998"/>
                    <a:pt x="14887" y="3788"/>
                    <a:pt x="13941" y="3788"/>
                  </a:cubicBezTo>
                  <a:cubicBezTo>
                    <a:pt x="13362" y="3788"/>
                    <a:pt x="12888" y="3945"/>
                    <a:pt x="12362" y="4156"/>
                  </a:cubicBezTo>
                  <a:cubicBezTo>
                    <a:pt x="12310" y="3893"/>
                    <a:pt x="12310" y="3682"/>
                    <a:pt x="12257" y="3419"/>
                  </a:cubicBezTo>
                  <a:cubicBezTo>
                    <a:pt x="11994" y="2630"/>
                    <a:pt x="11521" y="1894"/>
                    <a:pt x="10942" y="1315"/>
                  </a:cubicBezTo>
                  <a:cubicBezTo>
                    <a:pt x="10626" y="1052"/>
                    <a:pt x="10258" y="789"/>
                    <a:pt x="9890" y="579"/>
                  </a:cubicBezTo>
                  <a:cubicBezTo>
                    <a:pt x="9101" y="210"/>
                    <a:pt x="8259" y="0"/>
                    <a:pt x="7312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56" name="Google Shape;3256;p10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3257" name="Google Shape;3257;p10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3258" name="Google Shape;3258;p10"/>
            <p:cNvGrpSpPr/>
            <p:nvPr/>
          </p:nvGrpSpPr>
          <p:grpSpPr>
            <a:xfrm rot="10800000" flipH="1">
              <a:off x="541072" y="7200946"/>
              <a:ext cx="9609875" cy="285829"/>
              <a:chOff x="471460" y="61396"/>
              <a:chExt cx="9609875" cy="285829"/>
            </a:xfrm>
          </p:grpSpPr>
          <p:grpSp>
            <p:nvGrpSpPr>
              <p:cNvPr id="3259" name="Google Shape;3259;p10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3260" name="Google Shape;3260;p10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261" name="Google Shape;3261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262" name="Google Shape;3262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63" name="Google Shape;3263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64" name="Google Shape;3264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265" name="Google Shape;3265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266" name="Google Shape;3266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67" name="Google Shape;3267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68" name="Google Shape;3268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269" name="Google Shape;3269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270" name="Google Shape;3270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71" name="Google Shape;3271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72" name="Google Shape;3272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273" name="Google Shape;3273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274" name="Google Shape;3274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75" name="Google Shape;3275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76" name="Google Shape;3276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277" name="Google Shape;3277;p10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3278" name="Google Shape;3278;p10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3279" name="Google Shape;3279;p10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280" name="Google Shape;3280;p10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281" name="Google Shape;3281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282" name="Google Shape;3282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283" name="Google Shape;3283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284" name="Google Shape;3284;p10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285" name="Google Shape;3285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286" name="Google Shape;3286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287" name="Google Shape;3287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288" name="Google Shape;3288;p10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289" name="Google Shape;3289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290" name="Google Shape;3290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291" name="Google Shape;3291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292" name="Google Shape;3292;p10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293" name="Google Shape;3293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294" name="Google Shape;3294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295" name="Google Shape;3295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3296" name="Google Shape;3296;p10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297" name="Google Shape;3297;p10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298" name="Google Shape;3298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299" name="Google Shape;3299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00" name="Google Shape;3300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301" name="Google Shape;3301;p10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02" name="Google Shape;3302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03" name="Google Shape;3303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04" name="Google Shape;3304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305" name="Google Shape;3305;p10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06" name="Google Shape;3306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07" name="Google Shape;3307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08" name="Google Shape;3308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309" name="Google Shape;3309;p10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10" name="Google Shape;3310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11" name="Google Shape;3311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12" name="Google Shape;3312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313" name="Google Shape;3313;p10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3314" name="Google Shape;3314;p10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315" name="Google Shape;3315;p10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16" name="Google Shape;3316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17" name="Google Shape;3317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18" name="Google Shape;3318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319" name="Google Shape;3319;p10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20" name="Google Shape;3320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21" name="Google Shape;3321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22" name="Google Shape;3322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323" name="Google Shape;3323;p10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24" name="Google Shape;3324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25" name="Google Shape;3325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26" name="Google Shape;3326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327" name="Google Shape;3327;p10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28" name="Google Shape;3328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29" name="Google Shape;3329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30" name="Google Shape;3330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3331" name="Google Shape;3331;p10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332" name="Google Shape;3332;p10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33" name="Google Shape;3333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34" name="Google Shape;3334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35" name="Google Shape;3335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336" name="Google Shape;3336;p10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37" name="Google Shape;3337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38" name="Google Shape;3338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39" name="Google Shape;3339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340" name="Google Shape;3340;p10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41" name="Google Shape;3341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42" name="Google Shape;3342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43" name="Google Shape;3343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344" name="Google Shape;3344;p10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45" name="Google Shape;3345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46" name="Google Shape;3346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47" name="Google Shape;3347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348" name="Google Shape;3348;p10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349" name="Google Shape;3349;p10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350" name="Google Shape;3350;p10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51" name="Google Shape;3351;p10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52" name="Google Shape;3352;p10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353" name="Google Shape;3353;p10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354" name="Google Shape;3354;p10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55" name="Google Shape;3355;p10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56" name="Google Shape;3356;p10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357" name="Google Shape;3357;p10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358" name="Google Shape;3358;p10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59" name="Google Shape;3359;p10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60" name="Google Shape;3360;p10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361" name="Google Shape;3361;p10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362" name="Google Shape;3362;p10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63" name="Google Shape;3363;p10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364" name="Google Shape;3364;p10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3365" name="Google Shape;3365;p10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3366" name="Google Shape;3366;p10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367" name="Google Shape;3367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368" name="Google Shape;3368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369" name="Google Shape;3369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370" name="Google Shape;3370;p10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371" name="Google Shape;3371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372" name="Google Shape;3372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373" name="Google Shape;3373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3374" name="Google Shape;3374;p10"/>
            <p:cNvGrpSpPr/>
            <p:nvPr/>
          </p:nvGrpSpPr>
          <p:grpSpPr>
            <a:xfrm>
              <a:off x="471460" y="61396"/>
              <a:ext cx="9609875" cy="285829"/>
              <a:chOff x="471460" y="61396"/>
              <a:chExt cx="9609875" cy="285829"/>
            </a:xfrm>
          </p:grpSpPr>
          <p:grpSp>
            <p:nvGrpSpPr>
              <p:cNvPr id="3375" name="Google Shape;3375;p10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3376" name="Google Shape;3376;p10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377" name="Google Shape;3377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378" name="Google Shape;3378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379" name="Google Shape;3379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380" name="Google Shape;3380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381" name="Google Shape;3381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382" name="Google Shape;3382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383" name="Google Shape;3383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384" name="Google Shape;3384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385" name="Google Shape;3385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386" name="Google Shape;3386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387" name="Google Shape;3387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388" name="Google Shape;3388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389" name="Google Shape;3389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390" name="Google Shape;3390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391" name="Google Shape;3391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392" name="Google Shape;3392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393" name="Google Shape;3393;p10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3394" name="Google Shape;3394;p10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3395" name="Google Shape;3395;p10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396" name="Google Shape;3396;p10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397" name="Google Shape;3397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98" name="Google Shape;3398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399" name="Google Shape;3399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00" name="Google Shape;3400;p10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01" name="Google Shape;3401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02" name="Google Shape;3402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03" name="Google Shape;3403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04" name="Google Shape;3404;p10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05" name="Google Shape;3405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06" name="Google Shape;3406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07" name="Google Shape;3407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08" name="Google Shape;3408;p10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09" name="Google Shape;3409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10" name="Google Shape;3410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11" name="Google Shape;3411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3412" name="Google Shape;3412;p10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413" name="Google Shape;3413;p10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14" name="Google Shape;3414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15" name="Google Shape;3415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16" name="Google Shape;3416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17" name="Google Shape;3417;p10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18" name="Google Shape;3418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19" name="Google Shape;3419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20" name="Google Shape;3420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21" name="Google Shape;3421;p10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22" name="Google Shape;3422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23" name="Google Shape;3423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24" name="Google Shape;3424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25" name="Google Shape;3425;p10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26" name="Google Shape;3426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27" name="Google Shape;3427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28" name="Google Shape;3428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429" name="Google Shape;3429;p10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3430" name="Google Shape;3430;p10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431" name="Google Shape;3431;p10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32" name="Google Shape;3432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33" name="Google Shape;3433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34" name="Google Shape;3434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35" name="Google Shape;3435;p10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36" name="Google Shape;3436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37" name="Google Shape;3437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38" name="Google Shape;3438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39" name="Google Shape;3439;p10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40" name="Google Shape;3440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41" name="Google Shape;3441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42" name="Google Shape;3442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43" name="Google Shape;3443;p10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44" name="Google Shape;3444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45" name="Google Shape;3445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46" name="Google Shape;3446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3447" name="Google Shape;3447;p10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448" name="Google Shape;3448;p10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49" name="Google Shape;3449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50" name="Google Shape;3450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51" name="Google Shape;3451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52" name="Google Shape;3452;p10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53" name="Google Shape;3453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54" name="Google Shape;3454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55" name="Google Shape;3455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56" name="Google Shape;3456;p10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57" name="Google Shape;3457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58" name="Google Shape;3458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59" name="Google Shape;3459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460" name="Google Shape;3460;p10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461" name="Google Shape;3461;p10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62" name="Google Shape;3462;p10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463" name="Google Shape;3463;p10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464" name="Google Shape;3464;p10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465" name="Google Shape;3465;p10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466" name="Google Shape;3466;p10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67" name="Google Shape;3467;p10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68" name="Google Shape;3468;p10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469" name="Google Shape;3469;p10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470" name="Google Shape;3470;p10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71" name="Google Shape;3471;p10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72" name="Google Shape;3472;p10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473" name="Google Shape;3473;p10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474" name="Google Shape;3474;p10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75" name="Google Shape;3475;p10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76" name="Google Shape;3476;p10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477" name="Google Shape;3477;p10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478" name="Google Shape;3478;p10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79" name="Google Shape;3479;p10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480" name="Google Shape;3480;p10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3481" name="Google Shape;3481;p10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3482" name="Google Shape;3482;p10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483" name="Google Shape;3483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84" name="Google Shape;3484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85" name="Google Shape;3485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486" name="Google Shape;3486;p10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487" name="Google Shape;3487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88" name="Google Shape;3488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89" name="Google Shape;3489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3490" name="Google Shape;3490;p10"/>
            <p:cNvGrpSpPr/>
            <p:nvPr/>
          </p:nvGrpSpPr>
          <p:grpSpPr>
            <a:xfrm>
              <a:off x="73845" y="98713"/>
              <a:ext cx="285829" cy="7341550"/>
              <a:chOff x="73845" y="36500"/>
              <a:chExt cx="285829" cy="7341550"/>
            </a:xfrm>
          </p:grpSpPr>
          <p:grpSp>
            <p:nvGrpSpPr>
              <p:cNvPr id="3491" name="Google Shape;3491;p10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3492" name="Google Shape;3492;p10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493" name="Google Shape;3493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494" name="Google Shape;3494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495" name="Google Shape;3495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496" name="Google Shape;3496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497" name="Google Shape;3497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498" name="Google Shape;3498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499" name="Google Shape;3499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00" name="Google Shape;3500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01" name="Google Shape;3501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02" name="Google Shape;3502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03" name="Google Shape;3503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04" name="Google Shape;3504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05" name="Google Shape;3505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06" name="Google Shape;3506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07" name="Google Shape;3507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08" name="Google Shape;3508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509" name="Google Shape;3509;p10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510" name="Google Shape;3510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11" name="Google Shape;3511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12" name="Google Shape;3512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13" name="Google Shape;3513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14" name="Google Shape;3514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15" name="Google Shape;3515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16" name="Google Shape;3516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17" name="Google Shape;3517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18" name="Google Shape;3518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19" name="Google Shape;3519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20" name="Google Shape;3520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21" name="Google Shape;3521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22" name="Google Shape;3522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23" name="Google Shape;3523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24" name="Google Shape;3524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25" name="Google Shape;3525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526" name="Google Shape;3526;p10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3527" name="Google Shape;3527;p10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528" name="Google Shape;3528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29" name="Google Shape;3529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30" name="Google Shape;3530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31" name="Google Shape;3531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32" name="Google Shape;3532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33" name="Google Shape;3533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34" name="Google Shape;3534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35" name="Google Shape;3535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36" name="Google Shape;3536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37" name="Google Shape;3537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38" name="Google Shape;3538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39" name="Google Shape;3539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40" name="Google Shape;3540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41" name="Google Shape;3541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42" name="Google Shape;3542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43" name="Google Shape;3543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544" name="Google Shape;3544;p10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545" name="Google Shape;3545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46" name="Google Shape;3546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47" name="Google Shape;3547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48" name="Google Shape;3548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49" name="Google Shape;3549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50" name="Google Shape;3550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51" name="Google Shape;3551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52" name="Google Shape;3552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53" name="Google Shape;3553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54" name="Google Shape;3554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55" name="Google Shape;3555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56" name="Google Shape;3556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57" name="Google Shape;3557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58" name="Google Shape;3558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59" name="Google Shape;3559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60" name="Google Shape;3560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561" name="Google Shape;3561;p10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3562" name="Google Shape;3562;p10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563" name="Google Shape;3563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64" name="Google Shape;3564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65" name="Google Shape;3565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566" name="Google Shape;3566;p10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567" name="Google Shape;3567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68" name="Google Shape;3568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69" name="Google Shape;3569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570" name="Google Shape;3570;p10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571" name="Google Shape;3571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72" name="Google Shape;3572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73" name="Google Shape;3573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574" name="Google Shape;3574;p10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575" name="Google Shape;3575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76" name="Google Shape;3576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77" name="Google Shape;3577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3578" name="Google Shape;3578;p10"/>
            <p:cNvGrpSpPr/>
            <p:nvPr/>
          </p:nvGrpSpPr>
          <p:grpSpPr>
            <a:xfrm>
              <a:off x="10332320" y="145213"/>
              <a:ext cx="285829" cy="7341550"/>
              <a:chOff x="73845" y="36500"/>
              <a:chExt cx="285829" cy="7341550"/>
            </a:xfrm>
          </p:grpSpPr>
          <p:grpSp>
            <p:nvGrpSpPr>
              <p:cNvPr id="3579" name="Google Shape;3579;p10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3580" name="Google Shape;3580;p10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581" name="Google Shape;3581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82" name="Google Shape;3582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83" name="Google Shape;3583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84" name="Google Shape;3584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85" name="Google Shape;3585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86" name="Google Shape;3586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87" name="Google Shape;3587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88" name="Google Shape;3588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89" name="Google Shape;3589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90" name="Google Shape;3590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91" name="Google Shape;3591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92" name="Google Shape;3592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593" name="Google Shape;3593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94" name="Google Shape;3594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95" name="Google Shape;3595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596" name="Google Shape;3596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597" name="Google Shape;3597;p10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598" name="Google Shape;3598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599" name="Google Shape;3599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00" name="Google Shape;3600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01" name="Google Shape;3601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02" name="Google Shape;3602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03" name="Google Shape;3603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04" name="Google Shape;3604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05" name="Google Shape;3605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06" name="Google Shape;3606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07" name="Google Shape;3607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08" name="Google Shape;3608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09" name="Google Shape;3609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10" name="Google Shape;3610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11" name="Google Shape;3611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12" name="Google Shape;3612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13" name="Google Shape;3613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614" name="Google Shape;3614;p10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3615" name="Google Shape;3615;p10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616" name="Google Shape;3616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17" name="Google Shape;3617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18" name="Google Shape;3618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19" name="Google Shape;3619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20" name="Google Shape;3620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21" name="Google Shape;3621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22" name="Google Shape;3622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23" name="Google Shape;3623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24" name="Google Shape;3624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25" name="Google Shape;3625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26" name="Google Shape;3626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27" name="Google Shape;3627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28" name="Google Shape;3628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29" name="Google Shape;3629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30" name="Google Shape;3630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31" name="Google Shape;3631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3632" name="Google Shape;3632;p10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3633" name="Google Shape;3633;p10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34" name="Google Shape;3634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35" name="Google Shape;3635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36" name="Google Shape;3636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37" name="Google Shape;3637;p10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38" name="Google Shape;3638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39" name="Google Shape;3639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40" name="Google Shape;3640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41" name="Google Shape;3641;p10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42" name="Google Shape;3642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43" name="Google Shape;3643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44" name="Google Shape;3644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645" name="Google Shape;3645;p10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646" name="Google Shape;3646;p10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47" name="Google Shape;3647;p10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648" name="Google Shape;3648;p10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649" name="Google Shape;3649;p10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3650" name="Google Shape;3650;p10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651" name="Google Shape;3651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52" name="Google Shape;3652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53" name="Google Shape;3653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654" name="Google Shape;3654;p10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655" name="Google Shape;3655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56" name="Google Shape;3656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57" name="Google Shape;3657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658" name="Google Shape;3658;p10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659" name="Google Shape;3659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60" name="Google Shape;3660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61" name="Google Shape;3661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662" name="Google Shape;3662;p10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3663" name="Google Shape;3663;p10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64" name="Google Shape;3664;p10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65" name="Google Shape;3665;p10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sp>
        <p:nvSpPr>
          <p:cNvPr id="3666" name="Google Shape;3666;p10"/>
          <p:cNvSpPr txBox="1">
            <a:spLocks noGrp="1"/>
          </p:cNvSpPr>
          <p:nvPr>
            <p:ph type="title"/>
          </p:nvPr>
        </p:nvSpPr>
        <p:spPr>
          <a:xfrm>
            <a:off x="960017" y="3046899"/>
            <a:ext cx="10272042" cy="763617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703909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8" name="Google Shape;3668;p11"/>
          <p:cNvSpPr txBox="1">
            <a:spLocks noGrp="1"/>
          </p:cNvSpPr>
          <p:nvPr>
            <p:ph type="title" hasCustomPrompt="1"/>
          </p:nvPr>
        </p:nvSpPr>
        <p:spPr>
          <a:xfrm>
            <a:off x="1712031" y="2077761"/>
            <a:ext cx="8768199" cy="2014730"/>
          </a:xfrm>
          <a:prstGeom prst="rect">
            <a:avLst/>
          </a:prstGeom>
        </p:spPr>
        <p:txBody>
          <a:bodyPr spcFirstLastPara="1" wrap="square" lIns="114525" tIns="114525" rIns="114525" bIns="1145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3669" name="Google Shape;3669;p11"/>
          <p:cNvSpPr txBox="1">
            <a:spLocks noGrp="1"/>
          </p:cNvSpPr>
          <p:nvPr>
            <p:ph type="subTitle" idx="1"/>
          </p:nvPr>
        </p:nvSpPr>
        <p:spPr>
          <a:xfrm>
            <a:off x="1712031" y="4092428"/>
            <a:ext cx="8768199" cy="951053"/>
          </a:xfrm>
          <a:prstGeom prst="rect">
            <a:avLst/>
          </a:prstGeom>
        </p:spPr>
        <p:txBody>
          <a:bodyPr spcFirstLastPara="1" wrap="square" lIns="114525" tIns="114525" rIns="114525" bIns="1145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670" name="Google Shape;3670;p11"/>
          <p:cNvSpPr/>
          <p:nvPr/>
        </p:nvSpPr>
        <p:spPr>
          <a:xfrm>
            <a:off x="10419658" y="5583754"/>
            <a:ext cx="1734930" cy="700623"/>
          </a:xfrm>
          <a:custGeom>
            <a:avLst/>
            <a:gdLst/>
            <a:ahLst/>
            <a:cxnLst/>
            <a:rect l="l" t="t" r="r" b="b"/>
            <a:pathLst>
              <a:path w="14993" h="7681" extrusionOk="0">
                <a:moveTo>
                  <a:pt x="6313" y="0"/>
                </a:moveTo>
                <a:cubicBezTo>
                  <a:pt x="5734" y="0"/>
                  <a:pt x="5208" y="105"/>
                  <a:pt x="4682" y="421"/>
                </a:cubicBezTo>
                <a:cubicBezTo>
                  <a:pt x="4156" y="631"/>
                  <a:pt x="3682" y="947"/>
                  <a:pt x="3314" y="1368"/>
                </a:cubicBezTo>
                <a:cubicBezTo>
                  <a:pt x="2841" y="1736"/>
                  <a:pt x="2578" y="2262"/>
                  <a:pt x="2420" y="2893"/>
                </a:cubicBezTo>
                <a:cubicBezTo>
                  <a:pt x="2157" y="3419"/>
                  <a:pt x="2052" y="3998"/>
                  <a:pt x="2104" y="4577"/>
                </a:cubicBezTo>
                <a:cubicBezTo>
                  <a:pt x="2104" y="4734"/>
                  <a:pt x="2157" y="4892"/>
                  <a:pt x="2157" y="5050"/>
                </a:cubicBezTo>
                <a:cubicBezTo>
                  <a:pt x="2104" y="5103"/>
                  <a:pt x="2052" y="5103"/>
                  <a:pt x="1894" y="5155"/>
                </a:cubicBezTo>
                <a:cubicBezTo>
                  <a:pt x="1526" y="5313"/>
                  <a:pt x="1105" y="5576"/>
                  <a:pt x="842" y="5892"/>
                </a:cubicBezTo>
                <a:cubicBezTo>
                  <a:pt x="526" y="6207"/>
                  <a:pt x="316" y="6628"/>
                  <a:pt x="211" y="6996"/>
                </a:cubicBezTo>
                <a:cubicBezTo>
                  <a:pt x="53" y="7207"/>
                  <a:pt x="0" y="7470"/>
                  <a:pt x="0" y="7680"/>
                </a:cubicBezTo>
                <a:lnTo>
                  <a:pt x="14993" y="7680"/>
                </a:lnTo>
                <a:lnTo>
                  <a:pt x="14993" y="7628"/>
                </a:lnTo>
                <a:cubicBezTo>
                  <a:pt x="14993" y="7417"/>
                  <a:pt x="14940" y="7259"/>
                  <a:pt x="14940" y="7102"/>
                </a:cubicBezTo>
                <a:cubicBezTo>
                  <a:pt x="14677" y="6365"/>
                  <a:pt x="14309" y="5681"/>
                  <a:pt x="13783" y="5155"/>
                </a:cubicBezTo>
                <a:cubicBezTo>
                  <a:pt x="13414" y="4997"/>
                  <a:pt x="13099" y="4734"/>
                  <a:pt x="12836" y="4524"/>
                </a:cubicBezTo>
                <a:cubicBezTo>
                  <a:pt x="12257" y="4208"/>
                  <a:pt x="11573" y="3998"/>
                  <a:pt x="10942" y="3998"/>
                </a:cubicBezTo>
                <a:cubicBezTo>
                  <a:pt x="10889" y="3682"/>
                  <a:pt x="10784" y="3314"/>
                  <a:pt x="10732" y="3051"/>
                </a:cubicBezTo>
                <a:cubicBezTo>
                  <a:pt x="10468" y="2367"/>
                  <a:pt x="10100" y="1683"/>
                  <a:pt x="9522" y="1157"/>
                </a:cubicBezTo>
                <a:cubicBezTo>
                  <a:pt x="9206" y="947"/>
                  <a:pt x="8943" y="684"/>
                  <a:pt x="8627" y="473"/>
                </a:cubicBezTo>
                <a:cubicBezTo>
                  <a:pt x="7891" y="105"/>
                  <a:pt x="7154" y="0"/>
                  <a:pt x="6313" y="0"/>
                </a:cubicBezTo>
                <a:close/>
              </a:path>
            </a:pathLst>
          </a:custGeom>
          <a:solidFill>
            <a:srgbClr val="7BB8EF">
              <a:alpha val="34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71" name="Google Shape;3671;p11"/>
          <p:cNvSpPr/>
          <p:nvPr/>
        </p:nvSpPr>
        <p:spPr>
          <a:xfrm>
            <a:off x="7756403" y="3762272"/>
            <a:ext cx="2579520" cy="885458"/>
          </a:xfrm>
          <a:custGeom>
            <a:avLst/>
            <a:gdLst/>
            <a:ahLst/>
            <a:cxnLst/>
            <a:rect l="l" t="t" r="r" b="b"/>
            <a:pathLst>
              <a:path w="29249" h="12738" extrusionOk="0">
                <a:moveTo>
                  <a:pt x="10913" y="0"/>
                </a:moveTo>
                <a:cubicBezTo>
                  <a:pt x="10819" y="0"/>
                  <a:pt x="10723" y="3"/>
                  <a:pt x="10626" y="7"/>
                </a:cubicBezTo>
                <a:cubicBezTo>
                  <a:pt x="9890" y="7"/>
                  <a:pt x="9153" y="217"/>
                  <a:pt x="8417" y="638"/>
                </a:cubicBezTo>
                <a:cubicBezTo>
                  <a:pt x="7680" y="901"/>
                  <a:pt x="7102" y="1322"/>
                  <a:pt x="6576" y="1953"/>
                </a:cubicBezTo>
                <a:cubicBezTo>
                  <a:pt x="5997" y="2532"/>
                  <a:pt x="5576" y="3269"/>
                  <a:pt x="5366" y="4058"/>
                </a:cubicBezTo>
                <a:cubicBezTo>
                  <a:pt x="5050" y="4847"/>
                  <a:pt x="4945" y="5636"/>
                  <a:pt x="4945" y="6477"/>
                </a:cubicBezTo>
                <a:cubicBezTo>
                  <a:pt x="4998" y="7003"/>
                  <a:pt x="5103" y="7530"/>
                  <a:pt x="5208" y="8056"/>
                </a:cubicBezTo>
                <a:lnTo>
                  <a:pt x="5208" y="8108"/>
                </a:lnTo>
                <a:cubicBezTo>
                  <a:pt x="4261" y="8161"/>
                  <a:pt x="3262" y="8529"/>
                  <a:pt x="2473" y="9055"/>
                </a:cubicBezTo>
                <a:cubicBezTo>
                  <a:pt x="1631" y="9634"/>
                  <a:pt x="1000" y="10370"/>
                  <a:pt x="526" y="11264"/>
                </a:cubicBezTo>
                <a:cubicBezTo>
                  <a:pt x="263" y="11738"/>
                  <a:pt x="105" y="12211"/>
                  <a:pt x="0" y="12737"/>
                </a:cubicBezTo>
                <a:lnTo>
                  <a:pt x="29248" y="12737"/>
                </a:lnTo>
                <a:lnTo>
                  <a:pt x="29248" y="12580"/>
                </a:lnTo>
                <a:cubicBezTo>
                  <a:pt x="29038" y="12317"/>
                  <a:pt x="28880" y="12106"/>
                  <a:pt x="28670" y="11948"/>
                </a:cubicBezTo>
                <a:cubicBezTo>
                  <a:pt x="28302" y="11580"/>
                  <a:pt x="27828" y="11264"/>
                  <a:pt x="27407" y="11001"/>
                </a:cubicBezTo>
                <a:cubicBezTo>
                  <a:pt x="26492" y="10520"/>
                  <a:pt x="25620" y="10258"/>
                  <a:pt x="24631" y="10258"/>
                </a:cubicBezTo>
                <a:cubicBezTo>
                  <a:pt x="24540" y="10258"/>
                  <a:pt x="24449" y="10261"/>
                  <a:pt x="24356" y="10265"/>
                </a:cubicBezTo>
                <a:cubicBezTo>
                  <a:pt x="23567" y="10265"/>
                  <a:pt x="22831" y="10475"/>
                  <a:pt x="22147" y="10896"/>
                </a:cubicBezTo>
                <a:cubicBezTo>
                  <a:pt x="22042" y="10949"/>
                  <a:pt x="21884" y="10949"/>
                  <a:pt x="21831" y="11001"/>
                </a:cubicBezTo>
                <a:cubicBezTo>
                  <a:pt x="21515" y="10212"/>
                  <a:pt x="21042" y="9581"/>
                  <a:pt x="20463" y="8950"/>
                </a:cubicBezTo>
                <a:cubicBezTo>
                  <a:pt x="20043" y="8634"/>
                  <a:pt x="19569" y="8319"/>
                  <a:pt x="19201" y="8056"/>
                </a:cubicBezTo>
                <a:cubicBezTo>
                  <a:pt x="18412" y="7582"/>
                  <a:pt x="17623" y="7372"/>
                  <a:pt x="16781" y="7319"/>
                </a:cubicBezTo>
                <a:cubicBezTo>
                  <a:pt x="16834" y="6846"/>
                  <a:pt x="16886" y="6425"/>
                  <a:pt x="16834" y="5951"/>
                </a:cubicBezTo>
                <a:cubicBezTo>
                  <a:pt x="16781" y="5425"/>
                  <a:pt x="16623" y="4899"/>
                  <a:pt x="16571" y="4373"/>
                </a:cubicBezTo>
                <a:cubicBezTo>
                  <a:pt x="16255" y="3321"/>
                  <a:pt x="15729" y="2479"/>
                  <a:pt x="14992" y="1690"/>
                </a:cubicBezTo>
                <a:cubicBezTo>
                  <a:pt x="14572" y="1322"/>
                  <a:pt x="14151" y="1007"/>
                  <a:pt x="13730" y="743"/>
                </a:cubicBezTo>
                <a:cubicBezTo>
                  <a:pt x="12814" y="262"/>
                  <a:pt x="11943" y="0"/>
                  <a:pt x="10913" y="0"/>
                </a:cubicBezTo>
                <a:close/>
              </a:path>
            </a:pathLst>
          </a:custGeom>
          <a:solidFill>
            <a:srgbClr val="7BB8EF">
              <a:alpha val="34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72" name="Google Shape;3672;p11"/>
          <p:cNvSpPr/>
          <p:nvPr/>
        </p:nvSpPr>
        <p:spPr>
          <a:xfrm>
            <a:off x="9105982" y="2108325"/>
            <a:ext cx="431222" cy="174128"/>
          </a:xfrm>
          <a:custGeom>
            <a:avLst/>
            <a:gdLst/>
            <a:ahLst/>
            <a:cxnLst/>
            <a:rect l="l" t="t" r="r" b="b"/>
            <a:pathLst>
              <a:path w="14993" h="7681" extrusionOk="0">
                <a:moveTo>
                  <a:pt x="6313" y="0"/>
                </a:moveTo>
                <a:cubicBezTo>
                  <a:pt x="5734" y="0"/>
                  <a:pt x="5208" y="105"/>
                  <a:pt x="4682" y="421"/>
                </a:cubicBezTo>
                <a:cubicBezTo>
                  <a:pt x="4156" y="631"/>
                  <a:pt x="3682" y="947"/>
                  <a:pt x="3314" y="1368"/>
                </a:cubicBezTo>
                <a:cubicBezTo>
                  <a:pt x="2841" y="1736"/>
                  <a:pt x="2578" y="2262"/>
                  <a:pt x="2420" y="2893"/>
                </a:cubicBezTo>
                <a:cubicBezTo>
                  <a:pt x="2157" y="3419"/>
                  <a:pt x="2052" y="3998"/>
                  <a:pt x="2104" y="4577"/>
                </a:cubicBezTo>
                <a:cubicBezTo>
                  <a:pt x="2104" y="4734"/>
                  <a:pt x="2157" y="4892"/>
                  <a:pt x="2157" y="5050"/>
                </a:cubicBezTo>
                <a:cubicBezTo>
                  <a:pt x="2104" y="5103"/>
                  <a:pt x="2052" y="5103"/>
                  <a:pt x="1894" y="5155"/>
                </a:cubicBezTo>
                <a:cubicBezTo>
                  <a:pt x="1526" y="5313"/>
                  <a:pt x="1105" y="5576"/>
                  <a:pt x="842" y="5892"/>
                </a:cubicBezTo>
                <a:cubicBezTo>
                  <a:pt x="526" y="6207"/>
                  <a:pt x="316" y="6628"/>
                  <a:pt x="211" y="6996"/>
                </a:cubicBezTo>
                <a:cubicBezTo>
                  <a:pt x="53" y="7207"/>
                  <a:pt x="0" y="7470"/>
                  <a:pt x="0" y="7680"/>
                </a:cubicBezTo>
                <a:lnTo>
                  <a:pt x="14993" y="7680"/>
                </a:lnTo>
                <a:lnTo>
                  <a:pt x="14993" y="7628"/>
                </a:lnTo>
                <a:cubicBezTo>
                  <a:pt x="14993" y="7417"/>
                  <a:pt x="14940" y="7259"/>
                  <a:pt x="14940" y="7102"/>
                </a:cubicBezTo>
                <a:cubicBezTo>
                  <a:pt x="14677" y="6365"/>
                  <a:pt x="14309" y="5681"/>
                  <a:pt x="13783" y="5155"/>
                </a:cubicBezTo>
                <a:cubicBezTo>
                  <a:pt x="13414" y="4997"/>
                  <a:pt x="13099" y="4734"/>
                  <a:pt x="12836" y="4524"/>
                </a:cubicBezTo>
                <a:cubicBezTo>
                  <a:pt x="12257" y="4208"/>
                  <a:pt x="11573" y="3998"/>
                  <a:pt x="10942" y="3998"/>
                </a:cubicBezTo>
                <a:cubicBezTo>
                  <a:pt x="10889" y="3682"/>
                  <a:pt x="10784" y="3314"/>
                  <a:pt x="10732" y="3051"/>
                </a:cubicBezTo>
                <a:cubicBezTo>
                  <a:pt x="10468" y="2367"/>
                  <a:pt x="10100" y="1683"/>
                  <a:pt x="9522" y="1157"/>
                </a:cubicBezTo>
                <a:cubicBezTo>
                  <a:pt x="9206" y="947"/>
                  <a:pt x="8943" y="684"/>
                  <a:pt x="8627" y="473"/>
                </a:cubicBezTo>
                <a:cubicBezTo>
                  <a:pt x="7891" y="105"/>
                  <a:pt x="7154" y="0"/>
                  <a:pt x="6313" y="0"/>
                </a:cubicBezTo>
                <a:close/>
              </a:path>
            </a:pathLst>
          </a:custGeom>
          <a:solidFill>
            <a:srgbClr val="7BB8EF">
              <a:alpha val="34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73" name="Google Shape;3673;p11"/>
          <p:cNvSpPr/>
          <p:nvPr/>
        </p:nvSpPr>
        <p:spPr>
          <a:xfrm>
            <a:off x="1784107" y="2061669"/>
            <a:ext cx="967836" cy="365250"/>
          </a:xfrm>
          <a:custGeom>
            <a:avLst/>
            <a:gdLst/>
            <a:ahLst/>
            <a:cxnLst/>
            <a:rect l="l" t="t" r="r" b="b"/>
            <a:pathLst>
              <a:path w="24725" h="10627" extrusionOk="0">
                <a:moveTo>
                  <a:pt x="7312" y="0"/>
                </a:moveTo>
                <a:cubicBezTo>
                  <a:pt x="6681" y="0"/>
                  <a:pt x="6050" y="210"/>
                  <a:pt x="5471" y="473"/>
                </a:cubicBezTo>
                <a:cubicBezTo>
                  <a:pt x="4892" y="631"/>
                  <a:pt x="4366" y="1052"/>
                  <a:pt x="3893" y="1526"/>
                </a:cubicBezTo>
                <a:cubicBezTo>
                  <a:pt x="3420" y="1946"/>
                  <a:pt x="3104" y="2578"/>
                  <a:pt x="2894" y="3156"/>
                </a:cubicBezTo>
                <a:cubicBezTo>
                  <a:pt x="2630" y="3735"/>
                  <a:pt x="2525" y="4419"/>
                  <a:pt x="2578" y="5050"/>
                </a:cubicBezTo>
                <a:cubicBezTo>
                  <a:pt x="2630" y="5471"/>
                  <a:pt x="2736" y="5892"/>
                  <a:pt x="2788" y="6313"/>
                </a:cubicBezTo>
                <a:cubicBezTo>
                  <a:pt x="2999" y="6891"/>
                  <a:pt x="3262" y="7417"/>
                  <a:pt x="3630" y="7891"/>
                </a:cubicBezTo>
                <a:cubicBezTo>
                  <a:pt x="3157" y="7943"/>
                  <a:pt x="2736" y="8101"/>
                  <a:pt x="2262" y="8259"/>
                </a:cubicBezTo>
                <a:cubicBezTo>
                  <a:pt x="1736" y="8469"/>
                  <a:pt x="1263" y="8785"/>
                  <a:pt x="895" y="9258"/>
                </a:cubicBezTo>
                <a:cubicBezTo>
                  <a:pt x="474" y="9679"/>
                  <a:pt x="211" y="10100"/>
                  <a:pt x="0" y="10626"/>
                </a:cubicBezTo>
                <a:lnTo>
                  <a:pt x="24725" y="10626"/>
                </a:lnTo>
                <a:cubicBezTo>
                  <a:pt x="24462" y="10048"/>
                  <a:pt x="24093" y="9521"/>
                  <a:pt x="23620" y="9048"/>
                </a:cubicBezTo>
                <a:cubicBezTo>
                  <a:pt x="23304" y="8785"/>
                  <a:pt x="22883" y="8522"/>
                  <a:pt x="22568" y="8364"/>
                </a:cubicBezTo>
                <a:cubicBezTo>
                  <a:pt x="21779" y="7943"/>
                  <a:pt x="20937" y="7733"/>
                  <a:pt x="19990" y="7733"/>
                </a:cubicBezTo>
                <a:cubicBezTo>
                  <a:pt x="19622" y="7733"/>
                  <a:pt x="19201" y="7838"/>
                  <a:pt x="18885" y="7943"/>
                </a:cubicBezTo>
                <a:cubicBezTo>
                  <a:pt x="18833" y="7680"/>
                  <a:pt x="18833" y="7417"/>
                  <a:pt x="18780" y="7154"/>
                </a:cubicBezTo>
                <a:cubicBezTo>
                  <a:pt x="18517" y="6365"/>
                  <a:pt x="18096" y="5629"/>
                  <a:pt x="17465" y="5103"/>
                </a:cubicBezTo>
                <a:cubicBezTo>
                  <a:pt x="17097" y="4840"/>
                  <a:pt x="16781" y="4682"/>
                  <a:pt x="16466" y="4419"/>
                </a:cubicBezTo>
                <a:cubicBezTo>
                  <a:pt x="15677" y="3998"/>
                  <a:pt x="14887" y="3788"/>
                  <a:pt x="13941" y="3788"/>
                </a:cubicBezTo>
                <a:cubicBezTo>
                  <a:pt x="13362" y="3788"/>
                  <a:pt x="12888" y="3945"/>
                  <a:pt x="12362" y="4156"/>
                </a:cubicBezTo>
                <a:cubicBezTo>
                  <a:pt x="12310" y="3893"/>
                  <a:pt x="12310" y="3682"/>
                  <a:pt x="12257" y="3419"/>
                </a:cubicBezTo>
                <a:cubicBezTo>
                  <a:pt x="11994" y="2630"/>
                  <a:pt x="11521" y="1894"/>
                  <a:pt x="10942" y="1315"/>
                </a:cubicBezTo>
                <a:cubicBezTo>
                  <a:pt x="10626" y="1052"/>
                  <a:pt x="10258" y="789"/>
                  <a:pt x="9890" y="579"/>
                </a:cubicBezTo>
                <a:cubicBezTo>
                  <a:pt x="9101" y="210"/>
                  <a:pt x="8259" y="0"/>
                  <a:pt x="7312" y="0"/>
                </a:cubicBezTo>
                <a:close/>
              </a:path>
            </a:pathLst>
          </a:custGeom>
          <a:solidFill>
            <a:srgbClr val="7BB8EF">
              <a:alpha val="34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674" name="Google Shape;3674;p11"/>
          <p:cNvGrpSpPr/>
          <p:nvPr/>
        </p:nvGrpSpPr>
        <p:grpSpPr>
          <a:xfrm>
            <a:off x="10232156" y="5609131"/>
            <a:ext cx="388050" cy="303212"/>
            <a:chOff x="4864725" y="4564050"/>
            <a:chExt cx="337300" cy="334375"/>
          </a:xfrm>
        </p:grpSpPr>
        <p:sp>
          <p:nvSpPr>
            <p:cNvPr id="3675" name="Google Shape;3675;p11"/>
            <p:cNvSpPr/>
            <p:nvPr/>
          </p:nvSpPr>
          <p:spPr>
            <a:xfrm>
              <a:off x="4864725" y="4564050"/>
              <a:ext cx="337300" cy="333600"/>
            </a:xfrm>
            <a:custGeom>
              <a:avLst/>
              <a:gdLst/>
              <a:ahLst/>
              <a:cxnLst/>
              <a:rect l="l" t="t" r="r" b="b"/>
              <a:pathLst>
                <a:path w="13492" h="13344" extrusionOk="0">
                  <a:moveTo>
                    <a:pt x="5708" y="1"/>
                  </a:moveTo>
                  <a:cubicBezTo>
                    <a:pt x="5266" y="1"/>
                    <a:pt x="4832" y="312"/>
                    <a:pt x="4735" y="861"/>
                  </a:cubicBezTo>
                  <a:lnTo>
                    <a:pt x="4261" y="4385"/>
                  </a:lnTo>
                  <a:lnTo>
                    <a:pt x="894" y="5490"/>
                  </a:lnTo>
                  <a:cubicBezTo>
                    <a:pt x="53" y="5753"/>
                    <a:pt x="0" y="6910"/>
                    <a:pt x="789" y="7279"/>
                  </a:cubicBezTo>
                  <a:lnTo>
                    <a:pt x="3998" y="8857"/>
                  </a:lnTo>
                  <a:lnTo>
                    <a:pt x="4051" y="12381"/>
                  </a:lnTo>
                  <a:cubicBezTo>
                    <a:pt x="4051" y="12981"/>
                    <a:pt x="4523" y="13344"/>
                    <a:pt x="5009" y="13344"/>
                  </a:cubicBezTo>
                  <a:cubicBezTo>
                    <a:pt x="5248" y="13344"/>
                    <a:pt x="5491" y="13256"/>
                    <a:pt x="5681" y="13065"/>
                  </a:cubicBezTo>
                  <a:lnTo>
                    <a:pt x="8154" y="10487"/>
                  </a:lnTo>
                  <a:lnTo>
                    <a:pt x="11573" y="11540"/>
                  </a:lnTo>
                  <a:cubicBezTo>
                    <a:pt x="11670" y="11572"/>
                    <a:pt x="11764" y="11587"/>
                    <a:pt x="11856" y="11587"/>
                  </a:cubicBezTo>
                  <a:cubicBezTo>
                    <a:pt x="12514" y="11587"/>
                    <a:pt x="13001" y="10818"/>
                    <a:pt x="12678" y="10172"/>
                  </a:cubicBezTo>
                  <a:lnTo>
                    <a:pt x="10942" y="7016"/>
                  </a:lnTo>
                  <a:lnTo>
                    <a:pt x="12994" y="4122"/>
                  </a:lnTo>
                  <a:cubicBezTo>
                    <a:pt x="13491" y="3426"/>
                    <a:pt x="13001" y="2588"/>
                    <a:pt x="12234" y="2588"/>
                  </a:cubicBezTo>
                  <a:cubicBezTo>
                    <a:pt x="12190" y="2588"/>
                    <a:pt x="12145" y="2591"/>
                    <a:pt x="12099" y="2597"/>
                  </a:cubicBezTo>
                  <a:lnTo>
                    <a:pt x="8575" y="3281"/>
                  </a:lnTo>
                  <a:lnTo>
                    <a:pt x="6471" y="387"/>
                  </a:lnTo>
                  <a:cubicBezTo>
                    <a:pt x="6268" y="123"/>
                    <a:pt x="5986" y="1"/>
                    <a:pt x="5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6" name="Google Shape;3676;p11"/>
            <p:cNvSpPr/>
            <p:nvPr/>
          </p:nvSpPr>
          <p:spPr>
            <a:xfrm>
              <a:off x="5079075" y="4628800"/>
              <a:ext cx="114450" cy="33050"/>
            </a:xfrm>
            <a:custGeom>
              <a:avLst/>
              <a:gdLst/>
              <a:ahLst/>
              <a:cxnLst/>
              <a:rect l="l" t="t" r="r" b="b"/>
              <a:pathLst>
                <a:path w="4578" h="1322" extrusionOk="0">
                  <a:moveTo>
                    <a:pt x="3633" y="0"/>
                  </a:moveTo>
                  <a:cubicBezTo>
                    <a:pt x="3598" y="0"/>
                    <a:pt x="3561" y="2"/>
                    <a:pt x="3525" y="7"/>
                  </a:cubicBezTo>
                  <a:lnTo>
                    <a:pt x="1" y="691"/>
                  </a:lnTo>
                  <a:lnTo>
                    <a:pt x="527" y="1322"/>
                  </a:lnTo>
                  <a:lnTo>
                    <a:pt x="4577" y="585"/>
                  </a:lnTo>
                  <a:cubicBezTo>
                    <a:pt x="4385" y="249"/>
                    <a:pt x="4017" y="0"/>
                    <a:pt x="3633" y="0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7" name="Google Shape;3677;p11"/>
            <p:cNvSpPr/>
            <p:nvPr/>
          </p:nvSpPr>
          <p:spPr>
            <a:xfrm>
              <a:off x="4867350" y="4564050"/>
              <a:ext cx="163100" cy="334375"/>
            </a:xfrm>
            <a:custGeom>
              <a:avLst/>
              <a:gdLst/>
              <a:ahLst/>
              <a:cxnLst/>
              <a:rect l="l" t="t" r="r" b="b"/>
              <a:pathLst>
                <a:path w="6524" h="13375" extrusionOk="0">
                  <a:moveTo>
                    <a:pt x="5606" y="1"/>
                  </a:moveTo>
                  <a:cubicBezTo>
                    <a:pt x="5168" y="1"/>
                    <a:pt x="4747" y="312"/>
                    <a:pt x="4682" y="861"/>
                  </a:cubicBezTo>
                  <a:lnTo>
                    <a:pt x="4209" y="4385"/>
                  </a:lnTo>
                  <a:lnTo>
                    <a:pt x="842" y="5490"/>
                  </a:lnTo>
                  <a:cubicBezTo>
                    <a:pt x="53" y="5753"/>
                    <a:pt x="0" y="6910"/>
                    <a:pt x="737" y="7279"/>
                  </a:cubicBezTo>
                  <a:lnTo>
                    <a:pt x="3946" y="8857"/>
                  </a:lnTo>
                  <a:lnTo>
                    <a:pt x="3998" y="12381"/>
                  </a:lnTo>
                  <a:cubicBezTo>
                    <a:pt x="3998" y="12959"/>
                    <a:pt x="4484" y="13375"/>
                    <a:pt x="4998" y="13375"/>
                  </a:cubicBezTo>
                  <a:cubicBezTo>
                    <a:pt x="5139" y="13375"/>
                    <a:pt x="5283" y="13344"/>
                    <a:pt x="5419" y="13276"/>
                  </a:cubicBezTo>
                  <a:cubicBezTo>
                    <a:pt x="5313" y="13118"/>
                    <a:pt x="5313" y="13012"/>
                    <a:pt x="5313" y="12855"/>
                  </a:cubicBezTo>
                  <a:lnTo>
                    <a:pt x="5261" y="9330"/>
                  </a:lnTo>
                  <a:lnTo>
                    <a:pt x="2052" y="7752"/>
                  </a:lnTo>
                  <a:cubicBezTo>
                    <a:pt x="1263" y="7331"/>
                    <a:pt x="1315" y="6226"/>
                    <a:pt x="2157" y="5963"/>
                  </a:cubicBezTo>
                  <a:lnTo>
                    <a:pt x="5524" y="4859"/>
                  </a:lnTo>
                  <a:lnTo>
                    <a:pt x="5997" y="1282"/>
                  </a:lnTo>
                  <a:cubicBezTo>
                    <a:pt x="6050" y="966"/>
                    <a:pt x="6260" y="703"/>
                    <a:pt x="6523" y="598"/>
                  </a:cubicBezTo>
                  <a:lnTo>
                    <a:pt x="6366" y="387"/>
                  </a:lnTo>
                  <a:cubicBezTo>
                    <a:pt x="6163" y="123"/>
                    <a:pt x="5881" y="1"/>
                    <a:pt x="5606" y="1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678" name="Google Shape;3678;p11"/>
          <p:cNvGrpSpPr/>
          <p:nvPr/>
        </p:nvGrpSpPr>
        <p:grpSpPr>
          <a:xfrm>
            <a:off x="2491306" y="5729029"/>
            <a:ext cx="260645" cy="197546"/>
            <a:chOff x="3689675" y="865975"/>
            <a:chExt cx="288675" cy="277550"/>
          </a:xfrm>
        </p:grpSpPr>
        <p:sp>
          <p:nvSpPr>
            <p:cNvPr id="3679" name="Google Shape;3679;p11"/>
            <p:cNvSpPr/>
            <p:nvPr/>
          </p:nvSpPr>
          <p:spPr>
            <a:xfrm>
              <a:off x="3691350" y="865975"/>
              <a:ext cx="287000" cy="277550"/>
            </a:xfrm>
            <a:custGeom>
              <a:avLst/>
              <a:gdLst/>
              <a:ahLst/>
              <a:cxnLst/>
              <a:rect l="l" t="t" r="r" b="b"/>
              <a:pathLst>
                <a:path w="11480" h="11102" extrusionOk="0">
                  <a:moveTo>
                    <a:pt x="6491" y="0"/>
                  </a:moveTo>
                  <a:cubicBezTo>
                    <a:pt x="6242" y="0"/>
                    <a:pt x="5984" y="106"/>
                    <a:pt x="5798" y="333"/>
                  </a:cubicBezTo>
                  <a:lnTo>
                    <a:pt x="4115" y="2805"/>
                  </a:lnTo>
                  <a:lnTo>
                    <a:pt x="1169" y="2332"/>
                  </a:lnTo>
                  <a:cubicBezTo>
                    <a:pt x="1109" y="2318"/>
                    <a:pt x="1050" y="2311"/>
                    <a:pt x="992" y="2311"/>
                  </a:cubicBezTo>
                  <a:cubicBezTo>
                    <a:pt x="400" y="2311"/>
                    <a:pt x="1" y="3014"/>
                    <a:pt x="432" y="3542"/>
                  </a:cubicBezTo>
                  <a:lnTo>
                    <a:pt x="2274" y="5909"/>
                  </a:lnTo>
                  <a:lnTo>
                    <a:pt x="958" y="8644"/>
                  </a:lnTo>
                  <a:cubicBezTo>
                    <a:pt x="688" y="9186"/>
                    <a:pt x="1113" y="9804"/>
                    <a:pt x="1671" y="9804"/>
                  </a:cubicBezTo>
                  <a:cubicBezTo>
                    <a:pt x="1764" y="9804"/>
                    <a:pt x="1860" y="9787"/>
                    <a:pt x="1958" y="9749"/>
                  </a:cubicBezTo>
                  <a:lnTo>
                    <a:pt x="4746" y="8750"/>
                  </a:lnTo>
                  <a:lnTo>
                    <a:pt x="6850" y="10854"/>
                  </a:lnTo>
                  <a:cubicBezTo>
                    <a:pt x="7021" y="11025"/>
                    <a:pt x="7231" y="11101"/>
                    <a:pt x="7437" y="11101"/>
                  </a:cubicBezTo>
                  <a:cubicBezTo>
                    <a:pt x="7863" y="11101"/>
                    <a:pt x="8271" y="10772"/>
                    <a:pt x="8271" y="10275"/>
                  </a:cubicBezTo>
                  <a:lnTo>
                    <a:pt x="8165" y="7329"/>
                  </a:lnTo>
                  <a:lnTo>
                    <a:pt x="10796" y="5962"/>
                  </a:lnTo>
                  <a:cubicBezTo>
                    <a:pt x="11479" y="5593"/>
                    <a:pt x="11322" y="4699"/>
                    <a:pt x="10690" y="4489"/>
                  </a:cubicBezTo>
                  <a:lnTo>
                    <a:pt x="7797" y="3647"/>
                  </a:lnTo>
                  <a:lnTo>
                    <a:pt x="7271" y="701"/>
                  </a:lnTo>
                  <a:cubicBezTo>
                    <a:pt x="7239" y="254"/>
                    <a:pt x="6877" y="0"/>
                    <a:pt x="6491" y="0"/>
                  </a:cubicBezTo>
                  <a:close/>
                </a:path>
              </a:pathLst>
            </a:custGeom>
            <a:solidFill>
              <a:srgbClr val="FCC3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0" name="Google Shape;3680;p11"/>
            <p:cNvSpPr/>
            <p:nvPr/>
          </p:nvSpPr>
          <p:spPr>
            <a:xfrm>
              <a:off x="3884950" y="957150"/>
              <a:ext cx="86825" cy="40775"/>
            </a:xfrm>
            <a:custGeom>
              <a:avLst/>
              <a:gdLst/>
              <a:ahLst/>
              <a:cxnLst/>
              <a:rect l="l" t="t" r="r" b="b"/>
              <a:pathLst>
                <a:path w="3473" h="1631" extrusionOk="0">
                  <a:moveTo>
                    <a:pt x="0" y="0"/>
                  </a:moveTo>
                  <a:lnTo>
                    <a:pt x="158" y="631"/>
                  </a:lnTo>
                  <a:lnTo>
                    <a:pt x="3472" y="1631"/>
                  </a:lnTo>
                  <a:cubicBezTo>
                    <a:pt x="3472" y="1315"/>
                    <a:pt x="3262" y="894"/>
                    <a:pt x="2894" y="84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AB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1" name="Google Shape;3681;p11"/>
            <p:cNvSpPr/>
            <p:nvPr/>
          </p:nvSpPr>
          <p:spPr>
            <a:xfrm>
              <a:off x="3689675" y="867575"/>
              <a:ext cx="183475" cy="246075"/>
            </a:xfrm>
            <a:custGeom>
              <a:avLst/>
              <a:gdLst/>
              <a:ahLst/>
              <a:cxnLst/>
              <a:rect l="l" t="t" r="r" b="b"/>
              <a:pathLst>
                <a:path w="7339" h="9843" extrusionOk="0">
                  <a:moveTo>
                    <a:pt x="6452" y="0"/>
                  </a:moveTo>
                  <a:cubicBezTo>
                    <a:pt x="6207" y="0"/>
                    <a:pt x="5962" y="118"/>
                    <a:pt x="5813" y="374"/>
                  </a:cubicBezTo>
                  <a:lnTo>
                    <a:pt x="4129" y="2794"/>
                  </a:lnTo>
                  <a:lnTo>
                    <a:pt x="1131" y="2320"/>
                  </a:lnTo>
                  <a:cubicBezTo>
                    <a:pt x="1091" y="2314"/>
                    <a:pt x="1052" y="2311"/>
                    <a:pt x="1014" y="2311"/>
                  </a:cubicBezTo>
                  <a:cubicBezTo>
                    <a:pt x="395" y="2311"/>
                    <a:pt x="1" y="3087"/>
                    <a:pt x="447" y="3583"/>
                  </a:cubicBezTo>
                  <a:lnTo>
                    <a:pt x="2288" y="5950"/>
                  </a:lnTo>
                  <a:lnTo>
                    <a:pt x="973" y="8633"/>
                  </a:lnTo>
                  <a:cubicBezTo>
                    <a:pt x="710" y="9212"/>
                    <a:pt x="1078" y="9843"/>
                    <a:pt x="1657" y="9843"/>
                  </a:cubicBezTo>
                  <a:cubicBezTo>
                    <a:pt x="1762" y="9685"/>
                    <a:pt x="1762" y="9633"/>
                    <a:pt x="1815" y="9475"/>
                  </a:cubicBezTo>
                  <a:lnTo>
                    <a:pt x="3130" y="6792"/>
                  </a:lnTo>
                  <a:lnTo>
                    <a:pt x="1288" y="4425"/>
                  </a:lnTo>
                  <a:cubicBezTo>
                    <a:pt x="844" y="3881"/>
                    <a:pt x="1281" y="3153"/>
                    <a:pt x="1858" y="3153"/>
                  </a:cubicBezTo>
                  <a:cubicBezTo>
                    <a:pt x="1896" y="3153"/>
                    <a:pt x="1934" y="3156"/>
                    <a:pt x="1972" y="3162"/>
                  </a:cubicBezTo>
                  <a:lnTo>
                    <a:pt x="4971" y="3636"/>
                  </a:lnTo>
                  <a:lnTo>
                    <a:pt x="6654" y="1216"/>
                  </a:lnTo>
                  <a:cubicBezTo>
                    <a:pt x="6865" y="953"/>
                    <a:pt x="7075" y="900"/>
                    <a:pt x="7338" y="900"/>
                  </a:cubicBezTo>
                  <a:lnTo>
                    <a:pt x="7233" y="690"/>
                  </a:lnTo>
                  <a:cubicBezTo>
                    <a:pt x="7170" y="252"/>
                    <a:pt x="6811" y="0"/>
                    <a:pt x="6452" y="0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682" name="Google Shape;3682;p11"/>
          <p:cNvGrpSpPr/>
          <p:nvPr/>
        </p:nvGrpSpPr>
        <p:grpSpPr>
          <a:xfrm>
            <a:off x="2974650" y="942394"/>
            <a:ext cx="336683" cy="250935"/>
            <a:chOff x="5348675" y="2068175"/>
            <a:chExt cx="292650" cy="276725"/>
          </a:xfrm>
        </p:grpSpPr>
        <p:sp>
          <p:nvSpPr>
            <p:cNvPr id="3683" name="Google Shape;3683;p11"/>
            <p:cNvSpPr/>
            <p:nvPr/>
          </p:nvSpPr>
          <p:spPr>
            <a:xfrm>
              <a:off x="5353950" y="2069650"/>
              <a:ext cx="287375" cy="273500"/>
            </a:xfrm>
            <a:custGeom>
              <a:avLst/>
              <a:gdLst/>
              <a:ahLst/>
              <a:cxnLst/>
              <a:rect l="l" t="t" r="r" b="b"/>
              <a:pathLst>
                <a:path w="11495" h="10940" extrusionOk="0">
                  <a:moveTo>
                    <a:pt x="3407" y="1"/>
                  </a:moveTo>
                  <a:cubicBezTo>
                    <a:pt x="2961" y="1"/>
                    <a:pt x="2567" y="368"/>
                    <a:pt x="2683" y="793"/>
                  </a:cubicBezTo>
                  <a:lnTo>
                    <a:pt x="3104" y="3739"/>
                  </a:lnTo>
                  <a:lnTo>
                    <a:pt x="579" y="5369"/>
                  </a:lnTo>
                  <a:cubicBezTo>
                    <a:pt x="0" y="5790"/>
                    <a:pt x="158" y="6685"/>
                    <a:pt x="842" y="6842"/>
                  </a:cubicBezTo>
                  <a:lnTo>
                    <a:pt x="3840" y="7421"/>
                  </a:lnTo>
                  <a:lnTo>
                    <a:pt x="4629" y="10314"/>
                  </a:lnTo>
                  <a:cubicBezTo>
                    <a:pt x="4688" y="10725"/>
                    <a:pt x="5025" y="10939"/>
                    <a:pt x="5366" y="10939"/>
                  </a:cubicBezTo>
                  <a:cubicBezTo>
                    <a:pt x="5636" y="10939"/>
                    <a:pt x="5910" y="10804"/>
                    <a:pt x="6050" y="10525"/>
                  </a:cubicBezTo>
                  <a:lnTo>
                    <a:pt x="7523" y="7894"/>
                  </a:lnTo>
                  <a:lnTo>
                    <a:pt x="10469" y="8000"/>
                  </a:lnTo>
                  <a:cubicBezTo>
                    <a:pt x="10503" y="8005"/>
                    <a:pt x="10537" y="8008"/>
                    <a:pt x="10570" y="8008"/>
                  </a:cubicBezTo>
                  <a:cubicBezTo>
                    <a:pt x="11143" y="8008"/>
                    <a:pt x="11495" y="7182"/>
                    <a:pt x="11047" y="6685"/>
                  </a:cubicBezTo>
                  <a:lnTo>
                    <a:pt x="8996" y="4528"/>
                  </a:lnTo>
                  <a:lnTo>
                    <a:pt x="10048" y="1740"/>
                  </a:lnTo>
                  <a:cubicBezTo>
                    <a:pt x="10220" y="1181"/>
                    <a:pt x="9829" y="657"/>
                    <a:pt x="9307" y="657"/>
                  </a:cubicBezTo>
                  <a:cubicBezTo>
                    <a:pt x="9191" y="657"/>
                    <a:pt x="9068" y="683"/>
                    <a:pt x="8943" y="740"/>
                  </a:cubicBezTo>
                  <a:lnTo>
                    <a:pt x="6260" y="2003"/>
                  </a:lnTo>
                  <a:lnTo>
                    <a:pt x="3893" y="162"/>
                  </a:lnTo>
                  <a:cubicBezTo>
                    <a:pt x="3739" y="49"/>
                    <a:pt x="3569" y="1"/>
                    <a:pt x="3407" y="1"/>
                  </a:cubicBezTo>
                  <a:close/>
                </a:path>
              </a:pathLst>
            </a:custGeom>
            <a:solidFill>
              <a:srgbClr val="FCC3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4" name="Google Shape;3684;p11"/>
            <p:cNvSpPr/>
            <p:nvPr/>
          </p:nvSpPr>
          <p:spPr>
            <a:xfrm>
              <a:off x="5507800" y="2086575"/>
              <a:ext cx="93400" cy="43675"/>
            </a:xfrm>
            <a:custGeom>
              <a:avLst/>
              <a:gdLst/>
              <a:ahLst/>
              <a:cxnLst/>
              <a:rect l="l" t="t" r="r" b="b"/>
              <a:pathLst>
                <a:path w="3736" h="1747" extrusionOk="0">
                  <a:moveTo>
                    <a:pt x="3047" y="0"/>
                  </a:moveTo>
                  <a:cubicBezTo>
                    <a:pt x="2943" y="0"/>
                    <a:pt x="2838" y="20"/>
                    <a:pt x="2736" y="63"/>
                  </a:cubicBezTo>
                  <a:lnTo>
                    <a:pt x="1" y="1326"/>
                  </a:lnTo>
                  <a:lnTo>
                    <a:pt x="632" y="1747"/>
                  </a:lnTo>
                  <a:lnTo>
                    <a:pt x="3736" y="326"/>
                  </a:lnTo>
                  <a:cubicBezTo>
                    <a:pt x="3583" y="136"/>
                    <a:pt x="3320" y="0"/>
                    <a:pt x="3047" y="0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5" name="Google Shape;3685;p11"/>
            <p:cNvSpPr/>
            <p:nvPr/>
          </p:nvSpPr>
          <p:spPr>
            <a:xfrm>
              <a:off x="5348675" y="2068175"/>
              <a:ext cx="148650" cy="276725"/>
            </a:xfrm>
            <a:custGeom>
              <a:avLst/>
              <a:gdLst/>
              <a:ahLst/>
              <a:cxnLst/>
              <a:rect l="l" t="t" r="r" b="b"/>
              <a:pathLst>
                <a:path w="5946" h="11069" extrusionOk="0">
                  <a:moveTo>
                    <a:pt x="3520" y="1"/>
                  </a:moveTo>
                  <a:cubicBezTo>
                    <a:pt x="3056" y="1"/>
                    <a:pt x="2660" y="369"/>
                    <a:pt x="2736" y="904"/>
                  </a:cubicBezTo>
                  <a:lnTo>
                    <a:pt x="3104" y="3850"/>
                  </a:lnTo>
                  <a:lnTo>
                    <a:pt x="632" y="5534"/>
                  </a:lnTo>
                  <a:cubicBezTo>
                    <a:pt x="1" y="5902"/>
                    <a:pt x="211" y="6849"/>
                    <a:pt x="895" y="6954"/>
                  </a:cubicBezTo>
                  <a:lnTo>
                    <a:pt x="3841" y="7533"/>
                  </a:lnTo>
                  <a:lnTo>
                    <a:pt x="4630" y="10478"/>
                  </a:lnTo>
                  <a:cubicBezTo>
                    <a:pt x="4765" y="10849"/>
                    <a:pt x="5093" y="11068"/>
                    <a:pt x="5422" y="11068"/>
                  </a:cubicBezTo>
                  <a:cubicBezTo>
                    <a:pt x="5608" y="11068"/>
                    <a:pt x="5793" y="10998"/>
                    <a:pt x="5945" y="10847"/>
                  </a:cubicBezTo>
                  <a:cubicBezTo>
                    <a:pt x="5945" y="10794"/>
                    <a:pt x="5945" y="10741"/>
                    <a:pt x="5893" y="10584"/>
                  </a:cubicBezTo>
                  <a:lnTo>
                    <a:pt x="5103" y="7690"/>
                  </a:lnTo>
                  <a:lnTo>
                    <a:pt x="2105" y="7112"/>
                  </a:lnTo>
                  <a:cubicBezTo>
                    <a:pt x="1421" y="6954"/>
                    <a:pt x="1263" y="6060"/>
                    <a:pt x="1842" y="5639"/>
                  </a:cubicBezTo>
                  <a:lnTo>
                    <a:pt x="4367" y="4008"/>
                  </a:lnTo>
                  <a:lnTo>
                    <a:pt x="3946" y="1062"/>
                  </a:lnTo>
                  <a:cubicBezTo>
                    <a:pt x="3894" y="799"/>
                    <a:pt x="4051" y="536"/>
                    <a:pt x="4209" y="326"/>
                  </a:cubicBezTo>
                  <a:lnTo>
                    <a:pt x="4051" y="168"/>
                  </a:lnTo>
                  <a:cubicBezTo>
                    <a:pt x="3879" y="53"/>
                    <a:pt x="3694" y="1"/>
                    <a:pt x="3520" y="1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686" name="Google Shape;3686;p11"/>
          <p:cNvGrpSpPr/>
          <p:nvPr/>
        </p:nvGrpSpPr>
        <p:grpSpPr>
          <a:xfrm>
            <a:off x="1189614" y="2235819"/>
            <a:ext cx="260641" cy="176193"/>
            <a:chOff x="1916200" y="1417475"/>
            <a:chExt cx="229350" cy="228000"/>
          </a:xfrm>
        </p:grpSpPr>
        <p:sp>
          <p:nvSpPr>
            <p:cNvPr id="3687" name="Google Shape;3687;p11"/>
            <p:cNvSpPr/>
            <p:nvPr/>
          </p:nvSpPr>
          <p:spPr>
            <a:xfrm>
              <a:off x="1918850" y="1417475"/>
              <a:ext cx="226700" cy="227800"/>
            </a:xfrm>
            <a:custGeom>
              <a:avLst/>
              <a:gdLst/>
              <a:ahLst/>
              <a:cxnLst/>
              <a:rect l="l" t="t" r="r" b="b"/>
              <a:pathLst>
                <a:path w="9068" h="9112" extrusionOk="0">
                  <a:moveTo>
                    <a:pt x="3793" y="1"/>
                  </a:moveTo>
                  <a:cubicBezTo>
                    <a:pt x="3485" y="1"/>
                    <a:pt x="3189" y="218"/>
                    <a:pt x="3156" y="577"/>
                  </a:cubicBezTo>
                  <a:lnTo>
                    <a:pt x="2893" y="2997"/>
                  </a:lnTo>
                  <a:lnTo>
                    <a:pt x="579" y="3786"/>
                  </a:lnTo>
                  <a:cubicBezTo>
                    <a:pt x="53" y="3944"/>
                    <a:pt x="0" y="4733"/>
                    <a:pt x="526" y="4996"/>
                  </a:cubicBezTo>
                  <a:lnTo>
                    <a:pt x="2683" y="6048"/>
                  </a:lnTo>
                  <a:lnTo>
                    <a:pt x="2683" y="8468"/>
                  </a:lnTo>
                  <a:cubicBezTo>
                    <a:pt x="2683" y="8863"/>
                    <a:pt x="3027" y="9111"/>
                    <a:pt x="3362" y="9111"/>
                  </a:cubicBezTo>
                  <a:cubicBezTo>
                    <a:pt x="3517" y="9111"/>
                    <a:pt x="3671" y="9058"/>
                    <a:pt x="3788" y="8942"/>
                  </a:cubicBezTo>
                  <a:lnTo>
                    <a:pt x="5524" y="7153"/>
                  </a:lnTo>
                  <a:lnTo>
                    <a:pt x="7786" y="7889"/>
                  </a:lnTo>
                  <a:cubicBezTo>
                    <a:pt x="7871" y="7918"/>
                    <a:pt x="7953" y="7931"/>
                    <a:pt x="8029" y="7931"/>
                  </a:cubicBezTo>
                  <a:cubicBezTo>
                    <a:pt x="8518" y="7931"/>
                    <a:pt x="8802" y="7397"/>
                    <a:pt x="8575" y="6943"/>
                  </a:cubicBezTo>
                  <a:lnTo>
                    <a:pt x="7417" y="4786"/>
                  </a:lnTo>
                  <a:lnTo>
                    <a:pt x="8785" y="2787"/>
                  </a:lnTo>
                  <a:cubicBezTo>
                    <a:pt x="9067" y="2317"/>
                    <a:pt x="8803" y="1763"/>
                    <a:pt x="8331" y="1763"/>
                  </a:cubicBezTo>
                  <a:cubicBezTo>
                    <a:pt x="8275" y="1763"/>
                    <a:pt x="8215" y="1770"/>
                    <a:pt x="8154" y="1787"/>
                  </a:cubicBezTo>
                  <a:lnTo>
                    <a:pt x="5787" y="2208"/>
                  </a:lnTo>
                  <a:lnTo>
                    <a:pt x="4314" y="262"/>
                  </a:lnTo>
                  <a:cubicBezTo>
                    <a:pt x="4174" y="82"/>
                    <a:pt x="3981" y="1"/>
                    <a:pt x="3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8" name="Google Shape;3688;p11"/>
            <p:cNvSpPr/>
            <p:nvPr/>
          </p:nvSpPr>
          <p:spPr>
            <a:xfrm>
              <a:off x="2063500" y="1463200"/>
              <a:ext cx="76300" cy="21325"/>
            </a:xfrm>
            <a:custGeom>
              <a:avLst/>
              <a:gdLst/>
              <a:ahLst/>
              <a:cxnLst/>
              <a:rect l="l" t="t" r="r" b="b"/>
              <a:pathLst>
                <a:path w="3052" h="853" extrusionOk="0">
                  <a:moveTo>
                    <a:pt x="2487" y="1"/>
                  </a:moveTo>
                  <a:cubicBezTo>
                    <a:pt x="2449" y="1"/>
                    <a:pt x="2409" y="4"/>
                    <a:pt x="2368" y="11"/>
                  </a:cubicBezTo>
                  <a:lnTo>
                    <a:pt x="1" y="484"/>
                  </a:lnTo>
                  <a:lnTo>
                    <a:pt x="316" y="853"/>
                  </a:lnTo>
                  <a:lnTo>
                    <a:pt x="3052" y="379"/>
                  </a:lnTo>
                  <a:cubicBezTo>
                    <a:pt x="2960" y="150"/>
                    <a:pt x="2749" y="1"/>
                    <a:pt x="2487" y="1"/>
                  </a:cubicBezTo>
                  <a:close/>
                </a:path>
              </a:pathLst>
            </a:custGeom>
            <a:solidFill>
              <a:srgbClr val="FAB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9" name="Google Shape;3689;p11"/>
            <p:cNvSpPr/>
            <p:nvPr/>
          </p:nvSpPr>
          <p:spPr>
            <a:xfrm>
              <a:off x="1916200" y="1417475"/>
              <a:ext cx="113125" cy="228000"/>
            </a:xfrm>
            <a:custGeom>
              <a:avLst/>
              <a:gdLst/>
              <a:ahLst/>
              <a:cxnLst/>
              <a:rect l="l" t="t" r="r" b="b"/>
              <a:pathLst>
                <a:path w="4525" h="9120" extrusionOk="0">
                  <a:moveTo>
                    <a:pt x="3919" y="1"/>
                  </a:moveTo>
                  <a:cubicBezTo>
                    <a:pt x="3604" y="1"/>
                    <a:pt x="3275" y="218"/>
                    <a:pt x="3210" y="577"/>
                  </a:cubicBezTo>
                  <a:lnTo>
                    <a:pt x="2894" y="2997"/>
                  </a:lnTo>
                  <a:lnTo>
                    <a:pt x="580" y="3786"/>
                  </a:lnTo>
                  <a:cubicBezTo>
                    <a:pt x="54" y="3997"/>
                    <a:pt x="1" y="4733"/>
                    <a:pt x="527" y="4996"/>
                  </a:cubicBezTo>
                  <a:lnTo>
                    <a:pt x="2684" y="6048"/>
                  </a:lnTo>
                  <a:lnTo>
                    <a:pt x="2684" y="8468"/>
                  </a:lnTo>
                  <a:cubicBezTo>
                    <a:pt x="2684" y="8871"/>
                    <a:pt x="2992" y="9119"/>
                    <a:pt x="3349" y="9119"/>
                  </a:cubicBezTo>
                  <a:cubicBezTo>
                    <a:pt x="3458" y="9119"/>
                    <a:pt x="3572" y="9096"/>
                    <a:pt x="3683" y="9047"/>
                  </a:cubicBezTo>
                  <a:cubicBezTo>
                    <a:pt x="3631" y="8942"/>
                    <a:pt x="3631" y="8889"/>
                    <a:pt x="3631" y="8784"/>
                  </a:cubicBezTo>
                  <a:lnTo>
                    <a:pt x="3631" y="6364"/>
                  </a:lnTo>
                  <a:lnTo>
                    <a:pt x="1474" y="5312"/>
                  </a:lnTo>
                  <a:cubicBezTo>
                    <a:pt x="948" y="5049"/>
                    <a:pt x="1000" y="4260"/>
                    <a:pt x="1526" y="4154"/>
                  </a:cubicBezTo>
                  <a:lnTo>
                    <a:pt x="3841" y="3365"/>
                  </a:lnTo>
                  <a:lnTo>
                    <a:pt x="4157" y="893"/>
                  </a:lnTo>
                  <a:cubicBezTo>
                    <a:pt x="4157" y="630"/>
                    <a:pt x="4367" y="525"/>
                    <a:pt x="4525" y="367"/>
                  </a:cubicBezTo>
                  <a:lnTo>
                    <a:pt x="4420" y="262"/>
                  </a:lnTo>
                  <a:cubicBezTo>
                    <a:pt x="4300" y="82"/>
                    <a:pt x="4112" y="1"/>
                    <a:pt x="3919" y="1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690" name="Google Shape;3690;p11"/>
          <p:cNvGrpSpPr/>
          <p:nvPr/>
        </p:nvGrpSpPr>
        <p:grpSpPr>
          <a:xfrm>
            <a:off x="7890987" y="1591619"/>
            <a:ext cx="154363" cy="117317"/>
            <a:chOff x="2419900" y="952925"/>
            <a:chExt cx="134175" cy="129375"/>
          </a:xfrm>
        </p:grpSpPr>
        <p:sp>
          <p:nvSpPr>
            <p:cNvPr id="3691" name="Google Shape;3691;p11"/>
            <p:cNvSpPr/>
            <p:nvPr/>
          </p:nvSpPr>
          <p:spPr>
            <a:xfrm>
              <a:off x="2421550" y="952925"/>
              <a:ext cx="132525" cy="129375"/>
            </a:xfrm>
            <a:custGeom>
              <a:avLst/>
              <a:gdLst/>
              <a:ahLst/>
              <a:cxnLst/>
              <a:rect l="l" t="t" r="r" b="b"/>
              <a:pathLst>
                <a:path w="5301" h="5175" extrusionOk="0">
                  <a:moveTo>
                    <a:pt x="2854" y="1"/>
                  </a:moveTo>
                  <a:cubicBezTo>
                    <a:pt x="2742" y="1"/>
                    <a:pt x="2640" y="55"/>
                    <a:pt x="2617" y="169"/>
                  </a:cubicBezTo>
                  <a:lnTo>
                    <a:pt x="1881" y="1326"/>
                  </a:lnTo>
                  <a:lnTo>
                    <a:pt x="513" y="1221"/>
                  </a:lnTo>
                  <a:cubicBezTo>
                    <a:pt x="493" y="1218"/>
                    <a:pt x="473" y="1216"/>
                    <a:pt x="453" y="1216"/>
                  </a:cubicBezTo>
                  <a:cubicBezTo>
                    <a:pt x="172" y="1216"/>
                    <a:pt x="1" y="1554"/>
                    <a:pt x="198" y="1800"/>
                  </a:cubicBezTo>
                  <a:lnTo>
                    <a:pt x="1092" y="2852"/>
                  </a:lnTo>
                  <a:lnTo>
                    <a:pt x="566" y="4167"/>
                  </a:lnTo>
                  <a:cubicBezTo>
                    <a:pt x="478" y="4431"/>
                    <a:pt x="647" y="4731"/>
                    <a:pt x="889" y="4731"/>
                  </a:cubicBezTo>
                  <a:cubicBezTo>
                    <a:pt x="937" y="4731"/>
                    <a:pt x="987" y="4719"/>
                    <a:pt x="1039" y="4693"/>
                  </a:cubicBezTo>
                  <a:lnTo>
                    <a:pt x="2354" y="4167"/>
                  </a:lnTo>
                  <a:lnTo>
                    <a:pt x="3407" y="5114"/>
                  </a:lnTo>
                  <a:cubicBezTo>
                    <a:pt x="3462" y="5155"/>
                    <a:pt x="3527" y="5175"/>
                    <a:pt x="3594" y="5175"/>
                  </a:cubicBezTo>
                  <a:cubicBezTo>
                    <a:pt x="3784" y="5175"/>
                    <a:pt x="3985" y="5018"/>
                    <a:pt x="3985" y="4746"/>
                  </a:cubicBezTo>
                  <a:lnTo>
                    <a:pt x="3880" y="3378"/>
                  </a:lnTo>
                  <a:lnTo>
                    <a:pt x="5037" y="2641"/>
                  </a:lnTo>
                  <a:cubicBezTo>
                    <a:pt x="5300" y="2536"/>
                    <a:pt x="5248" y="2063"/>
                    <a:pt x="4932" y="2010"/>
                  </a:cubicBezTo>
                  <a:lnTo>
                    <a:pt x="3512" y="1695"/>
                  </a:lnTo>
                  <a:lnTo>
                    <a:pt x="3196" y="274"/>
                  </a:lnTo>
                  <a:cubicBezTo>
                    <a:pt x="3166" y="95"/>
                    <a:pt x="3001" y="1"/>
                    <a:pt x="2854" y="1"/>
                  </a:cubicBezTo>
                  <a:close/>
                </a:path>
              </a:pathLst>
            </a:custGeom>
            <a:solidFill>
              <a:srgbClr val="FCC3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2" name="Google Shape;3692;p11"/>
            <p:cNvSpPr/>
            <p:nvPr/>
          </p:nvSpPr>
          <p:spPr>
            <a:xfrm>
              <a:off x="2510650" y="995275"/>
              <a:ext cx="40800" cy="17125"/>
            </a:xfrm>
            <a:custGeom>
              <a:avLst/>
              <a:gdLst/>
              <a:ahLst/>
              <a:cxnLst/>
              <a:rect l="l" t="t" r="r" b="b"/>
              <a:pathLst>
                <a:path w="1632" h="685" extrusionOk="0">
                  <a:moveTo>
                    <a:pt x="0" y="1"/>
                  </a:moveTo>
                  <a:lnTo>
                    <a:pt x="53" y="316"/>
                  </a:lnTo>
                  <a:lnTo>
                    <a:pt x="1631" y="684"/>
                  </a:lnTo>
                  <a:cubicBezTo>
                    <a:pt x="1631" y="579"/>
                    <a:pt x="1473" y="369"/>
                    <a:pt x="1368" y="31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3" name="Google Shape;3693;p11"/>
            <p:cNvSpPr/>
            <p:nvPr/>
          </p:nvSpPr>
          <p:spPr>
            <a:xfrm>
              <a:off x="2419900" y="952925"/>
              <a:ext cx="81575" cy="117875"/>
            </a:xfrm>
            <a:custGeom>
              <a:avLst/>
              <a:gdLst/>
              <a:ahLst/>
              <a:cxnLst/>
              <a:rect l="l" t="t" r="r" b="b"/>
              <a:pathLst>
                <a:path w="3263" h="4715" extrusionOk="0">
                  <a:moveTo>
                    <a:pt x="2910" y="1"/>
                  </a:moveTo>
                  <a:cubicBezTo>
                    <a:pt x="2791" y="1"/>
                    <a:pt x="2676" y="55"/>
                    <a:pt x="2631" y="169"/>
                  </a:cubicBezTo>
                  <a:lnTo>
                    <a:pt x="1894" y="1326"/>
                  </a:lnTo>
                  <a:lnTo>
                    <a:pt x="527" y="1221"/>
                  </a:lnTo>
                  <a:cubicBezTo>
                    <a:pt x="211" y="1221"/>
                    <a:pt x="1" y="1537"/>
                    <a:pt x="211" y="1800"/>
                  </a:cubicBezTo>
                  <a:lnTo>
                    <a:pt x="444" y="2074"/>
                  </a:lnTo>
                  <a:lnTo>
                    <a:pt x="444" y="2074"/>
                  </a:lnTo>
                  <a:cubicBezTo>
                    <a:pt x="423" y="1876"/>
                    <a:pt x="553" y="1678"/>
                    <a:pt x="745" y="1678"/>
                  </a:cubicBezTo>
                  <a:cubicBezTo>
                    <a:pt x="776" y="1678"/>
                    <a:pt x="808" y="1683"/>
                    <a:pt x="842" y="1695"/>
                  </a:cubicBezTo>
                  <a:lnTo>
                    <a:pt x="2210" y="1800"/>
                  </a:lnTo>
                  <a:lnTo>
                    <a:pt x="2946" y="642"/>
                  </a:lnTo>
                  <a:cubicBezTo>
                    <a:pt x="2999" y="485"/>
                    <a:pt x="3157" y="432"/>
                    <a:pt x="3262" y="432"/>
                  </a:cubicBezTo>
                  <a:lnTo>
                    <a:pt x="3262" y="274"/>
                  </a:lnTo>
                  <a:cubicBezTo>
                    <a:pt x="3232" y="95"/>
                    <a:pt x="3067" y="1"/>
                    <a:pt x="2910" y="1"/>
                  </a:cubicBezTo>
                  <a:close/>
                  <a:moveTo>
                    <a:pt x="444" y="2074"/>
                  </a:moveTo>
                  <a:cubicBezTo>
                    <a:pt x="452" y="2143"/>
                    <a:pt x="478" y="2212"/>
                    <a:pt x="527" y="2273"/>
                  </a:cubicBezTo>
                  <a:lnTo>
                    <a:pt x="1078" y="2921"/>
                  </a:lnTo>
                  <a:lnTo>
                    <a:pt x="1078" y="2921"/>
                  </a:lnTo>
                  <a:lnTo>
                    <a:pt x="1105" y="2852"/>
                  </a:lnTo>
                  <a:lnTo>
                    <a:pt x="444" y="2074"/>
                  </a:lnTo>
                  <a:close/>
                  <a:moveTo>
                    <a:pt x="1078" y="2921"/>
                  </a:moveTo>
                  <a:lnTo>
                    <a:pt x="579" y="4167"/>
                  </a:lnTo>
                  <a:cubicBezTo>
                    <a:pt x="486" y="4401"/>
                    <a:pt x="642" y="4636"/>
                    <a:pt x="864" y="4684"/>
                  </a:cubicBezTo>
                  <a:lnTo>
                    <a:pt x="864" y="4684"/>
                  </a:lnTo>
                  <a:cubicBezTo>
                    <a:pt x="869" y="4671"/>
                    <a:pt x="879" y="4656"/>
                    <a:pt x="895" y="4640"/>
                  </a:cubicBezTo>
                  <a:lnTo>
                    <a:pt x="1421" y="3325"/>
                  </a:lnTo>
                  <a:lnTo>
                    <a:pt x="1078" y="2921"/>
                  </a:lnTo>
                  <a:close/>
                  <a:moveTo>
                    <a:pt x="864" y="4684"/>
                  </a:moveTo>
                  <a:cubicBezTo>
                    <a:pt x="856" y="4702"/>
                    <a:pt x="861" y="4715"/>
                    <a:pt x="881" y="4715"/>
                  </a:cubicBezTo>
                  <a:cubicBezTo>
                    <a:pt x="895" y="4715"/>
                    <a:pt x="917" y="4708"/>
                    <a:pt x="947" y="4693"/>
                  </a:cubicBezTo>
                  <a:cubicBezTo>
                    <a:pt x="919" y="4693"/>
                    <a:pt x="891" y="4690"/>
                    <a:pt x="864" y="4684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694" name="Google Shape;3694;p11"/>
          <p:cNvGrpSpPr/>
          <p:nvPr/>
        </p:nvGrpSpPr>
        <p:grpSpPr>
          <a:xfrm>
            <a:off x="1508999" y="3607970"/>
            <a:ext cx="158878" cy="116343"/>
            <a:chOff x="732600" y="1890325"/>
            <a:chExt cx="138100" cy="128300"/>
          </a:xfrm>
        </p:grpSpPr>
        <p:sp>
          <p:nvSpPr>
            <p:cNvPr id="3695" name="Google Shape;3695;p11"/>
            <p:cNvSpPr/>
            <p:nvPr/>
          </p:nvSpPr>
          <p:spPr>
            <a:xfrm>
              <a:off x="732600" y="1890325"/>
              <a:ext cx="138100" cy="127525"/>
            </a:xfrm>
            <a:custGeom>
              <a:avLst/>
              <a:gdLst/>
              <a:ahLst/>
              <a:cxnLst/>
              <a:rect l="l" t="t" r="r" b="b"/>
              <a:pathLst>
                <a:path w="5524" h="5101" extrusionOk="0">
                  <a:moveTo>
                    <a:pt x="1431" y="1"/>
                  </a:moveTo>
                  <a:cubicBezTo>
                    <a:pt x="1188" y="1"/>
                    <a:pt x="1025" y="229"/>
                    <a:pt x="1105" y="548"/>
                  </a:cubicBezTo>
                  <a:lnTo>
                    <a:pt x="1368" y="1916"/>
                  </a:lnTo>
                  <a:lnTo>
                    <a:pt x="263" y="2758"/>
                  </a:lnTo>
                  <a:cubicBezTo>
                    <a:pt x="0" y="2968"/>
                    <a:pt x="158" y="3389"/>
                    <a:pt x="474" y="3442"/>
                  </a:cubicBezTo>
                  <a:lnTo>
                    <a:pt x="1842" y="3547"/>
                  </a:lnTo>
                  <a:lnTo>
                    <a:pt x="2315" y="4862"/>
                  </a:lnTo>
                  <a:cubicBezTo>
                    <a:pt x="2372" y="5004"/>
                    <a:pt x="2537" y="5100"/>
                    <a:pt x="2701" y="5100"/>
                  </a:cubicBezTo>
                  <a:cubicBezTo>
                    <a:pt x="2840" y="5100"/>
                    <a:pt x="2979" y="5031"/>
                    <a:pt x="3052" y="4862"/>
                  </a:cubicBezTo>
                  <a:lnTo>
                    <a:pt x="3630" y="3652"/>
                  </a:lnTo>
                  <a:lnTo>
                    <a:pt x="4998" y="3547"/>
                  </a:lnTo>
                  <a:cubicBezTo>
                    <a:pt x="5314" y="3547"/>
                    <a:pt x="5524" y="3126"/>
                    <a:pt x="5261" y="2916"/>
                  </a:cubicBezTo>
                  <a:lnTo>
                    <a:pt x="4209" y="1969"/>
                  </a:lnTo>
                  <a:lnTo>
                    <a:pt x="4630" y="601"/>
                  </a:lnTo>
                  <a:cubicBezTo>
                    <a:pt x="4716" y="343"/>
                    <a:pt x="4486" y="86"/>
                    <a:pt x="4255" y="86"/>
                  </a:cubicBezTo>
                  <a:cubicBezTo>
                    <a:pt x="4204" y="86"/>
                    <a:pt x="4152" y="99"/>
                    <a:pt x="4104" y="128"/>
                  </a:cubicBezTo>
                  <a:lnTo>
                    <a:pt x="2841" y="864"/>
                  </a:lnTo>
                  <a:lnTo>
                    <a:pt x="1684" y="75"/>
                  </a:lnTo>
                  <a:cubicBezTo>
                    <a:pt x="1595" y="24"/>
                    <a:pt x="1509" y="1"/>
                    <a:pt x="1431" y="1"/>
                  </a:cubicBezTo>
                  <a:close/>
                </a:path>
              </a:pathLst>
            </a:custGeom>
            <a:solidFill>
              <a:srgbClr val="FCC3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6" name="Google Shape;3696;p11"/>
            <p:cNvSpPr/>
            <p:nvPr/>
          </p:nvSpPr>
          <p:spPr>
            <a:xfrm>
              <a:off x="802300" y="1893750"/>
              <a:ext cx="42100" cy="23450"/>
            </a:xfrm>
            <a:custGeom>
              <a:avLst/>
              <a:gdLst/>
              <a:ahLst/>
              <a:cxnLst/>
              <a:rect l="l" t="t" r="r" b="b"/>
              <a:pathLst>
                <a:path w="1684" h="938" extrusionOk="0">
                  <a:moveTo>
                    <a:pt x="1447" y="1"/>
                  </a:moveTo>
                  <a:cubicBezTo>
                    <a:pt x="1377" y="1"/>
                    <a:pt x="1299" y="30"/>
                    <a:pt x="1210" y="96"/>
                  </a:cubicBezTo>
                  <a:lnTo>
                    <a:pt x="1" y="780"/>
                  </a:lnTo>
                  <a:lnTo>
                    <a:pt x="316" y="938"/>
                  </a:lnTo>
                  <a:lnTo>
                    <a:pt x="1684" y="148"/>
                  </a:lnTo>
                  <a:cubicBezTo>
                    <a:pt x="1623" y="57"/>
                    <a:pt x="1544" y="1"/>
                    <a:pt x="1447" y="1"/>
                  </a:cubicBezTo>
                  <a:close/>
                </a:path>
              </a:pathLst>
            </a:custGeom>
            <a:solidFill>
              <a:srgbClr val="FAB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7" name="Google Shape;3697;p11"/>
            <p:cNvSpPr/>
            <p:nvPr/>
          </p:nvSpPr>
          <p:spPr>
            <a:xfrm>
              <a:off x="732600" y="1892325"/>
              <a:ext cx="74975" cy="126300"/>
            </a:xfrm>
            <a:custGeom>
              <a:avLst/>
              <a:gdLst/>
              <a:ahLst/>
              <a:cxnLst/>
              <a:rect l="l" t="t" r="r" b="b"/>
              <a:pathLst>
                <a:path w="2999" h="5052" extrusionOk="0">
                  <a:moveTo>
                    <a:pt x="1559" y="0"/>
                  </a:moveTo>
                  <a:cubicBezTo>
                    <a:pt x="1320" y="0"/>
                    <a:pt x="1063" y="218"/>
                    <a:pt x="1105" y="468"/>
                  </a:cubicBezTo>
                  <a:lnTo>
                    <a:pt x="1368" y="1836"/>
                  </a:lnTo>
                  <a:lnTo>
                    <a:pt x="263" y="2678"/>
                  </a:lnTo>
                  <a:cubicBezTo>
                    <a:pt x="0" y="2888"/>
                    <a:pt x="158" y="3362"/>
                    <a:pt x="474" y="3362"/>
                  </a:cubicBezTo>
                  <a:lnTo>
                    <a:pt x="1842" y="3467"/>
                  </a:lnTo>
                  <a:lnTo>
                    <a:pt x="2315" y="4782"/>
                  </a:lnTo>
                  <a:cubicBezTo>
                    <a:pt x="2415" y="4949"/>
                    <a:pt x="2578" y="5052"/>
                    <a:pt x="2738" y="5052"/>
                  </a:cubicBezTo>
                  <a:cubicBezTo>
                    <a:pt x="2830" y="5052"/>
                    <a:pt x="2922" y="5017"/>
                    <a:pt x="2999" y="4940"/>
                  </a:cubicBezTo>
                  <a:cubicBezTo>
                    <a:pt x="2894" y="4887"/>
                    <a:pt x="2841" y="4887"/>
                    <a:pt x="2841" y="4782"/>
                  </a:cubicBezTo>
                  <a:lnTo>
                    <a:pt x="2368" y="3467"/>
                  </a:lnTo>
                  <a:lnTo>
                    <a:pt x="1000" y="3362"/>
                  </a:lnTo>
                  <a:cubicBezTo>
                    <a:pt x="684" y="3309"/>
                    <a:pt x="527" y="2888"/>
                    <a:pt x="790" y="2678"/>
                  </a:cubicBezTo>
                  <a:lnTo>
                    <a:pt x="1894" y="1836"/>
                  </a:lnTo>
                  <a:lnTo>
                    <a:pt x="1631" y="468"/>
                  </a:lnTo>
                  <a:cubicBezTo>
                    <a:pt x="1631" y="311"/>
                    <a:pt x="1631" y="205"/>
                    <a:pt x="1789" y="153"/>
                  </a:cubicBezTo>
                  <a:lnTo>
                    <a:pt x="1736" y="48"/>
                  </a:lnTo>
                  <a:cubicBezTo>
                    <a:pt x="1682" y="15"/>
                    <a:pt x="1621" y="0"/>
                    <a:pt x="1559" y="0"/>
                  </a:cubicBezTo>
                  <a:close/>
                </a:path>
              </a:pathLst>
            </a:custGeom>
            <a:solidFill>
              <a:srgbClr val="FAB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698" name="Google Shape;3698;p11"/>
          <p:cNvGrpSpPr/>
          <p:nvPr/>
        </p:nvGrpSpPr>
        <p:grpSpPr>
          <a:xfrm flipH="1">
            <a:off x="9240596" y="761383"/>
            <a:ext cx="1554966" cy="947545"/>
            <a:chOff x="6015800" y="923575"/>
            <a:chExt cx="1212225" cy="937075"/>
          </a:xfrm>
        </p:grpSpPr>
        <p:sp>
          <p:nvSpPr>
            <p:cNvPr id="3699" name="Google Shape;3699;p11"/>
            <p:cNvSpPr/>
            <p:nvPr/>
          </p:nvSpPr>
          <p:spPr>
            <a:xfrm>
              <a:off x="6015800" y="923575"/>
              <a:ext cx="375800" cy="361850"/>
            </a:xfrm>
            <a:custGeom>
              <a:avLst/>
              <a:gdLst/>
              <a:ahLst/>
              <a:cxnLst/>
              <a:rect l="l" t="t" r="r" b="b"/>
              <a:pathLst>
                <a:path w="15032" h="14474" extrusionOk="0">
                  <a:moveTo>
                    <a:pt x="8300" y="0"/>
                  </a:moveTo>
                  <a:cubicBezTo>
                    <a:pt x="7968" y="0"/>
                    <a:pt x="7628" y="165"/>
                    <a:pt x="7404" y="501"/>
                  </a:cubicBezTo>
                  <a:lnTo>
                    <a:pt x="5352" y="3815"/>
                  </a:lnTo>
                  <a:lnTo>
                    <a:pt x="1459" y="3447"/>
                  </a:lnTo>
                  <a:cubicBezTo>
                    <a:pt x="1438" y="3446"/>
                    <a:pt x="1416" y="3445"/>
                    <a:pt x="1395" y="3445"/>
                  </a:cubicBezTo>
                  <a:cubicBezTo>
                    <a:pt x="538" y="3445"/>
                    <a:pt x="0" y="4463"/>
                    <a:pt x="565" y="5131"/>
                  </a:cubicBezTo>
                  <a:lnTo>
                    <a:pt x="3038" y="8129"/>
                  </a:lnTo>
                  <a:lnTo>
                    <a:pt x="1459" y="11706"/>
                  </a:lnTo>
                  <a:cubicBezTo>
                    <a:pt x="1145" y="12469"/>
                    <a:pt x="1712" y="13194"/>
                    <a:pt x="2474" y="13194"/>
                  </a:cubicBezTo>
                  <a:cubicBezTo>
                    <a:pt x="2604" y="13194"/>
                    <a:pt x="2741" y="13173"/>
                    <a:pt x="2880" y="13126"/>
                  </a:cubicBezTo>
                  <a:lnTo>
                    <a:pt x="6457" y="11654"/>
                  </a:lnTo>
                  <a:lnTo>
                    <a:pt x="9455" y="14231"/>
                  </a:lnTo>
                  <a:cubicBezTo>
                    <a:pt x="9654" y="14399"/>
                    <a:pt x="9883" y="14474"/>
                    <a:pt x="10107" y="14474"/>
                  </a:cubicBezTo>
                  <a:cubicBezTo>
                    <a:pt x="10656" y="14474"/>
                    <a:pt x="11176" y="14025"/>
                    <a:pt x="11139" y="13390"/>
                  </a:cubicBezTo>
                  <a:lnTo>
                    <a:pt x="10876" y="9497"/>
                  </a:lnTo>
                  <a:lnTo>
                    <a:pt x="14242" y="7498"/>
                  </a:lnTo>
                  <a:cubicBezTo>
                    <a:pt x="15031" y="7077"/>
                    <a:pt x="14874" y="5814"/>
                    <a:pt x="13979" y="5604"/>
                  </a:cubicBezTo>
                  <a:lnTo>
                    <a:pt x="10139" y="4710"/>
                  </a:lnTo>
                  <a:lnTo>
                    <a:pt x="9298" y="870"/>
                  </a:lnTo>
                  <a:cubicBezTo>
                    <a:pt x="9177" y="297"/>
                    <a:pt x="8745" y="0"/>
                    <a:pt x="8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0" name="Google Shape;3700;p11"/>
            <p:cNvSpPr/>
            <p:nvPr/>
          </p:nvSpPr>
          <p:spPr>
            <a:xfrm>
              <a:off x="6024650" y="1009625"/>
              <a:ext cx="124975" cy="27750"/>
            </a:xfrm>
            <a:custGeom>
              <a:avLst/>
              <a:gdLst/>
              <a:ahLst/>
              <a:cxnLst/>
              <a:rect l="l" t="t" r="r" b="b"/>
              <a:pathLst>
                <a:path w="4999" h="1110" extrusionOk="0">
                  <a:moveTo>
                    <a:pt x="1005" y="0"/>
                  </a:moveTo>
                  <a:cubicBezTo>
                    <a:pt x="526" y="0"/>
                    <a:pt x="148" y="348"/>
                    <a:pt x="1" y="742"/>
                  </a:cubicBezTo>
                  <a:lnTo>
                    <a:pt x="4472" y="1110"/>
                  </a:lnTo>
                  <a:lnTo>
                    <a:pt x="4998" y="373"/>
                  </a:lnTo>
                  <a:lnTo>
                    <a:pt x="1105" y="5"/>
                  </a:lnTo>
                  <a:cubicBezTo>
                    <a:pt x="1072" y="2"/>
                    <a:pt x="1038" y="0"/>
                    <a:pt x="1005" y="0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1" name="Google Shape;3701;p11"/>
            <p:cNvSpPr/>
            <p:nvPr/>
          </p:nvSpPr>
          <p:spPr>
            <a:xfrm>
              <a:off x="6195625" y="926500"/>
              <a:ext cx="195975" cy="361150"/>
            </a:xfrm>
            <a:custGeom>
              <a:avLst/>
              <a:gdLst/>
              <a:ahLst/>
              <a:cxnLst/>
              <a:rect l="l" t="t" r="r" b="b"/>
              <a:pathLst>
                <a:path w="7839" h="14446" extrusionOk="0">
                  <a:moveTo>
                    <a:pt x="1045" y="1"/>
                  </a:moveTo>
                  <a:cubicBezTo>
                    <a:pt x="716" y="1"/>
                    <a:pt x="381" y="156"/>
                    <a:pt x="158" y="490"/>
                  </a:cubicBezTo>
                  <a:lnTo>
                    <a:pt x="0" y="753"/>
                  </a:lnTo>
                  <a:cubicBezTo>
                    <a:pt x="316" y="805"/>
                    <a:pt x="579" y="1068"/>
                    <a:pt x="684" y="1489"/>
                  </a:cubicBezTo>
                  <a:lnTo>
                    <a:pt x="1526" y="5277"/>
                  </a:lnTo>
                  <a:lnTo>
                    <a:pt x="5313" y="6223"/>
                  </a:lnTo>
                  <a:cubicBezTo>
                    <a:pt x="6260" y="6434"/>
                    <a:pt x="6366" y="7644"/>
                    <a:pt x="5576" y="8117"/>
                  </a:cubicBezTo>
                  <a:lnTo>
                    <a:pt x="2262" y="10116"/>
                  </a:lnTo>
                  <a:lnTo>
                    <a:pt x="2525" y="13956"/>
                  </a:lnTo>
                  <a:cubicBezTo>
                    <a:pt x="2578" y="14114"/>
                    <a:pt x="2525" y="14167"/>
                    <a:pt x="2420" y="14377"/>
                  </a:cubicBezTo>
                  <a:cubicBezTo>
                    <a:pt x="2541" y="14424"/>
                    <a:pt x="2667" y="14446"/>
                    <a:pt x="2793" y="14446"/>
                  </a:cubicBezTo>
                  <a:cubicBezTo>
                    <a:pt x="3374" y="14446"/>
                    <a:pt x="3936" y="13974"/>
                    <a:pt x="3893" y="13325"/>
                  </a:cubicBezTo>
                  <a:lnTo>
                    <a:pt x="3630" y="9432"/>
                  </a:lnTo>
                  <a:lnTo>
                    <a:pt x="6997" y="7486"/>
                  </a:lnTo>
                  <a:cubicBezTo>
                    <a:pt x="7838" y="7013"/>
                    <a:pt x="7628" y="5750"/>
                    <a:pt x="6734" y="5540"/>
                  </a:cubicBezTo>
                  <a:lnTo>
                    <a:pt x="2894" y="4645"/>
                  </a:lnTo>
                  <a:lnTo>
                    <a:pt x="2052" y="805"/>
                  </a:lnTo>
                  <a:cubicBezTo>
                    <a:pt x="1931" y="289"/>
                    <a:pt x="1494" y="1"/>
                    <a:pt x="1045" y="1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2" name="Google Shape;3702;p11"/>
            <p:cNvSpPr/>
            <p:nvPr/>
          </p:nvSpPr>
          <p:spPr>
            <a:xfrm>
              <a:off x="6473100" y="1159675"/>
              <a:ext cx="701000" cy="453725"/>
            </a:xfrm>
            <a:custGeom>
              <a:avLst/>
              <a:gdLst/>
              <a:ahLst/>
              <a:cxnLst/>
              <a:rect l="l" t="t" r="r" b="b"/>
              <a:pathLst>
                <a:path w="28040" h="18149" fill="none" extrusionOk="0">
                  <a:moveTo>
                    <a:pt x="1" y="0"/>
                  </a:moveTo>
                  <a:cubicBezTo>
                    <a:pt x="11785" y="0"/>
                    <a:pt x="23252" y="7417"/>
                    <a:pt x="28039" y="18149"/>
                  </a:cubicBezTo>
                </a:path>
              </a:pathLst>
            </a:custGeom>
            <a:solidFill>
              <a:schemeClr val="lt2"/>
            </a:solidFill>
            <a:ln w="19725" cap="rnd" cmpd="sng">
              <a:solidFill>
                <a:srgbClr val="FCC3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3" name="Google Shape;3703;p11"/>
            <p:cNvSpPr/>
            <p:nvPr/>
          </p:nvSpPr>
          <p:spPr>
            <a:xfrm>
              <a:off x="6475750" y="1233325"/>
              <a:ext cx="309075" cy="140725"/>
            </a:xfrm>
            <a:custGeom>
              <a:avLst/>
              <a:gdLst/>
              <a:ahLst/>
              <a:cxnLst/>
              <a:rect l="l" t="t" r="r" b="b"/>
              <a:pathLst>
                <a:path w="12363" h="5629" fill="none" extrusionOk="0">
                  <a:moveTo>
                    <a:pt x="0" y="0"/>
                  </a:moveTo>
                  <a:cubicBezTo>
                    <a:pt x="4366" y="1157"/>
                    <a:pt x="8522" y="3051"/>
                    <a:pt x="12362" y="5629"/>
                  </a:cubicBezTo>
                </a:path>
              </a:pathLst>
            </a:custGeom>
            <a:solidFill>
              <a:schemeClr val="lt2"/>
            </a:solidFill>
            <a:ln w="19725" cap="rnd" cmpd="sng">
              <a:solidFill>
                <a:srgbClr val="FCC3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4" name="Google Shape;3704;p11"/>
            <p:cNvSpPr/>
            <p:nvPr/>
          </p:nvSpPr>
          <p:spPr>
            <a:xfrm>
              <a:off x="6858450" y="1473975"/>
              <a:ext cx="84175" cy="90775"/>
            </a:xfrm>
            <a:custGeom>
              <a:avLst/>
              <a:gdLst/>
              <a:ahLst/>
              <a:cxnLst/>
              <a:rect l="l" t="t" r="r" b="b"/>
              <a:pathLst>
                <a:path w="3367" h="3631" fill="none" extrusionOk="0">
                  <a:moveTo>
                    <a:pt x="0" y="1"/>
                  </a:moveTo>
                  <a:cubicBezTo>
                    <a:pt x="1368" y="948"/>
                    <a:pt x="2473" y="2210"/>
                    <a:pt x="3367" y="3630"/>
                  </a:cubicBezTo>
                </a:path>
              </a:pathLst>
            </a:custGeom>
            <a:solidFill>
              <a:schemeClr val="lt2"/>
            </a:solidFill>
            <a:ln w="19725" cap="rnd" cmpd="sng">
              <a:solidFill>
                <a:srgbClr val="FCC3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5" name="Google Shape;3705;p11"/>
            <p:cNvSpPr/>
            <p:nvPr/>
          </p:nvSpPr>
          <p:spPr>
            <a:xfrm>
              <a:off x="6462600" y="1304325"/>
              <a:ext cx="303800" cy="409025"/>
            </a:xfrm>
            <a:custGeom>
              <a:avLst/>
              <a:gdLst/>
              <a:ahLst/>
              <a:cxnLst/>
              <a:rect l="l" t="t" r="r" b="b"/>
              <a:pathLst>
                <a:path w="12152" h="16361" fill="none" extrusionOk="0">
                  <a:moveTo>
                    <a:pt x="0" y="1"/>
                  </a:moveTo>
                  <a:cubicBezTo>
                    <a:pt x="6155" y="3315"/>
                    <a:pt x="10679" y="9522"/>
                    <a:pt x="12152" y="16361"/>
                  </a:cubicBezTo>
                </a:path>
              </a:pathLst>
            </a:custGeom>
            <a:solidFill>
              <a:schemeClr val="lt2"/>
            </a:solidFill>
            <a:ln w="19725" cap="rnd" cmpd="sng">
              <a:solidFill>
                <a:srgbClr val="FCC3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6" name="Google Shape;3706;p11"/>
            <p:cNvSpPr/>
            <p:nvPr/>
          </p:nvSpPr>
          <p:spPr>
            <a:xfrm>
              <a:off x="6799275" y="1797500"/>
              <a:ext cx="15800" cy="63150"/>
            </a:xfrm>
            <a:custGeom>
              <a:avLst/>
              <a:gdLst/>
              <a:ahLst/>
              <a:cxnLst/>
              <a:rect l="l" t="t" r="r" b="b"/>
              <a:pathLst>
                <a:path w="632" h="2526" fill="none" extrusionOk="0">
                  <a:moveTo>
                    <a:pt x="0" y="1"/>
                  </a:moveTo>
                  <a:cubicBezTo>
                    <a:pt x="210" y="842"/>
                    <a:pt x="368" y="1684"/>
                    <a:pt x="631" y="2526"/>
                  </a:cubicBezTo>
                </a:path>
              </a:pathLst>
            </a:custGeom>
            <a:solidFill>
              <a:schemeClr val="lt2"/>
            </a:solidFill>
            <a:ln w="19725" cap="rnd" cmpd="sng">
              <a:solidFill>
                <a:srgbClr val="FCC3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7" name="Google Shape;3707;p11"/>
            <p:cNvSpPr/>
            <p:nvPr/>
          </p:nvSpPr>
          <p:spPr>
            <a:xfrm>
              <a:off x="6486275" y="1049200"/>
              <a:ext cx="498450" cy="86825"/>
            </a:xfrm>
            <a:custGeom>
              <a:avLst/>
              <a:gdLst/>
              <a:ahLst/>
              <a:cxnLst/>
              <a:rect l="l" t="t" r="r" b="b"/>
              <a:pathLst>
                <a:path w="19938" h="3473" fill="none" extrusionOk="0">
                  <a:moveTo>
                    <a:pt x="0" y="1052"/>
                  </a:moveTo>
                  <a:cubicBezTo>
                    <a:pt x="6733" y="0"/>
                    <a:pt x="13677" y="842"/>
                    <a:pt x="19937" y="3472"/>
                  </a:cubicBezTo>
                </a:path>
              </a:pathLst>
            </a:custGeom>
            <a:solidFill>
              <a:schemeClr val="lt2"/>
            </a:solidFill>
            <a:ln w="19725" cap="rnd" cmpd="sng">
              <a:solidFill>
                <a:srgbClr val="FCC3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8" name="Google Shape;3708;p11"/>
            <p:cNvSpPr/>
            <p:nvPr/>
          </p:nvSpPr>
          <p:spPr>
            <a:xfrm>
              <a:off x="7089900" y="1205700"/>
              <a:ext cx="59200" cy="35525"/>
            </a:xfrm>
            <a:custGeom>
              <a:avLst/>
              <a:gdLst/>
              <a:ahLst/>
              <a:cxnLst/>
              <a:rect l="l" t="t" r="r" b="b"/>
              <a:pathLst>
                <a:path w="2368" h="1421" fill="none" extrusionOk="0">
                  <a:moveTo>
                    <a:pt x="1" y="0"/>
                  </a:moveTo>
                  <a:cubicBezTo>
                    <a:pt x="790" y="421"/>
                    <a:pt x="1579" y="895"/>
                    <a:pt x="2368" y="1421"/>
                  </a:cubicBezTo>
                </a:path>
              </a:pathLst>
            </a:custGeom>
            <a:solidFill>
              <a:schemeClr val="lt2"/>
            </a:solidFill>
            <a:ln w="19725" cap="rnd" cmpd="sng">
              <a:solidFill>
                <a:srgbClr val="FCC3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9" name="Google Shape;3709;p11"/>
            <p:cNvSpPr/>
            <p:nvPr/>
          </p:nvSpPr>
          <p:spPr>
            <a:xfrm>
              <a:off x="7216150" y="1312225"/>
              <a:ext cx="11875" cy="9225"/>
            </a:xfrm>
            <a:custGeom>
              <a:avLst/>
              <a:gdLst/>
              <a:ahLst/>
              <a:cxnLst/>
              <a:rect l="l" t="t" r="r" b="b"/>
              <a:pathLst>
                <a:path w="475" h="369" fill="none" extrusionOk="0">
                  <a:moveTo>
                    <a:pt x="1" y="0"/>
                  </a:moveTo>
                  <a:cubicBezTo>
                    <a:pt x="159" y="106"/>
                    <a:pt x="264" y="263"/>
                    <a:pt x="474" y="369"/>
                  </a:cubicBezTo>
                </a:path>
              </a:pathLst>
            </a:custGeom>
            <a:noFill/>
            <a:ln w="19725" cap="rnd" cmpd="sng">
              <a:solidFill>
                <a:srgbClr val="FCC3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0" name="Google Shape;3710;p11"/>
            <p:cNvSpPr/>
            <p:nvPr/>
          </p:nvSpPr>
          <p:spPr>
            <a:xfrm>
              <a:off x="6989950" y="1652825"/>
              <a:ext cx="11875" cy="23700"/>
            </a:xfrm>
            <a:custGeom>
              <a:avLst/>
              <a:gdLst/>
              <a:ahLst/>
              <a:cxnLst/>
              <a:rect l="l" t="t" r="r" b="b"/>
              <a:pathLst>
                <a:path w="475" h="948" fill="none" extrusionOk="0">
                  <a:moveTo>
                    <a:pt x="1" y="1"/>
                  </a:moveTo>
                  <a:cubicBezTo>
                    <a:pt x="106" y="317"/>
                    <a:pt x="316" y="632"/>
                    <a:pt x="474" y="948"/>
                  </a:cubicBezTo>
                </a:path>
              </a:pathLst>
            </a:custGeom>
            <a:solidFill>
              <a:schemeClr val="lt2"/>
            </a:solidFill>
            <a:ln w="19725" cap="rnd" cmpd="sng">
              <a:solidFill>
                <a:srgbClr val="FCC3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711" name="Google Shape;3711;p11"/>
          <p:cNvGrpSpPr/>
          <p:nvPr/>
        </p:nvGrpSpPr>
        <p:grpSpPr>
          <a:xfrm>
            <a:off x="9537193" y="4067094"/>
            <a:ext cx="158878" cy="116343"/>
            <a:chOff x="732600" y="1890325"/>
            <a:chExt cx="138100" cy="128300"/>
          </a:xfrm>
        </p:grpSpPr>
        <p:sp>
          <p:nvSpPr>
            <p:cNvPr id="3712" name="Google Shape;3712;p11"/>
            <p:cNvSpPr/>
            <p:nvPr/>
          </p:nvSpPr>
          <p:spPr>
            <a:xfrm>
              <a:off x="732600" y="1890325"/>
              <a:ext cx="138100" cy="127525"/>
            </a:xfrm>
            <a:custGeom>
              <a:avLst/>
              <a:gdLst/>
              <a:ahLst/>
              <a:cxnLst/>
              <a:rect l="l" t="t" r="r" b="b"/>
              <a:pathLst>
                <a:path w="5524" h="5101" extrusionOk="0">
                  <a:moveTo>
                    <a:pt x="1431" y="1"/>
                  </a:moveTo>
                  <a:cubicBezTo>
                    <a:pt x="1188" y="1"/>
                    <a:pt x="1025" y="229"/>
                    <a:pt x="1105" y="548"/>
                  </a:cubicBezTo>
                  <a:lnTo>
                    <a:pt x="1368" y="1916"/>
                  </a:lnTo>
                  <a:lnTo>
                    <a:pt x="263" y="2758"/>
                  </a:lnTo>
                  <a:cubicBezTo>
                    <a:pt x="0" y="2968"/>
                    <a:pt x="158" y="3389"/>
                    <a:pt x="474" y="3442"/>
                  </a:cubicBezTo>
                  <a:lnTo>
                    <a:pt x="1842" y="3547"/>
                  </a:lnTo>
                  <a:lnTo>
                    <a:pt x="2315" y="4862"/>
                  </a:lnTo>
                  <a:cubicBezTo>
                    <a:pt x="2372" y="5004"/>
                    <a:pt x="2537" y="5100"/>
                    <a:pt x="2701" y="5100"/>
                  </a:cubicBezTo>
                  <a:cubicBezTo>
                    <a:pt x="2840" y="5100"/>
                    <a:pt x="2979" y="5031"/>
                    <a:pt x="3052" y="4862"/>
                  </a:cubicBezTo>
                  <a:lnTo>
                    <a:pt x="3630" y="3652"/>
                  </a:lnTo>
                  <a:lnTo>
                    <a:pt x="4998" y="3547"/>
                  </a:lnTo>
                  <a:cubicBezTo>
                    <a:pt x="5314" y="3547"/>
                    <a:pt x="5524" y="3126"/>
                    <a:pt x="5261" y="2916"/>
                  </a:cubicBezTo>
                  <a:lnTo>
                    <a:pt x="4209" y="1969"/>
                  </a:lnTo>
                  <a:lnTo>
                    <a:pt x="4630" y="601"/>
                  </a:lnTo>
                  <a:cubicBezTo>
                    <a:pt x="4716" y="343"/>
                    <a:pt x="4486" y="86"/>
                    <a:pt x="4255" y="86"/>
                  </a:cubicBezTo>
                  <a:cubicBezTo>
                    <a:pt x="4204" y="86"/>
                    <a:pt x="4152" y="99"/>
                    <a:pt x="4104" y="128"/>
                  </a:cubicBezTo>
                  <a:lnTo>
                    <a:pt x="2841" y="864"/>
                  </a:lnTo>
                  <a:lnTo>
                    <a:pt x="1684" y="75"/>
                  </a:lnTo>
                  <a:cubicBezTo>
                    <a:pt x="1595" y="24"/>
                    <a:pt x="1509" y="1"/>
                    <a:pt x="1431" y="1"/>
                  </a:cubicBezTo>
                  <a:close/>
                </a:path>
              </a:pathLst>
            </a:custGeom>
            <a:solidFill>
              <a:srgbClr val="FCC3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3" name="Google Shape;3713;p11"/>
            <p:cNvSpPr/>
            <p:nvPr/>
          </p:nvSpPr>
          <p:spPr>
            <a:xfrm>
              <a:off x="802300" y="1893750"/>
              <a:ext cx="42100" cy="23450"/>
            </a:xfrm>
            <a:custGeom>
              <a:avLst/>
              <a:gdLst/>
              <a:ahLst/>
              <a:cxnLst/>
              <a:rect l="l" t="t" r="r" b="b"/>
              <a:pathLst>
                <a:path w="1684" h="938" extrusionOk="0">
                  <a:moveTo>
                    <a:pt x="1447" y="1"/>
                  </a:moveTo>
                  <a:cubicBezTo>
                    <a:pt x="1377" y="1"/>
                    <a:pt x="1299" y="30"/>
                    <a:pt x="1210" y="96"/>
                  </a:cubicBezTo>
                  <a:lnTo>
                    <a:pt x="1" y="780"/>
                  </a:lnTo>
                  <a:lnTo>
                    <a:pt x="316" y="938"/>
                  </a:lnTo>
                  <a:lnTo>
                    <a:pt x="1684" y="148"/>
                  </a:lnTo>
                  <a:cubicBezTo>
                    <a:pt x="1623" y="57"/>
                    <a:pt x="1544" y="1"/>
                    <a:pt x="1447" y="1"/>
                  </a:cubicBezTo>
                  <a:close/>
                </a:path>
              </a:pathLst>
            </a:custGeom>
            <a:solidFill>
              <a:srgbClr val="FAB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4" name="Google Shape;3714;p11"/>
            <p:cNvSpPr/>
            <p:nvPr/>
          </p:nvSpPr>
          <p:spPr>
            <a:xfrm>
              <a:off x="732600" y="1892325"/>
              <a:ext cx="74975" cy="126300"/>
            </a:xfrm>
            <a:custGeom>
              <a:avLst/>
              <a:gdLst/>
              <a:ahLst/>
              <a:cxnLst/>
              <a:rect l="l" t="t" r="r" b="b"/>
              <a:pathLst>
                <a:path w="2999" h="5052" extrusionOk="0">
                  <a:moveTo>
                    <a:pt x="1559" y="0"/>
                  </a:moveTo>
                  <a:cubicBezTo>
                    <a:pt x="1320" y="0"/>
                    <a:pt x="1063" y="218"/>
                    <a:pt x="1105" y="468"/>
                  </a:cubicBezTo>
                  <a:lnTo>
                    <a:pt x="1368" y="1836"/>
                  </a:lnTo>
                  <a:lnTo>
                    <a:pt x="263" y="2678"/>
                  </a:lnTo>
                  <a:cubicBezTo>
                    <a:pt x="0" y="2888"/>
                    <a:pt x="158" y="3362"/>
                    <a:pt x="474" y="3362"/>
                  </a:cubicBezTo>
                  <a:lnTo>
                    <a:pt x="1842" y="3467"/>
                  </a:lnTo>
                  <a:lnTo>
                    <a:pt x="2315" y="4782"/>
                  </a:lnTo>
                  <a:cubicBezTo>
                    <a:pt x="2415" y="4949"/>
                    <a:pt x="2578" y="5052"/>
                    <a:pt x="2738" y="5052"/>
                  </a:cubicBezTo>
                  <a:cubicBezTo>
                    <a:pt x="2830" y="5052"/>
                    <a:pt x="2922" y="5017"/>
                    <a:pt x="2999" y="4940"/>
                  </a:cubicBezTo>
                  <a:cubicBezTo>
                    <a:pt x="2894" y="4887"/>
                    <a:pt x="2841" y="4887"/>
                    <a:pt x="2841" y="4782"/>
                  </a:cubicBezTo>
                  <a:lnTo>
                    <a:pt x="2368" y="3467"/>
                  </a:lnTo>
                  <a:lnTo>
                    <a:pt x="1000" y="3362"/>
                  </a:lnTo>
                  <a:cubicBezTo>
                    <a:pt x="684" y="3309"/>
                    <a:pt x="527" y="2888"/>
                    <a:pt x="790" y="2678"/>
                  </a:cubicBezTo>
                  <a:lnTo>
                    <a:pt x="1894" y="1836"/>
                  </a:lnTo>
                  <a:lnTo>
                    <a:pt x="1631" y="468"/>
                  </a:lnTo>
                  <a:cubicBezTo>
                    <a:pt x="1631" y="311"/>
                    <a:pt x="1631" y="205"/>
                    <a:pt x="1789" y="153"/>
                  </a:cubicBezTo>
                  <a:lnTo>
                    <a:pt x="1736" y="48"/>
                  </a:lnTo>
                  <a:cubicBezTo>
                    <a:pt x="1682" y="15"/>
                    <a:pt x="1621" y="0"/>
                    <a:pt x="1559" y="0"/>
                  </a:cubicBezTo>
                  <a:close/>
                </a:path>
              </a:pathLst>
            </a:custGeom>
            <a:solidFill>
              <a:srgbClr val="FAB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715" name="Google Shape;3715;p11"/>
          <p:cNvGrpSpPr/>
          <p:nvPr/>
        </p:nvGrpSpPr>
        <p:grpSpPr>
          <a:xfrm>
            <a:off x="5338313" y="1120490"/>
            <a:ext cx="154363" cy="117317"/>
            <a:chOff x="2419900" y="952925"/>
            <a:chExt cx="134175" cy="129375"/>
          </a:xfrm>
        </p:grpSpPr>
        <p:sp>
          <p:nvSpPr>
            <p:cNvPr id="3716" name="Google Shape;3716;p11"/>
            <p:cNvSpPr/>
            <p:nvPr/>
          </p:nvSpPr>
          <p:spPr>
            <a:xfrm>
              <a:off x="2421550" y="952925"/>
              <a:ext cx="132525" cy="129375"/>
            </a:xfrm>
            <a:custGeom>
              <a:avLst/>
              <a:gdLst/>
              <a:ahLst/>
              <a:cxnLst/>
              <a:rect l="l" t="t" r="r" b="b"/>
              <a:pathLst>
                <a:path w="5301" h="5175" extrusionOk="0">
                  <a:moveTo>
                    <a:pt x="2854" y="1"/>
                  </a:moveTo>
                  <a:cubicBezTo>
                    <a:pt x="2742" y="1"/>
                    <a:pt x="2640" y="55"/>
                    <a:pt x="2617" y="169"/>
                  </a:cubicBezTo>
                  <a:lnTo>
                    <a:pt x="1881" y="1326"/>
                  </a:lnTo>
                  <a:lnTo>
                    <a:pt x="513" y="1221"/>
                  </a:lnTo>
                  <a:cubicBezTo>
                    <a:pt x="493" y="1218"/>
                    <a:pt x="473" y="1216"/>
                    <a:pt x="453" y="1216"/>
                  </a:cubicBezTo>
                  <a:cubicBezTo>
                    <a:pt x="172" y="1216"/>
                    <a:pt x="1" y="1554"/>
                    <a:pt x="198" y="1800"/>
                  </a:cubicBezTo>
                  <a:lnTo>
                    <a:pt x="1092" y="2852"/>
                  </a:lnTo>
                  <a:lnTo>
                    <a:pt x="566" y="4167"/>
                  </a:lnTo>
                  <a:cubicBezTo>
                    <a:pt x="478" y="4431"/>
                    <a:pt x="647" y="4731"/>
                    <a:pt x="889" y="4731"/>
                  </a:cubicBezTo>
                  <a:cubicBezTo>
                    <a:pt x="937" y="4731"/>
                    <a:pt x="987" y="4719"/>
                    <a:pt x="1039" y="4693"/>
                  </a:cubicBezTo>
                  <a:lnTo>
                    <a:pt x="2354" y="4167"/>
                  </a:lnTo>
                  <a:lnTo>
                    <a:pt x="3407" y="5114"/>
                  </a:lnTo>
                  <a:cubicBezTo>
                    <a:pt x="3462" y="5155"/>
                    <a:pt x="3527" y="5175"/>
                    <a:pt x="3594" y="5175"/>
                  </a:cubicBezTo>
                  <a:cubicBezTo>
                    <a:pt x="3784" y="5175"/>
                    <a:pt x="3985" y="5018"/>
                    <a:pt x="3985" y="4746"/>
                  </a:cubicBezTo>
                  <a:lnTo>
                    <a:pt x="3880" y="3378"/>
                  </a:lnTo>
                  <a:lnTo>
                    <a:pt x="5037" y="2641"/>
                  </a:lnTo>
                  <a:cubicBezTo>
                    <a:pt x="5300" y="2536"/>
                    <a:pt x="5248" y="2063"/>
                    <a:pt x="4932" y="2010"/>
                  </a:cubicBezTo>
                  <a:lnTo>
                    <a:pt x="3512" y="1695"/>
                  </a:lnTo>
                  <a:lnTo>
                    <a:pt x="3196" y="274"/>
                  </a:lnTo>
                  <a:cubicBezTo>
                    <a:pt x="3166" y="95"/>
                    <a:pt x="3001" y="1"/>
                    <a:pt x="2854" y="1"/>
                  </a:cubicBezTo>
                  <a:close/>
                </a:path>
              </a:pathLst>
            </a:custGeom>
            <a:solidFill>
              <a:srgbClr val="FCC3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7" name="Google Shape;3717;p11"/>
            <p:cNvSpPr/>
            <p:nvPr/>
          </p:nvSpPr>
          <p:spPr>
            <a:xfrm>
              <a:off x="2510650" y="995275"/>
              <a:ext cx="40800" cy="17125"/>
            </a:xfrm>
            <a:custGeom>
              <a:avLst/>
              <a:gdLst/>
              <a:ahLst/>
              <a:cxnLst/>
              <a:rect l="l" t="t" r="r" b="b"/>
              <a:pathLst>
                <a:path w="1632" h="685" extrusionOk="0">
                  <a:moveTo>
                    <a:pt x="0" y="1"/>
                  </a:moveTo>
                  <a:lnTo>
                    <a:pt x="53" y="316"/>
                  </a:lnTo>
                  <a:lnTo>
                    <a:pt x="1631" y="684"/>
                  </a:lnTo>
                  <a:cubicBezTo>
                    <a:pt x="1631" y="579"/>
                    <a:pt x="1473" y="369"/>
                    <a:pt x="1368" y="31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8" name="Google Shape;3718;p11"/>
            <p:cNvSpPr/>
            <p:nvPr/>
          </p:nvSpPr>
          <p:spPr>
            <a:xfrm>
              <a:off x="2419900" y="952925"/>
              <a:ext cx="81575" cy="117875"/>
            </a:xfrm>
            <a:custGeom>
              <a:avLst/>
              <a:gdLst/>
              <a:ahLst/>
              <a:cxnLst/>
              <a:rect l="l" t="t" r="r" b="b"/>
              <a:pathLst>
                <a:path w="3263" h="4715" extrusionOk="0">
                  <a:moveTo>
                    <a:pt x="2910" y="1"/>
                  </a:moveTo>
                  <a:cubicBezTo>
                    <a:pt x="2791" y="1"/>
                    <a:pt x="2676" y="55"/>
                    <a:pt x="2631" y="169"/>
                  </a:cubicBezTo>
                  <a:lnTo>
                    <a:pt x="1894" y="1326"/>
                  </a:lnTo>
                  <a:lnTo>
                    <a:pt x="527" y="1221"/>
                  </a:lnTo>
                  <a:cubicBezTo>
                    <a:pt x="211" y="1221"/>
                    <a:pt x="1" y="1537"/>
                    <a:pt x="211" y="1800"/>
                  </a:cubicBezTo>
                  <a:lnTo>
                    <a:pt x="444" y="2074"/>
                  </a:lnTo>
                  <a:lnTo>
                    <a:pt x="444" y="2074"/>
                  </a:lnTo>
                  <a:cubicBezTo>
                    <a:pt x="423" y="1876"/>
                    <a:pt x="553" y="1678"/>
                    <a:pt x="745" y="1678"/>
                  </a:cubicBezTo>
                  <a:cubicBezTo>
                    <a:pt x="776" y="1678"/>
                    <a:pt x="808" y="1683"/>
                    <a:pt x="842" y="1695"/>
                  </a:cubicBezTo>
                  <a:lnTo>
                    <a:pt x="2210" y="1800"/>
                  </a:lnTo>
                  <a:lnTo>
                    <a:pt x="2946" y="642"/>
                  </a:lnTo>
                  <a:cubicBezTo>
                    <a:pt x="2999" y="485"/>
                    <a:pt x="3157" y="432"/>
                    <a:pt x="3262" y="432"/>
                  </a:cubicBezTo>
                  <a:lnTo>
                    <a:pt x="3262" y="274"/>
                  </a:lnTo>
                  <a:cubicBezTo>
                    <a:pt x="3232" y="95"/>
                    <a:pt x="3067" y="1"/>
                    <a:pt x="2910" y="1"/>
                  </a:cubicBezTo>
                  <a:close/>
                  <a:moveTo>
                    <a:pt x="444" y="2074"/>
                  </a:moveTo>
                  <a:cubicBezTo>
                    <a:pt x="452" y="2143"/>
                    <a:pt x="478" y="2212"/>
                    <a:pt x="527" y="2273"/>
                  </a:cubicBezTo>
                  <a:lnTo>
                    <a:pt x="1078" y="2921"/>
                  </a:lnTo>
                  <a:lnTo>
                    <a:pt x="1078" y="2921"/>
                  </a:lnTo>
                  <a:lnTo>
                    <a:pt x="1105" y="2852"/>
                  </a:lnTo>
                  <a:lnTo>
                    <a:pt x="444" y="2074"/>
                  </a:lnTo>
                  <a:close/>
                  <a:moveTo>
                    <a:pt x="1078" y="2921"/>
                  </a:moveTo>
                  <a:lnTo>
                    <a:pt x="579" y="4167"/>
                  </a:lnTo>
                  <a:cubicBezTo>
                    <a:pt x="486" y="4401"/>
                    <a:pt x="642" y="4636"/>
                    <a:pt x="864" y="4684"/>
                  </a:cubicBezTo>
                  <a:lnTo>
                    <a:pt x="864" y="4684"/>
                  </a:lnTo>
                  <a:cubicBezTo>
                    <a:pt x="869" y="4671"/>
                    <a:pt x="879" y="4656"/>
                    <a:pt x="895" y="4640"/>
                  </a:cubicBezTo>
                  <a:lnTo>
                    <a:pt x="1421" y="3325"/>
                  </a:lnTo>
                  <a:lnTo>
                    <a:pt x="1078" y="2921"/>
                  </a:lnTo>
                  <a:close/>
                  <a:moveTo>
                    <a:pt x="864" y="4684"/>
                  </a:moveTo>
                  <a:cubicBezTo>
                    <a:pt x="856" y="4702"/>
                    <a:pt x="861" y="4715"/>
                    <a:pt x="881" y="4715"/>
                  </a:cubicBezTo>
                  <a:cubicBezTo>
                    <a:pt x="895" y="4715"/>
                    <a:pt x="917" y="4708"/>
                    <a:pt x="947" y="4693"/>
                  </a:cubicBezTo>
                  <a:cubicBezTo>
                    <a:pt x="919" y="4693"/>
                    <a:pt x="891" y="4690"/>
                    <a:pt x="864" y="4684"/>
                  </a:cubicBezTo>
                  <a:close/>
                </a:path>
              </a:pathLst>
            </a:custGeom>
            <a:solidFill>
              <a:srgbClr val="191919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719" name="Google Shape;3719;p11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3720" name="Google Shape;3720;p11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3721" name="Google Shape;3721;p11"/>
            <p:cNvGrpSpPr/>
            <p:nvPr/>
          </p:nvGrpSpPr>
          <p:grpSpPr>
            <a:xfrm>
              <a:off x="73845" y="61396"/>
              <a:ext cx="10544304" cy="7425379"/>
              <a:chOff x="73845" y="61396"/>
              <a:chExt cx="10544304" cy="7425379"/>
            </a:xfrm>
          </p:grpSpPr>
          <p:grpSp>
            <p:nvGrpSpPr>
              <p:cNvPr id="3722" name="Google Shape;3722;p11"/>
              <p:cNvGrpSpPr/>
              <p:nvPr/>
            </p:nvGrpSpPr>
            <p:grpSpPr>
              <a:xfrm rot="10800000" flipH="1">
                <a:off x="541072" y="720094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3723" name="Google Shape;3723;p11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3724" name="Google Shape;3724;p11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725" name="Google Shape;3725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726" name="Google Shape;3726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727" name="Google Shape;3727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728" name="Google Shape;3728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729" name="Google Shape;3729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730" name="Google Shape;3730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731" name="Google Shape;3731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732" name="Google Shape;3732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733" name="Google Shape;3733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734" name="Google Shape;3734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735" name="Google Shape;3735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736" name="Google Shape;3736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737" name="Google Shape;3737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738" name="Google Shape;3738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739" name="Google Shape;3739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740" name="Google Shape;3740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3741" name="Google Shape;3741;p11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3742" name="Google Shape;3742;p11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3743" name="Google Shape;3743;p11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3744" name="Google Shape;3744;p11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45" name="Google Shape;3745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46" name="Google Shape;3746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47" name="Google Shape;3747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48" name="Google Shape;3748;p11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49" name="Google Shape;3749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50" name="Google Shape;3750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51" name="Google Shape;3751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52" name="Google Shape;3752;p11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53" name="Google Shape;3753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54" name="Google Shape;3754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55" name="Google Shape;3755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56" name="Google Shape;3756;p11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57" name="Google Shape;3757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58" name="Google Shape;3758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59" name="Google Shape;3759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3760" name="Google Shape;3760;p11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3761" name="Google Shape;3761;p11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62" name="Google Shape;3762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63" name="Google Shape;3763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64" name="Google Shape;3764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65" name="Google Shape;3765;p11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66" name="Google Shape;3766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67" name="Google Shape;3767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68" name="Google Shape;3768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69" name="Google Shape;3769;p11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70" name="Google Shape;3770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71" name="Google Shape;3771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72" name="Google Shape;3772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73" name="Google Shape;3773;p11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74" name="Google Shape;3774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75" name="Google Shape;3775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76" name="Google Shape;3776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3777" name="Google Shape;3777;p11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3778" name="Google Shape;3778;p11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3779" name="Google Shape;3779;p11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80" name="Google Shape;3780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81" name="Google Shape;3781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82" name="Google Shape;3782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83" name="Google Shape;3783;p11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84" name="Google Shape;3784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85" name="Google Shape;3785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86" name="Google Shape;3786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87" name="Google Shape;3787;p11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88" name="Google Shape;3788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89" name="Google Shape;3789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90" name="Google Shape;3790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91" name="Google Shape;3791;p11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92" name="Google Shape;3792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93" name="Google Shape;3793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94" name="Google Shape;3794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3795" name="Google Shape;3795;p11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3796" name="Google Shape;3796;p11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797" name="Google Shape;3797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98" name="Google Shape;3798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799" name="Google Shape;3799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00" name="Google Shape;3800;p11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01" name="Google Shape;3801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02" name="Google Shape;3802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03" name="Google Shape;3803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04" name="Google Shape;3804;p11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05" name="Google Shape;3805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06" name="Google Shape;3806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07" name="Google Shape;3807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08" name="Google Shape;3808;p11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09" name="Google Shape;3809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10" name="Google Shape;3810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11" name="Google Shape;3811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3812" name="Google Shape;3812;p11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813" name="Google Shape;3813;p11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814" name="Google Shape;3814;p11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815" name="Google Shape;3815;p11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816" name="Google Shape;3816;p11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817" name="Google Shape;3817;p11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818" name="Google Shape;3818;p11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819" name="Google Shape;3819;p11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820" name="Google Shape;3820;p11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821" name="Google Shape;3821;p11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822" name="Google Shape;3822;p11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823" name="Google Shape;3823;p11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824" name="Google Shape;3824;p11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825" name="Google Shape;3825;p11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826" name="Google Shape;3826;p11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827" name="Google Shape;3827;p11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828" name="Google Shape;3828;p11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3829" name="Google Shape;3829;p11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3830" name="Google Shape;3830;p11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831" name="Google Shape;3831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832" name="Google Shape;3832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833" name="Google Shape;3833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834" name="Google Shape;3834;p11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835" name="Google Shape;3835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836" name="Google Shape;3836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837" name="Google Shape;3837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838" name="Google Shape;3838;p11"/>
              <p:cNvGrpSpPr/>
              <p:nvPr/>
            </p:nvGrpSpPr>
            <p:grpSpPr>
              <a:xfrm>
                <a:off x="471460" y="6139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3839" name="Google Shape;3839;p11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3840" name="Google Shape;3840;p11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841" name="Google Shape;3841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842" name="Google Shape;3842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43" name="Google Shape;3843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44" name="Google Shape;3844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845" name="Google Shape;3845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846" name="Google Shape;3846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47" name="Google Shape;3847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48" name="Google Shape;3848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849" name="Google Shape;3849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850" name="Google Shape;3850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51" name="Google Shape;3851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52" name="Google Shape;3852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853" name="Google Shape;3853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854" name="Google Shape;3854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55" name="Google Shape;3855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856" name="Google Shape;3856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3857" name="Google Shape;3857;p11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3858" name="Google Shape;3858;p11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3859" name="Google Shape;3859;p11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3860" name="Google Shape;3860;p11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61" name="Google Shape;3861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62" name="Google Shape;3862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63" name="Google Shape;3863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64" name="Google Shape;3864;p11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65" name="Google Shape;3865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66" name="Google Shape;3866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67" name="Google Shape;3867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68" name="Google Shape;3868;p11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69" name="Google Shape;3869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70" name="Google Shape;3870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71" name="Google Shape;3871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72" name="Google Shape;3872;p11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73" name="Google Shape;3873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74" name="Google Shape;3874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75" name="Google Shape;3875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3876" name="Google Shape;3876;p11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3877" name="Google Shape;3877;p11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78" name="Google Shape;3878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79" name="Google Shape;3879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80" name="Google Shape;3880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81" name="Google Shape;3881;p11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82" name="Google Shape;3882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83" name="Google Shape;3883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84" name="Google Shape;3884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85" name="Google Shape;3885;p11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86" name="Google Shape;3886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87" name="Google Shape;3887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88" name="Google Shape;3888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89" name="Google Shape;3889;p11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90" name="Google Shape;3890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91" name="Google Shape;3891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92" name="Google Shape;3892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3893" name="Google Shape;3893;p11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3894" name="Google Shape;3894;p11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3895" name="Google Shape;3895;p11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896" name="Google Shape;3896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97" name="Google Shape;3897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898" name="Google Shape;3898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99" name="Google Shape;3899;p11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900" name="Google Shape;3900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01" name="Google Shape;3901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02" name="Google Shape;3902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903" name="Google Shape;3903;p11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904" name="Google Shape;3904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05" name="Google Shape;3905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06" name="Google Shape;3906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907" name="Google Shape;3907;p11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908" name="Google Shape;3908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09" name="Google Shape;3909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10" name="Google Shape;3910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3911" name="Google Shape;3911;p11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3912" name="Google Shape;3912;p11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913" name="Google Shape;3913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14" name="Google Shape;3914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15" name="Google Shape;3915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916" name="Google Shape;3916;p11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917" name="Google Shape;3917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18" name="Google Shape;3918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19" name="Google Shape;3919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920" name="Google Shape;3920;p11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921" name="Google Shape;3921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22" name="Google Shape;3922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23" name="Google Shape;3923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924" name="Google Shape;3924;p11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3925" name="Google Shape;3925;p11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26" name="Google Shape;3926;p11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3927" name="Google Shape;3927;p11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3928" name="Google Shape;3928;p11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3929" name="Google Shape;3929;p11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930" name="Google Shape;3930;p11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31" name="Google Shape;3931;p11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32" name="Google Shape;3932;p11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933" name="Google Shape;3933;p11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934" name="Google Shape;3934;p11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35" name="Google Shape;3935;p11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36" name="Google Shape;3936;p11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937" name="Google Shape;3937;p11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938" name="Google Shape;3938;p11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39" name="Google Shape;3939;p11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40" name="Google Shape;3940;p11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3941" name="Google Shape;3941;p11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3942" name="Google Shape;3942;p11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43" name="Google Shape;3943;p11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44" name="Google Shape;3944;p11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3945" name="Google Shape;3945;p11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3946" name="Google Shape;3946;p11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947" name="Google Shape;3947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948" name="Google Shape;3948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949" name="Google Shape;3949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3950" name="Google Shape;3950;p11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3951" name="Google Shape;3951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952" name="Google Shape;3952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953" name="Google Shape;3953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954" name="Google Shape;3954;p11"/>
              <p:cNvGrpSpPr/>
              <p:nvPr/>
            </p:nvGrpSpPr>
            <p:grpSpPr>
              <a:xfrm>
                <a:off x="73845" y="987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3955" name="Google Shape;3955;p11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3956" name="Google Shape;3956;p11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957" name="Google Shape;3957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58" name="Google Shape;3958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59" name="Google Shape;3959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60" name="Google Shape;3960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961" name="Google Shape;3961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62" name="Google Shape;3962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63" name="Google Shape;3963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64" name="Google Shape;3964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965" name="Google Shape;3965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66" name="Google Shape;3966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67" name="Google Shape;3967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68" name="Google Shape;3968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969" name="Google Shape;3969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70" name="Google Shape;3970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71" name="Google Shape;3971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72" name="Google Shape;3972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3973" name="Google Shape;3973;p11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974" name="Google Shape;3974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75" name="Google Shape;3975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76" name="Google Shape;3976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77" name="Google Shape;3977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978" name="Google Shape;3978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79" name="Google Shape;3979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80" name="Google Shape;3980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81" name="Google Shape;3981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982" name="Google Shape;3982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83" name="Google Shape;3983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84" name="Google Shape;3984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85" name="Google Shape;3985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986" name="Google Shape;3986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87" name="Google Shape;3987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88" name="Google Shape;3988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89" name="Google Shape;3989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3990" name="Google Shape;3990;p11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3991" name="Google Shape;3991;p11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3992" name="Google Shape;3992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93" name="Google Shape;3993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94" name="Google Shape;3994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95" name="Google Shape;3995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3996" name="Google Shape;3996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3997" name="Google Shape;3997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98" name="Google Shape;3998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99" name="Google Shape;3999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00" name="Google Shape;4000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01" name="Google Shape;4001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02" name="Google Shape;4002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03" name="Google Shape;4003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04" name="Google Shape;4004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05" name="Google Shape;4005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06" name="Google Shape;4006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07" name="Google Shape;4007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4008" name="Google Shape;4008;p11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4009" name="Google Shape;4009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10" name="Google Shape;4010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11" name="Google Shape;4011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12" name="Google Shape;4012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13" name="Google Shape;4013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14" name="Google Shape;4014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15" name="Google Shape;4015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16" name="Google Shape;4016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17" name="Google Shape;4017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18" name="Google Shape;4018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19" name="Google Shape;4019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20" name="Google Shape;4020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21" name="Google Shape;4021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22" name="Google Shape;4022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23" name="Google Shape;4023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24" name="Google Shape;4024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4025" name="Google Shape;4025;p11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4026" name="Google Shape;4026;p11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027" name="Google Shape;4027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028" name="Google Shape;4028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029" name="Google Shape;4029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4030" name="Google Shape;4030;p11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031" name="Google Shape;4031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032" name="Google Shape;4032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033" name="Google Shape;4033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4034" name="Google Shape;4034;p11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035" name="Google Shape;4035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036" name="Google Shape;4036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037" name="Google Shape;4037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4038" name="Google Shape;4038;p11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039" name="Google Shape;4039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040" name="Google Shape;4040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041" name="Google Shape;4041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4042" name="Google Shape;4042;p11"/>
              <p:cNvGrpSpPr/>
              <p:nvPr/>
            </p:nvGrpSpPr>
            <p:grpSpPr>
              <a:xfrm>
                <a:off x="10332320" y="1452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4043" name="Google Shape;4043;p11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4044" name="Google Shape;4044;p11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4045" name="Google Shape;4045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46" name="Google Shape;4046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47" name="Google Shape;4047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48" name="Google Shape;4048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49" name="Google Shape;4049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50" name="Google Shape;4050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51" name="Google Shape;4051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52" name="Google Shape;4052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53" name="Google Shape;4053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54" name="Google Shape;4054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55" name="Google Shape;4055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56" name="Google Shape;4056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57" name="Google Shape;4057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58" name="Google Shape;4058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59" name="Google Shape;4059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60" name="Google Shape;4060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4061" name="Google Shape;4061;p11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4062" name="Google Shape;4062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63" name="Google Shape;4063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64" name="Google Shape;4064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65" name="Google Shape;4065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66" name="Google Shape;4066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67" name="Google Shape;4067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68" name="Google Shape;4068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69" name="Google Shape;4069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70" name="Google Shape;4070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71" name="Google Shape;4071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72" name="Google Shape;4072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73" name="Google Shape;4073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74" name="Google Shape;4074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75" name="Google Shape;4075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76" name="Google Shape;4076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77" name="Google Shape;4077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4078" name="Google Shape;4078;p11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4079" name="Google Shape;4079;p11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4080" name="Google Shape;4080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81" name="Google Shape;4081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82" name="Google Shape;4082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83" name="Google Shape;4083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84" name="Google Shape;4084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85" name="Google Shape;4085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86" name="Google Shape;4086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87" name="Google Shape;4087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88" name="Google Shape;4088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89" name="Google Shape;4089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90" name="Google Shape;4090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91" name="Google Shape;4091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092" name="Google Shape;4092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93" name="Google Shape;4093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94" name="Google Shape;4094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95" name="Google Shape;4095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4096" name="Google Shape;4096;p11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4097" name="Google Shape;4097;p11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098" name="Google Shape;4098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099" name="Google Shape;4099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00" name="Google Shape;4100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101" name="Google Shape;4101;p11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102" name="Google Shape;4102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03" name="Google Shape;4103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04" name="Google Shape;4104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105" name="Google Shape;4105;p11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106" name="Google Shape;4106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07" name="Google Shape;4107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08" name="Google Shape;4108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4109" name="Google Shape;4109;p11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4110" name="Google Shape;4110;p11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11" name="Google Shape;4111;p11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112" name="Google Shape;4112;p11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4113" name="Google Shape;4113;p11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4114" name="Google Shape;4114;p11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115" name="Google Shape;4115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116" name="Google Shape;4116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117" name="Google Shape;4117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4118" name="Google Shape;4118;p11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119" name="Google Shape;4119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120" name="Google Shape;4120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121" name="Google Shape;4121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4122" name="Google Shape;4122;p11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123" name="Google Shape;4123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124" name="Google Shape;4124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125" name="Google Shape;4125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4126" name="Google Shape;4126;p11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4127" name="Google Shape;4127;p11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128" name="Google Shape;4128;p11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129" name="Google Shape;4129;p11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4130" name="Google Shape;4130;p11"/>
          <p:cNvGrpSpPr/>
          <p:nvPr/>
        </p:nvGrpSpPr>
        <p:grpSpPr>
          <a:xfrm rot="-5400000" flipH="1">
            <a:off x="10516353" y="917431"/>
            <a:ext cx="1643764" cy="1837165"/>
            <a:chOff x="2130575" y="4054150"/>
            <a:chExt cx="1526875" cy="1369175"/>
          </a:xfrm>
        </p:grpSpPr>
        <p:sp>
          <p:nvSpPr>
            <p:cNvPr id="4131" name="Google Shape;4131;p11"/>
            <p:cNvSpPr/>
            <p:nvPr/>
          </p:nvSpPr>
          <p:spPr>
            <a:xfrm>
              <a:off x="3123500" y="4200050"/>
              <a:ext cx="422175" cy="528900"/>
            </a:xfrm>
            <a:custGeom>
              <a:avLst/>
              <a:gdLst/>
              <a:ahLst/>
              <a:cxnLst/>
              <a:rect l="l" t="t" r="r" b="b"/>
              <a:pathLst>
                <a:path w="16887" h="21156" extrusionOk="0">
                  <a:moveTo>
                    <a:pt x="13715" y="0"/>
                  </a:moveTo>
                  <a:cubicBezTo>
                    <a:pt x="13650" y="0"/>
                    <a:pt x="13585" y="3"/>
                    <a:pt x="13520" y="8"/>
                  </a:cubicBezTo>
                  <a:cubicBezTo>
                    <a:pt x="12152" y="60"/>
                    <a:pt x="11100" y="1323"/>
                    <a:pt x="11258" y="2690"/>
                  </a:cubicBezTo>
                  <a:cubicBezTo>
                    <a:pt x="11310" y="2743"/>
                    <a:pt x="11626" y="8477"/>
                    <a:pt x="8996" y="11528"/>
                  </a:cubicBezTo>
                  <a:cubicBezTo>
                    <a:pt x="7312" y="13422"/>
                    <a:pt x="3262" y="15421"/>
                    <a:pt x="1841" y="15999"/>
                  </a:cubicBezTo>
                  <a:cubicBezTo>
                    <a:pt x="579" y="16525"/>
                    <a:pt x="0" y="18051"/>
                    <a:pt x="526" y="19366"/>
                  </a:cubicBezTo>
                  <a:cubicBezTo>
                    <a:pt x="944" y="20410"/>
                    <a:pt x="2024" y="21156"/>
                    <a:pt x="3084" y="21156"/>
                  </a:cubicBezTo>
                  <a:cubicBezTo>
                    <a:pt x="3359" y="21156"/>
                    <a:pt x="3633" y="21105"/>
                    <a:pt x="3893" y="20997"/>
                  </a:cubicBezTo>
                  <a:cubicBezTo>
                    <a:pt x="4524" y="20734"/>
                    <a:pt x="10100" y="18156"/>
                    <a:pt x="12836" y="15000"/>
                  </a:cubicBezTo>
                  <a:cubicBezTo>
                    <a:pt x="16886" y="10318"/>
                    <a:pt x="16255" y="2638"/>
                    <a:pt x="16255" y="2322"/>
                  </a:cubicBezTo>
                  <a:cubicBezTo>
                    <a:pt x="16105" y="1018"/>
                    <a:pt x="15045" y="0"/>
                    <a:pt x="137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2" name="Google Shape;4132;p11"/>
            <p:cNvSpPr/>
            <p:nvPr/>
          </p:nvSpPr>
          <p:spPr>
            <a:xfrm>
              <a:off x="2130575" y="4693650"/>
              <a:ext cx="614175" cy="277850"/>
            </a:xfrm>
            <a:custGeom>
              <a:avLst/>
              <a:gdLst/>
              <a:ahLst/>
              <a:cxnLst/>
              <a:rect l="l" t="t" r="r" b="b"/>
              <a:pathLst>
                <a:path w="24567" h="11114" extrusionOk="0">
                  <a:moveTo>
                    <a:pt x="2841" y="1"/>
                  </a:moveTo>
                  <a:cubicBezTo>
                    <a:pt x="2308" y="1"/>
                    <a:pt x="1772" y="169"/>
                    <a:pt x="1316" y="516"/>
                  </a:cubicBezTo>
                  <a:cubicBezTo>
                    <a:pt x="211" y="1358"/>
                    <a:pt x="1" y="2936"/>
                    <a:pt x="842" y="3988"/>
                  </a:cubicBezTo>
                  <a:cubicBezTo>
                    <a:pt x="1053" y="4251"/>
                    <a:pt x="5787" y="10301"/>
                    <a:pt x="11889" y="11037"/>
                  </a:cubicBezTo>
                  <a:cubicBezTo>
                    <a:pt x="12371" y="11090"/>
                    <a:pt x="12872" y="11113"/>
                    <a:pt x="13381" y="11113"/>
                  </a:cubicBezTo>
                  <a:cubicBezTo>
                    <a:pt x="17482" y="11113"/>
                    <a:pt x="22164" y="9594"/>
                    <a:pt x="22726" y="9407"/>
                  </a:cubicBezTo>
                  <a:cubicBezTo>
                    <a:pt x="23988" y="8881"/>
                    <a:pt x="24567" y="7197"/>
                    <a:pt x="24094" y="5987"/>
                  </a:cubicBezTo>
                  <a:cubicBezTo>
                    <a:pt x="23760" y="4944"/>
                    <a:pt x="22731" y="4265"/>
                    <a:pt x="21663" y="4265"/>
                  </a:cubicBezTo>
                  <a:cubicBezTo>
                    <a:pt x="21385" y="4265"/>
                    <a:pt x="21104" y="4311"/>
                    <a:pt x="20832" y="4409"/>
                  </a:cubicBezTo>
                  <a:cubicBezTo>
                    <a:pt x="19561" y="4880"/>
                    <a:pt x="15972" y="5983"/>
                    <a:pt x="13346" y="5983"/>
                  </a:cubicBezTo>
                  <a:cubicBezTo>
                    <a:pt x="13038" y="5983"/>
                    <a:pt x="12744" y="5968"/>
                    <a:pt x="12468" y="5935"/>
                  </a:cubicBezTo>
                  <a:cubicBezTo>
                    <a:pt x="8470" y="5461"/>
                    <a:pt x="4945" y="990"/>
                    <a:pt x="4840" y="990"/>
                  </a:cubicBezTo>
                  <a:cubicBezTo>
                    <a:pt x="4346" y="341"/>
                    <a:pt x="3598" y="1"/>
                    <a:pt x="28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3" name="Google Shape;4133;p11"/>
            <p:cNvSpPr/>
            <p:nvPr/>
          </p:nvSpPr>
          <p:spPr>
            <a:xfrm>
              <a:off x="2409375" y="4054150"/>
              <a:ext cx="1248075" cy="1369175"/>
            </a:xfrm>
            <a:custGeom>
              <a:avLst/>
              <a:gdLst/>
              <a:ahLst/>
              <a:cxnLst/>
              <a:rect l="l" t="t" r="r" b="b"/>
              <a:pathLst>
                <a:path w="49923" h="54767" extrusionOk="0">
                  <a:moveTo>
                    <a:pt x="15118" y="1"/>
                  </a:moveTo>
                  <a:cubicBezTo>
                    <a:pt x="13475" y="1"/>
                    <a:pt x="11831" y="258"/>
                    <a:pt x="10259" y="793"/>
                  </a:cubicBezTo>
                  <a:cubicBezTo>
                    <a:pt x="2789" y="3371"/>
                    <a:pt x="1" y="12314"/>
                    <a:pt x="1579" y="19310"/>
                  </a:cubicBezTo>
                  <a:cubicBezTo>
                    <a:pt x="4314" y="29253"/>
                    <a:pt x="8628" y="45192"/>
                    <a:pt x="12205" y="54766"/>
                  </a:cubicBezTo>
                  <a:lnTo>
                    <a:pt x="49923" y="54766"/>
                  </a:lnTo>
                  <a:cubicBezTo>
                    <a:pt x="49923" y="54766"/>
                    <a:pt x="48345" y="50189"/>
                    <a:pt x="46398" y="45245"/>
                  </a:cubicBezTo>
                  <a:cubicBezTo>
                    <a:pt x="41296" y="32672"/>
                    <a:pt x="35404" y="20573"/>
                    <a:pt x="29196" y="8632"/>
                  </a:cubicBezTo>
                  <a:cubicBezTo>
                    <a:pt x="26657" y="3184"/>
                    <a:pt x="20896" y="1"/>
                    <a:pt x="151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4" name="Google Shape;4134;p11"/>
            <p:cNvSpPr/>
            <p:nvPr/>
          </p:nvSpPr>
          <p:spPr>
            <a:xfrm>
              <a:off x="2611900" y="4605225"/>
              <a:ext cx="641825" cy="388175"/>
            </a:xfrm>
            <a:custGeom>
              <a:avLst/>
              <a:gdLst/>
              <a:ahLst/>
              <a:cxnLst/>
              <a:rect l="l" t="t" r="r" b="b"/>
              <a:pathLst>
                <a:path w="25673" h="15527" extrusionOk="0">
                  <a:moveTo>
                    <a:pt x="21690" y="1"/>
                  </a:moveTo>
                  <a:cubicBezTo>
                    <a:pt x="19235" y="1"/>
                    <a:pt x="15521" y="1871"/>
                    <a:pt x="11784" y="3317"/>
                  </a:cubicBezTo>
                  <a:cubicBezTo>
                    <a:pt x="6208" y="5474"/>
                    <a:pt x="1" y="6947"/>
                    <a:pt x="1369" y="10524"/>
                  </a:cubicBezTo>
                  <a:cubicBezTo>
                    <a:pt x="2450" y="13208"/>
                    <a:pt x="7285" y="15526"/>
                    <a:pt x="11992" y="15526"/>
                  </a:cubicBezTo>
                  <a:cubicBezTo>
                    <a:pt x="13465" y="15526"/>
                    <a:pt x="14926" y="15299"/>
                    <a:pt x="16256" y="14785"/>
                  </a:cubicBezTo>
                  <a:cubicBezTo>
                    <a:pt x="21779" y="12628"/>
                    <a:pt x="25672" y="5158"/>
                    <a:pt x="24252" y="1634"/>
                  </a:cubicBezTo>
                  <a:cubicBezTo>
                    <a:pt x="23801" y="454"/>
                    <a:pt x="22898" y="1"/>
                    <a:pt x="21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5" name="Google Shape;4135;p11"/>
            <p:cNvSpPr/>
            <p:nvPr/>
          </p:nvSpPr>
          <p:spPr>
            <a:xfrm>
              <a:off x="2554050" y="4192525"/>
              <a:ext cx="483975" cy="427075"/>
            </a:xfrm>
            <a:custGeom>
              <a:avLst/>
              <a:gdLst/>
              <a:ahLst/>
              <a:cxnLst/>
              <a:rect l="l" t="t" r="r" b="b"/>
              <a:pathLst>
                <a:path w="19359" h="17083" extrusionOk="0">
                  <a:moveTo>
                    <a:pt x="9663" y="0"/>
                  </a:moveTo>
                  <a:cubicBezTo>
                    <a:pt x="8637" y="0"/>
                    <a:pt x="7592" y="184"/>
                    <a:pt x="6576" y="572"/>
                  </a:cubicBezTo>
                  <a:cubicBezTo>
                    <a:pt x="2157" y="2308"/>
                    <a:pt x="0" y="7200"/>
                    <a:pt x="1736" y="11619"/>
                  </a:cubicBezTo>
                  <a:cubicBezTo>
                    <a:pt x="3032" y="15021"/>
                    <a:pt x="6262" y="17082"/>
                    <a:pt x="9696" y="17082"/>
                  </a:cubicBezTo>
                  <a:cubicBezTo>
                    <a:pt x="10722" y="17082"/>
                    <a:pt x="11767" y="16898"/>
                    <a:pt x="12783" y="16511"/>
                  </a:cubicBezTo>
                  <a:cubicBezTo>
                    <a:pt x="17202" y="14775"/>
                    <a:pt x="19359" y="9830"/>
                    <a:pt x="17623" y="5464"/>
                  </a:cubicBezTo>
                  <a:cubicBezTo>
                    <a:pt x="16327" y="2062"/>
                    <a:pt x="13097" y="0"/>
                    <a:pt x="96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6" name="Google Shape;4136;p11"/>
            <p:cNvSpPr/>
            <p:nvPr/>
          </p:nvSpPr>
          <p:spPr>
            <a:xfrm>
              <a:off x="2554050" y="4192525"/>
              <a:ext cx="483975" cy="427075"/>
            </a:xfrm>
            <a:custGeom>
              <a:avLst/>
              <a:gdLst/>
              <a:ahLst/>
              <a:cxnLst/>
              <a:rect l="l" t="t" r="r" b="b"/>
              <a:pathLst>
                <a:path w="19359" h="17083" extrusionOk="0">
                  <a:moveTo>
                    <a:pt x="9663" y="0"/>
                  </a:moveTo>
                  <a:cubicBezTo>
                    <a:pt x="8637" y="0"/>
                    <a:pt x="7592" y="184"/>
                    <a:pt x="6576" y="572"/>
                  </a:cubicBezTo>
                  <a:cubicBezTo>
                    <a:pt x="2157" y="2308"/>
                    <a:pt x="0" y="7200"/>
                    <a:pt x="1736" y="11619"/>
                  </a:cubicBezTo>
                  <a:cubicBezTo>
                    <a:pt x="3032" y="15021"/>
                    <a:pt x="6262" y="17082"/>
                    <a:pt x="9696" y="17082"/>
                  </a:cubicBezTo>
                  <a:cubicBezTo>
                    <a:pt x="10722" y="17082"/>
                    <a:pt x="11767" y="16898"/>
                    <a:pt x="12783" y="16511"/>
                  </a:cubicBezTo>
                  <a:cubicBezTo>
                    <a:pt x="17202" y="14775"/>
                    <a:pt x="19359" y="9830"/>
                    <a:pt x="17623" y="5464"/>
                  </a:cubicBezTo>
                  <a:cubicBezTo>
                    <a:pt x="16327" y="2062"/>
                    <a:pt x="13097" y="0"/>
                    <a:pt x="96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7" name="Google Shape;4137;p11"/>
            <p:cNvSpPr/>
            <p:nvPr/>
          </p:nvSpPr>
          <p:spPr>
            <a:xfrm>
              <a:off x="2575075" y="4317275"/>
              <a:ext cx="441925" cy="302325"/>
            </a:xfrm>
            <a:custGeom>
              <a:avLst/>
              <a:gdLst/>
              <a:ahLst/>
              <a:cxnLst/>
              <a:rect l="l" t="t" r="r" b="b"/>
              <a:pathLst>
                <a:path w="17677" h="12093" extrusionOk="0">
                  <a:moveTo>
                    <a:pt x="1106" y="0"/>
                  </a:moveTo>
                  <a:lnTo>
                    <a:pt x="1106" y="0"/>
                  </a:lnTo>
                  <a:cubicBezTo>
                    <a:pt x="159" y="2052"/>
                    <a:pt x="1" y="4419"/>
                    <a:pt x="895" y="6629"/>
                  </a:cubicBezTo>
                  <a:cubicBezTo>
                    <a:pt x="2191" y="10031"/>
                    <a:pt x="5421" y="12092"/>
                    <a:pt x="8855" y="12092"/>
                  </a:cubicBezTo>
                  <a:cubicBezTo>
                    <a:pt x="9881" y="12092"/>
                    <a:pt x="10926" y="11908"/>
                    <a:pt x="11942" y="11521"/>
                  </a:cubicBezTo>
                  <a:cubicBezTo>
                    <a:pt x="15572" y="10101"/>
                    <a:pt x="17676" y="6418"/>
                    <a:pt x="17308" y="2736"/>
                  </a:cubicBezTo>
                  <a:lnTo>
                    <a:pt x="17308" y="2736"/>
                  </a:lnTo>
                  <a:cubicBezTo>
                    <a:pt x="16887" y="5103"/>
                    <a:pt x="15309" y="7260"/>
                    <a:pt x="12311" y="8470"/>
                  </a:cubicBezTo>
                  <a:cubicBezTo>
                    <a:pt x="11202" y="8911"/>
                    <a:pt x="10140" y="9110"/>
                    <a:pt x="9142" y="9110"/>
                  </a:cubicBezTo>
                  <a:cubicBezTo>
                    <a:pt x="4312" y="9110"/>
                    <a:pt x="975" y="4447"/>
                    <a:pt x="1106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8" name="Google Shape;4138;p11"/>
            <p:cNvSpPr/>
            <p:nvPr/>
          </p:nvSpPr>
          <p:spPr>
            <a:xfrm>
              <a:off x="2697400" y="4319950"/>
              <a:ext cx="195975" cy="172200"/>
            </a:xfrm>
            <a:custGeom>
              <a:avLst/>
              <a:gdLst/>
              <a:ahLst/>
              <a:cxnLst/>
              <a:rect l="l" t="t" r="r" b="b"/>
              <a:pathLst>
                <a:path w="7839" h="6888" extrusionOk="0">
                  <a:moveTo>
                    <a:pt x="3895" y="1"/>
                  </a:moveTo>
                  <a:cubicBezTo>
                    <a:pt x="3492" y="1"/>
                    <a:pt x="3082" y="68"/>
                    <a:pt x="2683" y="209"/>
                  </a:cubicBezTo>
                  <a:cubicBezTo>
                    <a:pt x="947" y="945"/>
                    <a:pt x="0" y="2892"/>
                    <a:pt x="737" y="4680"/>
                  </a:cubicBezTo>
                  <a:cubicBezTo>
                    <a:pt x="1268" y="6070"/>
                    <a:pt x="2593" y="6888"/>
                    <a:pt x="3996" y="6888"/>
                  </a:cubicBezTo>
                  <a:cubicBezTo>
                    <a:pt x="4399" y="6888"/>
                    <a:pt x="4809" y="6820"/>
                    <a:pt x="5208" y="6679"/>
                  </a:cubicBezTo>
                  <a:cubicBezTo>
                    <a:pt x="6944" y="5943"/>
                    <a:pt x="7838" y="3944"/>
                    <a:pt x="7155" y="2208"/>
                  </a:cubicBezTo>
                  <a:cubicBezTo>
                    <a:pt x="6623" y="819"/>
                    <a:pt x="5298" y="1"/>
                    <a:pt x="3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9" name="Google Shape;4139;p11"/>
            <p:cNvSpPr/>
            <p:nvPr/>
          </p:nvSpPr>
          <p:spPr>
            <a:xfrm>
              <a:off x="2703975" y="4703925"/>
              <a:ext cx="168350" cy="100600"/>
            </a:xfrm>
            <a:custGeom>
              <a:avLst/>
              <a:gdLst/>
              <a:ahLst/>
              <a:cxnLst/>
              <a:rect l="l" t="t" r="r" b="b"/>
              <a:pathLst>
                <a:path w="6734" h="4024" extrusionOk="0">
                  <a:moveTo>
                    <a:pt x="6471" y="0"/>
                  </a:moveTo>
                  <a:lnTo>
                    <a:pt x="6471" y="0"/>
                  </a:lnTo>
                  <a:cubicBezTo>
                    <a:pt x="4103" y="842"/>
                    <a:pt x="1736" y="1684"/>
                    <a:pt x="0" y="2630"/>
                  </a:cubicBezTo>
                  <a:cubicBezTo>
                    <a:pt x="723" y="3506"/>
                    <a:pt x="1805" y="4023"/>
                    <a:pt x="2925" y="4023"/>
                  </a:cubicBezTo>
                  <a:cubicBezTo>
                    <a:pt x="3353" y="4023"/>
                    <a:pt x="3787" y="3948"/>
                    <a:pt x="4209" y="3788"/>
                  </a:cubicBezTo>
                  <a:cubicBezTo>
                    <a:pt x="5787" y="3209"/>
                    <a:pt x="6734" y="1578"/>
                    <a:pt x="64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0" name="Google Shape;4140;p11"/>
            <p:cNvSpPr/>
            <p:nvPr/>
          </p:nvSpPr>
          <p:spPr>
            <a:xfrm>
              <a:off x="2945950" y="4613175"/>
              <a:ext cx="165725" cy="97925"/>
            </a:xfrm>
            <a:custGeom>
              <a:avLst/>
              <a:gdLst/>
              <a:ahLst/>
              <a:cxnLst/>
              <a:rect l="l" t="t" r="r" b="b"/>
              <a:pathLst>
                <a:path w="6629" h="3917" extrusionOk="0">
                  <a:moveTo>
                    <a:pt x="6524" y="0"/>
                  </a:moveTo>
                  <a:lnTo>
                    <a:pt x="6524" y="0"/>
                  </a:lnTo>
                  <a:cubicBezTo>
                    <a:pt x="4577" y="474"/>
                    <a:pt x="2368" y="1421"/>
                    <a:pt x="1" y="2420"/>
                  </a:cubicBezTo>
                  <a:cubicBezTo>
                    <a:pt x="651" y="3377"/>
                    <a:pt x="1747" y="3916"/>
                    <a:pt x="2904" y="3916"/>
                  </a:cubicBezTo>
                  <a:cubicBezTo>
                    <a:pt x="3337" y="3916"/>
                    <a:pt x="3779" y="3840"/>
                    <a:pt x="4209" y="3683"/>
                  </a:cubicBezTo>
                  <a:cubicBezTo>
                    <a:pt x="5735" y="3104"/>
                    <a:pt x="6629" y="1526"/>
                    <a:pt x="6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1" name="Google Shape;4141;p11"/>
            <p:cNvSpPr/>
            <p:nvPr/>
          </p:nvSpPr>
          <p:spPr>
            <a:xfrm>
              <a:off x="2840750" y="4831125"/>
              <a:ext cx="316950" cy="162000"/>
            </a:xfrm>
            <a:custGeom>
              <a:avLst/>
              <a:gdLst/>
              <a:ahLst/>
              <a:cxnLst/>
              <a:rect l="l" t="t" r="r" b="b"/>
              <a:pathLst>
                <a:path w="12678" h="6480" extrusionOk="0">
                  <a:moveTo>
                    <a:pt x="8155" y="0"/>
                  </a:moveTo>
                  <a:cubicBezTo>
                    <a:pt x="7135" y="0"/>
                    <a:pt x="6099" y="187"/>
                    <a:pt x="5103" y="594"/>
                  </a:cubicBezTo>
                  <a:cubicBezTo>
                    <a:pt x="2525" y="1593"/>
                    <a:pt x="737" y="3750"/>
                    <a:pt x="0" y="6222"/>
                  </a:cubicBezTo>
                  <a:cubicBezTo>
                    <a:pt x="930" y="6388"/>
                    <a:pt x="1877" y="6480"/>
                    <a:pt x="2820" y="6480"/>
                  </a:cubicBezTo>
                  <a:cubicBezTo>
                    <a:pt x="4278" y="6480"/>
                    <a:pt x="5729" y="6260"/>
                    <a:pt x="7102" y="5749"/>
                  </a:cubicBezTo>
                  <a:cubicBezTo>
                    <a:pt x="9259" y="4907"/>
                    <a:pt x="11152" y="3224"/>
                    <a:pt x="12678" y="1277"/>
                  </a:cubicBezTo>
                  <a:cubicBezTo>
                    <a:pt x="11355" y="471"/>
                    <a:pt x="9774" y="0"/>
                    <a:pt x="81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142" name="Google Shape;4142;p11"/>
          <p:cNvGrpSpPr/>
          <p:nvPr/>
        </p:nvGrpSpPr>
        <p:grpSpPr>
          <a:xfrm rot="5400000" flipH="1">
            <a:off x="348474" y="3406753"/>
            <a:ext cx="1825300" cy="2579460"/>
            <a:chOff x="598450" y="4075425"/>
            <a:chExt cx="1178375" cy="1336050"/>
          </a:xfrm>
        </p:grpSpPr>
        <p:sp>
          <p:nvSpPr>
            <p:cNvPr id="4143" name="Google Shape;4143;p11"/>
            <p:cNvSpPr/>
            <p:nvPr/>
          </p:nvSpPr>
          <p:spPr>
            <a:xfrm>
              <a:off x="670800" y="4420925"/>
              <a:ext cx="330100" cy="413750"/>
            </a:xfrm>
            <a:custGeom>
              <a:avLst/>
              <a:gdLst/>
              <a:ahLst/>
              <a:cxnLst/>
              <a:rect l="l" t="t" r="r" b="b"/>
              <a:pathLst>
                <a:path w="13204" h="16550" extrusionOk="0">
                  <a:moveTo>
                    <a:pt x="2441" y="1"/>
                  </a:moveTo>
                  <a:cubicBezTo>
                    <a:pt x="1461" y="1"/>
                    <a:pt x="576" y="757"/>
                    <a:pt x="526" y="1746"/>
                  </a:cubicBezTo>
                  <a:cubicBezTo>
                    <a:pt x="526" y="2009"/>
                    <a:pt x="0" y="8006"/>
                    <a:pt x="3209" y="11688"/>
                  </a:cubicBezTo>
                  <a:cubicBezTo>
                    <a:pt x="5313" y="14161"/>
                    <a:pt x="9679" y="16212"/>
                    <a:pt x="10205" y="16423"/>
                  </a:cubicBezTo>
                  <a:cubicBezTo>
                    <a:pt x="10400" y="16509"/>
                    <a:pt x="10608" y="16549"/>
                    <a:pt x="10819" y="16549"/>
                  </a:cubicBezTo>
                  <a:cubicBezTo>
                    <a:pt x="11636" y="16549"/>
                    <a:pt x="12501" y="15954"/>
                    <a:pt x="12836" y="15160"/>
                  </a:cubicBezTo>
                  <a:cubicBezTo>
                    <a:pt x="13204" y="14213"/>
                    <a:pt x="12730" y="12951"/>
                    <a:pt x="11784" y="12530"/>
                  </a:cubicBezTo>
                  <a:cubicBezTo>
                    <a:pt x="10626" y="12109"/>
                    <a:pt x="7470" y="10584"/>
                    <a:pt x="6155" y="9006"/>
                  </a:cubicBezTo>
                  <a:cubicBezTo>
                    <a:pt x="4051" y="6638"/>
                    <a:pt x="4366" y="2167"/>
                    <a:pt x="4366" y="2114"/>
                  </a:cubicBezTo>
                  <a:cubicBezTo>
                    <a:pt x="4471" y="1062"/>
                    <a:pt x="3682" y="63"/>
                    <a:pt x="2630" y="10"/>
                  </a:cubicBezTo>
                  <a:cubicBezTo>
                    <a:pt x="2567" y="4"/>
                    <a:pt x="2504" y="1"/>
                    <a:pt x="2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4" name="Google Shape;4144;p11"/>
            <p:cNvSpPr/>
            <p:nvPr/>
          </p:nvSpPr>
          <p:spPr>
            <a:xfrm>
              <a:off x="1296775" y="4806325"/>
              <a:ext cx="480050" cy="218650"/>
            </a:xfrm>
            <a:custGeom>
              <a:avLst/>
              <a:gdLst/>
              <a:ahLst/>
              <a:cxnLst/>
              <a:rect l="l" t="t" r="r" b="b"/>
              <a:pathLst>
                <a:path w="19202" h="8746" extrusionOk="0">
                  <a:moveTo>
                    <a:pt x="16988" y="0"/>
                  </a:moveTo>
                  <a:cubicBezTo>
                    <a:pt x="16405" y="0"/>
                    <a:pt x="15831" y="258"/>
                    <a:pt x="15467" y="744"/>
                  </a:cubicBezTo>
                  <a:cubicBezTo>
                    <a:pt x="15414" y="796"/>
                    <a:pt x="12626" y="4321"/>
                    <a:pt x="9470" y="4637"/>
                  </a:cubicBezTo>
                  <a:cubicBezTo>
                    <a:pt x="9258" y="4665"/>
                    <a:pt x="9029" y="4678"/>
                    <a:pt x="8787" y="4678"/>
                  </a:cubicBezTo>
                  <a:cubicBezTo>
                    <a:pt x="6807" y="4678"/>
                    <a:pt x="3978" y="3802"/>
                    <a:pt x="2947" y="3427"/>
                  </a:cubicBezTo>
                  <a:cubicBezTo>
                    <a:pt x="2761" y="3354"/>
                    <a:pt x="2565" y="3321"/>
                    <a:pt x="2367" y="3321"/>
                  </a:cubicBezTo>
                  <a:cubicBezTo>
                    <a:pt x="1557" y="3321"/>
                    <a:pt x="718" y="3886"/>
                    <a:pt x="422" y="4689"/>
                  </a:cubicBezTo>
                  <a:cubicBezTo>
                    <a:pt x="1" y="5689"/>
                    <a:pt x="474" y="7004"/>
                    <a:pt x="1421" y="7372"/>
                  </a:cubicBezTo>
                  <a:cubicBezTo>
                    <a:pt x="1936" y="7559"/>
                    <a:pt x="5616" y="8746"/>
                    <a:pt x="8756" y="8746"/>
                  </a:cubicBezTo>
                  <a:cubicBezTo>
                    <a:pt x="9145" y="8746"/>
                    <a:pt x="9525" y="8728"/>
                    <a:pt x="9891" y="8687"/>
                  </a:cubicBezTo>
                  <a:cubicBezTo>
                    <a:pt x="14678" y="8109"/>
                    <a:pt x="18413" y="3374"/>
                    <a:pt x="18571" y="3164"/>
                  </a:cubicBezTo>
                  <a:cubicBezTo>
                    <a:pt x="19202" y="2322"/>
                    <a:pt x="19097" y="1059"/>
                    <a:pt x="18202" y="428"/>
                  </a:cubicBezTo>
                  <a:cubicBezTo>
                    <a:pt x="17846" y="139"/>
                    <a:pt x="17415" y="0"/>
                    <a:pt x="169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5" name="Google Shape;4145;p11"/>
            <p:cNvSpPr/>
            <p:nvPr/>
          </p:nvSpPr>
          <p:spPr>
            <a:xfrm>
              <a:off x="598450" y="4434950"/>
              <a:ext cx="920625" cy="976525"/>
            </a:xfrm>
            <a:custGeom>
              <a:avLst/>
              <a:gdLst/>
              <a:ahLst/>
              <a:cxnLst/>
              <a:rect l="l" t="t" r="r" b="b"/>
              <a:pathLst>
                <a:path w="36825" h="39061" extrusionOk="0">
                  <a:moveTo>
                    <a:pt x="24563" y="1"/>
                  </a:moveTo>
                  <a:cubicBezTo>
                    <a:pt x="20645" y="1"/>
                    <a:pt x="17062" y="2146"/>
                    <a:pt x="13941" y="6866"/>
                  </a:cubicBezTo>
                  <a:cubicBezTo>
                    <a:pt x="9733" y="13705"/>
                    <a:pt x="7365" y="18492"/>
                    <a:pt x="3525" y="29013"/>
                  </a:cubicBezTo>
                  <a:cubicBezTo>
                    <a:pt x="1895" y="33484"/>
                    <a:pt x="369" y="37693"/>
                    <a:pt x="1" y="39061"/>
                  </a:cubicBezTo>
                  <a:lnTo>
                    <a:pt x="28355" y="39061"/>
                  </a:lnTo>
                  <a:cubicBezTo>
                    <a:pt x="28618" y="38482"/>
                    <a:pt x="30827" y="31854"/>
                    <a:pt x="31038" y="31275"/>
                  </a:cubicBezTo>
                  <a:cubicBezTo>
                    <a:pt x="33247" y="25068"/>
                    <a:pt x="33668" y="22437"/>
                    <a:pt x="35562" y="15283"/>
                  </a:cubicBezTo>
                  <a:cubicBezTo>
                    <a:pt x="36824" y="9760"/>
                    <a:pt x="34615" y="2763"/>
                    <a:pt x="28776" y="764"/>
                  </a:cubicBezTo>
                  <a:cubicBezTo>
                    <a:pt x="27335" y="261"/>
                    <a:pt x="25929" y="1"/>
                    <a:pt x="24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6" name="Google Shape;4146;p11"/>
            <p:cNvSpPr/>
            <p:nvPr/>
          </p:nvSpPr>
          <p:spPr>
            <a:xfrm>
              <a:off x="898300" y="4737900"/>
              <a:ext cx="503725" cy="303450"/>
            </a:xfrm>
            <a:custGeom>
              <a:avLst/>
              <a:gdLst/>
              <a:ahLst/>
              <a:cxnLst/>
              <a:rect l="l" t="t" r="r" b="b"/>
              <a:pathLst>
                <a:path w="20149" h="12138" extrusionOk="0">
                  <a:moveTo>
                    <a:pt x="3061" y="1"/>
                  </a:moveTo>
                  <a:cubicBezTo>
                    <a:pt x="2109" y="1"/>
                    <a:pt x="1399" y="355"/>
                    <a:pt x="1053" y="1271"/>
                  </a:cubicBezTo>
                  <a:cubicBezTo>
                    <a:pt x="1" y="4007"/>
                    <a:pt x="3052" y="9846"/>
                    <a:pt x="7365" y="11582"/>
                  </a:cubicBezTo>
                  <a:cubicBezTo>
                    <a:pt x="8408" y="11967"/>
                    <a:pt x="9550" y="12138"/>
                    <a:pt x="10701" y="12138"/>
                  </a:cubicBezTo>
                  <a:cubicBezTo>
                    <a:pt x="14427" y="12138"/>
                    <a:pt x="18240" y="10345"/>
                    <a:pt x="19044" y="8215"/>
                  </a:cubicBezTo>
                  <a:cubicBezTo>
                    <a:pt x="20148" y="5427"/>
                    <a:pt x="15309" y="4323"/>
                    <a:pt x="10890" y="2639"/>
                  </a:cubicBezTo>
                  <a:cubicBezTo>
                    <a:pt x="7960" y="1474"/>
                    <a:pt x="5005" y="1"/>
                    <a:pt x="3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7" name="Google Shape;4147;p11"/>
            <p:cNvSpPr/>
            <p:nvPr/>
          </p:nvSpPr>
          <p:spPr>
            <a:xfrm>
              <a:off x="1232350" y="4075425"/>
              <a:ext cx="401125" cy="364875"/>
            </a:xfrm>
            <a:custGeom>
              <a:avLst/>
              <a:gdLst/>
              <a:ahLst/>
              <a:cxnLst/>
              <a:rect l="l" t="t" r="r" b="b"/>
              <a:pathLst>
                <a:path w="16045" h="14595" extrusionOk="0">
                  <a:moveTo>
                    <a:pt x="8008" y="0"/>
                  </a:moveTo>
                  <a:cubicBezTo>
                    <a:pt x="4696" y="0"/>
                    <a:pt x="1710" y="2256"/>
                    <a:pt x="947" y="5624"/>
                  </a:cubicBezTo>
                  <a:cubicBezTo>
                    <a:pt x="0" y="9517"/>
                    <a:pt x="2420" y="13462"/>
                    <a:pt x="6366" y="14409"/>
                  </a:cubicBezTo>
                  <a:cubicBezTo>
                    <a:pt x="6912" y="14534"/>
                    <a:pt x="7460" y="14595"/>
                    <a:pt x="8000" y="14595"/>
                  </a:cubicBezTo>
                  <a:cubicBezTo>
                    <a:pt x="11307" y="14595"/>
                    <a:pt x="14337" y="12337"/>
                    <a:pt x="15151" y="8991"/>
                  </a:cubicBezTo>
                  <a:cubicBezTo>
                    <a:pt x="16045" y="5045"/>
                    <a:pt x="13625" y="1100"/>
                    <a:pt x="9732" y="206"/>
                  </a:cubicBezTo>
                  <a:cubicBezTo>
                    <a:pt x="9154" y="67"/>
                    <a:pt x="8576" y="0"/>
                    <a:pt x="80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8" name="Google Shape;4148;p11"/>
            <p:cNvSpPr/>
            <p:nvPr/>
          </p:nvSpPr>
          <p:spPr>
            <a:xfrm>
              <a:off x="1011400" y="4744675"/>
              <a:ext cx="128900" cy="76425"/>
            </a:xfrm>
            <a:custGeom>
              <a:avLst/>
              <a:gdLst/>
              <a:ahLst/>
              <a:cxnLst/>
              <a:rect l="l" t="t" r="r" b="b"/>
              <a:pathLst>
                <a:path w="5156" h="3057" extrusionOk="0">
                  <a:moveTo>
                    <a:pt x="106" y="1"/>
                  </a:moveTo>
                  <a:lnTo>
                    <a:pt x="106" y="1"/>
                  </a:lnTo>
                  <a:cubicBezTo>
                    <a:pt x="1" y="1158"/>
                    <a:pt x="632" y="2368"/>
                    <a:pt x="1894" y="2894"/>
                  </a:cubicBezTo>
                  <a:cubicBezTo>
                    <a:pt x="2224" y="3004"/>
                    <a:pt x="2556" y="3056"/>
                    <a:pt x="2880" y="3056"/>
                  </a:cubicBezTo>
                  <a:cubicBezTo>
                    <a:pt x="3800" y="3056"/>
                    <a:pt x="4650" y="2634"/>
                    <a:pt x="5156" y="1895"/>
                  </a:cubicBezTo>
                  <a:cubicBezTo>
                    <a:pt x="3315" y="1106"/>
                    <a:pt x="1579" y="369"/>
                    <a:pt x="1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9" name="Google Shape;4149;p11"/>
            <p:cNvSpPr/>
            <p:nvPr/>
          </p:nvSpPr>
          <p:spPr>
            <a:xfrm>
              <a:off x="1270475" y="4369375"/>
              <a:ext cx="130225" cy="231225"/>
            </a:xfrm>
            <a:custGeom>
              <a:avLst/>
              <a:gdLst/>
              <a:ahLst/>
              <a:cxnLst/>
              <a:rect l="l" t="t" r="r" b="b"/>
              <a:pathLst>
                <a:path w="5209" h="9249" extrusionOk="0">
                  <a:moveTo>
                    <a:pt x="4070" y="1"/>
                  </a:moveTo>
                  <a:cubicBezTo>
                    <a:pt x="3868" y="1"/>
                    <a:pt x="3662" y="69"/>
                    <a:pt x="3473" y="231"/>
                  </a:cubicBezTo>
                  <a:cubicBezTo>
                    <a:pt x="2315" y="1125"/>
                    <a:pt x="1789" y="2493"/>
                    <a:pt x="1158" y="3808"/>
                  </a:cubicBezTo>
                  <a:cubicBezTo>
                    <a:pt x="580" y="5228"/>
                    <a:pt x="1" y="6649"/>
                    <a:pt x="211" y="8174"/>
                  </a:cubicBezTo>
                  <a:cubicBezTo>
                    <a:pt x="248" y="8724"/>
                    <a:pt x="770" y="9249"/>
                    <a:pt x="1315" y="9249"/>
                  </a:cubicBezTo>
                  <a:cubicBezTo>
                    <a:pt x="1552" y="9249"/>
                    <a:pt x="1793" y="9150"/>
                    <a:pt x="2000" y="8911"/>
                  </a:cubicBezTo>
                  <a:cubicBezTo>
                    <a:pt x="2894" y="7859"/>
                    <a:pt x="3368" y="6544"/>
                    <a:pt x="3894" y="5228"/>
                  </a:cubicBezTo>
                  <a:cubicBezTo>
                    <a:pt x="4420" y="3913"/>
                    <a:pt x="5209" y="2598"/>
                    <a:pt x="5209" y="1125"/>
                  </a:cubicBezTo>
                  <a:cubicBezTo>
                    <a:pt x="5209" y="578"/>
                    <a:pt x="4656" y="1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0" name="Google Shape;4150;p11"/>
            <p:cNvSpPr/>
            <p:nvPr/>
          </p:nvSpPr>
          <p:spPr>
            <a:xfrm>
              <a:off x="1290200" y="4132675"/>
              <a:ext cx="286725" cy="252175"/>
            </a:xfrm>
            <a:custGeom>
              <a:avLst/>
              <a:gdLst/>
              <a:ahLst/>
              <a:cxnLst/>
              <a:rect l="l" t="t" r="r" b="b"/>
              <a:pathLst>
                <a:path w="11469" h="10087" extrusionOk="0">
                  <a:moveTo>
                    <a:pt x="5702" y="0"/>
                  </a:moveTo>
                  <a:cubicBezTo>
                    <a:pt x="3687" y="0"/>
                    <a:pt x="1732" y="1238"/>
                    <a:pt x="1000" y="3229"/>
                  </a:cubicBezTo>
                  <a:cubicBezTo>
                    <a:pt x="1" y="5806"/>
                    <a:pt x="1316" y="8752"/>
                    <a:pt x="3894" y="9752"/>
                  </a:cubicBezTo>
                  <a:cubicBezTo>
                    <a:pt x="4481" y="9979"/>
                    <a:pt x="5087" y="10087"/>
                    <a:pt x="5684" y="10087"/>
                  </a:cubicBezTo>
                  <a:cubicBezTo>
                    <a:pt x="7712" y="10087"/>
                    <a:pt x="9645" y="8849"/>
                    <a:pt x="10417" y="6858"/>
                  </a:cubicBezTo>
                  <a:cubicBezTo>
                    <a:pt x="11469" y="4228"/>
                    <a:pt x="10154" y="1335"/>
                    <a:pt x="7471" y="335"/>
                  </a:cubicBezTo>
                  <a:cubicBezTo>
                    <a:pt x="6896" y="108"/>
                    <a:pt x="6296" y="0"/>
                    <a:pt x="5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1" name="Google Shape;4151;p11"/>
            <p:cNvSpPr/>
            <p:nvPr/>
          </p:nvSpPr>
          <p:spPr>
            <a:xfrm>
              <a:off x="1290200" y="4132675"/>
              <a:ext cx="286725" cy="252175"/>
            </a:xfrm>
            <a:custGeom>
              <a:avLst/>
              <a:gdLst/>
              <a:ahLst/>
              <a:cxnLst/>
              <a:rect l="l" t="t" r="r" b="b"/>
              <a:pathLst>
                <a:path w="11469" h="10087" extrusionOk="0">
                  <a:moveTo>
                    <a:pt x="5702" y="0"/>
                  </a:moveTo>
                  <a:cubicBezTo>
                    <a:pt x="3687" y="0"/>
                    <a:pt x="1732" y="1238"/>
                    <a:pt x="1000" y="3229"/>
                  </a:cubicBezTo>
                  <a:cubicBezTo>
                    <a:pt x="1" y="5806"/>
                    <a:pt x="1316" y="8752"/>
                    <a:pt x="3894" y="9752"/>
                  </a:cubicBezTo>
                  <a:cubicBezTo>
                    <a:pt x="4481" y="9979"/>
                    <a:pt x="5087" y="10087"/>
                    <a:pt x="5684" y="10087"/>
                  </a:cubicBezTo>
                  <a:cubicBezTo>
                    <a:pt x="7712" y="10087"/>
                    <a:pt x="9645" y="8849"/>
                    <a:pt x="10417" y="6858"/>
                  </a:cubicBezTo>
                  <a:cubicBezTo>
                    <a:pt x="11469" y="4228"/>
                    <a:pt x="10154" y="1335"/>
                    <a:pt x="7471" y="335"/>
                  </a:cubicBezTo>
                  <a:cubicBezTo>
                    <a:pt x="6896" y="108"/>
                    <a:pt x="6296" y="0"/>
                    <a:pt x="5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2" name="Google Shape;4152;p11"/>
            <p:cNvSpPr/>
            <p:nvPr/>
          </p:nvSpPr>
          <p:spPr>
            <a:xfrm>
              <a:off x="1302050" y="4205475"/>
              <a:ext cx="260425" cy="177700"/>
            </a:xfrm>
            <a:custGeom>
              <a:avLst/>
              <a:gdLst/>
              <a:ahLst/>
              <a:cxnLst/>
              <a:rect l="l" t="t" r="r" b="b"/>
              <a:pathLst>
                <a:path w="10417" h="7108" extrusionOk="0">
                  <a:moveTo>
                    <a:pt x="9785" y="1"/>
                  </a:moveTo>
                  <a:lnTo>
                    <a:pt x="9785" y="1"/>
                  </a:lnTo>
                  <a:cubicBezTo>
                    <a:pt x="9829" y="2617"/>
                    <a:pt x="7885" y="5377"/>
                    <a:pt x="5032" y="5377"/>
                  </a:cubicBezTo>
                  <a:cubicBezTo>
                    <a:pt x="4442" y="5377"/>
                    <a:pt x="3814" y="5260"/>
                    <a:pt x="3157" y="4998"/>
                  </a:cubicBezTo>
                  <a:cubicBezTo>
                    <a:pt x="1368" y="4315"/>
                    <a:pt x="474" y="2999"/>
                    <a:pt x="211" y="1632"/>
                  </a:cubicBezTo>
                  <a:lnTo>
                    <a:pt x="211" y="1632"/>
                  </a:lnTo>
                  <a:cubicBezTo>
                    <a:pt x="0" y="3789"/>
                    <a:pt x="1210" y="5998"/>
                    <a:pt x="3367" y="6787"/>
                  </a:cubicBezTo>
                  <a:cubicBezTo>
                    <a:pt x="3944" y="7003"/>
                    <a:pt x="4545" y="7107"/>
                    <a:pt x="5141" y="7107"/>
                  </a:cubicBezTo>
                  <a:cubicBezTo>
                    <a:pt x="7155" y="7107"/>
                    <a:pt x="9107" y="5923"/>
                    <a:pt x="9838" y="3894"/>
                  </a:cubicBezTo>
                  <a:cubicBezTo>
                    <a:pt x="10416" y="2631"/>
                    <a:pt x="10364" y="1158"/>
                    <a:pt x="9785" y="1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3" name="Google Shape;4153;p11"/>
            <p:cNvSpPr/>
            <p:nvPr/>
          </p:nvSpPr>
          <p:spPr>
            <a:xfrm>
              <a:off x="1375700" y="4207125"/>
              <a:ext cx="115750" cy="101975"/>
            </a:xfrm>
            <a:custGeom>
              <a:avLst/>
              <a:gdLst/>
              <a:ahLst/>
              <a:cxnLst/>
              <a:rect l="l" t="t" r="r" b="b"/>
              <a:pathLst>
                <a:path w="4630" h="4079" extrusionOk="0">
                  <a:moveTo>
                    <a:pt x="2298" y="0"/>
                  </a:moveTo>
                  <a:cubicBezTo>
                    <a:pt x="1478" y="0"/>
                    <a:pt x="703" y="497"/>
                    <a:pt x="421" y="1303"/>
                  </a:cubicBezTo>
                  <a:cubicBezTo>
                    <a:pt x="0" y="2355"/>
                    <a:pt x="526" y="3565"/>
                    <a:pt x="1578" y="3933"/>
                  </a:cubicBezTo>
                  <a:cubicBezTo>
                    <a:pt x="1825" y="4032"/>
                    <a:pt x="2080" y="4078"/>
                    <a:pt x="2332" y="4078"/>
                  </a:cubicBezTo>
                  <a:cubicBezTo>
                    <a:pt x="3152" y="4078"/>
                    <a:pt x="3927" y="3581"/>
                    <a:pt x="4209" y="2776"/>
                  </a:cubicBezTo>
                  <a:cubicBezTo>
                    <a:pt x="4630" y="1724"/>
                    <a:pt x="4103" y="514"/>
                    <a:pt x="3051" y="145"/>
                  </a:cubicBezTo>
                  <a:cubicBezTo>
                    <a:pt x="2805" y="47"/>
                    <a:pt x="2549" y="0"/>
                    <a:pt x="2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4" name="Google Shape;4154;p11"/>
            <p:cNvSpPr/>
            <p:nvPr/>
          </p:nvSpPr>
          <p:spPr>
            <a:xfrm>
              <a:off x="1198150" y="4815700"/>
              <a:ext cx="131550" cy="78525"/>
            </a:xfrm>
            <a:custGeom>
              <a:avLst/>
              <a:gdLst/>
              <a:ahLst/>
              <a:cxnLst/>
              <a:rect l="l" t="t" r="r" b="b"/>
              <a:pathLst>
                <a:path w="5262" h="3141" extrusionOk="0">
                  <a:moveTo>
                    <a:pt x="211" y="1"/>
                  </a:moveTo>
                  <a:lnTo>
                    <a:pt x="211" y="1"/>
                  </a:lnTo>
                  <a:cubicBezTo>
                    <a:pt x="1" y="1211"/>
                    <a:pt x="737" y="2473"/>
                    <a:pt x="2000" y="2946"/>
                  </a:cubicBezTo>
                  <a:cubicBezTo>
                    <a:pt x="2322" y="3078"/>
                    <a:pt x="2656" y="3141"/>
                    <a:pt x="2988" y="3141"/>
                  </a:cubicBezTo>
                  <a:cubicBezTo>
                    <a:pt x="3848" y="3141"/>
                    <a:pt x="4692" y="2721"/>
                    <a:pt x="5261" y="2000"/>
                  </a:cubicBezTo>
                  <a:cubicBezTo>
                    <a:pt x="3946" y="1316"/>
                    <a:pt x="2105" y="632"/>
                    <a:pt x="2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5" name="Google Shape;4155;p11"/>
            <p:cNvSpPr/>
            <p:nvPr/>
          </p:nvSpPr>
          <p:spPr>
            <a:xfrm>
              <a:off x="975900" y="4916025"/>
              <a:ext cx="248575" cy="125950"/>
            </a:xfrm>
            <a:custGeom>
              <a:avLst/>
              <a:gdLst/>
              <a:ahLst/>
              <a:cxnLst/>
              <a:rect l="l" t="t" r="r" b="b"/>
              <a:pathLst>
                <a:path w="9943" h="5038" extrusionOk="0">
                  <a:moveTo>
                    <a:pt x="3500" y="0"/>
                  </a:moveTo>
                  <a:cubicBezTo>
                    <a:pt x="2257" y="0"/>
                    <a:pt x="1052" y="348"/>
                    <a:pt x="0" y="985"/>
                  </a:cubicBezTo>
                  <a:cubicBezTo>
                    <a:pt x="1158" y="2458"/>
                    <a:pt x="2631" y="3773"/>
                    <a:pt x="4367" y="4457"/>
                  </a:cubicBezTo>
                  <a:cubicBezTo>
                    <a:pt x="5409" y="4848"/>
                    <a:pt x="6572" y="5037"/>
                    <a:pt x="7757" y="5037"/>
                  </a:cubicBezTo>
                  <a:cubicBezTo>
                    <a:pt x="8485" y="5037"/>
                    <a:pt x="9221" y="4965"/>
                    <a:pt x="9943" y="4825"/>
                  </a:cubicBezTo>
                  <a:cubicBezTo>
                    <a:pt x="9364" y="2879"/>
                    <a:pt x="7891" y="1248"/>
                    <a:pt x="5945" y="459"/>
                  </a:cubicBezTo>
                  <a:cubicBezTo>
                    <a:pt x="5135" y="148"/>
                    <a:pt x="4310" y="0"/>
                    <a:pt x="35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156" name="Google Shape;4156;p11"/>
          <p:cNvSpPr/>
          <p:nvPr/>
        </p:nvSpPr>
        <p:spPr>
          <a:xfrm>
            <a:off x="1189659" y="5654951"/>
            <a:ext cx="1479138" cy="558223"/>
          </a:xfrm>
          <a:custGeom>
            <a:avLst/>
            <a:gdLst/>
            <a:ahLst/>
            <a:cxnLst/>
            <a:rect l="l" t="t" r="r" b="b"/>
            <a:pathLst>
              <a:path w="24725" h="10627" extrusionOk="0">
                <a:moveTo>
                  <a:pt x="7312" y="0"/>
                </a:moveTo>
                <a:cubicBezTo>
                  <a:pt x="6681" y="0"/>
                  <a:pt x="6050" y="210"/>
                  <a:pt x="5471" y="473"/>
                </a:cubicBezTo>
                <a:cubicBezTo>
                  <a:pt x="4892" y="631"/>
                  <a:pt x="4366" y="1052"/>
                  <a:pt x="3893" y="1526"/>
                </a:cubicBezTo>
                <a:cubicBezTo>
                  <a:pt x="3420" y="1946"/>
                  <a:pt x="3104" y="2578"/>
                  <a:pt x="2894" y="3156"/>
                </a:cubicBezTo>
                <a:cubicBezTo>
                  <a:pt x="2630" y="3735"/>
                  <a:pt x="2525" y="4419"/>
                  <a:pt x="2578" y="5050"/>
                </a:cubicBezTo>
                <a:cubicBezTo>
                  <a:pt x="2630" y="5471"/>
                  <a:pt x="2736" y="5892"/>
                  <a:pt x="2788" y="6313"/>
                </a:cubicBezTo>
                <a:cubicBezTo>
                  <a:pt x="2999" y="6891"/>
                  <a:pt x="3262" y="7417"/>
                  <a:pt x="3630" y="7891"/>
                </a:cubicBezTo>
                <a:cubicBezTo>
                  <a:pt x="3157" y="7943"/>
                  <a:pt x="2736" y="8101"/>
                  <a:pt x="2262" y="8259"/>
                </a:cubicBezTo>
                <a:cubicBezTo>
                  <a:pt x="1736" y="8469"/>
                  <a:pt x="1263" y="8785"/>
                  <a:pt x="895" y="9258"/>
                </a:cubicBezTo>
                <a:cubicBezTo>
                  <a:pt x="474" y="9679"/>
                  <a:pt x="211" y="10100"/>
                  <a:pt x="0" y="10626"/>
                </a:cubicBezTo>
                <a:lnTo>
                  <a:pt x="24725" y="10626"/>
                </a:lnTo>
                <a:cubicBezTo>
                  <a:pt x="24462" y="10048"/>
                  <a:pt x="24093" y="9521"/>
                  <a:pt x="23620" y="9048"/>
                </a:cubicBezTo>
                <a:cubicBezTo>
                  <a:pt x="23304" y="8785"/>
                  <a:pt x="22883" y="8522"/>
                  <a:pt x="22568" y="8364"/>
                </a:cubicBezTo>
                <a:cubicBezTo>
                  <a:pt x="21779" y="7943"/>
                  <a:pt x="20937" y="7733"/>
                  <a:pt x="19990" y="7733"/>
                </a:cubicBezTo>
                <a:cubicBezTo>
                  <a:pt x="19622" y="7733"/>
                  <a:pt x="19201" y="7838"/>
                  <a:pt x="18885" y="7943"/>
                </a:cubicBezTo>
                <a:cubicBezTo>
                  <a:pt x="18833" y="7680"/>
                  <a:pt x="18833" y="7417"/>
                  <a:pt x="18780" y="7154"/>
                </a:cubicBezTo>
                <a:cubicBezTo>
                  <a:pt x="18517" y="6365"/>
                  <a:pt x="18096" y="5629"/>
                  <a:pt x="17465" y="5103"/>
                </a:cubicBezTo>
                <a:cubicBezTo>
                  <a:pt x="17097" y="4840"/>
                  <a:pt x="16781" y="4682"/>
                  <a:pt x="16466" y="4419"/>
                </a:cubicBezTo>
                <a:cubicBezTo>
                  <a:pt x="15677" y="3998"/>
                  <a:pt x="14887" y="3788"/>
                  <a:pt x="13941" y="3788"/>
                </a:cubicBezTo>
                <a:cubicBezTo>
                  <a:pt x="13362" y="3788"/>
                  <a:pt x="12888" y="3945"/>
                  <a:pt x="12362" y="4156"/>
                </a:cubicBezTo>
                <a:cubicBezTo>
                  <a:pt x="12310" y="3893"/>
                  <a:pt x="12310" y="3682"/>
                  <a:pt x="12257" y="3419"/>
                </a:cubicBezTo>
                <a:cubicBezTo>
                  <a:pt x="11994" y="2630"/>
                  <a:pt x="11521" y="1894"/>
                  <a:pt x="10942" y="1315"/>
                </a:cubicBezTo>
                <a:cubicBezTo>
                  <a:pt x="10626" y="1052"/>
                  <a:pt x="10258" y="789"/>
                  <a:pt x="9890" y="579"/>
                </a:cubicBezTo>
                <a:cubicBezTo>
                  <a:pt x="9101" y="210"/>
                  <a:pt x="8259" y="0"/>
                  <a:pt x="7312" y="0"/>
                </a:cubicBezTo>
                <a:close/>
              </a:path>
            </a:pathLst>
          </a:custGeom>
          <a:solidFill>
            <a:srgbClr val="7BB8EF">
              <a:alpha val="34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8495697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15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7872169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39" name="Google Shape;6539;p42"/>
          <p:cNvGrpSpPr/>
          <p:nvPr/>
        </p:nvGrpSpPr>
        <p:grpSpPr>
          <a:xfrm>
            <a:off x="-351269" y="889414"/>
            <a:ext cx="10445629" cy="5028609"/>
            <a:chOff x="-308047" y="980825"/>
            <a:chExt cx="9160327" cy="5545438"/>
          </a:xfrm>
        </p:grpSpPr>
        <p:sp>
          <p:nvSpPr>
            <p:cNvPr id="6540" name="Google Shape;6540;p42"/>
            <p:cNvSpPr/>
            <p:nvPr/>
          </p:nvSpPr>
          <p:spPr>
            <a:xfrm flipH="1">
              <a:off x="-308047" y="5549800"/>
              <a:ext cx="2262118" cy="976463"/>
            </a:xfrm>
            <a:custGeom>
              <a:avLst/>
              <a:gdLst/>
              <a:ahLst/>
              <a:cxnLst/>
              <a:rect l="l" t="t" r="r" b="b"/>
              <a:pathLst>
                <a:path w="29249" h="12738" extrusionOk="0">
                  <a:moveTo>
                    <a:pt x="10913" y="0"/>
                  </a:moveTo>
                  <a:cubicBezTo>
                    <a:pt x="10819" y="0"/>
                    <a:pt x="10723" y="3"/>
                    <a:pt x="10626" y="7"/>
                  </a:cubicBezTo>
                  <a:cubicBezTo>
                    <a:pt x="9890" y="7"/>
                    <a:pt x="9153" y="217"/>
                    <a:pt x="8417" y="638"/>
                  </a:cubicBezTo>
                  <a:cubicBezTo>
                    <a:pt x="7680" y="901"/>
                    <a:pt x="7102" y="1322"/>
                    <a:pt x="6576" y="1953"/>
                  </a:cubicBezTo>
                  <a:cubicBezTo>
                    <a:pt x="5997" y="2532"/>
                    <a:pt x="5576" y="3269"/>
                    <a:pt x="5366" y="4058"/>
                  </a:cubicBezTo>
                  <a:cubicBezTo>
                    <a:pt x="5050" y="4847"/>
                    <a:pt x="4945" y="5636"/>
                    <a:pt x="4945" y="6477"/>
                  </a:cubicBezTo>
                  <a:cubicBezTo>
                    <a:pt x="4998" y="7003"/>
                    <a:pt x="5103" y="7530"/>
                    <a:pt x="5208" y="8056"/>
                  </a:cubicBezTo>
                  <a:lnTo>
                    <a:pt x="5208" y="8108"/>
                  </a:lnTo>
                  <a:cubicBezTo>
                    <a:pt x="4261" y="8161"/>
                    <a:pt x="3262" y="8529"/>
                    <a:pt x="2473" y="9055"/>
                  </a:cubicBezTo>
                  <a:cubicBezTo>
                    <a:pt x="1631" y="9634"/>
                    <a:pt x="1000" y="10370"/>
                    <a:pt x="526" y="11264"/>
                  </a:cubicBezTo>
                  <a:cubicBezTo>
                    <a:pt x="263" y="11738"/>
                    <a:pt x="105" y="12211"/>
                    <a:pt x="0" y="12737"/>
                  </a:cubicBezTo>
                  <a:lnTo>
                    <a:pt x="29248" y="12737"/>
                  </a:lnTo>
                  <a:lnTo>
                    <a:pt x="29248" y="12580"/>
                  </a:lnTo>
                  <a:cubicBezTo>
                    <a:pt x="29038" y="12317"/>
                    <a:pt x="28880" y="12106"/>
                    <a:pt x="28670" y="11948"/>
                  </a:cubicBezTo>
                  <a:cubicBezTo>
                    <a:pt x="28302" y="11580"/>
                    <a:pt x="27828" y="11264"/>
                    <a:pt x="27407" y="11001"/>
                  </a:cubicBezTo>
                  <a:cubicBezTo>
                    <a:pt x="26492" y="10520"/>
                    <a:pt x="25620" y="10258"/>
                    <a:pt x="24631" y="10258"/>
                  </a:cubicBezTo>
                  <a:cubicBezTo>
                    <a:pt x="24540" y="10258"/>
                    <a:pt x="24449" y="10261"/>
                    <a:pt x="24356" y="10265"/>
                  </a:cubicBezTo>
                  <a:cubicBezTo>
                    <a:pt x="23567" y="10265"/>
                    <a:pt x="22831" y="10475"/>
                    <a:pt x="22147" y="10896"/>
                  </a:cubicBezTo>
                  <a:cubicBezTo>
                    <a:pt x="22042" y="10949"/>
                    <a:pt x="21884" y="10949"/>
                    <a:pt x="21831" y="11001"/>
                  </a:cubicBezTo>
                  <a:cubicBezTo>
                    <a:pt x="21515" y="10212"/>
                    <a:pt x="21042" y="9581"/>
                    <a:pt x="20463" y="8950"/>
                  </a:cubicBezTo>
                  <a:cubicBezTo>
                    <a:pt x="20043" y="8634"/>
                    <a:pt x="19569" y="8319"/>
                    <a:pt x="19201" y="8056"/>
                  </a:cubicBezTo>
                  <a:cubicBezTo>
                    <a:pt x="18412" y="7582"/>
                    <a:pt x="17623" y="7372"/>
                    <a:pt x="16781" y="7319"/>
                  </a:cubicBezTo>
                  <a:cubicBezTo>
                    <a:pt x="16834" y="6846"/>
                    <a:pt x="16886" y="6425"/>
                    <a:pt x="16834" y="5951"/>
                  </a:cubicBezTo>
                  <a:cubicBezTo>
                    <a:pt x="16781" y="5425"/>
                    <a:pt x="16623" y="4899"/>
                    <a:pt x="16571" y="4373"/>
                  </a:cubicBezTo>
                  <a:cubicBezTo>
                    <a:pt x="16255" y="3321"/>
                    <a:pt x="15729" y="2479"/>
                    <a:pt x="14992" y="1690"/>
                  </a:cubicBezTo>
                  <a:cubicBezTo>
                    <a:pt x="14572" y="1322"/>
                    <a:pt x="14151" y="1007"/>
                    <a:pt x="13730" y="743"/>
                  </a:cubicBezTo>
                  <a:cubicBezTo>
                    <a:pt x="12814" y="262"/>
                    <a:pt x="11943" y="0"/>
                    <a:pt x="109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1" name="Google Shape;6541;p42"/>
            <p:cNvSpPr/>
            <p:nvPr/>
          </p:nvSpPr>
          <p:spPr>
            <a:xfrm>
              <a:off x="8474119" y="980825"/>
              <a:ext cx="378161" cy="192025"/>
            </a:xfrm>
            <a:custGeom>
              <a:avLst/>
              <a:gdLst/>
              <a:ahLst/>
              <a:cxnLst/>
              <a:rect l="l" t="t" r="r" b="b"/>
              <a:pathLst>
                <a:path w="14993" h="7681" extrusionOk="0">
                  <a:moveTo>
                    <a:pt x="6313" y="0"/>
                  </a:moveTo>
                  <a:cubicBezTo>
                    <a:pt x="5734" y="0"/>
                    <a:pt x="5208" y="105"/>
                    <a:pt x="4682" y="421"/>
                  </a:cubicBezTo>
                  <a:cubicBezTo>
                    <a:pt x="4156" y="631"/>
                    <a:pt x="3682" y="947"/>
                    <a:pt x="3314" y="1368"/>
                  </a:cubicBezTo>
                  <a:cubicBezTo>
                    <a:pt x="2841" y="1736"/>
                    <a:pt x="2578" y="2262"/>
                    <a:pt x="2420" y="2893"/>
                  </a:cubicBezTo>
                  <a:cubicBezTo>
                    <a:pt x="2157" y="3419"/>
                    <a:pt x="2052" y="3998"/>
                    <a:pt x="2104" y="4577"/>
                  </a:cubicBezTo>
                  <a:cubicBezTo>
                    <a:pt x="2104" y="4734"/>
                    <a:pt x="2157" y="4892"/>
                    <a:pt x="2157" y="5050"/>
                  </a:cubicBezTo>
                  <a:cubicBezTo>
                    <a:pt x="2104" y="5103"/>
                    <a:pt x="2052" y="5103"/>
                    <a:pt x="1894" y="5155"/>
                  </a:cubicBezTo>
                  <a:cubicBezTo>
                    <a:pt x="1526" y="5313"/>
                    <a:pt x="1105" y="5576"/>
                    <a:pt x="842" y="5892"/>
                  </a:cubicBezTo>
                  <a:cubicBezTo>
                    <a:pt x="526" y="6207"/>
                    <a:pt x="316" y="6628"/>
                    <a:pt x="211" y="6996"/>
                  </a:cubicBezTo>
                  <a:cubicBezTo>
                    <a:pt x="53" y="7207"/>
                    <a:pt x="0" y="7470"/>
                    <a:pt x="0" y="7680"/>
                  </a:cubicBezTo>
                  <a:lnTo>
                    <a:pt x="14993" y="7680"/>
                  </a:lnTo>
                  <a:lnTo>
                    <a:pt x="14993" y="7628"/>
                  </a:lnTo>
                  <a:cubicBezTo>
                    <a:pt x="14993" y="7417"/>
                    <a:pt x="14940" y="7259"/>
                    <a:pt x="14940" y="7102"/>
                  </a:cubicBezTo>
                  <a:cubicBezTo>
                    <a:pt x="14677" y="6365"/>
                    <a:pt x="14309" y="5681"/>
                    <a:pt x="13783" y="5155"/>
                  </a:cubicBezTo>
                  <a:cubicBezTo>
                    <a:pt x="13414" y="4997"/>
                    <a:pt x="13099" y="4734"/>
                    <a:pt x="12836" y="4524"/>
                  </a:cubicBezTo>
                  <a:cubicBezTo>
                    <a:pt x="12257" y="4208"/>
                    <a:pt x="11573" y="3998"/>
                    <a:pt x="10942" y="3998"/>
                  </a:cubicBezTo>
                  <a:cubicBezTo>
                    <a:pt x="10889" y="3682"/>
                    <a:pt x="10784" y="3314"/>
                    <a:pt x="10732" y="3051"/>
                  </a:cubicBezTo>
                  <a:cubicBezTo>
                    <a:pt x="10468" y="2367"/>
                    <a:pt x="10100" y="1683"/>
                    <a:pt x="9522" y="1157"/>
                  </a:cubicBezTo>
                  <a:cubicBezTo>
                    <a:pt x="9206" y="947"/>
                    <a:pt x="8943" y="684"/>
                    <a:pt x="8627" y="473"/>
                  </a:cubicBezTo>
                  <a:cubicBezTo>
                    <a:pt x="7891" y="105"/>
                    <a:pt x="7154" y="0"/>
                    <a:pt x="6313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2" name="Google Shape;6542;p42"/>
            <p:cNvSpPr/>
            <p:nvPr/>
          </p:nvSpPr>
          <p:spPr>
            <a:xfrm>
              <a:off x="7352178" y="3183975"/>
              <a:ext cx="848747" cy="402790"/>
            </a:xfrm>
            <a:custGeom>
              <a:avLst/>
              <a:gdLst/>
              <a:ahLst/>
              <a:cxnLst/>
              <a:rect l="l" t="t" r="r" b="b"/>
              <a:pathLst>
                <a:path w="24725" h="10627" extrusionOk="0">
                  <a:moveTo>
                    <a:pt x="7312" y="0"/>
                  </a:moveTo>
                  <a:cubicBezTo>
                    <a:pt x="6681" y="0"/>
                    <a:pt x="6050" y="210"/>
                    <a:pt x="5471" y="473"/>
                  </a:cubicBezTo>
                  <a:cubicBezTo>
                    <a:pt x="4892" y="631"/>
                    <a:pt x="4366" y="1052"/>
                    <a:pt x="3893" y="1526"/>
                  </a:cubicBezTo>
                  <a:cubicBezTo>
                    <a:pt x="3420" y="1946"/>
                    <a:pt x="3104" y="2578"/>
                    <a:pt x="2894" y="3156"/>
                  </a:cubicBezTo>
                  <a:cubicBezTo>
                    <a:pt x="2630" y="3735"/>
                    <a:pt x="2525" y="4419"/>
                    <a:pt x="2578" y="5050"/>
                  </a:cubicBezTo>
                  <a:cubicBezTo>
                    <a:pt x="2630" y="5471"/>
                    <a:pt x="2736" y="5892"/>
                    <a:pt x="2788" y="6313"/>
                  </a:cubicBezTo>
                  <a:cubicBezTo>
                    <a:pt x="2999" y="6891"/>
                    <a:pt x="3262" y="7417"/>
                    <a:pt x="3630" y="7891"/>
                  </a:cubicBezTo>
                  <a:cubicBezTo>
                    <a:pt x="3157" y="7943"/>
                    <a:pt x="2736" y="8101"/>
                    <a:pt x="2262" y="8259"/>
                  </a:cubicBezTo>
                  <a:cubicBezTo>
                    <a:pt x="1736" y="8469"/>
                    <a:pt x="1263" y="8785"/>
                    <a:pt x="895" y="9258"/>
                  </a:cubicBezTo>
                  <a:cubicBezTo>
                    <a:pt x="474" y="9679"/>
                    <a:pt x="211" y="10100"/>
                    <a:pt x="0" y="10626"/>
                  </a:cubicBezTo>
                  <a:lnTo>
                    <a:pt x="24725" y="10626"/>
                  </a:lnTo>
                  <a:cubicBezTo>
                    <a:pt x="24462" y="10048"/>
                    <a:pt x="24093" y="9521"/>
                    <a:pt x="23620" y="9048"/>
                  </a:cubicBezTo>
                  <a:cubicBezTo>
                    <a:pt x="23304" y="8785"/>
                    <a:pt x="22883" y="8522"/>
                    <a:pt x="22568" y="8364"/>
                  </a:cubicBezTo>
                  <a:cubicBezTo>
                    <a:pt x="21779" y="7943"/>
                    <a:pt x="20937" y="7733"/>
                    <a:pt x="19990" y="7733"/>
                  </a:cubicBezTo>
                  <a:cubicBezTo>
                    <a:pt x="19622" y="7733"/>
                    <a:pt x="19201" y="7838"/>
                    <a:pt x="18885" y="7943"/>
                  </a:cubicBezTo>
                  <a:cubicBezTo>
                    <a:pt x="18833" y="7680"/>
                    <a:pt x="18833" y="7417"/>
                    <a:pt x="18780" y="7154"/>
                  </a:cubicBezTo>
                  <a:cubicBezTo>
                    <a:pt x="18517" y="6365"/>
                    <a:pt x="18096" y="5629"/>
                    <a:pt x="17465" y="5103"/>
                  </a:cubicBezTo>
                  <a:cubicBezTo>
                    <a:pt x="17097" y="4840"/>
                    <a:pt x="16781" y="4682"/>
                    <a:pt x="16466" y="4419"/>
                  </a:cubicBezTo>
                  <a:cubicBezTo>
                    <a:pt x="15677" y="3998"/>
                    <a:pt x="14887" y="3788"/>
                    <a:pt x="13941" y="3788"/>
                  </a:cubicBezTo>
                  <a:cubicBezTo>
                    <a:pt x="13362" y="3788"/>
                    <a:pt x="12888" y="3945"/>
                    <a:pt x="12362" y="4156"/>
                  </a:cubicBezTo>
                  <a:cubicBezTo>
                    <a:pt x="12310" y="3893"/>
                    <a:pt x="12310" y="3682"/>
                    <a:pt x="12257" y="3419"/>
                  </a:cubicBezTo>
                  <a:cubicBezTo>
                    <a:pt x="11994" y="2630"/>
                    <a:pt x="11521" y="1894"/>
                    <a:pt x="10942" y="1315"/>
                  </a:cubicBezTo>
                  <a:cubicBezTo>
                    <a:pt x="10626" y="1052"/>
                    <a:pt x="10258" y="789"/>
                    <a:pt x="9890" y="579"/>
                  </a:cubicBezTo>
                  <a:cubicBezTo>
                    <a:pt x="9101" y="210"/>
                    <a:pt x="8259" y="0"/>
                    <a:pt x="7312" y="0"/>
                  </a:cubicBezTo>
                  <a:close/>
                </a:path>
              </a:pathLst>
            </a:custGeom>
            <a:solidFill>
              <a:srgbClr val="7BB8EF">
                <a:alpha val="34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543" name="Google Shape;6543;p42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6544" name="Google Shape;6544;p42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6545" name="Google Shape;6545;p42"/>
            <p:cNvGrpSpPr/>
            <p:nvPr/>
          </p:nvGrpSpPr>
          <p:grpSpPr>
            <a:xfrm rot="10800000" flipH="1">
              <a:off x="541072" y="7200946"/>
              <a:ext cx="9609875" cy="285829"/>
              <a:chOff x="471460" y="61396"/>
              <a:chExt cx="9609875" cy="285829"/>
            </a:xfrm>
          </p:grpSpPr>
          <p:grpSp>
            <p:nvGrpSpPr>
              <p:cNvPr id="6546" name="Google Shape;6546;p42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6547" name="Google Shape;6547;p42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548" name="Google Shape;6548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549" name="Google Shape;6549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550" name="Google Shape;6550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551" name="Google Shape;6551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552" name="Google Shape;6552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553" name="Google Shape;6553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554" name="Google Shape;6554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555" name="Google Shape;6555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556" name="Google Shape;6556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557" name="Google Shape;6557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558" name="Google Shape;6558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559" name="Google Shape;6559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560" name="Google Shape;6560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561" name="Google Shape;6561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562" name="Google Shape;6562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563" name="Google Shape;6563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6564" name="Google Shape;6564;p42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6565" name="Google Shape;6565;p42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6566" name="Google Shape;6566;p42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6567" name="Google Shape;6567;p4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568" name="Google Shape;6568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69" name="Google Shape;6569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70" name="Google Shape;6570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571" name="Google Shape;6571;p4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572" name="Google Shape;6572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73" name="Google Shape;6573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74" name="Google Shape;6574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575" name="Google Shape;6575;p4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576" name="Google Shape;6576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77" name="Google Shape;6577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78" name="Google Shape;6578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579" name="Google Shape;6579;p4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580" name="Google Shape;6580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81" name="Google Shape;6581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82" name="Google Shape;6582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6583" name="Google Shape;6583;p42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6584" name="Google Shape;6584;p4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585" name="Google Shape;6585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86" name="Google Shape;6586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87" name="Google Shape;6587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588" name="Google Shape;6588;p4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589" name="Google Shape;6589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90" name="Google Shape;6590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91" name="Google Shape;6591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592" name="Google Shape;6592;p4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593" name="Google Shape;6593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94" name="Google Shape;6594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95" name="Google Shape;6595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596" name="Google Shape;6596;p4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597" name="Google Shape;6597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98" name="Google Shape;6598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599" name="Google Shape;6599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6600" name="Google Shape;6600;p42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6601" name="Google Shape;6601;p42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6602" name="Google Shape;6602;p4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03" name="Google Shape;6603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04" name="Google Shape;6604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05" name="Google Shape;6605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06" name="Google Shape;6606;p4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07" name="Google Shape;6607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08" name="Google Shape;6608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09" name="Google Shape;6609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10" name="Google Shape;6610;p4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11" name="Google Shape;6611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12" name="Google Shape;6612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13" name="Google Shape;6613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14" name="Google Shape;6614;p4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15" name="Google Shape;6615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16" name="Google Shape;6616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17" name="Google Shape;6617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6618" name="Google Shape;6618;p42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6619" name="Google Shape;6619;p4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20" name="Google Shape;6620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21" name="Google Shape;6621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22" name="Google Shape;6622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23" name="Google Shape;6623;p4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24" name="Google Shape;6624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25" name="Google Shape;6625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26" name="Google Shape;6626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27" name="Google Shape;6627;p4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28" name="Google Shape;6628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29" name="Google Shape;6629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30" name="Google Shape;6630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31" name="Google Shape;6631;p4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32" name="Google Shape;6632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33" name="Google Shape;6633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34" name="Google Shape;6634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6635" name="Google Shape;6635;p42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6636" name="Google Shape;6636;p4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637" name="Google Shape;6637;p4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38" name="Google Shape;6638;p4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39" name="Google Shape;6639;p4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640" name="Google Shape;6640;p4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641" name="Google Shape;6641;p4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42" name="Google Shape;6642;p4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43" name="Google Shape;6643;p4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644" name="Google Shape;6644;p4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645" name="Google Shape;6645;p4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46" name="Google Shape;6646;p4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47" name="Google Shape;6647;p4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648" name="Google Shape;6648;p4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649" name="Google Shape;6649;p4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50" name="Google Shape;6650;p4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51" name="Google Shape;6651;p4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6652" name="Google Shape;6652;p42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6653" name="Google Shape;6653;p42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654" name="Google Shape;6654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55" name="Google Shape;6655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56" name="Google Shape;6656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657" name="Google Shape;6657;p42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658" name="Google Shape;6658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59" name="Google Shape;6659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60" name="Google Shape;6660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6661" name="Google Shape;6661;p42"/>
            <p:cNvGrpSpPr/>
            <p:nvPr/>
          </p:nvGrpSpPr>
          <p:grpSpPr>
            <a:xfrm>
              <a:off x="471460" y="61396"/>
              <a:ext cx="9609875" cy="285829"/>
              <a:chOff x="471460" y="61396"/>
              <a:chExt cx="9609875" cy="285829"/>
            </a:xfrm>
          </p:grpSpPr>
          <p:grpSp>
            <p:nvGrpSpPr>
              <p:cNvPr id="6662" name="Google Shape;6662;p42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6663" name="Google Shape;6663;p42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664" name="Google Shape;6664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665" name="Google Shape;6665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66" name="Google Shape;6666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67" name="Google Shape;6667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668" name="Google Shape;6668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669" name="Google Shape;6669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70" name="Google Shape;6670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71" name="Google Shape;6671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672" name="Google Shape;6672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673" name="Google Shape;6673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74" name="Google Shape;6674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75" name="Google Shape;6675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676" name="Google Shape;6676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677" name="Google Shape;6677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78" name="Google Shape;6678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79" name="Google Shape;6679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6680" name="Google Shape;6680;p42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6681" name="Google Shape;6681;p42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6682" name="Google Shape;6682;p42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6683" name="Google Shape;6683;p4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84" name="Google Shape;6684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85" name="Google Shape;6685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86" name="Google Shape;6686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87" name="Google Shape;6687;p4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88" name="Google Shape;6688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89" name="Google Shape;6689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90" name="Google Shape;6690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91" name="Google Shape;6691;p4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92" name="Google Shape;6692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93" name="Google Shape;6693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94" name="Google Shape;6694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695" name="Google Shape;6695;p4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696" name="Google Shape;6696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97" name="Google Shape;6697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698" name="Google Shape;6698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6699" name="Google Shape;6699;p42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6700" name="Google Shape;6700;p4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01" name="Google Shape;6701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02" name="Google Shape;6702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03" name="Google Shape;6703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04" name="Google Shape;6704;p4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05" name="Google Shape;6705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06" name="Google Shape;6706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07" name="Google Shape;6707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08" name="Google Shape;6708;p4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09" name="Google Shape;6709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10" name="Google Shape;6710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11" name="Google Shape;6711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12" name="Google Shape;6712;p4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13" name="Google Shape;6713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14" name="Google Shape;6714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15" name="Google Shape;6715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6716" name="Google Shape;6716;p42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6717" name="Google Shape;6717;p42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6718" name="Google Shape;6718;p4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19" name="Google Shape;6719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20" name="Google Shape;6720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21" name="Google Shape;6721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22" name="Google Shape;6722;p4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23" name="Google Shape;6723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24" name="Google Shape;6724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25" name="Google Shape;6725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26" name="Google Shape;6726;p4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27" name="Google Shape;6727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28" name="Google Shape;6728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29" name="Google Shape;6729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30" name="Google Shape;6730;p4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31" name="Google Shape;6731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32" name="Google Shape;6732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33" name="Google Shape;6733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6734" name="Google Shape;6734;p42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6735" name="Google Shape;6735;p42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36" name="Google Shape;6736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37" name="Google Shape;6737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38" name="Google Shape;6738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39" name="Google Shape;6739;p42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40" name="Google Shape;6740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41" name="Google Shape;6741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42" name="Google Shape;6742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43" name="Google Shape;6743;p42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44" name="Google Shape;6744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45" name="Google Shape;6745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46" name="Google Shape;6746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6747" name="Google Shape;6747;p42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6748" name="Google Shape;6748;p42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49" name="Google Shape;6749;p42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6750" name="Google Shape;6750;p42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6751" name="Google Shape;6751;p42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6752" name="Google Shape;6752;p42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753" name="Google Shape;6753;p4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754" name="Google Shape;6754;p4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755" name="Google Shape;6755;p4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756" name="Google Shape;6756;p42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757" name="Google Shape;6757;p4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758" name="Google Shape;6758;p4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759" name="Google Shape;6759;p4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760" name="Google Shape;6760;p42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761" name="Google Shape;6761;p4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762" name="Google Shape;6762;p4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763" name="Google Shape;6763;p4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6764" name="Google Shape;6764;p42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6765" name="Google Shape;6765;p42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766" name="Google Shape;6766;p42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767" name="Google Shape;6767;p42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6768" name="Google Shape;6768;p42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6769" name="Google Shape;6769;p42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770" name="Google Shape;6770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71" name="Google Shape;6771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72" name="Google Shape;6772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773" name="Google Shape;6773;p42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774" name="Google Shape;6774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75" name="Google Shape;6775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76" name="Google Shape;6776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6777" name="Google Shape;6777;p42"/>
            <p:cNvGrpSpPr/>
            <p:nvPr/>
          </p:nvGrpSpPr>
          <p:grpSpPr>
            <a:xfrm>
              <a:off x="73845" y="98713"/>
              <a:ext cx="285829" cy="7341550"/>
              <a:chOff x="73845" y="36500"/>
              <a:chExt cx="285829" cy="7341550"/>
            </a:xfrm>
          </p:grpSpPr>
          <p:grpSp>
            <p:nvGrpSpPr>
              <p:cNvPr id="6778" name="Google Shape;6778;p42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6779" name="Google Shape;6779;p42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780" name="Google Shape;6780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781" name="Google Shape;6781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82" name="Google Shape;6782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83" name="Google Shape;6783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784" name="Google Shape;6784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785" name="Google Shape;6785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86" name="Google Shape;6786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87" name="Google Shape;6787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788" name="Google Shape;6788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789" name="Google Shape;6789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90" name="Google Shape;6790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91" name="Google Shape;6791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792" name="Google Shape;6792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793" name="Google Shape;6793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94" name="Google Shape;6794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95" name="Google Shape;6795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6796" name="Google Shape;6796;p42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797" name="Google Shape;6797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798" name="Google Shape;6798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799" name="Google Shape;6799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00" name="Google Shape;6800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01" name="Google Shape;6801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02" name="Google Shape;6802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03" name="Google Shape;6803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04" name="Google Shape;6804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05" name="Google Shape;6805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06" name="Google Shape;6806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07" name="Google Shape;6807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08" name="Google Shape;6808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09" name="Google Shape;6809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10" name="Google Shape;6810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11" name="Google Shape;6811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12" name="Google Shape;6812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6813" name="Google Shape;6813;p42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6814" name="Google Shape;6814;p42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815" name="Google Shape;6815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16" name="Google Shape;6816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17" name="Google Shape;6817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18" name="Google Shape;6818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19" name="Google Shape;6819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20" name="Google Shape;6820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21" name="Google Shape;6821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22" name="Google Shape;6822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23" name="Google Shape;6823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24" name="Google Shape;6824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25" name="Google Shape;6825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26" name="Google Shape;6826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27" name="Google Shape;6827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28" name="Google Shape;6828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29" name="Google Shape;6829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30" name="Google Shape;6830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6831" name="Google Shape;6831;p42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832" name="Google Shape;6832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33" name="Google Shape;6833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34" name="Google Shape;6834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35" name="Google Shape;6835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36" name="Google Shape;6836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37" name="Google Shape;6837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38" name="Google Shape;6838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39" name="Google Shape;6839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40" name="Google Shape;6840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41" name="Google Shape;6841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42" name="Google Shape;6842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43" name="Google Shape;6843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44" name="Google Shape;6844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45" name="Google Shape;6845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46" name="Google Shape;6846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47" name="Google Shape;6847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6848" name="Google Shape;6848;p42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6849" name="Google Shape;6849;p42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850" name="Google Shape;6850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51" name="Google Shape;6851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52" name="Google Shape;6852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853" name="Google Shape;6853;p42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854" name="Google Shape;6854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55" name="Google Shape;6855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56" name="Google Shape;6856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857" name="Google Shape;6857;p42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858" name="Google Shape;6858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59" name="Google Shape;6859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60" name="Google Shape;6860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861" name="Google Shape;6861;p42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862" name="Google Shape;6862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63" name="Google Shape;6863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64" name="Google Shape;6864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6865" name="Google Shape;6865;p42"/>
            <p:cNvGrpSpPr/>
            <p:nvPr/>
          </p:nvGrpSpPr>
          <p:grpSpPr>
            <a:xfrm>
              <a:off x="10332320" y="145213"/>
              <a:ext cx="285829" cy="7341550"/>
              <a:chOff x="73845" y="36500"/>
              <a:chExt cx="285829" cy="7341550"/>
            </a:xfrm>
          </p:grpSpPr>
          <p:grpSp>
            <p:nvGrpSpPr>
              <p:cNvPr id="6866" name="Google Shape;6866;p42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6867" name="Google Shape;6867;p42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868" name="Google Shape;6868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69" name="Google Shape;6869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70" name="Google Shape;6870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71" name="Google Shape;6871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72" name="Google Shape;6872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73" name="Google Shape;6873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74" name="Google Shape;6874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75" name="Google Shape;6875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76" name="Google Shape;6876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77" name="Google Shape;6877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78" name="Google Shape;6878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79" name="Google Shape;6879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80" name="Google Shape;6880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81" name="Google Shape;6881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82" name="Google Shape;6882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83" name="Google Shape;6883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6884" name="Google Shape;6884;p42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885" name="Google Shape;6885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86" name="Google Shape;6886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87" name="Google Shape;6887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88" name="Google Shape;6888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89" name="Google Shape;6889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90" name="Google Shape;6890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91" name="Google Shape;6891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92" name="Google Shape;6892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93" name="Google Shape;6893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94" name="Google Shape;6894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95" name="Google Shape;6895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96" name="Google Shape;6896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897" name="Google Shape;6897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898" name="Google Shape;6898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899" name="Google Shape;6899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00" name="Google Shape;6900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6901" name="Google Shape;6901;p42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6902" name="Google Shape;6902;p42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903" name="Google Shape;6903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904" name="Google Shape;6904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05" name="Google Shape;6905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06" name="Google Shape;6906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907" name="Google Shape;6907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908" name="Google Shape;6908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09" name="Google Shape;6909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10" name="Google Shape;6910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911" name="Google Shape;6911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912" name="Google Shape;6912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13" name="Google Shape;6913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14" name="Google Shape;6914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915" name="Google Shape;6915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916" name="Google Shape;6916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17" name="Google Shape;6917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18" name="Google Shape;6918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6919" name="Google Shape;6919;p42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6920" name="Google Shape;6920;p42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921" name="Google Shape;6921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22" name="Google Shape;6922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23" name="Google Shape;6923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924" name="Google Shape;6924;p42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925" name="Google Shape;6925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26" name="Google Shape;6926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27" name="Google Shape;6927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928" name="Google Shape;6928;p42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929" name="Google Shape;6929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30" name="Google Shape;6930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31" name="Google Shape;6931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6932" name="Google Shape;6932;p42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6933" name="Google Shape;6933;p42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34" name="Google Shape;6934;p42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935" name="Google Shape;6935;p42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6936" name="Google Shape;6936;p42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6937" name="Google Shape;6937;p42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938" name="Google Shape;6938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39" name="Google Shape;6939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40" name="Google Shape;6940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941" name="Google Shape;6941;p42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942" name="Google Shape;6942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43" name="Google Shape;6943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44" name="Google Shape;6944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945" name="Google Shape;6945;p42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946" name="Google Shape;6946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47" name="Google Shape;6947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48" name="Google Shape;6948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949" name="Google Shape;6949;p42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6950" name="Google Shape;6950;p42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51" name="Google Shape;6951;p42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52" name="Google Shape;6952;p42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sp>
        <p:nvSpPr>
          <p:cNvPr id="6953" name="Google Shape;6953;p42"/>
          <p:cNvSpPr txBox="1">
            <a:spLocks noGrp="1"/>
          </p:cNvSpPr>
          <p:nvPr>
            <p:ph type="subTitle" idx="1"/>
          </p:nvPr>
        </p:nvSpPr>
        <p:spPr>
          <a:xfrm>
            <a:off x="960029" y="1616533"/>
            <a:ext cx="7838731" cy="3519657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6954" name="Google Shape;6954;p42"/>
          <p:cNvSpPr txBox="1">
            <a:spLocks noGrp="1"/>
          </p:cNvSpPr>
          <p:nvPr>
            <p:ph type="title"/>
          </p:nvPr>
        </p:nvSpPr>
        <p:spPr>
          <a:xfrm>
            <a:off x="960017" y="713095"/>
            <a:ext cx="10272042" cy="763617"/>
          </a:xfrm>
          <a:prstGeom prst="rect">
            <a:avLst/>
          </a:prstGeom>
        </p:spPr>
        <p:txBody>
          <a:bodyPr spcFirstLastPara="1" wrap="square" lIns="114525" tIns="114525" rIns="114525" bIns="1145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5124344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7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8" name="Google Shape;7878;p45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7879" name="Google Shape;7879;p45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7880" name="Google Shape;7880;p45"/>
            <p:cNvGrpSpPr/>
            <p:nvPr/>
          </p:nvGrpSpPr>
          <p:grpSpPr>
            <a:xfrm>
              <a:off x="73845" y="61396"/>
              <a:ext cx="10544304" cy="7425379"/>
              <a:chOff x="73845" y="61396"/>
              <a:chExt cx="10544304" cy="7425379"/>
            </a:xfrm>
          </p:grpSpPr>
          <p:grpSp>
            <p:nvGrpSpPr>
              <p:cNvPr id="7881" name="Google Shape;7881;p45"/>
              <p:cNvGrpSpPr/>
              <p:nvPr/>
            </p:nvGrpSpPr>
            <p:grpSpPr>
              <a:xfrm rot="10800000" flipH="1">
                <a:off x="541072" y="720094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7882" name="Google Shape;7882;p45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7883" name="Google Shape;7883;p45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7884" name="Google Shape;7884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7885" name="Google Shape;7885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86" name="Google Shape;7886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87" name="Google Shape;7887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7888" name="Google Shape;7888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7889" name="Google Shape;7889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90" name="Google Shape;7890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91" name="Google Shape;7891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7892" name="Google Shape;7892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7893" name="Google Shape;7893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94" name="Google Shape;7894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95" name="Google Shape;7895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7896" name="Google Shape;7896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7897" name="Google Shape;7897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98" name="Google Shape;7898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99" name="Google Shape;7899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7900" name="Google Shape;7900;p45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7901" name="Google Shape;7901;p45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7902" name="Google Shape;7902;p45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7903" name="Google Shape;7903;p45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04" name="Google Shape;7904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05" name="Google Shape;7905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06" name="Google Shape;7906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07" name="Google Shape;7907;p45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08" name="Google Shape;7908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09" name="Google Shape;7909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10" name="Google Shape;7910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11" name="Google Shape;7911;p45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12" name="Google Shape;7912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13" name="Google Shape;7913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14" name="Google Shape;7914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15" name="Google Shape;7915;p45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16" name="Google Shape;7916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17" name="Google Shape;7917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18" name="Google Shape;7918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7919" name="Google Shape;7919;p45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7920" name="Google Shape;7920;p45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21" name="Google Shape;7921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22" name="Google Shape;7922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23" name="Google Shape;7923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24" name="Google Shape;7924;p45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25" name="Google Shape;7925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26" name="Google Shape;7926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27" name="Google Shape;7927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28" name="Google Shape;7928;p45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29" name="Google Shape;7929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30" name="Google Shape;7930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31" name="Google Shape;7931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32" name="Google Shape;7932;p45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33" name="Google Shape;7933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34" name="Google Shape;7934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35" name="Google Shape;7935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7936" name="Google Shape;7936;p45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7937" name="Google Shape;7937;p45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7938" name="Google Shape;7938;p45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39" name="Google Shape;7939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40" name="Google Shape;7940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41" name="Google Shape;7941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42" name="Google Shape;7942;p45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43" name="Google Shape;7943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44" name="Google Shape;7944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45" name="Google Shape;7945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46" name="Google Shape;7946;p45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47" name="Google Shape;7947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48" name="Google Shape;7948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49" name="Google Shape;7949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50" name="Google Shape;7950;p45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51" name="Google Shape;7951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52" name="Google Shape;7952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53" name="Google Shape;7953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7954" name="Google Shape;7954;p45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7955" name="Google Shape;7955;p45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56" name="Google Shape;7956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57" name="Google Shape;7957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58" name="Google Shape;7958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59" name="Google Shape;7959;p45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60" name="Google Shape;7960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61" name="Google Shape;7961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62" name="Google Shape;7962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63" name="Google Shape;7963;p45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64" name="Google Shape;7964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65" name="Google Shape;7965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66" name="Google Shape;7966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967" name="Google Shape;7967;p45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7968" name="Google Shape;7968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69" name="Google Shape;7969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7970" name="Google Shape;7970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7971" name="Google Shape;7971;p45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7972" name="Google Shape;7972;p45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7973" name="Google Shape;7973;p45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74" name="Google Shape;7974;p45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75" name="Google Shape;7975;p45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7976" name="Google Shape;7976;p45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7977" name="Google Shape;7977;p45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78" name="Google Shape;7978;p45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79" name="Google Shape;7979;p45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7980" name="Google Shape;7980;p45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7981" name="Google Shape;7981;p45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82" name="Google Shape;7982;p45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83" name="Google Shape;7983;p45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7984" name="Google Shape;7984;p45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7985" name="Google Shape;7985;p45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86" name="Google Shape;7986;p45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87" name="Google Shape;7987;p45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7988" name="Google Shape;7988;p45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7989" name="Google Shape;7989;p45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7990" name="Google Shape;7990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91" name="Google Shape;7991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92" name="Google Shape;7992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7993" name="Google Shape;7993;p45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7994" name="Google Shape;7994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95" name="Google Shape;7995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96" name="Google Shape;7996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7997" name="Google Shape;7997;p45"/>
              <p:cNvGrpSpPr/>
              <p:nvPr/>
            </p:nvGrpSpPr>
            <p:grpSpPr>
              <a:xfrm>
                <a:off x="471460" y="61396"/>
                <a:ext cx="9609875" cy="285829"/>
                <a:chOff x="471460" y="61396"/>
                <a:chExt cx="9609875" cy="285829"/>
              </a:xfrm>
            </p:grpSpPr>
            <p:grpSp>
              <p:nvGrpSpPr>
                <p:cNvPr id="7998" name="Google Shape;7998;p45"/>
                <p:cNvGrpSpPr/>
                <p:nvPr/>
              </p:nvGrpSpPr>
              <p:grpSpPr>
                <a:xfrm>
                  <a:off x="471460" y="61396"/>
                  <a:ext cx="8862425" cy="285829"/>
                  <a:chOff x="395260" y="61396"/>
                  <a:chExt cx="8862425" cy="285829"/>
                </a:xfrm>
              </p:grpSpPr>
              <p:grpSp>
                <p:nvGrpSpPr>
                  <p:cNvPr id="7999" name="Google Shape;7999;p45"/>
                  <p:cNvGrpSpPr/>
                  <p:nvPr/>
                </p:nvGrpSpPr>
                <p:grpSpPr>
                  <a:xfrm rot="5400000">
                    <a:off x="8465008" y="-445452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000" name="Google Shape;8000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001" name="Google Shape;8001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02" name="Google Shape;8002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03" name="Google Shape;8003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004" name="Google Shape;8004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005" name="Google Shape;8005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06" name="Google Shape;8006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07" name="Google Shape;8007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008" name="Google Shape;8008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009" name="Google Shape;8009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10" name="Google Shape;8010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11" name="Google Shape;8011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012" name="Google Shape;8012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013" name="Google Shape;8013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14" name="Google Shape;8014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15" name="Google Shape;8015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8016" name="Google Shape;8016;p45"/>
                  <p:cNvGrpSpPr/>
                  <p:nvPr/>
                </p:nvGrpSpPr>
                <p:grpSpPr>
                  <a:xfrm rot="5400000">
                    <a:off x="3923120" y="-3466465"/>
                    <a:ext cx="285829" cy="7341550"/>
                    <a:chOff x="73845" y="36500"/>
                    <a:chExt cx="285829" cy="7341550"/>
                  </a:xfrm>
                </p:grpSpPr>
                <p:grpSp>
                  <p:nvGrpSpPr>
                    <p:cNvPr id="8017" name="Google Shape;8017;p45"/>
                    <p:cNvGrpSpPr/>
                    <p:nvPr/>
                  </p:nvGrpSpPr>
                  <p:grpSpPr>
                    <a:xfrm>
                      <a:off x="73845" y="4538300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8018" name="Google Shape;8018;p45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8019" name="Google Shape;8019;p45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20" name="Google Shape;8020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21" name="Google Shape;8021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22" name="Google Shape;8022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23" name="Google Shape;8023;p45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24" name="Google Shape;8024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25" name="Google Shape;8025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26" name="Google Shape;8026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27" name="Google Shape;8027;p45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28" name="Google Shape;8028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29" name="Google Shape;8029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30" name="Google Shape;8030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31" name="Google Shape;8031;p45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32" name="Google Shape;8032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33" name="Google Shape;8033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34" name="Google Shape;8034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8035" name="Google Shape;8035;p45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8036" name="Google Shape;8036;p45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37" name="Google Shape;8037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38" name="Google Shape;8038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39" name="Google Shape;8039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40" name="Google Shape;8040;p45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41" name="Google Shape;8041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42" name="Google Shape;8042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43" name="Google Shape;8043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44" name="Google Shape;8044;p45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45" name="Google Shape;8045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46" name="Google Shape;8046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47" name="Google Shape;8047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48" name="Google Shape;8048;p45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49" name="Google Shape;8049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50" name="Google Shape;8050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51" name="Google Shape;8051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8052" name="Google Shape;8052;p45"/>
                    <p:cNvGrpSpPr/>
                    <p:nvPr/>
                  </p:nvGrpSpPr>
                  <p:grpSpPr>
                    <a:xfrm>
                      <a:off x="73845" y="1524775"/>
                      <a:ext cx="285829" cy="2839750"/>
                      <a:chOff x="73845" y="3561500"/>
                      <a:chExt cx="285829" cy="2839750"/>
                    </a:xfrm>
                  </p:grpSpPr>
                  <p:grpSp>
                    <p:nvGrpSpPr>
                      <p:cNvPr id="8053" name="Google Shape;8053;p45"/>
                      <p:cNvGrpSpPr/>
                      <p:nvPr/>
                    </p:nvGrpSpPr>
                    <p:grpSpPr>
                      <a:xfrm>
                        <a:off x="73845" y="356150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8054" name="Google Shape;8054;p45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55" name="Google Shape;8055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56" name="Google Shape;8056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57" name="Google Shape;8057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58" name="Google Shape;8058;p45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59" name="Google Shape;8059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60" name="Google Shape;8060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61" name="Google Shape;8061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62" name="Google Shape;8062;p45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63" name="Google Shape;8063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64" name="Google Shape;8064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65" name="Google Shape;8065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66" name="Google Shape;8066;p45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67" name="Google Shape;8067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68" name="Google Shape;8068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69" name="Google Shape;8069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8070" name="Google Shape;8070;p45"/>
                      <p:cNvGrpSpPr/>
                      <p:nvPr/>
                    </p:nvGrpSpPr>
                    <p:grpSpPr>
                      <a:xfrm>
                        <a:off x="81020" y="5094550"/>
                        <a:ext cx="278654" cy="1306700"/>
                        <a:chOff x="73845" y="3561500"/>
                        <a:chExt cx="278654" cy="1306700"/>
                      </a:xfrm>
                    </p:grpSpPr>
                    <p:grpSp>
                      <p:nvGrpSpPr>
                        <p:cNvPr id="8071" name="Google Shape;8071;p45"/>
                        <p:cNvGrpSpPr/>
                        <p:nvPr/>
                      </p:nvGrpSpPr>
                      <p:grpSpPr>
                        <a:xfrm>
                          <a:off x="179620" y="39543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72" name="Google Shape;8072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73" name="Google Shape;8073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74" name="Google Shape;8074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75" name="Google Shape;8075;p45"/>
                        <p:cNvGrpSpPr/>
                        <p:nvPr/>
                      </p:nvGrpSpPr>
                      <p:grpSpPr>
                        <a:xfrm>
                          <a:off x="116495" y="43471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76" name="Google Shape;8076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77" name="Google Shape;8077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78" name="Google Shape;8078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79" name="Google Shape;8079;p45"/>
                        <p:cNvGrpSpPr/>
                        <p:nvPr/>
                      </p:nvGrpSpPr>
                      <p:grpSpPr>
                        <a:xfrm>
                          <a:off x="213170" y="47399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80" name="Google Shape;8080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81" name="Google Shape;8081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82" name="Google Shape;8082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083" name="Google Shape;8083;p45"/>
                        <p:cNvGrpSpPr/>
                        <p:nvPr/>
                      </p:nvGrpSpPr>
                      <p:grpSpPr>
                        <a:xfrm>
                          <a:off x="73845" y="3561500"/>
                          <a:ext cx="139329" cy="128300"/>
                          <a:chOff x="732600" y="1890325"/>
                          <a:chExt cx="138100" cy="128300"/>
                        </a:xfrm>
                      </p:grpSpPr>
                      <p:sp>
                        <p:nvSpPr>
                          <p:cNvPr id="8084" name="Google Shape;8084;p45"/>
                          <p:cNvSpPr/>
                          <p:nvPr/>
                        </p:nvSpPr>
                        <p:spPr>
                          <a:xfrm>
                            <a:off x="732600" y="1890325"/>
                            <a:ext cx="138100" cy="12752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5524" h="5101" extrusionOk="0">
                                <a:moveTo>
                                  <a:pt x="1431" y="1"/>
                                </a:moveTo>
                                <a:cubicBezTo>
                                  <a:pt x="1188" y="1"/>
                                  <a:pt x="1025" y="229"/>
                                  <a:pt x="1105" y="548"/>
                                </a:cubicBezTo>
                                <a:lnTo>
                                  <a:pt x="1368" y="1916"/>
                                </a:lnTo>
                                <a:lnTo>
                                  <a:pt x="263" y="2758"/>
                                </a:lnTo>
                                <a:cubicBezTo>
                                  <a:pt x="0" y="2968"/>
                                  <a:pt x="158" y="3389"/>
                                  <a:pt x="474" y="3442"/>
                                </a:cubicBezTo>
                                <a:lnTo>
                                  <a:pt x="1842" y="3547"/>
                                </a:lnTo>
                                <a:lnTo>
                                  <a:pt x="2315" y="4862"/>
                                </a:lnTo>
                                <a:cubicBezTo>
                                  <a:pt x="2372" y="5004"/>
                                  <a:pt x="2537" y="5100"/>
                                  <a:pt x="2701" y="5100"/>
                                </a:cubicBezTo>
                                <a:cubicBezTo>
                                  <a:pt x="2840" y="5100"/>
                                  <a:pt x="2979" y="5031"/>
                                  <a:pt x="3052" y="4862"/>
                                </a:cubicBezTo>
                                <a:lnTo>
                                  <a:pt x="3630" y="3652"/>
                                </a:lnTo>
                                <a:lnTo>
                                  <a:pt x="4998" y="3547"/>
                                </a:lnTo>
                                <a:cubicBezTo>
                                  <a:pt x="5314" y="3547"/>
                                  <a:pt x="5524" y="3126"/>
                                  <a:pt x="5261" y="2916"/>
                                </a:cubicBezTo>
                                <a:lnTo>
                                  <a:pt x="4209" y="1969"/>
                                </a:lnTo>
                                <a:lnTo>
                                  <a:pt x="4630" y="601"/>
                                </a:lnTo>
                                <a:cubicBezTo>
                                  <a:pt x="4716" y="343"/>
                                  <a:pt x="4486" y="86"/>
                                  <a:pt x="4255" y="86"/>
                                </a:cubicBezTo>
                                <a:cubicBezTo>
                                  <a:pt x="4204" y="86"/>
                                  <a:pt x="4152" y="99"/>
                                  <a:pt x="4104" y="128"/>
                                </a:cubicBezTo>
                                <a:lnTo>
                                  <a:pt x="2841" y="864"/>
                                </a:lnTo>
                                <a:lnTo>
                                  <a:pt x="1684" y="75"/>
                                </a:lnTo>
                                <a:cubicBezTo>
                                  <a:pt x="1595" y="24"/>
                                  <a:pt x="1509" y="1"/>
                                  <a:pt x="1431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chemeClr val="accent1"/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85" name="Google Shape;8085;p45"/>
                          <p:cNvSpPr/>
                          <p:nvPr/>
                        </p:nvSpPr>
                        <p:spPr>
                          <a:xfrm>
                            <a:off x="802300" y="1893750"/>
                            <a:ext cx="42100" cy="2345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1684" h="938" extrusionOk="0">
                                <a:moveTo>
                                  <a:pt x="1447" y="1"/>
                                </a:moveTo>
                                <a:cubicBezTo>
                                  <a:pt x="1377" y="1"/>
                                  <a:pt x="1299" y="30"/>
                                  <a:pt x="1210" y="96"/>
                                </a:cubicBezTo>
                                <a:lnTo>
                                  <a:pt x="1" y="780"/>
                                </a:lnTo>
                                <a:lnTo>
                                  <a:pt x="316" y="938"/>
                                </a:lnTo>
                                <a:lnTo>
                                  <a:pt x="1684" y="148"/>
                                </a:lnTo>
                                <a:cubicBezTo>
                                  <a:pt x="1623" y="57"/>
                                  <a:pt x="1544" y="1"/>
                                  <a:pt x="1447" y="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sp>
                        <p:nvSpPr>
                          <p:cNvPr id="8086" name="Google Shape;8086;p45"/>
                          <p:cNvSpPr/>
                          <p:nvPr/>
                        </p:nvSpPr>
                        <p:spPr>
                          <a:xfrm>
                            <a:off x="732600" y="1892325"/>
                            <a:ext cx="74975" cy="126300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2999" h="5052" extrusionOk="0">
                                <a:moveTo>
                                  <a:pt x="1559" y="0"/>
                                </a:moveTo>
                                <a:cubicBezTo>
                                  <a:pt x="1320" y="0"/>
                                  <a:pt x="1063" y="218"/>
                                  <a:pt x="1105" y="468"/>
                                </a:cubicBezTo>
                                <a:lnTo>
                                  <a:pt x="1368" y="1836"/>
                                </a:lnTo>
                                <a:lnTo>
                                  <a:pt x="263" y="2678"/>
                                </a:lnTo>
                                <a:cubicBezTo>
                                  <a:pt x="0" y="2888"/>
                                  <a:pt x="158" y="3362"/>
                                  <a:pt x="474" y="3362"/>
                                </a:cubicBezTo>
                                <a:lnTo>
                                  <a:pt x="1842" y="3467"/>
                                </a:lnTo>
                                <a:lnTo>
                                  <a:pt x="2315" y="4782"/>
                                </a:lnTo>
                                <a:cubicBezTo>
                                  <a:pt x="2415" y="4949"/>
                                  <a:pt x="2578" y="5052"/>
                                  <a:pt x="2738" y="5052"/>
                                </a:cubicBezTo>
                                <a:cubicBezTo>
                                  <a:pt x="2830" y="5052"/>
                                  <a:pt x="2922" y="5017"/>
                                  <a:pt x="2999" y="4940"/>
                                </a:cubicBezTo>
                                <a:cubicBezTo>
                                  <a:pt x="2894" y="4887"/>
                                  <a:pt x="2841" y="4887"/>
                                  <a:pt x="2841" y="4782"/>
                                </a:cubicBezTo>
                                <a:lnTo>
                                  <a:pt x="2368" y="3467"/>
                                </a:lnTo>
                                <a:lnTo>
                                  <a:pt x="1000" y="3362"/>
                                </a:lnTo>
                                <a:cubicBezTo>
                                  <a:pt x="684" y="3309"/>
                                  <a:pt x="527" y="2888"/>
                                  <a:pt x="790" y="2678"/>
                                </a:cubicBezTo>
                                <a:lnTo>
                                  <a:pt x="1894" y="1836"/>
                                </a:lnTo>
                                <a:lnTo>
                                  <a:pt x="1631" y="468"/>
                                </a:lnTo>
                                <a:cubicBezTo>
                                  <a:pt x="1631" y="311"/>
                                  <a:pt x="1631" y="205"/>
                                  <a:pt x="1789" y="153"/>
                                </a:cubicBezTo>
                                <a:lnTo>
                                  <a:pt x="1736" y="48"/>
                                </a:lnTo>
                                <a:cubicBezTo>
                                  <a:pt x="1682" y="15"/>
                                  <a:pt x="1621" y="0"/>
                                  <a:pt x="155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>
                              <a:alpha val="59780"/>
                            </a:srgbClr>
                          </a:solidFill>
                          <a:ln>
                            <a:noFill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  <a:buFont typeface="Arial"/>
                              <a:buNone/>
                            </a:pPr>
                            <a:endParaRPr sz="1400" kern="0">
                              <a:solidFill>
                                <a:srgbClr val="000000"/>
                              </a:solidFill>
                              <a:cs typeface="Arial"/>
                              <a:sym typeface="Arial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8087" name="Google Shape;8087;p45"/>
                    <p:cNvGrpSpPr/>
                    <p:nvPr/>
                  </p:nvGrpSpPr>
                  <p:grpSpPr>
                    <a:xfrm>
                      <a:off x="81020" y="36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088" name="Google Shape;8088;p45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089" name="Google Shape;8089;p45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090" name="Google Shape;8090;p45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091" name="Google Shape;8091;p45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092" name="Google Shape;8092;p45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093" name="Google Shape;8093;p45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094" name="Google Shape;8094;p45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095" name="Google Shape;8095;p45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096" name="Google Shape;8096;p45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097" name="Google Shape;8097;p45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098" name="Google Shape;8098;p45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099" name="Google Shape;8099;p45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100" name="Google Shape;8100;p45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101" name="Google Shape;8101;p45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102" name="Google Shape;8102;p45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103" name="Google Shape;8103;p45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8104" name="Google Shape;8104;p45"/>
                <p:cNvGrpSpPr/>
                <p:nvPr/>
              </p:nvGrpSpPr>
              <p:grpSpPr>
                <a:xfrm rot="5400000">
                  <a:off x="9702783" y="-38502"/>
                  <a:ext cx="236004" cy="521100"/>
                  <a:chOff x="116495" y="4347100"/>
                  <a:chExt cx="236004" cy="521100"/>
                </a:xfrm>
              </p:grpSpPr>
              <p:grpSp>
                <p:nvGrpSpPr>
                  <p:cNvPr id="8105" name="Google Shape;8105;p45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106" name="Google Shape;8106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07" name="Google Shape;8107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08" name="Google Shape;8108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109" name="Google Shape;8109;p45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110" name="Google Shape;8110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11" name="Google Shape;8111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12" name="Google Shape;8112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8113" name="Google Shape;8113;p45"/>
              <p:cNvGrpSpPr/>
              <p:nvPr/>
            </p:nvGrpSpPr>
            <p:grpSpPr>
              <a:xfrm>
                <a:off x="73845" y="987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8114" name="Google Shape;8114;p45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8115" name="Google Shape;8115;p45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116" name="Google Shape;8116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17" name="Google Shape;8117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18" name="Google Shape;8118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19" name="Google Shape;8119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20" name="Google Shape;8120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21" name="Google Shape;8121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22" name="Google Shape;8122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23" name="Google Shape;8123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24" name="Google Shape;8124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25" name="Google Shape;8125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26" name="Google Shape;8126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27" name="Google Shape;8127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28" name="Google Shape;8128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29" name="Google Shape;8129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30" name="Google Shape;8130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31" name="Google Shape;8131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8132" name="Google Shape;8132;p45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133" name="Google Shape;8133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34" name="Google Shape;8134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35" name="Google Shape;8135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36" name="Google Shape;8136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37" name="Google Shape;8137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38" name="Google Shape;8138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39" name="Google Shape;8139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40" name="Google Shape;8140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41" name="Google Shape;8141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42" name="Google Shape;8142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43" name="Google Shape;8143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44" name="Google Shape;8144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45" name="Google Shape;8145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46" name="Google Shape;8146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47" name="Google Shape;8147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48" name="Google Shape;8148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8149" name="Google Shape;8149;p45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8150" name="Google Shape;8150;p45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151" name="Google Shape;8151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52" name="Google Shape;8152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53" name="Google Shape;8153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54" name="Google Shape;8154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55" name="Google Shape;8155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56" name="Google Shape;8156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57" name="Google Shape;8157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58" name="Google Shape;8158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59" name="Google Shape;8159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60" name="Google Shape;8160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61" name="Google Shape;8161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62" name="Google Shape;8162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63" name="Google Shape;8163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64" name="Google Shape;8164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65" name="Google Shape;8165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66" name="Google Shape;8166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8167" name="Google Shape;8167;p45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168" name="Google Shape;8168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69" name="Google Shape;8169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70" name="Google Shape;8170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71" name="Google Shape;8171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72" name="Google Shape;8172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73" name="Google Shape;8173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74" name="Google Shape;8174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75" name="Google Shape;8175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76" name="Google Shape;8176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77" name="Google Shape;8177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78" name="Google Shape;8178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79" name="Google Shape;8179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180" name="Google Shape;8180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181" name="Google Shape;8181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82" name="Google Shape;8182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183" name="Google Shape;8183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8184" name="Google Shape;8184;p45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185" name="Google Shape;8185;p45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186" name="Google Shape;8186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87" name="Google Shape;8187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88" name="Google Shape;8188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189" name="Google Shape;8189;p45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190" name="Google Shape;8190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91" name="Google Shape;8191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92" name="Google Shape;8192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193" name="Google Shape;8193;p45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194" name="Google Shape;8194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95" name="Google Shape;8195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96" name="Google Shape;8196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197" name="Google Shape;8197;p45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198" name="Google Shape;8198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199" name="Google Shape;8199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00" name="Google Shape;8200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8201" name="Google Shape;8201;p45"/>
              <p:cNvGrpSpPr/>
              <p:nvPr/>
            </p:nvGrpSpPr>
            <p:grpSpPr>
              <a:xfrm>
                <a:off x="10332320" y="145213"/>
                <a:ext cx="285829" cy="7341550"/>
                <a:chOff x="73845" y="36500"/>
                <a:chExt cx="285829" cy="7341550"/>
              </a:xfrm>
            </p:grpSpPr>
            <p:grpSp>
              <p:nvGrpSpPr>
                <p:cNvPr id="8202" name="Google Shape;8202;p45"/>
                <p:cNvGrpSpPr/>
                <p:nvPr/>
              </p:nvGrpSpPr>
              <p:grpSpPr>
                <a:xfrm>
                  <a:off x="73845" y="4538300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8203" name="Google Shape;8203;p45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204" name="Google Shape;8204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05" name="Google Shape;8205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06" name="Google Shape;8206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07" name="Google Shape;8207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08" name="Google Shape;8208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09" name="Google Shape;8209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10" name="Google Shape;8210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11" name="Google Shape;8211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12" name="Google Shape;8212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13" name="Google Shape;8213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14" name="Google Shape;8214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15" name="Google Shape;8215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16" name="Google Shape;8216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17" name="Google Shape;8217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18" name="Google Shape;8218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19" name="Google Shape;8219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8220" name="Google Shape;8220;p45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221" name="Google Shape;8221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22" name="Google Shape;8222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23" name="Google Shape;8223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24" name="Google Shape;8224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25" name="Google Shape;8225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26" name="Google Shape;8226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27" name="Google Shape;8227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28" name="Google Shape;8228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29" name="Google Shape;8229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30" name="Google Shape;8230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31" name="Google Shape;8231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32" name="Google Shape;8232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33" name="Google Shape;8233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34" name="Google Shape;8234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35" name="Google Shape;8235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36" name="Google Shape;8236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8237" name="Google Shape;8237;p45"/>
                <p:cNvGrpSpPr/>
                <p:nvPr/>
              </p:nvGrpSpPr>
              <p:grpSpPr>
                <a:xfrm>
                  <a:off x="73845" y="1524775"/>
                  <a:ext cx="285829" cy="2839750"/>
                  <a:chOff x="73845" y="3561500"/>
                  <a:chExt cx="285829" cy="2839750"/>
                </a:xfrm>
              </p:grpSpPr>
              <p:grpSp>
                <p:nvGrpSpPr>
                  <p:cNvPr id="8238" name="Google Shape;8238;p45"/>
                  <p:cNvGrpSpPr/>
                  <p:nvPr/>
                </p:nvGrpSpPr>
                <p:grpSpPr>
                  <a:xfrm>
                    <a:off x="73845" y="3561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239" name="Google Shape;8239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40" name="Google Shape;8240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41" name="Google Shape;8241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42" name="Google Shape;8242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43" name="Google Shape;8243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44" name="Google Shape;8244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45" name="Google Shape;8245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46" name="Google Shape;8246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47" name="Google Shape;8247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48" name="Google Shape;8248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49" name="Google Shape;8249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50" name="Google Shape;8250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51" name="Google Shape;8251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52" name="Google Shape;8252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53" name="Google Shape;8253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54" name="Google Shape;8254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8255" name="Google Shape;8255;p45"/>
                  <p:cNvGrpSpPr/>
                  <p:nvPr/>
                </p:nvGrpSpPr>
                <p:grpSpPr>
                  <a:xfrm>
                    <a:off x="81020" y="509455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256" name="Google Shape;8256;p45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57" name="Google Shape;8257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58" name="Google Shape;8258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59" name="Google Shape;8259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60" name="Google Shape;8260;p45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61" name="Google Shape;8261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62" name="Google Shape;8262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63" name="Google Shape;8263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64" name="Google Shape;8264;p45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65" name="Google Shape;8265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66" name="Google Shape;8266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67" name="Google Shape;8267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268" name="Google Shape;8268;p45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269" name="Google Shape;8269;p45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70" name="Google Shape;8270;p45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271" name="Google Shape;8271;p45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8272" name="Google Shape;8272;p45"/>
                <p:cNvGrpSpPr/>
                <p:nvPr/>
              </p:nvGrpSpPr>
              <p:grpSpPr>
                <a:xfrm>
                  <a:off x="81020" y="36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273" name="Google Shape;8273;p45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274" name="Google Shape;8274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75" name="Google Shape;8275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76" name="Google Shape;8276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277" name="Google Shape;8277;p45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278" name="Google Shape;8278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79" name="Google Shape;8279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80" name="Google Shape;8280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281" name="Google Shape;8281;p45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282" name="Google Shape;8282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83" name="Google Shape;8283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84" name="Google Shape;8284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285" name="Google Shape;8285;p45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286" name="Google Shape;8286;p45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87" name="Google Shape;8287;p45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88" name="Google Shape;8288;p45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</p:grpSp>
      </p:grpSp>
    </p:spTree>
    <p:extLst>
      <p:ext uri="{BB962C8B-B14F-4D97-AF65-F5344CB8AC3E}">
        <p14:creationId xmlns:p14="http://schemas.microsoft.com/office/powerpoint/2010/main" val="367618929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8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0" name="Google Shape;8290;p46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8291" name="Google Shape;8291;p46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8292" name="Google Shape;8292;p46"/>
            <p:cNvGrpSpPr/>
            <p:nvPr/>
          </p:nvGrpSpPr>
          <p:grpSpPr>
            <a:xfrm rot="10800000" flipH="1">
              <a:off x="541072" y="7200946"/>
              <a:ext cx="9609875" cy="285829"/>
              <a:chOff x="471460" y="61396"/>
              <a:chExt cx="9609875" cy="285829"/>
            </a:xfrm>
          </p:grpSpPr>
          <p:grpSp>
            <p:nvGrpSpPr>
              <p:cNvPr id="8293" name="Google Shape;8293;p46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8294" name="Google Shape;8294;p46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295" name="Google Shape;8295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296" name="Google Shape;8296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97" name="Google Shape;8297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298" name="Google Shape;8298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299" name="Google Shape;8299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300" name="Google Shape;8300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01" name="Google Shape;8301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02" name="Google Shape;8302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303" name="Google Shape;8303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304" name="Google Shape;8304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05" name="Google Shape;8305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06" name="Google Shape;8306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307" name="Google Shape;8307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308" name="Google Shape;8308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09" name="Google Shape;8309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10" name="Google Shape;8310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311" name="Google Shape;8311;p46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8312" name="Google Shape;8312;p46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8313" name="Google Shape;8313;p46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314" name="Google Shape;8314;p46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15" name="Google Shape;8315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16" name="Google Shape;8316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17" name="Google Shape;8317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18" name="Google Shape;8318;p46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19" name="Google Shape;8319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20" name="Google Shape;8320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21" name="Google Shape;8321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22" name="Google Shape;8322;p46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23" name="Google Shape;8323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24" name="Google Shape;8324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25" name="Google Shape;8325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26" name="Google Shape;8326;p46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27" name="Google Shape;8327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28" name="Google Shape;8328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29" name="Google Shape;8329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8330" name="Google Shape;8330;p46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331" name="Google Shape;8331;p46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32" name="Google Shape;8332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33" name="Google Shape;8333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34" name="Google Shape;8334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35" name="Google Shape;8335;p46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36" name="Google Shape;8336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37" name="Google Shape;8337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38" name="Google Shape;8338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39" name="Google Shape;8339;p46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40" name="Google Shape;8340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41" name="Google Shape;8341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42" name="Google Shape;8342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43" name="Google Shape;8343;p46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44" name="Google Shape;8344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45" name="Google Shape;8345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46" name="Google Shape;8346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8347" name="Google Shape;8347;p46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8348" name="Google Shape;8348;p46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349" name="Google Shape;8349;p46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50" name="Google Shape;8350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51" name="Google Shape;8351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52" name="Google Shape;8352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53" name="Google Shape;8353;p46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54" name="Google Shape;8354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55" name="Google Shape;8355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56" name="Google Shape;8356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57" name="Google Shape;8357;p46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58" name="Google Shape;8358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59" name="Google Shape;8359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60" name="Google Shape;8360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61" name="Google Shape;8361;p46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62" name="Google Shape;8362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63" name="Google Shape;8363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64" name="Google Shape;8364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8365" name="Google Shape;8365;p46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366" name="Google Shape;8366;p46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67" name="Google Shape;8367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68" name="Google Shape;8368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69" name="Google Shape;8369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70" name="Google Shape;8370;p46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71" name="Google Shape;8371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72" name="Google Shape;8372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73" name="Google Shape;8373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74" name="Google Shape;8374;p46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75" name="Google Shape;8375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76" name="Google Shape;8376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77" name="Google Shape;8377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378" name="Google Shape;8378;p46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379" name="Google Shape;8379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80" name="Google Shape;8380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381" name="Google Shape;8381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8382" name="Google Shape;8382;p46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383" name="Google Shape;8383;p46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384" name="Google Shape;8384;p46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85" name="Google Shape;8385;p46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86" name="Google Shape;8386;p46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387" name="Google Shape;8387;p46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388" name="Google Shape;8388;p46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89" name="Google Shape;8389;p46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0" name="Google Shape;8390;p46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391" name="Google Shape;8391;p46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392" name="Google Shape;8392;p46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3" name="Google Shape;8393;p46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4" name="Google Shape;8394;p46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395" name="Google Shape;8395;p46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396" name="Google Shape;8396;p46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7" name="Google Shape;8397;p46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8" name="Google Shape;8398;p46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8399" name="Google Shape;8399;p46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8400" name="Google Shape;8400;p46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401" name="Google Shape;8401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402" name="Google Shape;8402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403" name="Google Shape;8403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404" name="Google Shape;8404;p46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405" name="Google Shape;8405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406" name="Google Shape;8406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407" name="Google Shape;8407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8408" name="Google Shape;8408;p46"/>
            <p:cNvGrpSpPr/>
            <p:nvPr/>
          </p:nvGrpSpPr>
          <p:grpSpPr>
            <a:xfrm>
              <a:off x="471460" y="61396"/>
              <a:ext cx="9609875" cy="285829"/>
              <a:chOff x="471460" y="61396"/>
              <a:chExt cx="9609875" cy="285829"/>
            </a:xfrm>
          </p:grpSpPr>
          <p:grpSp>
            <p:nvGrpSpPr>
              <p:cNvPr id="8409" name="Google Shape;8409;p46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8410" name="Google Shape;8410;p46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411" name="Google Shape;8411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412" name="Google Shape;8412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413" name="Google Shape;8413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414" name="Google Shape;8414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415" name="Google Shape;8415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416" name="Google Shape;8416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417" name="Google Shape;8417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418" name="Google Shape;8418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419" name="Google Shape;8419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420" name="Google Shape;8420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421" name="Google Shape;8421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422" name="Google Shape;8422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423" name="Google Shape;8423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424" name="Google Shape;8424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425" name="Google Shape;8425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426" name="Google Shape;8426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427" name="Google Shape;8427;p46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8428" name="Google Shape;8428;p46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8429" name="Google Shape;8429;p46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430" name="Google Shape;8430;p46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31" name="Google Shape;8431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32" name="Google Shape;8432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33" name="Google Shape;8433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34" name="Google Shape;8434;p46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35" name="Google Shape;8435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36" name="Google Shape;8436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37" name="Google Shape;8437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38" name="Google Shape;8438;p46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39" name="Google Shape;8439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40" name="Google Shape;8440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41" name="Google Shape;8441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42" name="Google Shape;8442;p46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43" name="Google Shape;8443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44" name="Google Shape;8444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45" name="Google Shape;8445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8446" name="Google Shape;8446;p46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447" name="Google Shape;8447;p46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48" name="Google Shape;8448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49" name="Google Shape;8449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50" name="Google Shape;8450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51" name="Google Shape;8451;p46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52" name="Google Shape;8452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53" name="Google Shape;8453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54" name="Google Shape;8454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55" name="Google Shape;8455;p46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56" name="Google Shape;8456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57" name="Google Shape;8457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58" name="Google Shape;8458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59" name="Google Shape;8459;p46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60" name="Google Shape;8460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61" name="Google Shape;8461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62" name="Google Shape;8462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8463" name="Google Shape;8463;p46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8464" name="Google Shape;8464;p46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465" name="Google Shape;8465;p46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66" name="Google Shape;8466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67" name="Google Shape;8467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68" name="Google Shape;8468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69" name="Google Shape;8469;p46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70" name="Google Shape;8470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71" name="Google Shape;8471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72" name="Google Shape;8472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73" name="Google Shape;8473;p46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74" name="Google Shape;8474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75" name="Google Shape;8475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76" name="Google Shape;8476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77" name="Google Shape;8477;p46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78" name="Google Shape;8478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79" name="Google Shape;8479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80" name="Google Shape;8480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8481" name="Google Shape;8481;p46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482" name="Google Shape;8482;p46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83" name="Google Shape;8483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84" name="Google Shape;8484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85" name="Google Shape;8485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86" name="Google Shape;8486;p46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87" name="Google Shape;8487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88" name="Google Shape;8488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89" name="Google Shape;8489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90" name="Google Shape;8490;p46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91" name="Google Shape;8491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92" name="Google Shape;8492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93" name="Google Shape;8493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494" name="Google Shape;8494;p46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495" name="Google Shape;8495;p46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96" name="Google Shape;8496;p46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97" name="Google Shape;8497;p46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8498" name="Google Shape;8498;p46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499" name="Google Shape;8499;p46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500" name="Google Shape;8500;p46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01" name="Google Shape;8501;p46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02" name="Google Shape;8502;p46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503" name="Google Shape;8503;p46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504" name="Google Shape;8504;p46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05" name="Google Shape;8505;p46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06" name="Google Shape;8506;p46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507" name="Google Shape;8507;p46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508" name="Google Shape;8508;p46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09" name="Google Shape;8509;p46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10" name="Google Shape;8510;p46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511" name="Google Shape;8511;p46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512" name="Google Shape;8512;p46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13" name="Google Shape;8513;p46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514" name="Google Shape;8514;p46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8515" name="Google Shape;8515;p46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8516" name="Google Shape;8516;p46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517" name="Google Shape;8517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518" name="Google Shape;8518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519" name="Google Shape;8519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520" name="Google Shape;8520;p46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521" name="Google Shape;8521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522" name="Google Shape;8522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523" name="Google Shape;8523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8524" name="Google Shape;8524;p46"/>
            <p:cNvGrpSpPr/>
            <p:nvPr/>
          </p:nvGrpSpPr>
          <p:grpSpPr>
            <a:xfrm>
              <a:off x="73845" y="98713"/>
              <a:ext cx="285829" cy="7341550"/>
              <a:chOff x="73845" y="36500"/>
              <a:chExt cx="285829" cy="7341550"/>
            </a:xfrm>
          </p:grpSpPr>
          <p:grpSp>
            <p:nvGrpSpPr>
              <p:cNvPr id="8525" name="Google Shape;8525;p46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8526" name="Google Shape;8526;p46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527" name="Google Shape;8527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28" name="Google Shape;8528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29" name="Google Shape;8529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30" name="Google Shape;8530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31" name="Google Shape;8531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32" name="Google Shape;8532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33" name="Google Shape;8533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34" name="Google Shape;8534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35" name="Google Shape;8535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36" name="Google Shape;8536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37" name="Google Shape;8537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38" name="Google Shape;8538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39" name="Google Shape;8539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40" name="Google Shape;8540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41" name="Google Shape;8541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42" name="Google Shape;8542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543" name="Google Shape;8543;p46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544" name="Google Shape;8544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45" name="Google Shape;8545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46" name="Google Shape;8546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47" name="Google Shape;8547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48" name="Google Shape;8548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49" name="Google Shape;8549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50" name="Google Shape;8550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51" name="Google Shape;8551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52" name="Google Shape;8552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53" name="Google Shape;8553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54" name="Google Shape;8554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55" name="Google Shape;8555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56" name="Google Shape;8556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57" name="Google Shape;8557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58" name="Google Shape;8558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59" name="Google Shape;8559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8560" name="Google Shape;8560;p46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8561" name="Google Shape;8561;p46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562" name="Google Shape;8562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63" name="Google Shape;8563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64" name="Google Shape;8564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65" name="Google Shape;8565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66" name="Google Shape;8566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67" name="Google Shape;8567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68" name="Google Shape;8568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69" name="Google Shape;8569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70" name="Google Shape;8570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71" name="Google Shape;8571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72" name="Google Shape;8572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73" name="Google Shape;8573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74" name="Google Shape;8574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75" name="Google Shape;8575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76" name="Google Shape;8576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77" name="Google Shape;8577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578" name="Google Shape;8578;p46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579" name="Google Shape;8579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80" name="Google Shape;8580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81" name="Google Shape;8581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82" name="Google Shape;8582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83" name="Google Shape;8583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84" name="Google Shape;8584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85" name="Google Shape;8585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86" name="Google Shape;8586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87" name="Google Shape;8587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88" name="Google Shape;8588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89" name="Google Shape;8589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90" name="Google Shape;8590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591" name="Google Shape;8591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592" name="Google Shape;8592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93" name="Google Shape;8593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94" name="Google Shape;8594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8595" name="Google Shape;8595;p46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8596" name="Google Shape;8596;p46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597" name="Google Shape;8597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598" name="Google Shape;8598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599" name="Google Shape;8599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600" name="Google Shape;8600;p46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601" name="Google Shape;8601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02" name="Google Shape;8602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03" name="Google Shape;8603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604" name="Google Shape;8604;p46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605" name="Google Shape;8605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06" name="Google Shape;8606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07" name="Google Shape;8607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608" name="Google Shape;8608;p46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609" name="Google Shape;8609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10" name="Google Shape;8610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11" name="Google Shape;8611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8612" name="Google Shape;8612;p46"/>
            <p:cNvGrpSpPr/>
            <p:nvPr/>
          </p:nvGrpSpPr>
          <p:grpSpPr>
            <a:xfrm>
              <a:off x="10332320" y="145213"/>
              <a:ext cx="285829" cy="7341550"/>
              <a:chOff x="73845" y="36500"/>
              <a:chExt cx="285829" cy="7341550"/>
            </a:xfrm>
          </p:grpSpPr>
          <p:grpSp>
            <p:nvGrpSpPr>
              <p:cNvPr id="8613" name="Google Shape;8613;p46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8614" name="Google Shape;8614;p46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615" name="Google Shape;8615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16" name="Google Shape;8616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17" name="Google Shape;8617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18" name="Google Shape;8618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19" name="Google Shape;8619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20" name="Google Shape;8620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21" name="Google Shape;8621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22" name="Google Shape;8622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23" name="Google Shape;8623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24" name="Google Shape;8624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25" name="Google Shape;8625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26" name="Google Shape;8626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27" name="Google Shape;8627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28" name="Google Shape;8628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29" name="Google Shape;8629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30" name="Google Shape;8630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631" name="Google Shape;8631;p46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632" name="Google Shape;8632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33" name="Google Shape;8633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34" name="Google Shape;8634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35" name="Google Shape;8635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36" name="Google Shape;8636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37" name="Google Shape;8637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38" name="Google Shape;8638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39" name="Google Shape;8639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40" name="Google Shape;8640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41" name="Google Shape;8641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42" name="Google Shape;8642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43" name="Google Shape;8643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44" name="Google Shape;8644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45" name="Google Shape;8645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46" name="Google Shape;8646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47" name="Google Shape;8647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8648" name="Google Shape;8648;p46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8649" name="Google Shape;8649;p46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650" name="Google Shape;8650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51" name="Google Shape;8651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52" name="Google Shape;8652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53" name="Google Shape;8653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54" name="Google Shape;8654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55" name="Google Shape;8655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56" name="Google Shape;8656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57" name="Google Shape;8657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58" name="Google Shape;8658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59" name="Google Shape;8659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60" name="Google Shape;8660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61" name="Google Shape;8661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62" name="Google Shape;8662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63" name="Google Shape;8663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64" name="Google Shape;8664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65" name="Google Shape;8665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666" name="Google Shape;8666;p46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667" name="Google Shape;8667;p46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68" name="Google Shape;8668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69" name="Google Shape;8669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70" name="Google Shape;8670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71" name="Google Shape;8671;p46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72" name="Google Shape;8672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73" name="Google Shape;8673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74" name="Google Shape;8674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75" name="Google Shape;8675;p46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76" name="Google Shape;8676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77" name="Google Shape;8677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78" name="Google Shape;8678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679" name="Google Shape;8679;p46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680" name="Google Shape;8680;p46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81" name="Google Shape;8681;p46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682" name="Google Shape;8682;p46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8683" name="Google Shape;8683;p46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8684" name="Google Shape;8684;p46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685" name="Google Shape;8685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86" name="Google Shape;8686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87" name="Google Shape;8687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688" name="Google Shape;8688;p46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689" name="Google Shape;8689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90" name="Google Shape;8690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91" name="Google Shape;8691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692" name="Google Shape;8692;p46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693" name="Google Shape;8693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94" name="Google Shape;8694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95" name="Google Shape;8695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696" name="Google Shape;8696;p46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697" name="Google Shape;8697;p46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98" name="Google Shape;8698;p46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99" name="Google Shape;8699;p46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192017525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8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01" name="Google Shape;8701;p47"/>
          <p:cNvGrpSpPr/>
          <p:nvPr/>
        </p:nvGrpSpPr>
        <p:grpSpPr>
          <a:xfrm>
            <a:off x="-2280" y="-11449"/>
            <a:ext cx="12192214" cy="6882076"/>
            <a:chOff x="-2000" y="-12625"/>
            <a:chExt cx="10692000" cy="7589400"/>
          </a:xfrm>
        </p:grpSpPr>
        <p:sp>
          <p:nvSpPr>
            <p:cNvPr id="8702" name="Google Shape;8702;p47"/>
            <p:cNvSpPr/>
            <p:nvPr/>
          </p:nvSpPr>
          <p:spPr>
            <a:xfrm>
              <a:off x="-2000" y="-12625"/>
              <a:ext cx="10692000" cy="7589400"/>
            </a:xfrm>
            <a:prstGeom prst="frame">
              <a:avLst>
                <a:gd name="adj1" fmla="val 5431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8703" name="Google Shape;8703;p47"/>
            <p:cNvGrpSpPr/>
            <p:nvPr/>
          </p:nvGrpSpPr>
          <p:grpSpPr>
            <a:xfrm rot="10800000" flipH="1">
              <a:off x="541072" y="7200946"/>
              <a:ext cx="9609875" cy="285829"/>
              <a:chOff x="471460" y="61396"/>
              <a:chExt cx="9609875" cy="285829"/>
            </a:xfrm>
          </p:grpSpPr>
          <p:grpSp>
            <p:nvGrpSpPr>
              <p:cNvPr id="8704" name="Google Shape;8704;p47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8705" name="Google Shape;8705;p47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706" name="Google Shape;8706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707" name="Google Shape;8707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08" name="Google Shape;8708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09" name="Google Shape;8709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710" name="Google Shape;8710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711" name="Google Shape;8711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12" name="Google Shape;8712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13" name="Google Shape;8713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714" name="Google Shape;8714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715" name="Google Shape;8715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16" name="Google Shape;8716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17" name="Google Shape;8717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718" name="Google Shape;8718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719" name="Google Shape;8719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20" name="Google Shape;8720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721" name="Google Shape;8721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722" name="Google Shape;8722;p47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8723" name="Google Shape;8723;p47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8724" name="Google Shape;8724;p47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725" name="Google Shape;8725;p47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26" name="Google Shape;8726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27" name="Google Shape;8727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28" name="Google Shape;8728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29" name="Google Shape;8729;p47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30" name="Google Shape;8730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31" name="Google Shape;8731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32" name="Google Shape;8732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33" name="Google Shape;8733;p47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34" name="Google Shape;8734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35" name="Google Shape;8735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36" name="Google Shape;8736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37" name="Google Shape;8737;p47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38" name="Google Shape;8738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39" name="Google Shape;8739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40" name="Google Shape;8740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8741" name="Google Shape;8741;p47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742" name="Google Shape;8742;p47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43" name="Google Shape;8743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44" name="Google Shape;8744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45" name="Google Shape;8745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46" name="Google Shape;8746;p47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47" name="Google Shape;8747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48" name="Google Shape;8748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49" name="Google Shape;8749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50" name="Google Shape;8750;p47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51" name="Google Shape;8751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52" name="Google Shape;8752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53" name="Google Shape;8753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54" name="Google Shape;8754;p47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55" name="Google Shape;8755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56" name="Google Shape;8756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57" name="Google Shape;8757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8758" name="Google Shape;8758;p47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8759" name="Google Shape;8759;p47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760" name="Google Shape;8760;p47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61" name="Google Shape;8761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62" name="Google Shape;8762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63" name="Google Shape;8763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64" name="Google Shape;8764;p47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65" name="Google Shape;8765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66" name="Google Shape;8766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67" name="Google Shape;8767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68" name="Google Shape;8768;p47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69" name="Google Shape;8769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70" name="Google Shape;8770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71" name="Google Shape;8771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72" name="Google Shape;8772;p47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73" name="Google Shape;8773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74" name="Google Shape;8774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75" name="Google Shape;8775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8776" name="Google Shape;8776;p47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777" name="Google Shape;8777;p47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78" name="Google Shape;8778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79" name="Google Shape;8779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80" name="Google Shape;8780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81" name="Google Shape;8781;p47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82" name="Google Shape;8782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83" name="Google Shape;8783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84" name="Google Shape;8784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85" name="Google Shape;8785;p47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86" name="Google Shape;8786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87" name="Google Shape;8787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88" name="Google Shape;8788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789" name="Google Shape;8789;p47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790" name="Google Shape;8790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91" name="Google Shape;8791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792" name="Google Shape;8792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8793" name="Google Shape;8793;p47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794" name="Google Shape;8794;p47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795" name="Google Shape;8795;p47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796" name="Google Shape;8796;p47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797" name="Google Shape;8797;p47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798" name="Google Shape;8798;p47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799" name="Google Shape;8799;p47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800" name="Google Shape;8800;p47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801" name="Google Shape;8801;p47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802" name="Google Shape;8802;p47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803" name="Google Shape;8803;p47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804" name="Google Shape;8804;p47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805" name="Google Shape;8805;p47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806" name="Google Shape;8806;p47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807" name="Google Shape;8807;p47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808" name="Google Shape;8808;p47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809" name="Google Shape;8809;p47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8810" name="Google Shape;8810;p47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8811" name="Google Shape;8811;p47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812" name="Google Shape;8812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13" name="Google Shape;8813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14" name="Google Shape;8814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815" name="Google Shape;8815;p47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816" name="Google Shape;8816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17" name="Google Shape;8817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18" name="Google Shape;8818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8819" name="Google Shape;8819;p47"/>
            <p:cNvGrpSpPr/>
            <p:nvPr/>
          </p:nvGrpSpPr>
          <p:grpSpPr>
            <a:xfrm>
              <a:off x="471460" y="61396"/>
              <a:ext cx="9609875" cy="285829"/>
              <a:chOff x="471460" y="61396"/>
              <a:chExt cx="9609875" cy="285829"/>
            </a:xfrm>
          </p:grpSpPr>
          <p:grpSp>
            <p:nvGrpSpPr>
              <p:cNvPr id="8820" name="Google Shape;8820;p47"/>
              <p:cNvGrpSpPr/>
              <p:nvPr/>
            </p:nvGrpSpPr>
            <p:grpSpPr>
              <a:xfrm>
                <a:off x="471460" y="61396"/>
                <a:ext cx="8862425" cy="285829"/>
                <a:chOff x="395260" y="61396"/>
                <a:chExt cx="8862425" cy="285829"/>
              </a:xfrm>
            </p:grpSpPr>
            <p:grpSp>
              <p:nvGrpSpPr>
                <p:cNvPr id="8821" name="Google Shape;8821;p47"/>
                <p:cNvGrpSpPr/>
                <p:nvPr/>
              </p:nvGrpSpPr>
              <p:grpSpPr>
                <a:xfrm rot="5400000">
                  <a:off x="8465008" y="-445452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822" name="Google Shape;8822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823" name="Google Shape;8823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24" name="Google Shape;8824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25" name="Google Shape;8825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826" name="Google Shape;8826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827" name="Google Shape;8827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28" name="Google Shape;8828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29" name="Google Shape;8829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830" name="Google Shape;8830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831" name="Google Shape;8831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32" name="Google Shape;8832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33" name="Google Shape;8833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834" name="Google Shape;8834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835" name="Google Shape;8835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36" name="Google Shape;8836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37" name="Google Shape;8837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838" name="Google Shape;8838;p47"/>
                <p:cNvGrpSpPr/>
                <p:nvPr/>
              </p:nvGrpSpPr>
              <p:grpSpPr>
                <a:xfrm rot="5400000">
                  <a:off x="3923120" y="-3466465"/>
                  <a:ext cx="285829" cy="7341550"/>
                  <a:chOff x="73845" y="36500"/>
                  <a:chExt cx="285829" cy="7341550"/>
                </a:xfrm>
              </p:grpSpPr>
              <p:grpSp>
                <p:nvGrpSpPr>
                  <p:cNvPr id="8839" name="Google Shape;8839;p47"/>
                  <p:cNvGrpSpPr/>
                  <p:nvPr/>
                </p:nvGrpSpPr>
                <p:grpSpPr>
                  <a:xfrm>
                    <a:off x="73845" y="4538300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8840" name="Google Shape;8840;p47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841" name="Google Shape;8841;p47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42" name="Google Shape;8842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43" name="Google Shape;8843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44" name="Google Shape;8844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45" name="Google Shape;8845;p47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46" name="Google Shape;8846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47" name="Google Shape;8847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48" name="Google Shape;8848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49" name="Google Shape;8849;p47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50" name="Google Shape;8850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51" name="Google Shape;8851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52" name="Google Shape;8852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53" name="Google Shape;8853;p47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54" name="Google Shape;8854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55" name="Google Shape;8855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56" name="Google Shape;8856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8857" name="Google Shape;8857;p47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858" name="Google Shape;8858;p47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59" name="Google Shape;8859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60" name="Google Shape;8860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61" name="Google Shape;8861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62" name="Google Shape;8862;p47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63" name="Google Shape;8863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64" name="Google Shape;8864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65" name="Google Shape;8865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66" name="Google Shape;8866;p47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67" name="Google Shape;8867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68" name="Google Shape;8868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69" name="Google Shape;8869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70" name="Google Shape;8870;p47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71" name="Google Shape;8871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72" name="Google Shape;8872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73" name="Google Shape;8873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8874" name="Google Shape;8874;p47"/>
                  <p:cNvGrpSpPr/>
                  <p:nvPr/>
                </p:nvGrpSpPr>
                <p:grpSpPr>
                  <a:xfrm>
                    <a:off x="73845" y="1524775"/>
                    <a:ext cx="285829" cy="2839750"/>
                    <a:chOff x="73845" y="3561500"/>
                    <a:chExt cx="285829" cy="2839750"/>
                  </a:xfrm>
                </p:grpSpPr>
                <p:grpSp>
                  <p:nvGrpSpPr>
                    <p:cNvPr id="8875" name="Google Shape;8875;p47"/>
                    <p:cNvGrpSpPr/>
                    <p:nvPr/>
                  </p:nvGrpSpPr>
                  <p:grpSpPr>
                    <a:xfrm>
                      <a:off x="73845" y="356150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876" name="Google Shape;8876;p47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77" name="Google Shape;8877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78" name="Google Shape;8878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79" name="Google Shape;8879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80" name="Google Shape;8880;p47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81" name="Google Shape;8881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82" name="Google Shape;8882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83" name="Google Shape;8883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84" name="Google Shape;8884;p47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85" name="Google Shape;8885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86" name="Google Shape;8886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87" name="Google Shape;8887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88" name="Google Shape;8888;p47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89" name="Google Shape;8889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90" name="Google Shape;8890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91" name="Google Shape;8891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8892" name="Google Shape;8892;p47"/>
                    <p:cNvGrpSpPr/>
                    <p:nvPr/>
                  </p:nvGrpSpPr>
                  <p:grpSpPr>
                    <a:xfrm>
                      <a:off x="81020" y="5094550"/>
                      <a:ext cx="278654" cy="1306700"/>
                      <a:chOff x="73845" y="3561500"/>
                      <a:chExt cx="278654" cy="1306700"/>
                    </a:xfrm>
                  </p:grpSpPr>
                  <p:grpSp>
                    <p:nvGrpSpPr>
                      <p:cNvPr id="8893" name="Google Shape;8893;p47"/>
                      <p:cNvGrpSpPr/>
                      <p:nvPr/>
                    </p:nvGrpSpPr>
                    <p:grpSpPr>
                      <a:xfrm>
                        <a:off x="179620" y="39543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94" name="Google Shape;8894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95" name="Google Shape;8895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96" name="Google Shape;8896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897" name="Google Shape;8897;p47"/>
                      <p:cNvGrpSpPr/>
                      <p:nvPr/>
                    </p:nvGrpSpPr>
                    <p:grpSpPr>
                      <a:xfrm>
                        <a:off x="116495" y="43471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898" name="Google Shape;8898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899" name="Google Shape;8899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900" name="Google Shape;8900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901" name="Google Shape;8901;p47"/>
                      <p:cNvGrpSpPr/>
                      <p:nvPr/>
                    </p:nvGrpSpPr>
                    <p:grpSpPr>
                      <a:xfrm>
                        <a:off x="213170" y="47399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902" name="Google Shape;8902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903" name="Google Shape;8903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904" name="Google Shape;8904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8905" name="Google Shape;8905;p47"/>
                      <p:cNvGrpSpPr/>
                      <p:nvPr/>
                    </p:nvGrpSpPr>
                    <p:grpSpPr>
                      <a:xfrm>
                        <a:off x="73845" y="3561500"/>
                        <a:ext cx="139329" cy="128300"/>
                        <a:chOff x="732600" y="1890325"/>
                        <a:chExt cx="138100" cy="128300"/>
                      </a:xfrm>
                    </p:grpSpPr>
                    <p:sp>
                      <p:nvSpPr>
                        <p:cNvPr id="8906" name="Google Shape;8906;p47"/>
                        <p:cNvSpPr/>
                        <p:nvPr/>
                      </p:nvSpPr>
                      <p:spPr>
                        <a:xfrm>
                          <a:off x="732600" y="1890325"/>
                          <a:ext cx="138100" cy="127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524" h="5101" extrusionOk="0">
                              <a:moveTo>
                                <a:pt x="1431" y="1"/>
                              </a:moveTo>
                              <a:cubicBezTo>
                                <a:pt x="1188" y="1"/>
                                <a:pt x="1025" y="229"/>
                                <a:pt x="1105" y="548"/>
                              </a:cubicBezTo>
                              <a:lnTo>
                                <a:pt x="1368" y="1916"/>
                              </a:lnTo>
                              <a:lnTo>
                                <a:pt x="263" y="2758"/>
                              </a:lnTo>
                              <a:cubicBezTo>
                                <a:pt x="0" y="2968"/>
                                <a:pt x="158" y="3389"/>
                                <a:pt x="474" y="3442"/>
                              </a:cubicBezTo>
                              <a:lnTo>
                                <a:pt x="1842" y="3547"/>
                              </a:lnTo>
                              <a:lnTo>
                                <a:pt x="2315" y="4862"/>
                              </a:lnTo>
                              <a:cubicBezTo>
                                <a:pt x="2372" y="5004"/>
                                <a:pt x="2537" y="5100"/>
                                <a:pt x="2701" y="5100"/>
                              </a:cubicBezTo>
                              <a:cubicBezTo>
                                <a:pt x="2840" y="5100"/>
                                <a:pt x="2979" y="5031"/>
                                <a:pt x="3052" y="4862"/>
                              </a:cubicBezTo>
                              <a:lnTo>
                                <a:pt x="3630" y="3652"/>
                              </a:lnTo>
                              <a:lnTo>
                                <a:pt x="4998" y="3547"/>
                              </a:lnTo>
                              <a:cubicBezTo>
                                <a:pt x="5314" y="3547"/>
                                <a:pt x="5524" y="3126"/>
                                <a:pt x="5261" y="2916"/>
                              </a:cubicBezTo>
                              <a:lnTo>
                                <a:pt x="4209" y="1969"/>
                              </a:lnTo>
                              <a:lnTo>
                                <a:pt x="4630" y="601"/>
                              </a:lnTo>
                              <a:cubicBezTo>
                                <a:pt x="4716" y="343"/>
                                <a:pt x="4486" y="86"/>
                                <a:pt x="4255" y="86"/>
                              </a:cubicBezTo>
                              <a:cubicBezTo>
                                <a:pt x="4204" y="86"/>
                                <a:pt x="4152" y="99"/>
                                <a:pt x="4104" y="128"/>
                              </a:cubicBezTo>
                              <a:lnTo>
                                <a:pt x="2841" y="864"/>
                              </a:lnTo>
                              <a:lnTo>
                                <a:pt x="1684" y="75"/>
                              </a:lnTo>
                              <a:cubicBezTo>
                                <a:pt x="1595" y="24"/>
                                <a:pt x="1509" y="1"/>
                                <a:pt x="1431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907" name="Google Shape;8907;p47"/>
                        <p:cNvSpPr/>
                        <p:nvPr/>
                      </p:nvSpPr>
                      <p:spPr>
                        <a:xfrm>
                          <a:off x="802300" y="1893750"/>
                          <a:ext cx="42100" cy="2345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84" h="938" extrusionOk="0">
                              <a:moveTo>
                                <a:pt x="1447" y="1"/>
                              </a:moveTo>
                              <a:cubicBezTo>
                                <a:pt x="1377" y="1"/>
                                <a:pt x="1299" y="30"/>
                                <a:pt x="1210" y="96"/>
                              </a:cubicBezTo>
                              <a:lnTo>
                                <a:pt x="1" y="780"/>
                              </a:lnTo>
                              <a:lnTo>
                                <a:pt x="316" y="938"/>
                              </a:lnTo>
                              <a:lnTo>
                                <a:pt x="1684" y="148"/>
                              </a:lnTo>
                              <a:cubicBezTo>
                                <a:pt x="1623" y="57"/>
                                <a:pt x="1544" y="1"/>
                                <a:pt x="1447" y="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908" name="Google Shape;8908;p47"/>
                        <p:cNvSpPr/>
                        <p:nvPr/>
                      </p:nvSpPr>
                      <p:spPr>
                        <a:xfrm>
                          <a:off x="732600" y="1892325"/>
                          <a:ext cx="74975" cy="1263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999" h="5052" extrusionOk="0">
                              <a:moveTo>
                                <a:pt x="1559" y="0"/>
                              </a:moveTo>
                              <a:cubicBezTo>
                                <a:pt x="1320" y="0"/>
                                <a:pt x="1063" y="218"/>
                                <a:pt x="1105" y="468"/>
                              </a:cubicBezTo>
                              <a:lnTo>
                                <a:pt x="1368" y="1836"/>
                              </a:lnTo>
                              <a:lnTo>
                                <a:pt x="263" y="2678"/>
                              </a:lnTo>
                              <a:cubicBezTo>
                                <a:pt x="0" y="2888"/>
                                <a:pt x="158" y="3362"/>
                                <a:pt x="474" y="3362"/>
                              </a:cubicBezTo>
                              <a:lnTo>
                                <a:pt x="1842" y="3467"/>
                              </a:lnTo>
                              <a:lnTo>
                                <a:pt x="2315" y="4782"/>
                              </a:lnTo>
                              <a:cubicBezTo>
                                <a:pt x="2415" y="4949"/>
                                <a:pt x="2578" y="5052"/>
                                <a:pt x="2738" y="5052"/>
                              </a:cubicBezTo>
                              <a:cubicBezTo>
                                <a:pt x="2830" y="5052"/>
                                <a:pt x="2922" y="5017"/>
                                <a:pt x="2999" y="4940"/>
                              </a:cubicBezTo>
                              <a:cubicBezTo>
                                <a:pt x="2894" y="4887"/>
                                <a:pt x="2841" y="4887"/>
                                <a:pt x="2841" y="4782"/>
                              </a:cubicBezTo>
                              <a:lnTo>
                                <a:pt x="2368" y="3467"/>
                              </a:lnTo>
                              <a:lnTo>
                                <a:pt x="1000" y="3362"/>
                              </a:lnTo>
                              <a:cubicBezTo>
                                <a:pt x="684" y="3309"/>
                                <a:pt x="527" y="2888"/>
                                <a:pt x="790" y="2678"/>
                              </a:cubicBezTo>
                              <a:lnTo>
                                <a:pt x="1894" y="1836"/>
                              </a:lnTo>
                              <a:lnTo>
                                <a:pt x="1631" y="468"/>
                              </a:lnTo>
                              <a:cubicBezTo>
                                <a:pt x="1631" y="311"/>
                                <a:pt x="1631" y="205"/>
                                <a:pt x="1789" y="153"/>
                              </a:cubicBezTo>
                              <a:lnTo>
                                <a:pt x="1736" y="48"/>
                              </a:lnTo>
                              <a:cubicBezTo>
                                <a:pt x="1682" y="15"/>
                                <a:pt x="1621" y="0"/>
                                <a:pt x="15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59780"/>
                          </a:srgbClr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  <a:buFont typeface="Arial"/>
                            <a:buNone/>
                          </a:pPr>
                          <a:endParaRPr sz="1400" kern="0">
                            <a:solidFill>
                              <a:srgbClr val="000000"/>
                            </a:solidFill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8909" name="Google Shape;8909;p47"/>
                  <p:cNvGrpSpPr/>
                  <p:nvPr/>
                </p:nvGrpSpPr>
                <p:grpSpPr>
                  <a:xfrm>
                    <a:off x="81020" y="36500"/>
                    <a:ext cx="278654" cy="1306700"/>
                    <a:chOff x="73845" y="3561500"/>
                    <a:chExt cx="278654" cy="1306700"/>
                  </a:xfrm>
                </p:grpSpPr>
                <p:grpSp>
                  <p:nvGrpSpPr>
                    <p:cNvPr id="8910" name="Google Shape;8910;p47"/>
                    <p:cNvGrpSpPr/>
                    <p:nvPr/>
                  </p:nvGrpSpPr>
                  <p:grpSpPr>
                    <a:xfrm>
                      <a:off x="179620" y="39543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911" name="Google Shape;8911;p47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12" name="Google Shape;8912;p47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13" name="Google Shape;8913;p47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914" name="Google Shape;8914;p47"/>
                    <p:cNvGrpSpPr/>
                    <p:nvPr/>
                  </p:nvGrpSpPr>
                  <p:grpSpPr>
                    <a:xfrm>
                      <a:off x="116495" y="43471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915" name="Google Shape;8915;p47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16" name="Google Shape;8916;p47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17" name="Google Shape;8917;p47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918" name="Google Shape;8918;p47"/>
                    <p:cNvGrpSpPr/>
                    <p:nvPr/>
                  </p:nvGrpSpPr>
                  <p:grpSpPr>
                    <a:xfrm>
                      <a:off x="213170" y="47399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919" name="Google Shape;8919;p47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20" name="Google Shape;8920;p47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21" name="Google Shape;8921;p47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8922" name="Google Shape;8922;p47"/>
                    <p:cNvGrpSpPr/>
                    <p:nvPr/>
                  </p:nvGrpSpPr>
                  <p:grpSpPr>
                    <a:xfrm>
                      <a:off x="73845" y="3561500"/>
                      <a:ext cx="139329" cy="128300"/>
                      <a:chOff x="732600" y="1890325"/>
                      <a:chExt cx="138100" cy="128300"/>
                    </a:xfrm>
                  </p:grpSpPr>
                  <p:sp>
                    <p:nvSpPr>
                      <p:cNvPr id="8923" name="Google Shape;8923;p47"/>
                      <p:cNvSpPr/>
                      <p:nvPr/>
                    </p:nvSpPr>
                    <p:spPr>
                      <a:xfrm>
                        <a:off x="732600" y="1890325"/>
                        <a:ext cx="138100" cy="1275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24" h="5101" extrusionOk="0">
                            <a:moveTo>
                              <a:pt x="1431" y="1"/>
                            </a:moveTo>
                            <a:cubicBezTo>
                              <a:pt x="1188" y="1"/>
                              <a:pt x="1025" y="229"/>
                              <a:pt x="1105" y="548"/>
                            </a:cubicBezTo>
                            <a:lnTo>
                              <a:pt x="1368" y="1916"/>
                            </a:lnTo>
                            <a:lnTo>
                              <a:pt x="263" y="2758"/>
                            </a:lnTo>
                            <a:cubicBezTo>
                              <a:pt x="0" y="2968"/>
                              <a:pt x="158" y="3389"/>
                              <a:pt x="474" y="3442"/>
                            </a:cubicBezTo>
                            <a:lnTo>
                              <a:pt x="1842" y="3547"/>
                            </a:lnTo>
                            <a:lnTo>
                              <a:pt x="2315" y="4862"/>
                            </a:lnTo>
                            <a:cubicBezTo>
                              <a:pt x="2372" y="5004"/>
                              <a:pt x="2537" y="5100"/>
                              <a:pt x="2701" y="5100"/>
                            </a:cubicBezTo>
                            <a:cubicBezTo>
                              <a:pt x="2840" y="5100"/>
                              <a:pt x="2979" y="5031"/>
                              <a:pt x="3052" y="4862"/>
                            </a:cubicBezTo>
                            <a:lnTo>
                              <a:pt x="3630" y="3652"/>
                            </a:lnTo>
                            <a:lnTo>
                              <a:pt x="4998" y="3547"/>
                            </a:lnTo>
                            <a:cubicBezTo>
                              <a:pt x="5314" y="3547"/>
                              <a:pt x="5524" y="3126"/>
                              <a:pt x="5261" y="2916"/>
                            </a:cubicBezTo>
                            <a:lnTo>
                              <a:pt x="4209" y="1969"/>
                            </a:lnTo>
                            <a:lnTo>
                              <a:pt x="4630" y="601"/>
                            </a:lnTo>
                            <a:cubicBezTo>
                              <a:pt x="4716" y="343"/>
                              <a:pt x="4486" y="86"/>
                              <a:pt x="4255" y="86"/>
                            </a:cubicBezTo>
                            <a:cubicBezTo>
                              <a:pt x="4204" y="86"/>
                              <a:pt x="4152" y="99"/>
                              <a:pt x="4104" y="128"/>
                            </a:cubicBezTo>
                            <a:lnTo>
                              <a:pt x="2841" y="864"/>
                            </a:lnTo>
                            <a:lnTo>
                              <a:pt x="1684" y="75"/>
                            </a:lnTo>
                            <a:cubicBezTo>
                              <a:pt x="1595" y="24"/>
                              <a:pt x="1509" y="1"/>
                              <a:pt x="143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24" name="Google Shape;8924;p47"/>
                      <p:cNvSpPr/>
                      <p:nvPr/>
                    </p:nvSpPr>
                    <p:spPr>
                      <a:xfrm>
                        <a:off x="802300" y="1893750"/>
                        <a:ext cx="42100" cy="234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84" h="938" extrusionOk="0">
                            <a:moveTo>
                              <a:pt x="1447" y="1"/>
                            </a:moveTo>
                            <a:cubicBezTo>
                              <a:pt x="1377" y="1"/>
                              <a:pt x="1299" y="30"/>
                              <a:pt x="1210" y="96"/>
                            </a:cubicBezTo>
                            <a:lnTo>
                              <a:pt x="1" y="780"/>
                            </a:lnTo>
                            <a:lnTo>
                              <a:pt x="316" y="938"/>
                            </a:lnTo>
                            <a:lnTo>
                              <a:pt x="1684" y="148"/>
                            </a:lnTo>
                            <a:cubicBezTo>
                              <a:pt x="1623" y="57"/>
                              <a:pt x="1544" y="1"/>
                              <a:pt x="1447" y="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25" name="Google Shape;8925;p47"/>
                      <p:cNvSpPr/>
                      <p:nvPr/>
                    </p:nvSpPr>
                    <p:spPr>
                      <a:xfrm>
                        <a:off x="732600" y="1892325"/>
                        <a:ext cx="74975" cy="126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999" h="5052" extrusionOk="0">
                            <a:moveTo>
                              <a:pt x="1559" y="0"/>
                            </a:moveTo>
                            <a:cubicBezTo>
                              <a:pt x="1320" y="0"/>
                              <a:pt x="1063" y="218"/>
                              <a:pt x="1105" y="468"/>
                            </a:cubicBezTo>
                            <a:lnTo>
                              <a:pt x="1368" y="1836"/>
                            </a:lnTo>
                            <a:lnTo>
                              <a:pt x="263" y="2678"/>
                            </a:lnTo>
                            <a:cubicBezTo>
                              <a:pt x="0" y="2888"/>
                              <a:pt x="158" y="3362"/>
                              <a:pt x="474" y="3362"/>
                            </a:cubicBezTo>
                            <a:lnTo>
                              <a:pt x="1842" y="3467"/>
                            </a:lnTo>
                            <a:lnTo>
                              <a:pt x="2315" y="4782"/>
                            </a:lnTo>
                            <a:cubicBezTo>
                              <a:pt x="2415" y="4949"/>
                              <a:pt x="2578" y="5052"/>
                              <a:pt x="2738" y="5052"/>
                            </a:cubicBezTo>
                            <a:cubicBezTo>
                              <a:pt x="2830" y="5052"/>
                              <a:pt x="2922" y="5017"/>
                              <a:pt x="2999" y="4940"/>
                            </a:cubicBezTo>
                            <a:cubicBezTo>
                              <a:pt x="2894" y="4887"/>
                              <a:pt x="2841" y="4887"/>
                              <a:pt x="2841" y="4782"/>
                            </a:cubicBezTo>
                            <a:lnTo>
                              <a:pt x="2368" y="3467"/>
                            </a:lnTo>
                            <a:lnTo>
                              <a:pt x="1000" y="3362"/>
                            </a:lnTo>
                            <a:cubicBezTo>
                              <a:pt x="684" y="3309"/>
                              <a:pt x="527" y="2888"/>
                              <a:pt x="790" y="2678"/>
                            </a:cubicBezTo>
                            <a:lnTo>
                              <a:pt x="1894" y="1836"/>
                            </a:lnTo>
                            <a:lnTo>
                              <a:pt x="1631" y="468"/>
                            </a:lnTo>
                            <a:cubicBezTo>
                              <a:pt x="1631" y="311"/>
                              <a:pt x="1631" y="205"/>
                              <a:pt x="1789" y="153"/>
                            </a:cubicBezTo>
                            <a:lnTo>
                              <a:pt x="1736" y="48"/>
                            </a:lnTo>
                            <a:cubicBezTo>
                              <a:pt x="1682" y="15"/>
                              <a:pt x="1621" y="0"/>
                              <a:pt x="155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59780"/>
                        </a:srgbClr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  <a:buFont typeface="Arial"/>
                          <a:buNone/>
                        </a:pPr>
                        <a:endParaRPr sz="1400" kern="0">
                          <a:solidFill>
                            <a:srgbClr val="000000"/>
                          </a:solidFill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8926" name="Google Shape;8926;p47"/>
              <p:cNvGrpSpPr/>
              <p:nvPr/>
            </p:nvGrpSpPr>
            <p:grpSpPr>
              <a:xfrm rot="5400000">
                <a:off x="9702783" y="-38502"/>
                <a:ext cx="236004" cy="521100"/>
                <a:chOff x="116495" y="4347100"/>
                <a:chExt cx="236004" cy="521100"/>
              </a:xfrm>
            </p:grpSpPr>
            <p:grpSp>
              <p:nvGrpSpPr>
                <p:cNvPr id="8927" name="Google Shape;8927;p47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928" name="Google Shape;8928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29" name="Google Shape;8929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30" name="Google Shape;8930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931" name="Google Shape;8931;p47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8932" name="Google Shape;8932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33" name="Google Shape;8933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34" name="Google Shape;8934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8935" name="Google Shape;8935;p47"/>
            <p:cNvGrpSpPr/>
            <p:nvPr/>
          </p:nvGrpSpPr>
          <p:grpSpPr>
            <a:xfrm>
              <a:off x="73845" y="98713"/>
              <a:ext cx="285829" cy="7341550"/>
              <a:chOff x="73845" y="36500"/>
              <a:chExt cx="285829" cy="7341550"/>
            </a:xfrm>
          </p:grpSpPr>
          <p:grpSp>
            <p:nvGrpSpPr>
              <p:cNvPr id="8936" name="Google Shape;8936;p47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8937" name="Google Shape;8937;p47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938" name="Google Shape;8938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39" name="Google Shape;8939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40" name="Google Shape;8940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41" name="Google Shape;8941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42" name="Google Shape;8942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43" name="Google Shape;8943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44" name="Google Shape;8944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45" name="Google Shape;8945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46" name="Google Shape;8946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47" name="Google Shape;8947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48" name="Google Shape;8948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49" name="Google Shape;8949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50" name="Google Shape;8950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51" name="Google Shape;8951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52" name="Google Shape;8952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53" name="Google Shape;8953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954" name="Google Shape;8954;p47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955" name="Google Shape;8955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56" name="Google Shape;8956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57" name="Google Shape;8957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58" name="Google Shape;8958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59" name="Google Shape;8959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60" name="Google Shape;8960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61" name="Google Shape;8961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62" name="Google Shape;8962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63" name="Google Shape;8963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64" name="Google Shape;8964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65" name="Google Shape;8965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66" name="Google Shape;8966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67" name="Google Shape;8967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68" name="Google Shape;8968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69" name="Google Shape;8969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70" name="Google Shape;8970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8971" name="Google Shape;8971;p47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8972" name="Google Shape;8972;p47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973" name="Google Shape;8973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74" name="Google Shape;8974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75" name="Google Shape;8975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76" name="Google Shape;8976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77" name="Google Shape;8977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78" name="Google Shape;8978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79" name="Google Shape;8979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80" name="Google Shape;8980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81" name="Google Shape;8981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82" name="Google Shape;8982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83" name="Google Shape;8983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84" name="Google Shape;8984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85" name="Google Shape;8985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86" name="Google Shape;8986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87" name="Google Shape;8987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88" name="Google Shape;8988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8989" name="Google Shape;8989;p47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8990" name="Google Shape;8990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91" name="Google Shape;8991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92" name="Google Shape;8992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93" name="Google Shape;8993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94" name="Google Shape;8994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95" name="Google Shape;8995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96" name="Google Shape;8996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997" name="Google Shape;8997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8998" name="Google Shape;8998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8999" name="Google Shape;8999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00" name="Google Shape;9000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01" name="Google Shape;9001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02" name="Google Shape;9002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03" name="Google Shape;9003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04" name="Google Shape;9004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05" name="Google Shape;9005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9006" name="Google Shape;9006;p47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9007" name="Google Shape;9007;p47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9008" name="Google Shape;9008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09" name="Google Shape;9009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10" name="Google Shape;9010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011" name="Google Shape;9011;p47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9012" name="Google Shape;9012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13" name="Google Shape;9013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14" name="Google Shape;9014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015" name="Google Shape;9015;p47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9016" name="Google Shape;9016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17" name="Google Shape;9017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18" name="Google Shape;9018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019" name="Google Shape;9019;p47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9020" name="Google Shape;9020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21" name="Google Shape;9021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22" name="Google Shape;9022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9023" name="Google Shape;9023;p47"/>
            <p:cNvGrpSpPr/>
            <p:nvPr/>
          </p:nvGrpSpPr>
          <p:grpSpPr>
            <a:xfrm>
              <a:off x="10332320" y="145213"/>
              <a:ext cx="285829" cy="7341550"/>
              <a:chOff x="73845" y="36500"/>
              <a:chExt cx="285829" cy="7341550"/>
            </a:xfrm>
          </p:grpSpPr>
          <p:grpSp>
            <p:nvGrpSpPr>
              <p:cNvPr id="9024" name="Google Shape;9024;p47"/>
              <p:cNvGrpSpPr/>
              <p:nvPr/>
            </p:nvGrpSpPr>
            <p:grpSpPr>
              <a:xfrm>
                <a:off x="73845" y="4538300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9025" name="Google Shape;9025;p47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9026" name="Google Shape;9026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27" name="Google Shape;9027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28" name="Google Shape;9028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29" name="Google Shape;9029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30" name="Google Shape;9030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31" name="Google Shape;9031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32" name="Google Shape;9032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33" name="Google Shape;9033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34" name="Google Shape;9034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35" name="Google Shape;9035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36" name="Google Shape;9036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37" name="Google Shape;9037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38" name="Google Shape;9038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39" name="Google Shape;9039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40" name="Google Shape;9040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41" name="Google Shape;9041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9042" name="Google Shape;9042;p47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9043" name="Google Shape;9043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44" name="Google Shape;9044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45" name="Google Shape;9045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46" name="Google Shape;9046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47" name="Google Shape;9047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48" name="Google Shape;9048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49" name="Google Shape;9049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50" name="Google Shape;9050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51" name="Google Shape;9051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52" name="Google Shape;9052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53" name="Google Shape;9053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54" name="Google Shape;9054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55" name="Google Shape;9055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56" name="Google Shape;9056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57" name="Google Shape;9057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58" name="Google Shape;9058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9059" name="Google Shape;9059;p47"/>
              <p:cNvGrpSpPr/>
              <p:nvPr/>
            </p:nvGrpSpPr>
            <p:grpSpPr>
              <a:xfrm>
                <a:off x="73845" y="1524775"/>
                <a:ext cx="285829" cy="2839750"/>
                <a:chOff x="73845" y="3561500"/>
                <a:chExt cx="285829" cy="2839750"/>
              </a:xfrm>
            </p:grpSpPr>
            <p:grpSp>
              <p:nvGrpSpPr>
                <p:cNvPr id="9060" name="Google Shape;9060;p47"/>
                <p:cNvGrpSpPr/>
                <p:nvPr/>
              </p:nvGrpSpPr>
              <p:grpSpPr>
                <a:xfrm>
                  <a:off x="73845" y="356150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9061" name="Google Shape;9061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62" name="Google Shape;9062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63" name="Google Shape;9063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64" name="Google Shape;9064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65" name="Google Shape;9065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66" name="Google Shape;9066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67" name="Google Shape;9067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68" name="Google Shape;9068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69" name="Google Shape;9069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70" name="Google Shape;9070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71" name="Google Shape;9071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72" name="Google Shape;9072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73" name="Google Shape;9073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74" name="Google Shape;9074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75" name="Google Shape;9075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76" name="Google Shape;9076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9077" name="Google Shape;9077;p47"/>
                <p:cNvGrpSpPr/>
                <p:nvPr/>
              </p:nvGrpSpPr>
              <p:grpSpPr>
                <a:xfrm>
                  <a:off x="81020" y="5094550"/>
                  <a:ext cx="278654" cy="1306700"/>
                  <a:chOff x="73845" y="3561500"/>
                  <a:chExt cx="278654" cy="1306700"/>
                </a:xfrm>
              </p:grpSpPr>
              <p:grpSp>
                <p:nvGrpSpPr>
                  <p:cNvPr id="9078" name="Google Shape;9078;p47"/>
                  <p:cNvGrpSpPr/>
                  <p:nvPr/>
                </p:nvGrpSpPr>
                <p:grpSpPr>
                  <a:xfrm>
                    <a:off x="179620" y="39543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79" name="Google Shape;9079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80" name="Google Shape;9080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81" name="Google Shape;9081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82" name="Google Shape;9082;p47"/>
                  <p:cNvGrpSpPr/>
                  <p:nvPr/>
                </p:nvGrpSpPr>
                <p:grpSpPr>
                  <a:xfrm>
                    <a:off x="116495" y="43471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83" name="Google Shape;9083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84" name="Google Shape;9084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85" name="Google Shape;9085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86" name="Google Shape;9086;p47"/>
                  <p:cNvGrpSpPr/>
                  <p:nvPr/>
                </p:nvGrpSpPr>
                <p:grpSpPr>
                  <a:xfrm>
                    <a:off x="213170" y="47399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87" name="Google Shape;9087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88" name="Google Shape;9088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89" name="Google Shape;9089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090" name="Google Shape;9090;p47"/>
                  <p:cNvGrpSpPr/>
                  <p:nvPr/>
                </p:nvGrpSpPr>
                <p:grpSpPr>
                  <a:xfrm>
                    <a:off x="73845" y="3561500"/>
                    <a:ext cx="139329" cy="128300"/>
                    <a:chOff x="732600" y="1890325"/>
                    <a:chExt cx="138100" cy="128300"/>
                  </a:xfrm>
                </p:grpSpPr>
                <p:sp>
                  <p:nvSpPr>
                    <p:cNvPr id="9091" name="Google Shape;9091;p47"/>
                    <p:cNvSpPr/>
                    <p:nvPr/>
                  </p:nvSpPr>
                  <p:spPr>
                    <a:xfrm>
                      <a:off x="732600" y="1890325"/>
                      <a:ext cx="138100" cy="127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24" h="5101" extrusionOk="0">
                          <a:moveTo>
                            <a:pt x="1431" y="1"/>
                          </a:moveTo>
                          <a:cubicBezTo>
                            <a:pt x="1188" y="1"/>
                            <a:pt x="1025" y="229"/>
                            <a:pt x="1105" y="548"/>
                          </a:cubicBezTo>
                          <a:lnTo>
                            <a:pt x="1368" y="1916"/>
                          </a:lnTo>
                          <a:lnTo>
                            <a:pt x="263" y="2758"/>
                          </a:lnTo>
                          <a:cubicBezTo>
                            <a:pt x="0" y="2968"/>
                            <a:pt x="158" y="3389"/>
                            <a:pt x="474" y="3442"/>
                          </a:cubicBezTo>
                          <a:lnTo>
                            <a:pt x="1842" y="3547"/>
                          </a:lnTo>
                          <a:lnTo>
                            <a:pt x="2315" y="4862"/>
                          </a:lnTo>
                          <a:cubicBezTo>
                            <a:pt x="2372" y="5004"/>
                            <a:pt x="2537" y="5100"/>
                            <a:pt x="2701" y="5100"/>
                          </a:cubicBezTo>
                          <a:cubicBezTo>
                            <a:pt x="2840" y="5100"/>
                            <a:pt x="2979" y="5031"/>
                            <a:pt x="3052" y="4862"/>
                          </a:cubicBezTo>
                          <a:lnTo>
                            <a:pt x="3630" y="3652"/>
                          </a:lnTo>
                          <a:lnTo>
                            <a:pt x="4998" y="3547"/>
                          </a:lnTo>
                          <a:cubicBezTo>
                            <a:pt x="5314" y="3547"/>
                            <a:pt x="5524" y="3126"/>
                            <a:pt x="5261" y="2916"/>
                          </a:cubicBezTo>
                          <a:lnTo>
                            <a:pt x="4209" y="1969"/>
                          </a:lnTo>
                          <a:lnTo>
                            <a:pt x="4630" y="601"/>
                          </a:lnTo>
                          <a:cubicBezTo>
                            <a:pt x="4716" y="343"/>
                            <a:pt x="4486" y="86"/>
                            <a:pt x="4255" y="86"/>
                          </a:cubicBezTo>
                          <a:cubicBezTo>
                            <a:pt x="4204" y="86"/>
                            <a:pt x="4152" y="99"/>
                            <a:pt x="4104" y="128"/>
                          </a:cubicBezTo>
                          <a:lnTo>
                            <a:pt x="2841" y="864"/>
                          </a:lnTo>
                          <a:lnTo>
                            <a:pt x="1684" y="75"/>
                          </a:lnTo>
                          <a:cubicBezTo>
                            <a:pt x="1595" y="24"/>
                            <a:pt x="1509" y="1"/>
                            <a:pt x="143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92" name="Google Shape;9092;p47"/>
                    <p:cNvSpPr/>
                    <p:nvPr/>
                  </p:nvSpPr>
                  <p:spPr>
                    <a:xfrm>
                      <a:off x="802300" y="1893750"/>
                      <a:ext cx="42100" cy="23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84" h="938" extrusionOk="0">
                          <a:moveTo>
                            <a:pt x="1447" y="1"/>
                          </a:moveTo>
                          <a:cubicBezTo>
                            <a:pt x="1377" y="1"/>
                            <a:pt x="1299" y="30"/>
                            <a:pt x="1210" y="96"/>
                          </a:cubicBezTo>
                          <a:lnTo>
                            <a:pt x="1" y="780"/>
                          </a:lnTo>
                          <a:lnTo>
                            <a:pt x="316" y="938"/>
                          </a:lnTo>
                          <a:lnTo>
                            <a:pt x="1684" y="148"/>
                          </a:lnTo>
                          <a:cubicBezTo>
                            <a:pt x="1623" y="57"/>
                            <a:pt x="1544" y="1"/>
                            <a:pt x="1447" y="1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093" name="Google Shape;9093;p47"/>
                    <p:cNvSpPr/>
                    <p:nvPr/>
                  </p:nvSpPr>
                  <p:spPr>
                    <a:xfrm>
                      <a:off x="732600" y="1892325"/>
                      <a:ext cx="74975" cy="126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99" h="5052" extrusionOk="0">
                          <a:moveTo>
                            <a:pt x="1559" y="0"/>
                          </a:moveTo>
                          <a:cubicBezTo>
                            <a:pt x="1320" y="0"/>
                            <a:pt x="1063" y="218"/>
                            <a:pt x="1105" y="468"/>
                          </a:cubicBezTo>
                          <a:lnTo>
                            <a:pt x="1368" y="1836"/>
                          </a:lnTo>
                          <a:lnTo>
                            <a:pt x="263" y="2678"/>
                          </a:lnTo>
                          <a:cubicBezTo>
                            <a:pt x="0" y="2888"/>
                            <a:pt x="158" y="3362"/>
                            <a:pt x="474" y="3362"/>
                          </a:cubicBezTo>
                          <a:lnTo>
                            <a:pt x="1842" y="3467"/>
                          </a:lnTo>
                          <a:lnTo>
                            <a:pt x="2315" y="4782"/>
                          </a:lnTo>
                          <a:cubicBezTo>
                            <a:pt x="2415" y="4949"/>
                            <a:pt x="2578" y="5052"/>
                            <a:pt x="2738" y="5052"/>
                          </a:cubicBezTo>
                          <a:cubicBezTo>
                            <a:pt x="2830" y="5052"/>
                            <a:pt x="2922" y="5017"/>
                            <a:pt x="2999" y="4940"/>
                          </a:cubicBezTo>
                          <a:cubicBezTo>
                            <a:pt x="2894" y="4887"/>
                            <a:pt x="2841" y="4887"/>
                            <a:pt x="2841" y="4782"/>
                          </a:cubicBezTo>
                          <a:lnTo>
                            <a:pt x="2368" y="3467"/>
                          </a:lnTo>
                          <a:lnTo>
                            <a:pt x="1000" y="3362"/>
                          </a:lnTo>
                          <a:cubicBezTo>
                            <a:pt x="684" y="3309"/>
                            <a:pt x="527" y="2888"/>
                            <a:pt x="790" y="2678"/>
                          </a:cubicBezTo>
                          <a:lnTo>
                            <a:pt x="1894" y="1836"/>
                          </a:lnTo>
                          <a:lnTo>
                            <a:pt x="1631" y="468"/>
                          </a:lnTo>
                          <a:cubicBezTo>
                            <a:pt x="1631" y="311"/>
                            <a:pt x="1631" y="205"/>
                            <a:pt x="1789" y="153"/>
                          </a:cubicBezTo>
                          <a:lnTo>
                            <a:pt x="1736" y="48"/>
                          </a:lnTo>
                          <a:cubicBezTo>
                            <a:pt x="1682" y="15"/>
                            <a:pt x="1621" y="0"/>
                            <a:pt x="1559" y="0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978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400" kern="0">
                        <a:solidFill>
                          <a:srgbClr val="000000"/>
                        </a:solidFill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9094" name="Google Shape;9094;p47"/>
              <p:cNvGrpSpPr/>
              <p:nvPr/>
            </p:nvGrpSpPr>
            <p:grpSpPr>
              <a:xfrm>
                <a:off x="81020" y="36500"/>
                <a:ext cx="278654" cy="1306700"/>
                <a:chOff x="73845" y="3561500"/>
                <a:chExt cx="278654" cy="1306700"/>
              </a:xfrm>
            </p:grpSpPr>
            <p:grpSp>
              <p:nvGrpSpPr>
                <p:cNvPr id="9095" name="Google Shape;9095;p47"/>
                <p:cNvGrpSpPr/>
                <p:nvPr/>
              </p:nvGrpSpPr>
              <p:grpSpPr>
                <a:xfrm>
                  <a:off x="179620" y="39543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9096" name="Google Shape;9096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97" name="Google Shape;9097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98" name="Google Shape;9098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099" name="Google Shape;9099;p47"/>
                <p:cNvGrpSpPr/>
                <p:nvPr/>
              </p:nvGrpSpPr>
              <p:grpSpPr>
                <a:xfrm>
                  <a:off x="116495" y="43471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9100" name="Google Shape;9100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01" name="Google Shape;9101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02" name="Google Shape;9102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103" name="Google Shape;9103;p47"/>
                <p:cNvGrpSpPr/>
                <p:nvPr/>
              </p:nvGrpSpPr>
              <p:grpSpPr>
                <a:xfrm>
                  <a:off x="213170" y="47399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9104" name="Google Shape;9104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05" name="Google Shape;9105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06" name="Google Shape;9106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107" name="Google Shape;9107;p47"/>
                <p:cNvGrpSpPr/>
                <p:nvPr/>
              </p:nvGrpSpPr>
              <p:grpSpPr>
                <a:xfrm>
                  <a:off x="73845" y="3561500"/>
                  <a:ext cx="139329" cy="128300"/>
                  <a:chOff x="732600" y="1890325"/>
                  <a:chExt cx="138100" cy="128300"/>
                </a:xfrm>
              </p:grpSpPr>
              <p:sp>
                <p:nvSpPr>
                  <p:cNvPr id="9108" name="Google Shape;9108;p47"/>
                  <p:cNvSpPr/>
                  <p:nvPr/>
                </p:nvSpPr>
                <p:spPr>
                  <a:xfrm>
                    <a:off x="732600" y="1890325"/>
                    <a:ext cx="138100" cy="127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24" h="5101" extrusionOk="0">
                        <a:moveTo>
                          <a:pt x="1431" y="1"/>
                        </a:moveTo>
                        <a:cubicBezTo>
                          <a:pt x="1188" y="1"/>
                          <a:pt x="1025" y="229"/>
                          <a:pt x="1105" y="548"/>
                        </a:cubicBezTo>
                        <a:lnTo>
                          <a:pt x="1368" y="1916"/>
                        </a:lnTo>
                        <a:lnTo>
                          <a:pt x="263" y="2758"/>
                        </a:lnTo>
                        <a:cubicBezTo>
                          <a:pt x="0" y="2968"/>
                          <a:pt x="158" y="3389"/>
                          <a:pt x="474" y="3442"/>
                        </a:cubicBezTo>
                        <a:lnTo>
                          <a:pt x="1842" y="3547"/>
                        </a:lnTo>
                        <a:lnTo>
                          <a:pt x="2315" y="4862"/>
                        </a:lnTo>
                        <a:cubicBezTo>
                          <a:pt x="2372" y="5004"/>
                          <a:pt x="2537" y="5100"/>
                          <a:pt x="2701" y="5100"/>
                        </a:cubicBezTo>
                        <a:cubicBezTo>
                          <a:pt x="2840" y="5100"/>
                          <a:pt x="2979" y="5031"/>
                          <a:pt x="3052" y="4862"/>
                        </a:cubicBezTo>
                        <a:lnTo>
                          <a:pt x="3630" y="3652"/>
                        </a:lnTo>
                        <a:lnTo>
                          <a:pt x="4998" y="3547"/>
                        </a:lnTo>
                        <a:cubicBezTo>
                          <a:pt x="5314" y="3547"/>
                          <a:pt x="5524" y="3126"/>
                          <a:pt x="5261" y="2916"/>
                        </a:cubicBezTo>
                        <a:lnTo>
                          <a:pt x="4209" y="1969"/>
                        </a:lnTo>
                        <a:lnTo>
                          <a:pt x="4630" y="601"/>
                        </a:lnTo>
                        <a:cubicBezTo>
                          <a:pt x="4716" y="343"/>
                          <a:pt x="4486" y="86"/>
                          <a:pt x="4255" y="86"/>
                        </a:cubicBezTo>
                        <a:cubicBezTo>
                          <a:pt x="4204" y="86"/>
                          <a:pt x="4152" y="99"/>
                          <a:pt x="4104" y="128"/>
                        </a:cubicBezTo>
                        <a:lnTo>
                          <a:pt x="2841" y="864"/>
                        </a:lnTo>
                        <a:lnTo>
                          <a:pt x="1684" y="75"/>
                        </a:lnTo>
                        <a:cubicBezTo>
                          <a:pt x="1595" y="24"/>
                          <a:pt x="1509" y="1"/>
                          <a:pt x="14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09" name="Google Shape;9109;p47"/>
                  <p:cNvSpPr/>
                  <p:nvPr/>
                </p:nvSpPr>
                <p:spPr>
                  <a:xfrm>
                    <a:off x="802300" y="1893750"/>
                    <a:ext cx="42100" cy="2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4" h="938" extrusionOk="0">
                        <a:moveTo>
                          <a:pt x="1447" y="1"/>
                        </a:moveTo>
                        <a:cubicBezTo>
                          <a:pt x="1377" y="1"/>
                          <a:pt x="1299" y="30"/>
                          <a:pt x="1210" y="96"/>
                        </a:cubicBezTo>
                        <a:lnTo>
                          <a:pt x="1" y="780"/>
                        </a:lnTo>
                        <a:lnTo>
                          <a:pt x="316" y="938"/>
                        </a:lnTo>
                        <a:lnTo>
                          <a:pt x="1684" y="148"/>
                        </a:lnTo>
                        <a:cubicBezTo>
                          <a:pt x="1623" y="57"/>
                          <a:pt x="1544" y="1"/>
                          <a:pt x="14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10" name="Google Shape;9110;p47"/>
                  <p:cNvSpPr/>
                  <p:nvPr/>
                </p:nvSpPr>
                <p:spPr>
                  <a:xfrm>
                    <a:off x="732600" y="1892325"/>
                    <a:ext cx="74975" cy="12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9" h="5052" extrusionOk="0">
                        <a:moveTo>
                          <a:pt x="1559" y="0"/>
                        </a:moveTo>
                        <a:cubicBezTo>
                          <a:pt x="1320" y="0"/>
                          <a:pt x="1063" y="218"/>
                          <a:pt x="1105" y="468"/>
                        </a:cubicBezTo>
                        <a:lnTo>
                          <a:pt x="1368" y="1836"/>
                        </a:lnTo>
                        <a:lnTo>
                          <a:pt x="263" y="2678"/>
                        </a:lnTo>
                        <a:cubicBezTo>
                          <a:pt x="0" y="2888"/>
                          <a:pt x="158" y="3362"/>
                          <a:pt x="474" y="3362"/>
                        </a:cubicBezTo>
                        <a:lnTo>
                          <a:pt x="1842" y="3467"/>
                        </a:lnTo>
                        <a:lnTo>
                          <a:pt x="2315" y="4782"/>
                        </a:lnTo>
                        <a:cubicBezTo>
                          <a:pt x="2415" y="4949"/>
                          <a:pt x="2578" y="5052"/>
                          <a:pt x="2738" y="5052"/>
                        </a:cubicBezTo>
                        <a:cubicBezTo>
                          <a:pt x="2830" y="5052"/>
                          <a:pt x="2922" y="5017"/>
                          <a:pt x="2999" y="4940"/>
                        </a:cubicBezTo>
                        <a:cubicBezTo>
                          <a:pt x="2894" y="4887"/>
                          <a:pt x="2841" y="4887"/>
                          <a:pt x="2841" y="4782"/>
                        </a:cubicBezTo>
                        <a:lnTo>
                          <a:pt x="2368" y="3467"/>
                        </a:lnTo>
                        <a:lnTo>
                          <a:pt x="1000" y="3362"/>
                        </a:lnTo>
                        <a:cubicBezTo>
                          <a:pt x="684" y="3309"/>
                          <a:pt x="527" y="2888"/>
                          <a:pt x="790" y="2678"/>
                        </a:cubicBezTo>
                        <a:lnTo>
                          <a:pt x="1894" y="1836"/>
                        </a:lnTo>
                        <a:lnTo>
                          <a:pt x="1631" y="468"/>
                        </a:lnTo>
                        <a:cubicBezTo>
                          <a:pt x="1631" y="311"/>
                          <a:pt x="1631" y="205"/>
                          <a:pt x="1789" y="153"/>
                        </a:cubicBezTo>
                        <a:lnTo>
                          <a:pt x="1736" y="48"/>
                        </a:lnTo>
                        <a:cubicBezTo>
                          <a:pt x="1682" y="15"/>
                          <a:pt x="1621" y="0"/>
                          <a:pt x="1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978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4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32330202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12/17/2021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712593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131E82-564A-4989-9646-BC6CF2647C82}" type="datetimeFigureOut">
              <a:rPr lang="en-US" smtClean="0"/>
              <a:t>12/17/2021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0A9D4A-A0FD-4BD1-9945-C3531B5B5E68}" type="slidenum">
              <a:rPr lang="en-US" smtClean="0"/>
              <a:t>‹#›</a:t>
            </a:fld>
            <a:endParaRPr lang="en-US"/>
          </a:p>
        </p:txBody>
      </p:sp>
      <p:pic>
        <p:nvPicPr>
          <p:cNvPr id="5" name="图片 6">
            <a:extLst>
              <a:ext uri="{FF2B5EF4-FFF2-40B4-BE49-F238E27FC236}">
                <a16:creationId xmlns:a16="http://schemas.microsoft.com/office/drawing/2014/main" xmlns="" id="{B06B21EF-4290-4023-8D12-6133B345606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2628900" y="-2705103"/>
            <a:ext cx="6858000" cy="12268204"/>
          </a:xfrm>
          <a:prstGeom prst="rect">
            <a:avLst/>
          </a:prstGeom>
        </p:spPr>
      </p:pic>
      <p:pic>
        <p:nvPicPr>
          <p:cNvPr id="6" name="图片 8">
            <a:extLst>
              <a:ext uri="{FF2B5EF4-FFF2-40B4-BE49-F238E27FC236}">
                <a16:creationId xmlns:a16="http://schemas.microsoft.com/office/drawing/2014/main" xmlns="" id="{73C579E6-EAF1-422D-AC51-D4A36153AB74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3007680" y="-2289880"/>
            <a:ext cx="6224681" cy="11494607"/>
          </a:xfrm>
          <a:prstGeom prst="rect">
            <a:avLst/>
          </a:prstGeom>
        </p:spPr>
      </p:pic>
      <p:pic>
        <p:nvPicPr>
          <p:cNvPr id="7" name="图片 10">
            <a:extLst>
              <a:ext uri="{FF2B5EF4-FFF2-40B4-BE49-F238E27FC236}">
                <a16:creationId xmlns:a16="http://schemas.microsoft.com/office/drawing/2014/main" xmlns="" id="{1220DD6E-E2D4-4158-9681-6CFE69A19E8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3866" y="1274027"/>
            <a:ext cx="5215801" cy="5583975"/>
          </a:xfrm>
          <a:prstGeom prst="rect">
            <a:avLst/>
          </a:prstGeom>
        </p:spPr>
      </p:pic>
      <p:pic>
        <p:nvPicPr>
          <p:cNvPr id="8" name="图片 14">
            <a:extLst>
              <a:ext uri="{FF2B5EF4-FFF2-40B4-BE49-F238E27FC236}">
                <a16:creationId xmlns:a16="http://schemas.microsoft.com/office/drawing/2014/main" xmlns="" id="{3E428603-5A8C-47DE-80E7-95AD414D89F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39877" y="6143219"/>
            <a:ext cx="656057" cy="677220"/>
          </a:xfrm>
          <a:prstGeom prst="rect">
            <a:avLst/>
          </a:prstGeom>
        </p:spPr>
      </p:pic>
      <p:pic>
        <p:nvPicPr>
          <p:cNvPr id="9" name="图片 16">
            <a:extLst>
              <a:ext uri="{FF2B5EF4-FFF2-40B4-BE49-F238E27FC236}">
                <a16:creationId xmlns:a16="http://schemas.microsoft.com/office/drawing/2014/main" xmlns="" id="{F3F40050-FF5E-4375-9241-620E3FAC999F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74652">
            <a:off x="115079" y="968973"/>
            <a:ext cx="419196" cy="1232181"/>
          </a:xfrm>
          <a:prstGeom prst="rect">
            <a:avLst/>
          </a:prstGeom>
        </p:spPr>
      </p:pic>
      <p:pic>
        <p:nvPicPr>
          <p:cNvPr id="10" name="图片 18">
            <a:extLst>
              <a:ext uri="{FF2B5EF4-FFF2-40B4-BE49-F238E27FC236}">
                <a16:creationId xmlns:a16="http://schemas.microsoft.com/office/drawing/2014/main" xmlns="" id="{604A78A6-248E-4841-9FCB-2B52759943ED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330" y="5756312"/>
            <a:ext cx="497071" cy="529665"/>
          </a:xfrm>
          <a:prstGeom prst="rect">
            <a:avLst/>
          </a:prstGeom>
        </p:spPr>
      </p:pic>
      <p:pic>
        <p:nvPicPr>
          <p:cNvPr id="11" name="图片 20">
            <a:extLst>
              <a:ext uri="{FF2B5EF4-FFF2-40B4-BE49-F238E27FC236}">
                <a16:creationId xmlns:a16="http://schemas.microsoft.com/office/drawing/2014/main" xmlns="" id="{452DF785-0E58-4CAE-AFE9-171977E46685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32863" y="94409"/>
            <a:ext cx="498012" cy="597614"/>
          </a:xfrm>
          <a:prstGeom prst="rect">
            <a:avLst/>
          </a:prstGeom>
        </p:spPr>
      </p:pic>
      <p:pic>
        <p:nvPicPr>
          <p:cNvPr id="12" name="图片 24">
            <a:extLst>
              <a:ext uri="{FF2B5EF4-FFF2-40B4-BE49-F238E27FC236}">
                <a16:creationId xmlns:a16="http://schemas.microsoft.com/office/drawing/2014/main" xmlns="" id="{D4D8A061-494A-4B32-A7C3-42E31E5A3762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4873" y="1274027"/>
            <a:ext cx="571631" cy="787579"/>
          </a:xfrm>
          <a:prstGeom prst="rect">
            <a:avLst/>
          </a:prstGeom>
        </p:spPr>
      </p:pic>
      <p:pic>
        <p:nvPicPr>
          <p:cNvPr id="13" name="图片 26">
            <a:extLst>
              <a:ext uri="{FF2B5EF4-FFF2-40B4-BE49-F238E27FC236}">
                <a16:creationId xmlns:a16="http://schemas.microsoft.com/office/drawing/2014/main" xmlns="" id="{1DF9917B-E90E-4946-84E5-4E3AC4D3CDF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515" b="75097"/>
          <a:stretch/>
        </p:blipFill>
        <p:spPr>
          <a:xfrm rot="7290495">
            <a:off x="10805767" y="5220750"/>
            <a:ext cx="2044871" cy="2130452"/>
          </a:xfrm>
          <a:prstGeom prst="rect">
            <a:avLst/>
          </a:prstGeom>
        </p:spPr>
      </p:pic>
      <p:pic>
        <p:nvPicPr>
          <p:cNvPr id="14" name="图片 28">
            <a:extLst>
              <a:ext uri="{FF2B5EF4-FFF2-40B4-BE49-F238E27FC236}">
                <a16:creationId xmlns:a16="http://schemas.microsoft.com/office/drawing/2014/main" xmlns="" id="{1FC472B4-0239-4099-BDB8-3CD9C4FFBBB4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52791" y="753947"/>
            <a:ext cx="444495" cy="732592"/>
          </a:xfrm>
          <a:prstGeom prst="rect">
            <a:avLst/>
          </a:prstGeom>
        </p:spPr>
      </p:pic>
      <p:pic>
        <p:nvPicPr>
          <p:cNvPr id="15" name="图片 36">
            <a:extLst>
              <a:ext uri="{FF2B5EF4-FFF2-40B4-BE49-F238E27FC236}">
                <a16:creationId xmlns:a16="http://schemas.microsoft.com/office/drawing/2014/main" xmlns="" id="{3F5532E2-9ED9-4571-B262-DB498E11489E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0157" y="4004226"/>
            <a:ext cx="532692" cy="594157"/>
          </a:xfrm>
          <a:prstGeom prst="rect">
            <a:avLst/>
          </a:prstGeom>
        </p:spPr>
      </p:pic>
      <p:sp>
        <p:nvSpPr>
          <p:cNvPr id="16" name="矩形 39">
            <a:extLst>
              <a:ext uri="{FF2B5EF4-FFF2-40B4-BE49-F238E27FC236}">
                <a16:creationId xmlns:a16="http://schemas.microsoft.com/office/drawing/2014/main" xmlns="" id="{BC667135-285B-43E4-9109-FD5A575A6D8C}"/>
              </a:ext>
            </a:extLst>
          </p:cNvPr>
          <p:cNvSpPr/>
          <p:nvPr userDrawn="1"/>
        </p:nvSpPr>
        <p:spPr>
          <a:xfrm>
            <a:off x="11460235" y="699479"/>
            <a:ext cx="99112" cy="858080"/>
          </a:xfrm>
          <a:prstGeom prst="rect">
            <a:avLst/>
          </a:prstGeom>
          <a:solidFill>
            <a:srgbClr val="49D9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7" name="图片 23">
            <a:extLst>
              <a:ext uri="{FF2B5EF4-FFF2-40B4-BE49-F238E27FC236}">
                <a16:creationId xmlns:a16="http://schemas.microsoft.com/office/drawing/2014/main" xmlns="" id="{89A685F2-D426-47F1-9E6E-91E41B3E6B60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0876" y="4953113"/>
            <a:ext cx="716833" cy="803199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xmlns="" id="{E1050C6A-EBF3-4AAC-9E6B-85FB9AC093B4}"/>
              </a:ext>
            </a:extLst>
          </p:cNvPr>
          <p:cNvSpPr/>
          <p:nvPr userDrawn="1"/>
        </p:nvSpPr>
        <p:spPr>
          <a:xfrm>
            <a:off x="490781" y="2406691"/>
            <a:ext cx="5944848" cy="1915909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 err="1">
                <a:ln w="22225">
                  <a:solidFill>
                    <a:srgbClr val="ED7D31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Củng</a:t>
            </a:r>
            <a:r>
              <a:rPr kumimoji="0" lang="en-US" sz="6000" b="1" i="0" u="none" strike="noStrike" kern="1200" cap="none" spc="0" normalizeH="0" baseline="0" noProof="0" dirty="0">
                <a:ln w="22225">
                  <a:solidFill>
                    <a:srgbClr val="ED7D31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2225">
                  <a:solidFill>
                    <a:srgbClr val="ED7D31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cố</a:t>
            </a:r>
            <a:r>
              <a:rPr kumimoji="0" lang="en-US" sz="6000" b="1" i="0" u="none" strike="noStrike" kern="1200" cap="none" spc="0" normalizeH="0" baseline="0" noProof="0" dirty="0">
                <a:ln w="22225">
                  <a:solidFill>
                    <a:srgbClr val="ED7D31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kumimoji="0" lang="en-US" sz="6000" b="1" i="0" u="none" strike="noStrike" kern="1200" cap="none" spc="0" normalizeH="0" baseline="0" noProof="0" dirty="0" err="1">
                <a:ln w="22225">
                  <a:solidFill>
                    <a:srgbClr val="ED7D31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dặn</a:t>
            </a:r>
            <a:r>
              <a:rPr kumimoji="0" lang="en-US" sz="6000" b="1" i="0" u="none" strike="noStrike" kern="1200" cap="none" spc="0" normalizeH="0" baseline="0" noProof="0" dirty="0">
                <a:ln w="22225">
                  <a:solidFill>
                    <a:srgbClr val="ED7D31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2225">
                  <a:solidFill>
                    <a:srgbClr val="ED7D31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dò</a:t>
            </a:r>
            <a:endParaRPr kumimoji="0" lang="en-US" sz="6000" b="1" i="0" u="none" strike="noStrike" kern="1200" cap="none" spc="0" normalizeH="0" baseline="0" noProof="0" dirty="0">
              <a:ln w="22225">
                <a:solidFill>
                  <a:srgbClr val="ED7D31"/>
                </a:solidFill>
                <a:prstDash val="solid"/>
              </a:ln>
              <a:solidFill>
                <a:srgbClr val="FF0000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125312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12/17/2021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744959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12/17/2021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514719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slideLayout" Target="../slideLayouts/slideLayout47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12" Type="http://schemas.openxmlformats.org/officeDocument/2006/relationships/slideLayout" Target="../slideLayouts/slideLayout59.xml"/><Relationship Id="rId2" Type="http://schemas.openxmlformats.org/officeDocument/2006/relationships/slideLayout" Target="../slideLayouts/slideLayout49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2.xml"/><Relationship Id="rId10" Type="http://schemas.openxmlformats.org/officeDocument/2006/relationships/slideLayout" Target="../slideLayouts/slideLayout57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1EBD0CC-E3E2-4331-AA06-EBB8ADD6037D}" type="datetimeFigureOut">
              <a:rPr lang="en-US" smtClean="0"/>
              <a:t>12/17/2021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C0E103C9-1932-4B3D-B1A4-7EEDAA6CB569}"/>
              </a:ext>
            </a:extLst>
          </p:cNvPr>
          <p:cNvSpPr txBox="1"/>
          <p:nvPr userDrawn="1"/>
        </p:nvSpPr>
        <p:spPr>
          <a:xfrm>
            <a:off x="9250680" y="47240"/>
            <a:ext cx="34672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1200" kern="0" dirty="0" err="1">
                <a:solidFill>
                  <a:schemeClr val="tx1">
                    <a:lumMod val="50000"/>
                    <a:lumOff val="50000"/>
                  </a:schemeClr>
                </a:solidFill>
                <a:cs typeface="Arial"/>
                <a:sym typeface="Arial"/>
              </a:rPr>
              <a:t>Hương</a:t>
            </a:r>
            <a:r>
              <a:rPr lang="en-US" sz="12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Arial"/>
                <a:sym typeface="Arial"/>
              </a:rPr>
              <a:t> </a:t>
            </a:r>
            <a:r>
              <a:rPr lang="en-US" sz="1200" kern="0" dirty="0" err="1">
                <a:solidFill>
                  <a:schemeClr val="tx1">
                    <a:lumMod val="50000"/>
                    <a:lumOff val="50000"/>
                  </a:schemeClr>
                </a:solidFill>
                <a:cs typeface="Arial"/>
                <a:sym typeface="Arial"/>
              </a:rPr>
              <a:t>Thảo</a:t>
            </a:r>
            <a:r>
              <a:rPr lang="en-US" sz="12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Arial"/>
                <a:sym typeface="Arial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36484657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0" r:id="rId1"/>
    <p:sldLayoutId id="2147483681" r:id="rId2"/>
    <p:sldLayoutId id="2147483682" r:id="rId3"/>
    <p:sldLayoutId id="2147483683" r:id="rId4"/>
    <p:sldLayoutId id="2147483684" r:id="rId5"/>
    <p:sldLayoutId id="2147483685" r:id="rId6"/>
    <p:sldLayoutId id="2147483686" r:id="rId7"/>
    <p:sldLayoutId id="2147483687" r:id="rId8"/>
    <p:sldLayoutId id="2147483688" r:id="rId9"/>
    <p:sldLayoutId id="2147483689" r:id="rId10"/>
    <p:sldLayoutId id="2147483690" r:id="rId11"/>
    <p:sldLayoutId id="2147483691" r:id="rId12"/>
    <p:sldLayoutId id="2147483692" r:id="rId13"/>
    <p:sldLayoutId id="2147483695" r:id="rId14"/>
    <p:sldLayoutId id="2147483659" r:id="rId15"/>
    <p:sldLayoutId id="2147483650" r:id="rId16"/>
    <p:sldLayoutId id="2147483651" r:id="rId17"/>
    <p:sldLayoutId id="2147483653" r:id="rId18"/>
    <p:sldLayoutId id="2147483654" r:id="rId19"/>
    <p:sldLayoutId id="2147483656" r:id="rId20"/>
    <p:sldLayoutId id="2147483661" r:id="rId21"/>
    <p:sldLayoutId id="2147483660" r:id="rId22"/>
    <p:sldLayoutId id="2147483658" r:id="rId2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3472" y="731495"/>
            <a:ext cx="10285384" cy="7636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14525" tIns="114525" rIns="114525" bIns="1145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Font typeface="Amatic SC"/>
              <a:buNone/>
              <a:defRPr sz="4800" b="1">
                <a:solidFill>
                  <a:schemeClr val="accent3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Bebas Neue"/>
              <a:buNone/>
              <a:defRPr sz="4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Bebas Neue"/>
              <a:buNone/>
              <a:defRPr sz="4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Bebas Neue"/>
              <a:buNone/>
              <a:defRPr sz="4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Bebas Neue"/>
              <a:buNone/>
              <a:defRPr sz="4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Bebas Neue"/>
              <a:buNone/>
              <a:defRPr sz="4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Bebas Neue"/>
              <a:buNone/>
              <a:defRPr sz="4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Bebas Neue"/>
              <a:buNone/>
              <a:defRPr sz="4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Bebas Neue"/>
              <a:buNone/>
              <a:defRPr sz="4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3472" y="1536475"/>
            <a:ext cx="10285384" cy="45547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14525" tIns="114525" rIns="114525" bIns="1145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Medium"/>
              <a:buChar char="●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1pPr>
            <a:lvl2pPr marL="914400" lvl="1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Medium"/>
              <a:buChar char="○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2pPr>
            <a:lvl3pPr marL="1371600" lvl="2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Medium"/>
              <a:buChar char="■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3pPr>
            <a:lvl4pPr marL="1828800" lvl="3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Medium"/>
              <a:buChar char="●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4pPr>
            <a:lvl5pPr marL="2286000" lvl="4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Medium"/>
              <a:buChar char="○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5pPr>
            <a:lvl6pPr marL="2743200" lvl="5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Medium"/>
              <a:buChar char="■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6pPr>
            <a:lvl7pPr marL="3200400" lvl="6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Medium"/>
              <a:buChar char="●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7pPr>
            <a:lvl8pPr marL="3657600" lvl="7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Medium"/>
              <a:buChar char="○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8pPr>
            <a:lvl9pPr marL="4114800" lvl="8" indent="-342900">
              <a:lnSpc>
                <a:spcPct val="115000"/>
              </a:lnSpc>
              <a:spcBef>
                <a:spcPts val="2000"/>
              </a:spcBef>
              <a:spcAft>
                <a:spcPts val="2000"/>
              </a:spcAft>
              <a:buClr>
                <a:schemeClr val="dk1"/>
              </a:buClr>
              <a:buSzPts val="1800"/>
              <a:buFont typeface="Quicksand Medium"/>
              <a:buChar char="■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4669599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  <p:sldLayoutId id="2147483708" r:id="rId1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3472" y="731495"/>
            <a:ext cx="10285384" cy="7636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14525" tIns="114525" rIns="114525" bIns="1145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Font typeface="Amatic SC"/>
              <a:buNone/>
              <a:defRPr sz="4800" b="1">
                <a:solidFill>
                  <a:schemeClr val="accent3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Bebas Neue"/>
              <a:buNone/>
              <a:defRPr sz="4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Bebas Neue"/>
              <a:buNone/>
              <a:defRPr sz="4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Bebas Neue"/>
              <a:buNone/>
              <a:defRPr sz="4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Bebas Neue"/>
              <a:buNone/>
              <a:defRPr sz="4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Bebas Neue"/>
              <a:buNone/>
              <a:defRPr sz="4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Bebas Neue"/>
              <a:buNone/>
              <a:defRPr sz="4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Bebas Neue"/>
              <a:buNone/>
              <a:defRPr sz="4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Bebas Neue"/>
              <a:buNone/>
              <a:defRPr sz="4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3472" y="1536475"/>
            <a:ext cx="10285384" cy="45547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14525" tIns="114525" rIns="114525" bIns="1145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Medium"/>
              <a:buChar char="●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1pPr>
            <a:lvl2pPr marL="914400" lvl="1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Medium"/>
              <a:buChar char="○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2pPr>
            <a:lvl3pPr marL="1371600" lvl="2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Medium"/>
              <a:buChar char="■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3pPr>
            <a:lvl4pPr marL="1828800" lvl="3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Medium"/>
              <a:buChar char="●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4pPr>
            <a:lvl5pPr marL="2286000" lvl="4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Medium"/>
              <a:buChar char="○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5pPr>
            <a:lvl6pPr marL="2743200" lvl="5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Medium"/>
              <a:buChar char="■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6pPr>
            <a:lvl7pPr marL="3200400" lvl="6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Medium"/>
              <a:buChar char="●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7pPr>
            <a:lvl8pPr marL="3657600" lvl="7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Medium"/>
              <a:buChar char="○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8pPr>
            <a:lvl9pPr marL="4114800" lvl="8" indent="-342900">
              <a:lnSpc>
                <a:spcPct val="115000"/>
              </a:lnSpc>
              <a:spcBef>
                <a:spcPts val="2000"/>
              </a:spcBef>
              <a:spcAft>
                <a:spcPts val="2000"/>
              </a:spcAft>
              <a:buClr>
                <a:schemeClr val="dk1"/>
              </a:buClr>
              <a:buSzPts val="1800"/>
              <a:buFont typeface="Quicksand Medium"/>
              <a:buChar char="■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2254605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0" r:id="rId1"/>
    <p:sldLayoutId id="2147483711" r:id="rId2"/>
    <p:sldLayoutId id="2147483712" r:id="rId3"/>
    <p:sldLayoutId id="2147483713" r:id="rId4"/>
    <p:sldLayoutId id="2147483714" r:id="rId5"/>
    <p:sldLayoutId id="2147483715" r:id="rId6"/>
    <p:sldLayoutId id="2147483716" r:id="rId7"/>
    <p:sldLayoutId id="2147483717" r:id="rId8"/>
    <p:sldLayoutId id="2147483718" r:id="rId9"/>
    <p:sldLayoutId id="2147483719" r:id="rId10"/>
    <p:sldLayoutId id="2147483720" r:id="rId11"/>
    <p:sldLayoutId id="2147483721" r:id="rId1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3472" y="731495"/>
            <a:ext cx="10285384" cy="7636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14525" tIns="114525" rIns="114525" bIns="1145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Font typeface="Amatic SC"/>
              <a:buNone/>
              <a:defRPr sz="4800" b="1">
                <a:solidFill>
                  <a:schemeClr val="accent3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Bebas Neue"/>
              <a:buNone/>
              <a:defRPr sz="4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Bebas Neue"/>
              <a:buNone/>
              <a:defRPr sz="4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Bebas Neue"/>
              <a:buNone/>
              <a:defRPr sz="4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Bebas Neue"/>
              <a:buNone/>
              <a:defRPr sz="4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Bebas Neue"/>
              <a:buNone/>
              <a:defRPr sz="4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Bebas Neue"/>
              <a:buNone/>
              <a:defRPr sz="4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Bebas Neue"/>
              <a:buNone/>
              <a:defRPr sz="4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Bebas Neue"/>
              <a:buNone/>
              <a:defRPr sz="4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3472" y="1536475"/>
            <a:ext cx="10285384" cy="45547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14525" tIns="114525" rIns="114525" bIns="1145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Medium"/>
              <a:buChar char="●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1pPr>
            <a:lvl2pPr marL="914400" lvl="1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Medium"/>
              <a:buChar char="○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2pPr>
            <a:lvl3pPr marL="1371600" lvl="2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Medium"/>
              <a:buChar char="■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3pPr>
            <a:lvl4pPr marL="1828800" lvl="3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Medium"/>
              <a:buChar char="●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4pPr>
            <a:lvl5pPr marL="2286000" lvl="4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Medium"/>
              <a:buChar char="○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5pPr>
            <a:lvl6pPr marL="2743200" lvl="5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Medium"/>
              <a:buChar char="■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6pPr>
            <a:lvl7pPr marL="3200400" lvl="6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Medium"/>
              <a:buChar char="●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7pPr>
            <a:lvl8pPr marL="3657600" lvl="7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Medium"/>
              <a:buChar char="○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8pPr>
            <a:lvl9pPr marL="4114800" lvl="8" indent="-342900">
              <a:lnSpc>
                <a:spcPct val="115000"/>
              </a:lnSpc>
              <a:spcBef>
                <a:spcPts val="2000"/>
              </a:spcBef>
              <a:spcAft>
                <a:spcPts val="2000"/>
              </a:spcAft>
              <a:buClr>
                <a:schemeClr val="dk1"/>
              </a:buClr>
              <a:buSzPts val="1800"/>
              <a:buFont typeface="Quicksand Medium"/>
              <a:buChar char="■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974629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3" r:id="rId1"/>
    <p:sldLayoutId id="2147483724" r:id="rId2"/>
    <p:sldLayoutId id="2147483725" r:id="rId3"/>
    <p:sldLayoutId id="2147483726" r:id="rId4"/>
    <p:sldLayoutId id="2147483727" r:id="rId5"/>
    <p:sldLayoutId id="2147483728" r:id="rId6"/>
    <p:sldLayoutId id="2147483729" r:id="rId7"/>
    <p:sldLayoutId id="2147483730" r:id="rId8"/>
    <p:sldLayoutId id="2147483731" r:id="rId9"/>
    <p:sldLayoutId id="2147483732" r:id="rId10"/>
    <p:sldLayoutId id="2147483733" r:id="rId11"/>
    <p:sldLayoutId id="2147483734" r:id="rId1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gif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7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13" Type="http://schemas.openxmlformats.org/officeDocument/2006/relationships/image" Target="../media/image36.png"/><Relationship Id="rId3" Type="http://schemas.openxmlformats.org/officeDocument/2006/relationships/image" Target="../media/image26.png"/><Relationship Id="rId7" Type="http://schemas.openxmlformats.org/officeDocument/2006/relationships/image" Target="../media/image30.png"/><Relationship Id="rId12" Type="http://schemas.openxmlformats.org/officeDocument/2006/relationships/image" Target="../media/image3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9.png"/><Relationship Id="rId11" Type="http://schemas.openxmlformats.org/officeDocument/2006/relationships/image" Target="../media/image34.png"/><Relationship Id="rId5" Type="http://schemas.openxmlformats.org/officeDocument/2006/relationships/image" Target="../media/image28.png"/><Relationship Id="rId15" Type="http://schemas.openxmlformats.org/officeDocument/2006/relationships/image" Target="../media/image38.png"/><Relationship Id="rId10" Type="http://schemas.openxmlformats.org/officeDocument/2006/relationships/image" Target="../media/image33.png"/><Relationship Id="rId4" Type="http://schemas.openxmlformats.org/officeDocument/2006/relationships/image" Target="../media/image27.png"/><Relationship Id="rId9" Type="http://schemas.openxmlformats.org/officeDocument/2006/relationships/image" Target="../media/image32.png"/><Relationship Id="rId14" Type="http://schemas.openxmlformats.org/officeDocument/2006/relationships/image" Target="../media/image37.png"/></Relationships>
</file>

<file path=ppt/slides/_rels/slide8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13" Type="http://schemas.microsoft.com/office/2007/relationships/hdphoto" Target="../media/hdphoto5.wdp"/><Relationship Id="rId18" Type="http://schemas.openxmlformats.org/officeDocument/2006/relationships/image" Target="../media/image48.gif"/><Relationship Id="rId3" Type="http://schemas.openxmlformats.org/officeDocument/2006/relationships/image" Target="../media/image40.png"/><Relationship Id="rId21" Type="http://schemas.openxmlformats.org/officeDocument/2006/relationships/image" Target="../media/image50.png"/><Relationship Id="rId7" Type="http://schemas.openxmlformats.org/officeDocument/2006/relationships/image" Target="../media/image42.png"/><Relationship Id="rId12" Type="http://schemas.openxmlformats.org/officeDocument/2006/relationships/image" Target="../media/image45.png"/><Relationship Id="rId17" Type="http://schemas.microsoft.com/office/2007/relationships/hdphoto" Target="../media/hdphoto7.wdp"/><Relationship Id="rId2" Type="http://schemas.openxmlformats.org/officeDocument/2006/relationships/image" Target="../media/image39.gif"/><Relationship Id="rId16" Type="http://schemas.openxmlformats.org/officeDocument/2006/relationships/image" Target="../media/image47.png"/><Relationship Id="rId20" Type="http://schemas.microsoft.com/office/2007/relationships/hdphoto" Target="../media/hdphoto8.wdp"/><Relationship Id="rId1" Type="http://schemas.openxmlformats.org/officeDocument/2006/relationships/slideLayout" Target="../slideLayouts/slideLayout2.xml"/><Relationship Id="rId6" Type="http://schemas.microsoft.com/office/2007/relationships/hdphoto" Target="../media/hdphoto2.wdp"/><Relationship Id="rId11" Type="http://schemas.microsoft.com/office/2007/relationships/hdphoto" Target="../media/hdphoto4.wdp"/><Relationship Id="rId5" Type="http://schemas.openxmlformats.org/officeDocument/2006/relationships/image" Target="../media/image41.png"/><Relationship Id="rId15" Type="http://schemas.microsoft.com/office/2007/relationships/hdphoto" Target="../media/hdphoto6.wdp"/><Relationship Id="rId10" Type="http://schemas.openxmlformats.org/officeDocument/2006/relationships/image" Target="../media/image44.png"/><Relationship Id="rId19" Type="http://schemas.openxmlformats.org/officeDocument/2006/relationships/image" Target="../media/image49.png"/><Relationship Id="rId4" Type="http://schemas.microsoft.com/office/2007/relationships/hdphoto" Target="../media/hdphoto1.wdp"/><Relationship Id="rId9" Type="http://schemas.openxmlformats.org/officeDocument/2006/relationships/image" Target="../media/image43.gif"/><Relationship Id="rId14" Type="http://schemas.openxmlformats.org/officeDocument/2006/relationships/image" Target="../media/image46.png"/><Relationship Id="rId22" Type="http://schemas.microsoft.com/office/2007/relationships/hdphoto" Target="../media/hdphoto9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F83A14C4-2ADB-431B-9A9C-30EF58B086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8606" y="2986569"/>
            <a:ext cx="4606289" cy="3871433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77479C6D-4457-4FD6-8712-08CDB240C306}"/>
              </a:ext>
            </a:extLst>
          </p:cNvPr>
          <p:cNvSpPr txBox="1"/>
          <p:nvPr/>
        </p:nvSpPr>
        <p:spPr>
          <a:xfrm>
            <a:off x="1531620" y="1257300"/>
            <a:ext cx="992124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latin typeface="Times New Roman" pitchFamily="18" charset="0"/>
                <a:cs typeface="Times New Roman" pitchFamily="18" charset="0"/>
              </a:rPr>
              <a:t>Chào</a:t>
            </a:r>
            <a:r>
              <a:rPr lang="en-US" sz="60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b="1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latin typeface="Times New Roman" pitchFamily="18" charset="0"/>
                <a:cs typeface="Times New Roman" pitchFamily="18" charset="0"/>
              </a:rPr>
              <a:t>mừng</a:t>
            </a:r>
            <a:r>
              <a:rPr lang="en-US" sz="60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60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latin typeface="Times New Roman" pitchFamily="18" charset="0"/>
                <a:cs typeface="Times New Roman" pitchFamily="18" charset="0"/>
              </a:rPr>
              <a:t> con </a:t>
            </a:r>
            <a:endParaRPr lang="en-US" sz="6000" b="1" dirty="0">
              <a:ln w="22225">
                <a:solidFill>
                  <a:schemeClr val="accent2"/>
                </a:solidFill>
                <a:prstDash val="solid"/>
              </a:ln>
              <a:solidFill>
                <a:srgbClr val="FF0000"/>
              </a:solidFill>
              <a:effectLst>
                <a:reflection blurRad="6350" stA="55000" endA="300" endPos="45500" dir="5400000" sy="-100000" algn="bl" rotWithShape="0"/>
              </a:effectLst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6000" b="1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latin typeface="Times New Roman" pitchFamily="18" charset="0"/>
                <a:cs typeface="Times New Roman" pitchFamily="18" charset="0"/>
              </a:rPr>
              <a:t>đến</a:t>
            </a:r>
            <a:r>
              <a:rPr lang="en-US" sz="60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b="1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latin typeface="Times New Roman" pitchFamily="18" charset="0"/>
                <a:cs typeface="Times New Roman" pitchFamily="18" charset="0"/>
              </a:rPr>
              <a:t>với</a:t>
            </a:r>
            <a:r>
              <a:rPr lang="en-US" sz="60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b="1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latin typeface="Times New Roman" pitchFamily="18" charset="0"/>
                <a:cs typeface="Times New Roman" pitchFamily="18" charset="0"/>
              </a:rPr>
              <a:t>môn</a:t>
            </a:r>
            <a:r>
              <a:rPr lang="en-US" sz="60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b="1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latin typeface="Times New Roman" pitchFamily="18" charset="0"/>
                <a:cs typeface="Times New Roman" pitchFamily="18" charset="0"/>
              </a:rPr>
              <a:t>Tiếng</a:t>
            </a:r>
            <a:r>
              <a:rPr lang="en-US" sz="60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latin typeface="Times New Roman" pitchFamily="18" charset="0"/>
                <a:cs typeface="Times New Roman" pitchFamily="18" charset="0"/>
              </a:rPr>
              <a:t>Việt</a:t>
            </a:r>
            <a:r>
              <a:rPr lang="en-US" sz="60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latin typeface="Times New Roman" pitchFamily="18" charset="0"/>
                <a:cs typeface="Times New Roman" pitchFamily="18" charset="0"/>
              </a:rPr>
              <a:t>!</a:t>
            </a:r>
            <a:endParaRPr lang="en-US" sz="6000" b="1" dirty="0">
              <a:ln w="22225">
                <a:solidFill>
                  <a:schemeClr val="accent2"/>
                </a:solidFill>
                <a:prstDash val="solid"/>
              </a:ln>
              <a:solidFill>
                <a:srgbClr val="FF0000"/>
              </a:solidFill>
              <a:effectLst>
                <a:reflection blurRad="6350" stA="55000" endA="300" endPos="45500" dir="5400000" sy="-100000" algn="bl" rotWithShape="0"/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Rounded Rectangle 1"/>
          <p:cNvSpPr/>
          <p:nvPr/>
        </p:nvSpPr>
        <p:spPr>
          <a:xfrm>
            <a:off x="9306962" y="99590"/>
            <a:ext cx="2885039" cy="190123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49127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7A97283F-8797-43CA-9D9A-3D9EEEF7D9EA}"/>
              </a:ext>
            </a:extLst>
          </p:cNvPr>
          <p:cNvSpPr txBox="1"/>
          <p:nvPr/>
        </p:nvSpPr>
        <p:spPr>
          <a:xfrm>
            <a:off x="2746744" y="2416771"/>
            <a:ext cx="6847367" cy="2400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50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Bài 28</a:t>
            </a:r>
          </a:p>
          <a:p>
            <a:pPr algn="ctr"/>
            <a:r>
              <a:rPr lang="vi-VN" sz="50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Trò chơi của bố (</a:t>
            </a:r>
            <a:r>
              <a:rPr lang="vi-VN" sz="5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</a:t>
            </a:r>
            <a:r>
              <a:rPr lang="en-US" sz="5000" b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iết</a:t>
            </a:r>
            <a:r>
              <a:rPr lang="en-US" sz="50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5</a:t>
            </a:r>
            <a:r>
              <a:rPr lang="vi-VN" sz="50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)</a:t>
            </a:r>
            <a:r>
              <a:rPr lang="en-US" sz="50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vi-VN" sz="50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5000" b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Luyện</a:t>
            </a:r>
            <a:r>
              <a:rPr lang="en-US" sz="50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viết</a:t>
            </a:r>
            <a:r>
              <a:rPr lang="en-US" sz="5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đoạn</a:t>
            </a:r>
            <a:endParaRPr lang="en-US" sz="50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9171157" y="131272"/>
            <a:ext cx="2885039" cy="190123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rgbClr val="CC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07083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4B46B0A3-DC01-4314-AA51-C614AC67EC36}"/>
              </a:ext>
            </a:extLst>
          </p:cNvPr>
          <p:cNvSpPr txBox="1"/>
          <p:nvPr/>
        </p:nvSpPr>
        <p:spPr>
          <a:xfrm>
            <a:off x="1033670" y="703395"/>
            <a:ext cx="8783011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14350" marR="0" lvl="0" indent="-5143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Đọc đoạn văn và trả lời câu hỏi: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2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    Trong 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nhà, mẹ là người luôn ở bên tôi. Mỗi khi tôi ốm hay mệt, mẹ thức thâu đêm để chăm sóc tôi. Mỗi khi tôi gặp bài học khó, mẹ là người </a:t>
            </a:r>
            <a:r>
              <a:rPr kumimoji="0" lang="vi-VN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động </a:t>
            </a:r>
            <a:r>
              <a:rPr kumimoji="0" lang="vi-VN" sz="3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viên, 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giúp đỡ tôi. Được ai </a:t>
            </a:r>
            <a:r>
              <a:rPr kumimoji="0" lang="vi-VN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khen, 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tôi nghĩ ngay đến mẹ. Tôi biết mẹ sẽ rất vui khi tôi làm được việc tốt. Tôi rất yêu mẹ tôi.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xmlns="" id="{B68BA864-9E39-40D1-A229-3F7FB1FD7D51}"/>
              </a:ext>
            </a:extLst>
          </p:cNvPr>
          <p:cNvSpPr/>
          <p:nvPr/>
        </p:nvSpPr>
        <p:spPr>
          <a:xfrm>
            <a:off x="931053" y="5268496"/>
            <a:ext cx="7464056" cy="978196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a.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đoạn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văn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kể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ai?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xmlns="" id="{04673118-A85F-4024-8DA1-EF1A063996B1}"/>
              </a:ext>
            </a:extLst>
          </p:cNvPr>
          <p:cNvCxnSpPr>
            <a:cxnSpLocks/>
          </p:cNvCxnSpPr>
          <p:nvPr/>
        </p:nvCxnSpPr>
        <p:spPr>
          <a:xfrm>
            <a:off x="3621092" y="2206320"/>
            <a:ext cx="627321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xmlns="" id="{A0FC1660-E87E-4411-BA01-DB1D48D62A49}"/>
              </a:ext>
            </a:extLst>
          </p:cNvPr>
          <p:cNvSpPr/>
          <p:nvPr/>
        </p:nvSpPr>
        <p:spPr>
          <a:xfrm>
            <a:off x="931053" y="5268496"/>
            <a:ext cx="7464056" cy="978196"/>
          </a:xfrm>
          <a:prstGeom prst="round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b. Những câu nào thể hiện tình cảm của bạn nhỏ đối với người đó?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xmlns="" id="{F5D60F10-969F-4E1F-821E-8C6922BE819A}"/>
              </a:ext>
            </a:extLst>
          </p:cNvPr>
          <p:cNvCxnSpPr>
            <a:cxnSpLocks/>
          </p:cNvCxnSpPr>
          <p:nvPr/>
        </p:nvCxnSpPr>
        <p:spPr>
          <a:xfrm flipV="1">
            <a:off x="1967971" y="4147930"/>
            <a:ext cx="7626603" cy="5176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90B8332E-96FC-4A0F-9F44-6C96474520F3}"/>
              </a:ext>
            </a:extLst>
          </p:cNvPr>
          <p:cNvCxnSpPr>
            <a:cxnSpLocks/>
          </p:cNvCxnSpPr>
          <p:nvPr/>
        </p:nvCxnSpPr>
        <p:spPr>
          <a:xfrm>
            <a:off x="1139059" y="4715604"/>
            <a:ext cx="2982367" cy="217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xmlns="" id="{49C5525B-6CDF-4DEB-BD5E-FF6A5FD162D0}"/>
              </a:ext>
            </a:extLst>
          </p:cNvPr>
          <p:cNvSpPr/>
          <p:nvPr/>
        </p:nvSpPr>
        <p:spPr>
          <a:xfrm>
            <a:off x="931053" y="5268496"/>
            <a:ext cx="7923236" cy="978196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c. Vì sao </a:t>
            </a: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người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đó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được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bạn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nhỏ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yêu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0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quý</a:t>
            </a:r>
            <a:r>
              <a:rPr kumimoji="0" lang="vi-VN" sz="3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?</a:t>
            </a:r>
            <a:endParaRPr kumimoji="0" lang="en-US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0" name="Thought Bubble: Cloud 9">
            <a:extLst>
              <a:ext uri="{FF2B5EF4-FFF2-40B4-BE49-F238E27FC236}">
                <a16:creationId xmlns:a16="http://schemas.microsoft.com/office/drawing/2014/main" xmlns="" id="{9989EAFA-8215-443D-8467-BDBA97CA13E0}"/>
              </a:ext>
            </a:extLst>
          </p:cNvPr>
          <p:cNvSpPr/>
          <p:nvPr/>
        </p:nvSpPr>
        <p:spPr>
          <a:xfrm>
            <a:off x="8543435" y="4016373"/>
            <a:ext cx="3211563" cy="2060196"/>
          </a:xfrm>
          <a:prstGeom prst="cloudCallou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Arial-Rounded"/>
                <a:cs typeface="Times New Roman" pitchFamily="18" charset="0"/>
              </a:rPr>
              <a:t>Vì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Arial-Rounded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Arial-Rounded"/>
                <a:cs typeface="Times New Roman" pitchFamily="18" charset="0"/>
              </a:rPr>
              <a:t>mẹ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Arial-Rounded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Arial-Rounded"/>
                <a:cs typeface="Times New Roman" pitchFamily="18" charset="0"/>
              </a:rPr>
              <a:t>luôn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Arial-Rounded"/>
                <a:cs typeface="Times New Roman" pitchFamily="18" charset="0"/>
              </a:rPr>
              <a:t> ở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Arial-Rounded"/>
                <a:cs typeface="Times New Roman" pitchFamily="18" charset="0"/>
              </a:rPr>
              <a:t>bên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Arial-Rounded"/>
                <a:cs typeface="Times New Roman" pitchFamily="18" charset="0"/>
              </a:rPr>
              <a:t>,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Arial-Rounded"/>
                <a:cs typeface="Times New Roman" pitchFamily="18" charset="0"/>
              </a:rPr>
              <a:t>chăm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Arial-Rounded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Arial-Rounded"/>
                <a:cs typeface="Times New Roman" pitchFamily="18" charset="0"/>
              </a:rPr>
              <a:t>sóc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Arial-Rounded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Arial-Rounded"/>
                <a:cs typeface="Times New Roman" pitchFamily="18" charset="0"/>
              </a:rPr>
              <a:t>và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Arial-Rounded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Arial-Rounded"/>
                <a:cs typeface="Times New Roman" pitchFamily="18" charset="0"/>
              </a:rPr>
              <a:t>giúp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Arial-Rounded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Arial-Rounded"/>
                <a:cs typeface="Times New Roman" pitchFamily="18" charset="0"/>
              </a:rPr>
              <a:t>đỡ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Arial-Rounded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Arial-Rounded"/>
                <a:cs typeface="Times New Roman" pitchFamily="18" charset="0"/>
              </a:rPr>
              <a:t>bạn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Arial-Rounded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itchFamily="18" charset="0"/>
                <a:ea typeface="Arial-Rounded"/>
                <a:cs typeface="Times New Roman" pitchFamily="18" charset="0"/>
              </a:rPr>
              <a:t>nhỏ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itchFamily="18" charset="0"/>
              <a:ea typeface="Arial-Rounded"/>
              <a:cs typeface="Times New Roman" pitchFamily="18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9171157" y="131272"/>
            <a:ext cx="3020844" cy="190123"/>
          </a:xfrm>
          <a:prstGeom prst="roundRect">
            <a:avLst/>
          </a:prstGeom>
          <a:solidFill>
            <a:schemeClr val="bg1"/>
          </a:solidFill>
          <a:ln>
            <a:solidFill>
              <a:srgbClr val="CC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39806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1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xit" presetSubtype="4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" presetClass="exit" presetSubtype="4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1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  <p:bldP spid="6" grpId="0" animBg="1"/>
      <p:bldP spid="6" grpId="1" animBg="1"/>
      <p:bldP spid="6" grpId="2" animBg="1"/>
      <p:bldP spid="9" grpId="0" animBg="1"/>
      <p:bldP spid="9" grpId="1" animBg="1"/>
      <p:bldP spid="9" grpId="2" animBg="1"/>
      <p:bldP spid="10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/>
        </p:nvGrpSpPr>
        <p:grpSpPr>
          <a:xfrm>
            <a:off x="713444" y="598944"/>
            <a:ext cx="10792757" cy="731520"/>
            <a:chOff x="280267" y="915918"/>
            <a:chExt cx="10792757" cy="731520"/>
          </a:xfrm>
        </p:grpSpPr>
        <p:grpSp>
          <p:nvGrpSpPr>
            <p:cNvPr id="26" name="Group 25"/>
            <p:cNvGrpSpPr/>
            <p:nvPr/>
          </p:nvGrpSpPr>
          <p:grpSpPr>
            <a:xfrm>
              <a:off x="280267" y="915918"/>
              <a:ext cx="758018" cy="731520"/>
              <a:chOff x="3041858" y="1727884"/>
              <a:chExt cx="1240359" cy="1188720"/>
            </a:xfrm>
          </p:grpSpPr>
          <p:sp>
            <p:nvSpPr>
              <p:cNvPr id="28" name="Google Shape;418;p36"/>
              <p:cNvSpPr/>
              <p:nvPr/>
            </p:nvSpPr>
            <p:spPr>
              <a:xfrm>
                <a:off x="3041858" y="1727884"/>
                <a:ext cx="1188720" cy="1188720"/>
              </a:xfrm>
              <a:prstGeom prst="ellipse">
                <a:avLst/>
              </a:prstGeom>
              <a:solidFill>
                <a:srgbClr val="FFFFAF"/>
              </a:solidFill>
              <a:ln>
                <a:noFill/>
              </a:ln>
            </p:spPr>
            <p:txBody>
              <a:bodyPr spcFirstLastPara="1" wrap="square" lIns="121705" tIns="121705" rIns="121705" bIns="121705" anchor="ctr" anchorCtr="0">
                <a:noAutofit/>
              </a:bodyPr>
              <a:lstStyle/>
              <a:p>
                <a:pPr algn="just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2060"/>
                  </a:solidFill>
                  <a:latin typeface="Arial-Rounded" pitchFamily="34" charset="0"/>
                  <a:ea typeface="Arial-Rounded" pitchFamily="34" charset="0"/>
                  <a:cs typeface="Arial-Rounded" pitchFamily="34" charset="0"/>
                  <a:sym typeface="Arial"/>
                </a:endParaRPr>
              </a:p>
            </p:txBody>
          </p:sp>
          <p:sp>
            <p:nvSpPr>
              <p:cNvPr id="29" name="Google Shape;423;p36"/>
              <p:cNvSpPr txBox="1">
                <a:spLocks/>
              </p:cNvSpPr>
              <p:nvPr/>
            </p:nvSpPr>
            <p:spPr>
              <a:xfrm>
                <a:off x="3085218" y="1889874"/>
                <a:ext cx="1196999" cy="770400"/>
              </a:xfrm>
              <a:prstGeom prst="rect">
                <a:avLst/>
              </a:prstGeom>
            </p:spPr>
            <p:txBody>
              <a:bodyPr spcFirstLastPara="1" wrap="square" lIns="121705" tIns="121705" rIns="121705" bIns="12170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9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9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9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9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9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9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9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9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9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algn="just"/>
                <a:r>
                  <a:rPr lang="en" sz="5400" kern="0">
                    <a:solidFill>
                      <a:srgbClr val="0070C0"/>
                    </a:solidFill>
                    <a:latin typeface="Arial Rounded MT Bold" pitchFamily="34" charset="0"/>
                    <a:ea typeface="Arial-Rounded" pitchFamily="34" charset="0"/>
                    <a:cs typeface="Arial-Rounded" pitchFamily="34" charset="0"/>
                  </a:rPr>
                  <a:t>2</a:t>
                </a:r>
              </a:p>
            </p:txBody>
          </p:sp>
        </p:grpSp>
        <p:sp>
          <p:nvSpPr>
            <p:cNvPr id="27" name="TextBox 26"/>
            <p:cNvSpPr txBox="1"/>
            <p:nvPr/>
          </p:nvSpPr>
          <p:spPr>
            <a:xfrm>
              <a:off x="1033374" y="1085423"/>
              <a:ext cx="1003965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buClr>
                  <a:srgbClr val="000000"/>
                </a:buClr>
                <a:buFont typeface="Arial"/>
                <a:buNone/>
              </a:pPr>
              <a:r>
                <a:rPr lang="en-US" sz="2800" kern="0">
                  <a:solidFill>
                    <a:srgbClr val="002060"/>
                  </a:solidFill>
                  <a:ea typeface="Arial-Rounded" pitchFamily="34" charset="0"/>
                  <a:cs typeface="Arial-Rounded" pitchFamily="34" charset="0"/>
                  <a:sym typeface="Arial"/>
                </a:rPr>
                <a:t>Viết 3 – 4 câu thể hiện tình cảm của em đối với người thân.</a:t>
              </a:r>
            </a:p>
          </p:txBody>
        </p:sp>
      </p:grpSp>
      <p:sp>
        <p:nvSpPr>
          <p:cNvPr id="17" name="TextBox 16"/>
          <p:cNvSpPr txBox="1"/>
          <p:nvPr/>
        </p:nvSpPr>
        <p:spPr>
          <a:xfrm>
            <a:off x="1410967" y="1513345"/>
            <a:ext cx="10039650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800" kern="0">
                <a:solidFill>
                  <a:srgbClr val="FF0000"/>
                </a:solidFill>
                <a:ea typeface="Arial-Rounded" pitchFamily="34" charset="0"/>
                <a:cs typeface="Arial-Rounded" pitchFamily="34" charset="0"/>
                <a:sym typeface="Arial"/>
              </a:rPr>
              <a:t>G:</a:t>
            </a:r>
          </a:p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FontTx/>
              <a:buChar char="-"/>
            </a:pPr>
            <a:r>
              <a:rPr lang="en-US" sz="2800" kern="0">
                <a:solidFill>
                  <a:srgbClr val="002060"/>
                </a:solidFill>
                <a:ea typeface="Arial-Rounded" pitchFamily="34" charset="0"/>
                <a:cs typeface="Arial-Rounded" pitchFamily="34" charset="0"/>
                <a:sym typeface="Arial"/>
              </a:rPr>
              <a:t>Em muốn kể về ai trong gia đình?</a:t>
            </a:r>
          </a:p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FontTx/>
              <a:buChar char="-"/>
            </a:pPr>
            <a:r>
              <a:rPr lang="en-US" sz="2800" kern="0">
                <a:solidFill>
                  <a:srgbClr val="002060"/>
                </a:solidFill>
                <a:ea typeface="Arial-Rounded" pitchFamily="34" charset="0"/>
                <a:cs typeface="Arial-Rounded" pitchFamily="34" charset="0"/>
                <a:sym typeface="Arial"/>
              </a:rPr>
              <a:t>Em có tình cảm thế nào với người đó? Vì sao?</a:t>
            </a:r>
          </a:p>
        </p:txBody>
      </p:sp>
    </p:spTree>
    <p:extLst>
      <p:ext uri="{BB962C8B-B14F-4D97-AF65-F5344CB8AC3E}">
        <p14:creationId xmlns:p14="http://schemas.microsoft.com/office/powerpoint/2010/main" val="34260607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/>
        </p:nvGrpSpPr>
        <p:grpSpPr>
          <a:xfrm>
            <a:off x="622163" y="587910"/>
            <a:ext cx="10792757" cy="731520"/>
            <a:chOff x="280267" y="915918"/>
            <a:chExt cx="10792757" cy="731520"/>
          </a:xfrm>
        </p:grpSpPr>
        <p:grpSp>
          <p:nvGrpSpPr>
            <p:cNvPr id="26" name="Group 25"/>
            <p:cNvGrpSpPr/>
            <p:nvPr/>
          </p:nvGrpSpPr>
          <p:grpSpPr>
            <a:xfrm>
              <a:off x="280267" y="915918"/>
              <a:ext cx="758018" cy="731520"/>
              <a:chOff x="3041858" y="1727884"/>
              <a:chExt cx="1240359" cy="1188720"/>
            </a:xfrm>
          </p:grpSpPr>
          <p:sp>
            <p:nvSpPr>
              <p:cNvPr id="28" name="Google Shape;418;p36"/>
              <p:cNvSpPr/>
              <p:nvPr/>
            </p:nvSpPr>
            <p:spPr>
              <a:xfrm>
                <a:off x="3041858" y="1727884"/>
                <a:ext cx="1188720" cy="1188720"/>
              </a:xfrm>
              <a:prstGeom prst="ellipse">
                <a:avLst/>
              </a:prstGeom>
              <a:solidFill>
                <a:srgbClr val="FFFFAF"/>
              </a:solidFill>
              <a:ln>
                <a:noFill/>
              </a:ln>
            </p:spPr>
            <p:txBody>
              <a:bodyPr spcFirstLastPara="1" wrap="square" lIns="121705" tIns="121705" rIns="121705" bIns="121705" anchor="ctr" anchorCtr="0">
                <a:noAutofit/>
              </a:bodyPr>
              <a:lstStyle/>
              <a:p>
                <a:pPr algn="just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2060"/>
                  </a:solidFill>
                  <a:latin typeface="Arial-Rounded" pitchFamily="34" charset="0"/>
                  <a:ea typeface="Arial-Rounded" pitchFamily="34" charset="0"/>
                  <a:cs typeface="Arial-Rounded" pitchFamily="34" charset="0"/>
                  <a:sym typeface="Arial"/>
                </a:endParaRPr>
              </a:p>
            </p:txBody>
          </p:sp>
          <p:sp>
            <p:nvSpPr>
              <p:cNvPr id="29" name="Google Shape;423;p36"/>
              <p:cNvSpPr txBox="1">
                <a:spLocks/>
              </p:cNvSpPr>
              <p:nvPr/>
            </p:nvSpPr>
            <p:spPr>
              <a:xfrm>
                <a:off x="3085218" y="1889874"/>
                <a:ext cx="1196999" cy="770400"/>
              </a:xfrm>
              <a:prstGeom prst="rect">
                <a:avLst/>
              </a:prstGeom>
            </p:spPr>
            <p:txBody>
              <a:bodyPr spcFirstLastPara="1" wrap="square" lIns="121705" tIns="121705" rIns="121705" bIns="12170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9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9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9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9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9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9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9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9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9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algn="just"/>
                <a:r>
                  <a:rPr lang="en" sz="5400" kern="0">
                    <a:solidFill>
                      <a:srgbClr val="0070C0"/>
                    </a:solidFill>
                    <a:latin typeface="Arial Rounded MT Bold" pitchFamily="34" charset="0"/>
                    <a:ea typeface="Arial-Rounded" pitchFamily="34" charset="0"/>
                    <a:cs typeface="Arial-Rounded" pitchFamily="34" charset="0"/>
                  </a:rPr>
                  <a:t>2</a:t>
                </a:r>
              </a:p>
            </p:txBody>
          </p:sp>
        </p:grpSp>
        <p:sp>
          <p:nvSpPr>
            <p:cNvPr id="27" name="TextBox 26"/>
            <p:cNvSpPr txBox="1"/>
            <p:nvPr/>
          </p:nvSpPr>
          <p:spPr>
            <a:xfrm>
              <a:off x="1033374" y="1085423"/>
              <a:ext cx="1003965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buClr>
                  <a:srgbClr val="000000"/>
                </a:buClr>
                <a:buFont typeface="Arial"/>
                <a:buNone/>
              </a:pPr>
              <a:r>
                <a:rPr lang="en-US" sz="2800" kern="0">
                  <a:solidFill>
                    <a:srgbClr val="002060"/>
                  </a:solidFill>
                  <a:ea typeface="Arial-Rounded" pitchFamily="34" charset="0"/>
                  <a:cs typeface="Arial-Rounded" pitchFamily="34" charset="0"/>
                  <a:sym typeface="Arial"/>
                </a:rPr>
                <a:t>Viết 3 – 4 câu thể hiện tình cảm của em đối với người thân.</a:t>
              </a:r>
            </a:p>
          </p:txBody>
        </p:sp>
      </p:grpSp>
      <p:sp>
        <p:nvSpPr>
          <p:cNvPr id="2" name="Rounded Rectangle 1"/>
          <p:cNvSpPr/>
          <p:nvPr/>
        </p:nvSpPr>
        <p:spPr>
          <a:xfrm>
            <a:off x="1130860" y="2057400"/>
            <a:ext cx="2140034" cy="762000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2400" kern="0">
                <a:solidFill>
                  <a:srgbClr val="4C4C4C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Tình cảm đối với người thân</a:t>
            </a:r>
          </a:p>
        </p:txBody>
      </p:sp>
      <p:sp>
        <p:nvSpPr>
          <p:cNvPr id="14" name="Rounded Rectangle 13"/>
          <p:cNvSpPr/>
          <p:nvPr/>
        </p:nvSpPr>
        <p:spPr>
          <a:xfrm>
            <a:off x="4547720" y="2556164"/>
            <a:ext cx="2602940" cy="762000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2400" kern="0" dirty="0" err="1" smtClean="0">
                <a:solidFill>
                  <a:srgbClr val="4C4C4C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Giới</a:t>
            </a:r>
            <a:r>
              <a:rPr lang="en-US" sz="2400" kern="0" dirty="0" smtClean="0">
                <a:solidFill>
                  <a:srgbClr val="4C4C4C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n-US" sz="2400" kern="0" dirty="0" err="1" smtClean="0">
                <a:solidFill>
                  <a:srgbClr val="4C4C4C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thiệu</a:t>
            </a:r>
            <a:r>
              <a:rPr lang="en-US" sz="2400" kern="0" dirty="0" smtClean="0">
                <a:solidFill>
                  <a:srgbClr val="4C4C4C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n-US" sz="2400" kern="0" dirty="0" err="1" smtClean="0">
                <a:solidFill>
                  <a:srgbClr val="4C4C4C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về</a:t>
            </a:r>
            <a:r>
              <a:rPr lang="en-US" sz="2400" kern="0" dirty="0" smtClean="0">
                <a:solidFill>
                  <a:srgbClr val="4C4C4C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n-US" sz="2400" kern="0" dirty="0" err="1" smtClean="0">
                <a:solidFill>
                  <a:srgbClr val="4C4C4C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người</a:t>
            </a:r>
            <a:r>
              <a:rPr lang="en-US" sz="2400" kern="0" dirty="0" smtClean="0">
                <a:solidFill>
                  <a:srgbClr val="4C4C4C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n-US" sz="2400" kern="0" dirty="0" err="1" smtClean="0">
                <a:solidFill>
                  <a:srgbClr val="4C4C4C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thân</a:t>
            </a:r>
            <a:endParaRPr lang="en-US" sz="2400" kern="0" dirty="0">
              <a:solidFill>
                <a:srgbClr val="4C4C4C"/>
              </a:solidFill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sp>
        <p:nvSpPr>
          <p:cNvPr id="15" name="Rounded Rectangle 14"/>
          <p:cNvSpPr/>
          <p:nvPr/>
        </p:nvSpPr>
        <p:spPr>
          <a:xfrm>
            <a:off x="4539566" y="3640106"/>
            <a:ext cx="2602940" cy="1115644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2400" kern="0">
                <a:solidFill>
                  <a:srgbClr val="4C4C4C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Em có tình cảm như thế nào với người đó?</a:t>
            </a:r>
          </a:p>
        </p:txBody>
      </p:sp>
      <p:sp>
        <p:nvSpPr>
          <p:cNvPr id="16" name="Rounded Rectangle 15"/>
          <p:cNvSpPr/>
          <p:nvPr/>
        </p:nvSpPr>
        <p:spPr>
          <a:xfrm>
            <a:off x="4531412" y="5056910"/>
            <a:ext cx="2602940" cy="1115644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2400" kern="0">
                <a:solidFill>
                  <a:srgbClr val="4C4C4C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Vì sao em dành tình cảm cho người thân đó?</a:t>
            </a:r>
          </a:p>
        </p:txBody>
      </p:sp>
      <p:sp>
        <p:nvSpPr>
          <p:cNvPr id="17" name="Rounded Rectangle 16"/>
          <p:cNvSpPr/>
          <p:nvPr/>
        </p:nvSpPr>
        <p:spPr>
          <a:xfrm>
            <a:off x="8369860" y="5062103"/>
            <a:ext cx="2602940" cy="47314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2400" kern="0">
                <a:solidFill>
                  <a:srgbClr val="4C4C4C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Lí do thứ nhất</a:t>
            </a:r>
          </a:p>
        </p:txBody>
      </p:sp>
      <p:sp>
        <p:nvSpPr>
          <p:cNvPr id="18" name="Rounded Rectangle 17"/>
          <p:cNvSpPr/>
          <p:nvPr/>
        </p:nvSpPr>
        <p:spPr>
          <a:xfrm>
            <a:off x="8369860" y="5699412"/>
            <a:ext cx="2602940" cy="47314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2400" kern="0">
                <a:solidFill>
                  <a:srgbClr val="4C4C4C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Lí do thứ hai…</a:t>
            </a:r>
          </a:p>
        </p:txBody>
      </p:sp>
      <p:cxnSp>
        <p:nvCxnSpPr>
          <p:cNvPr id="4" name="Straight Arrow Connector 3"/>
          <p:cNvCxnSpPr>
            <a:stCxn id="2" idx="3"/>
            <a:endCxn id="14" idx="1"/>
          </p:cNvCxnSpPr>
          <p:nvPr/>
        </p:nvCxnSpPr>
        <p:spPr>
          <a:xfrm>
            <a:off x="3270894" y="2438400"/>
            <a:ext cx="1276826" cy="498764"/>
          </a:xfrm>
          <a:prstGeom prst="straightConnector1">
            <a:avLst/>
          </a:prstGeom>
          <a:ln w="38100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Arrow Connector 22"/>
          <p:cNvCxnSpPr>
            <a:stCxn id="2" idx="3"/>
            <a:endCxn id="15" idx="1"/>
          </p:cNvCxnSpPr>
          <p:nvPr/>
        </p:nvCxnSpPr>
        <p:spPr>
          <a:xfrm>
            <a:off x="3270894" y="2438400"/>
            <a:ext cx="1268672" cy="1759528"/>
          </a:xfrm>
          <a:prstGeom prst="straightConnector1">
            <a:avLst/>
          </a:prstGeom>
          <a:ln w="38100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>
            <a:stCxn id="2" idx="3"/>
            <a:endCxn id="16" idx="1"/>
          </p:cNvCxnSpPr>
          <p:nvPr/>
        </p:nvCxnSpPr>
        <p:spPr>
          <a:xfrm>
            <a:off x="3270894" y="2438400"/>
            <a:ext cx="1260518" cy="3176332"/>
          </a:xfrm>
          <a:prstGeom prst="straightConnector1">
            <a:avLst/>
          </a:prstGeom>
          <a:ln w="38100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>
            <a:endCxn id="17" idx="1"/>
          </p:cNvCxnSpPr>
          <p:nvPr/>
        </p:nvCxnSpPr>
        <p:spPr>
          <a:xfrm flipV="1">
            <a:off x="7150660" y="5298675"/>
            <a:ext cx="1219200" cy="236571"/>
          </a:xfrm>
          <a:prstGeom prst="straightConnector1">
            <a:avLst/>
          </a:prstGeom>
          <a:ln w="38100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>
            <a:endCxn id="18" idx="1"/>
          </p:cNvCxnSpPr>
          <p:nvPr/>
        </p:nvCxnSpPr>
        <p:spPr>
          <a:xfrm>
            <a:off x="7150660" y="5591711"/>
            <a:ext cx="1219200" cy="344273"/>
          </a:xfrm>
          <a:prstGeom prst="straightConnector1">
            <a:avLst/>
          </a:prstGeom>
          <a:ln w="38100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629127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4" grpId="0" animBg="1"/>
      <p:bldP spid="15" grpId="0" animBg="1"/>
      <p:bldP spid="16" grpId="0" animBg="1"/>
      <p:bldP spid="17" grpId="0" animBg="1"/>
      <p:bldP spid="1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432515" y="784538"/>
            <a:ext cx="11506200" cy="5029200"/>
          </a:xfrm>
          <a:prstGeom prst="roundRect">
            <a:avLst/>
          </a:prstGeom>
          <a:noFill/>
          <a:ln>
            <a:noFill/>
          </a:ln>
          <a:effectLst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  <a:spcAft>
                <a:spcPts val="1200"/>
              </a:spcAft>
              <a:buClr>
                <a:srgbClr val="000000"/>
              </a:buClr>
            </a:pPr>
            <a:r>
              <a:rPr lang="vi-VN" sz="3200" b="1" kern="0" dirty="0" smtClean="0">
                <a:solidFill>
                  <a:srgbClr val="FF000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Đoạn văn gợi ý </a:t>
            </a:r>
            <a:endParaRPr lang="en-US" sz="3200" b="1" kern="0" dirty="0">
              <a:solidFill>
                <a:srgbClr val="FF0000"/>
              </a:solidFill>
              <a:latin typeface="HP001 4 hàng" pitchFamily="34" charset="0"/>
              <a:ea typeface="Arial-Rounded" pitchFamily="34" charset="0"/>
              <a:cs typeface="Arial-Rounded" pitchFamily="34" charset="0"/>
              <a:sym typeface="Arial"/>
            </a:endParaRPr>
          </a:p>
          <a:p>
            <a:pPr algn="just">
              <a:lnSpc>
                <a:spcPct val="150000"/>
              </a:lnSpc>
              <a:spcAft>
                <a:spcPts val="1200"/>
              </a:spcAft>
              <a:buClr>
                <a:srgbClr val="000000"/>
              </a:buClr>
            </a:pPr>
            <a:r>
              <a:rPr lang="en-US" sz="3200" b="1" kern="0" dirty="0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	</a:t>
            </a:r>
            <a:r>
              <a:rPr lang="vi-VN" sz="3200" b="1" kern="0" dirty="0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Em ǟất ΐêu κưΩg và kíζ Ǉrŧg bố của em. CŪg νμİc của Ε− ǟất bận ǟų Ζłn bố đã ở ηà εăm sŉ εo hai εị em em. Bố wấu Ǉừng λẄa ăn wgΪ, νίi εΠ cùng εúng em </a:t>
            </a:r>
            <a:r>
              <a:rPr lang="en-US" sz="3200" b="1" kern="0" dirty="0" err="1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vào</a:t>
            </a:r>
            <a:r>
              <a:rPr lang="en-US" sz="3200" b="1" kern="0" dirty="0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jĕ</a:t>
            </a:r>
            <a:r>
              <a:rPr lang="en-US" sz="3200" b="1" kern="0" dirty="0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 ǇĒ</a:t>
            </a:r>
            <a:r>
              <a:rPr lang="vi-VN" sz="3200" b="1" kern="0" dirty="0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. Bố cŜ đưa hai </a:t>
            </a:r>
            <a:r>
              <a:rPr lang="el-GR" sz="3200" b="1" kern="0" dirty="0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ε</a:t>
            </a:r>
            <a:r>
              <a:rPr lang="vi-VN" sz="3200" b="1" kern="0" dirty="0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ị em đi Ǉắm </a:t>
            </a:r>
            <a:r>
              <a:rPr lang="el-GR" sz="3200" b="1" kern="0" dirty="0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λμϜ</a:t>
            </a:r>
            <a:r>
              <a:rPr lang="vi-VN" sz="3200" b="1" kern="0" dirty="0" smtClean="0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n</a:t>
            </a:r>
            <a:r>
              <a:rPr lang="en-US" sz="3200" b="1" kern="0" dirty="0" smtClean="0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. </a:t>
            </a:r>
            <a:r>
              <a:rPr lang="en-US" sz="3200" b="1" kern="0" dirty="0" err="1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Thật</a:t>
            </a:r>
            <a:r>
              <a:rPr lang="en-US" sz="3200" b="1" kern="0" dirty="0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Ǉu</a:t>
            </a:r>
            <a:r>
              <a:rPr lang="el-GR" sz="3200" b="1" kern="0" dirty="0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ΐ</a:t>
            </a:r>
            <a:r>
              <a:rPr lang="en-US" sz="3200" b="1" kern="0" dirty="0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İ</a:t>
            </a:r>
            <a:r>
              <a:rPr lang="el-GR" sz="3200" b="1" kern="0" dirty="0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Ι </a:t>
            </a:r>
            <a:r>
              <a:rPr lang="en-US" sz="3200" b="1" kern="0" dirty="0" err="1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vƟ</a:t>
            </a:r>
            <a:r>
              <a:rPr lang="en-US" sz="3200" b="1" kern="0" dirty="0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l-GR" sz="3200" b="1" kern="0" dirty="0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δ</a:t>
            </a:r>
            <a:r>
              <a:rPr lang="en-US" sz="3200" b="1" kern="0" dirty="0" err="1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i</a:t>
            </a:r>
            <a:r>
              <a:rPr lang="en-US" sz="3200" b="1" kern="0" dirty="0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em</a:t>
            </a:r>
            <a:r>
              <a:rPr lang="en-US" sz="3200" b="1" kern="0" dirty="0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có</a:t>
            </a:r>
            <a:r>
              <a:rPr lang="en-US" sz="3200" b="1" kern="0" dirty="0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bố</a:t>
            </a:r>
            <a:r>
              <a:rPr lang="en-US" sz="3200" b="1" kern="0" dirty="0">
                <a:solidFill>
                  <a:srgbClr val="002060"/>
                </a:solidFill>
                <a:latin typeface="HP001 4 hàng" pitchFamily="34" charset="0"/>
                <a:ea typeface="Arial-Rounded" pitchFamily="34" charset="0"/>
                <a:cs typeface="Arial-Rounded" pitchFamily="34" charset="0"/>
                <a:sym typeface="Arial"/>
              </a:rPr>
              <a:t>.</a:t>
            </a:r>
            <a:endParaRPr lang="vi-VN" sz="3200" b="1" kern="0" dirty="0">
              <a:solidFill>
                <a:srgbClr val="002060"/>
              </a:solidFill>
              <a:latin typeface="HP001 4 hàng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894580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bkgr 2">
            <a:extLst>
              <a:ext uri="{FF2B5EF4-FFF2-40B4-BE49-F238E27FC236}">
                <a16:creationId xmlns:a16="http://schemas.microsoft.com/office/drawing/2014/main" xmlns="" id="{A6891109-3BEE-4379-BBA4-773EFE69BA2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6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bkgr 3">
            <a:extLst>
              <a:ext uri="{FF2B5EF4-FFF2-40B4-BE49-F238E27FC236}">
                <a16:creationId xmlns:a16="http://schemas.microsoft.com/office/drawing/2014/main" xmlns="" id="{2CFB906B-C86E-4F7B-8561-CCFA1F145B7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" y="1737707"/>
            <a:ext cx="12191999" cy="3967171"/>
          </a:xfrm>
          <a:prstGeom prst="rect">
            <a:avLst/>
          </a:prstGeom>
        </p:spPr>
      </p:pic>
      <p:pic>
        <p:nvPicPr>
          <p:cNvPr id="23" name="Mây 3">
            <a:extLst>
              <a:ext uri="{FF2B5EF4-FFF2-40B4-BE49-F238E27FC236}">
                <a16:creationId xmlns:a16="http://schemas.microsoft.com/office/drawing/2014/main" xmlns="" id="{AE93FE02-DB59-4C79-9595-BDB21391818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1737" y="459895"/>
            <a:ext cx="1164368" cy="535609"/>
          </a:xfrm>
          <a:prstGeom prst="rect">
            <a:avLst/>
          </a:prstGeom>
        </p:spPr>
      </p:pic>
      <p:pic>
        <p:nvPicPr>
          <p:cNvPr id="27" name="Mặt trời">
            <a:extLst>
              <a:ext uri="{FF2B5EF4-FFF2-40B4-BE49-F238E27FC236}">
                <a16:creationId xmlns:a16="http://schemas.microsoft.com/office/drawing/2014/main" xmlns="" id="{6636E5CD-B3A7-4E53-948D-E3AEF61E3355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6930" y="31135"/>
            <a:ext cx="1246993" cy="1242836"/>
          </a:xfrm>
          <a:prstGeom prst="rect">
            <a:avLst/>
          </a:prstGeom>
        </p:spPr>
      </p:pic>
      <p:pic>
        <p:nvPicPr>
          <p:cNvPr id="8" name="Bảng">
            <a:extLst>
              <a:ext uri="{FF2B5EF4-FFF2-40B4-BE49-F238E27FC236}">
                <a16:creationId xmlns:a16="http://schemas.microsoft.com/office/drawing/2014/main" xmlns="" id="{B01E563B-2B5B-42EE-8427-356BDB4C799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3932" y="1308292"/>
            <a:ext cx="7924136" cy="4570649"/>
          </a:xfrm>
          <a:prstGeom prst="rect">
            <a:avLst/>
          </a:prstGeom>
        </p:spPr>
      </p:pic>
      <p:pic>
        <p:nvPicPr>
          <p:cNvPr id="5" name="bkgr 1">
            <a:extLst>
              <a:ext uri="{FF2B5EF4-FFF2-40B4-BE49-F238E27FC236}">
                <a16:creationId xmlns:a16="http://schemas.microsoft.com/office/drawing/2014/main" xmlns="" id="{EE608529-74D9-400B-8DBC-8AA55BF44F4C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b="-247"/>
          <a:stretch/>
        </p:blipFill>
        <p:spPr>
          <a:xfrm>
            <a:off x="0" y="4806597"/>
            <a:ext cx="12192000" cy="2081605"/>
          </a:xfrm>
          <a:prstGeom prst="rect">
            <a:avLst/>
          </a:prstGeom>
        </p:spPr>
      </p:pic>
      <p:pic>
        <p:nvPicPr>
          <p:cNvPr id="11" name="bóng bay 1">
            <a:extLst>
              <a:ext uri="{FF2B5EF4-FFF2-40B4-BE49-F238E27FC236}">
                <a16:creationId xmlns:a16="http://schemas.microsoft.com/office/drawing/2014/main" xmlns="" id="{7A93F8E8-0282-4159-B1C7-00A9F2E978C7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562" y="2067455"/>
            <a:ext cx="722839" cy="1310747"/>
          </a:xfrm>
          <a:prstGeom prst="rect">
            <a:avLst/>
          </a:prstGeom>
        </p:spPr>
      </p:pic>
      <p:pic>
        <p:nvPicPr>
          <p:cNvPr id="13" name="bóng bay 2">
            <a:extLst>
              <a:ext uri="{FF2B5EF4-FFF2-40B4-BE49-F238E27FC236}">
                <a16:creationId xmlns:a16="http://schemas.microsoft.com/office/drawing/2014/main" xmlns="" id="{22C5EFB3-49C0-4658-A0CA-CD0E4F346789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1793" y="109485"/>
            <a:ext cx="528179" cy="1113575"/>
          </a:xfrm>
          <a:prstGeom prst="rect">
            <a:avLst/>
          </a:prstGeom>
        </p:spPr>
      </p:pic>
      <p:pic>
        <p:nvPicPr>
          <p:cNvPr id="15" name="bóng bay 3">
            <a:extLst>
              <a:ext uri="{FF2B5EF4-FFF2-40B4-BE49-F238E27FC236}">
                <a16:creationId xmlns:a16="http://schemas.microsoft.com/office/drawing/2014/main" xmlns="" id="{BBB5CE74-F31D-4B7D-BF2E-90F5B2E105D1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22352" y="286932"/>
            <a:ext cx="642833" cy="1165671"/>
          </a:xfrm>
          <a:prstGeom prst="rect">
            <a:avLst/>
          </a:prstGeom>
        </p:spPr>
      </p:pic>
      <p:pic>
        <p:nvPicPr>
          <p:cNvPr id="17" name="bóng bay 4">
            <a:extLst>
              <a:ext uri="{FF2B5EF4-FFF2-40B4-BE49-F238E27FC236}">
                <a16:creationId xmlns:a16="http://schemas.microsoft.com/office/drawing/2014/main" xmlns="" id="{D89CA989-BC85-4D67-8058-6CFC5AEDBA43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36549" y="2953681"/>
            <a:ext cx="810243" cy="1469239"/>
          </a:xfrm>
          <a:prstGeom prst="rect">
            <a:avLst/>
          </a:prstGeom>
        </p:spPr>
      </p:pic>
      <p:pic>
        <p:nvPicPr>
          <p:cNvPr id="21" name="Mây 1">
            <a:extLst>
              <a:ext uri="{FF2B5EF4-FFF2-40B4-BE49-F238E27FC236}">
                <a16:creationId xmlns:a16="http://schemas.microsoft.com/office/drawing/2014/main" xmlns="" id="{7D6F8ED2-3AEC-4783-9D72-751F57811146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31" y="377786"/>
            <a:ext cx="1164368" cy="535609"/>
          </a:xfrm>
          <a:prstGeom prst="rect">
            <a:avLst/>
          </a:prstGeom>
        </p:spPr>
      </p:pic>
      <p:pic>
        <p:nvPicPr>
          <p:cNvPr id="19" name="Mây 2">
            <a:extLst>
              <a:ext uri="{FF2B5EF4-FFF2-40B4-BE49-F238E27FC236}">
                <a16:creationId xmlns:a16="http://schemas.microsoft.com/office/drawing/2014/main" xmlns="" id="{52AF4C38-29F5-4402-B531-270D2EBA04A4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2848" y="487236"/>
            <a:ext cx="1163221" cy="527327"/>
          </a:xfrm>
          <a:prstGeom prst="rect">
            <a:avLst/>
          </a:prstGeom>
        </p:spPr>
      </p:pic>
      <p:pic>
        <p:nvPicPr>
          <p:cNvPr id="25" name="Mây 4">
            <a:extLst>
              <a:ext uri="{FF2B5EF4-FFF2-40B4-BE49-F238E27FC236}">
                <a16:creationId xmlns:a16="http://schemas.microsoft.com/office/drawing/2014/main" xmlns="" id="{440933B4-60B6-471D-9839-79BAFAC76CB0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17701" y="703322"/>
            <a:ext cx="1373271" cy="688924"/>
          </a:xfrm>
          <a:prstGeom prst="rect">
            <a:avLst/>
          </a:prstGeom>
        </p:spPr>
      </p:pic>
      <p:sp>
        <p:nvSpPr>
          <p:cNvPr id="28" name="Luyện đọc từ khó">
            <a:extLst>
              <a:ext uri="{FF2B5EF4-FFF2-40B4-BE49-F238E27FC236}">
                <a16:creationId xmlns:a16="http://schemas.microsoft.com/office/drawing/2014/main" xmlns="" id="{E14D4A15-BAA0-4C95-832F-EBC1362431C4}"/>
              </a:ext>
            </a:extLst>
          </p:cNvPr>
          <p:cNvSpPr txBox="1"/>
          <p:nvPr/>
        </p:nvSpPr>
        <p:spPr>
          <a:xfrm>
            <a:off x="4029569" y="2582263"/>
            <a:ext cx="413286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914377">
              <a:defRPr/>
            </a:pPr>
            <a:r>
              <a:rPr lang="vi-VN" sz="60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anose="020F0502020204030204"/>
                <a:cs typeface="iCiel Cucho" pitchFamily="50" charset="0"/>
              </a:rPr>
              <a:t>Cùng chia sẻ</a:t>
            </a:r>
            <a:endParaRPr lang="vi-VN" sz="60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anose="020F0502020204030204"/>
              <a:cs typeface="iCiel Cucho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799236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04949" y="-126077"/>
            <a:ext cx="3143251" cy="2381250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459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2600" y="1447800"/>
            <a:ext cx="4648200" cy="207645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692" b="99769" l="10000" r="9576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" r="4762"/>
          <a:stretch/>
        </p:blipFill>
        <p:spPr>
          <a:xfrm>
            <a:off x="1" y="457202"/>
            <a:ext cx="2625436" cy="2367395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8251" y="2772301"/>
            <a:ext cx="1048683" cy="812738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3511" y="2209800"/>
            <a:ext cx="1039920" cy="91440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2757" y="2180361"/>
            <a:ext cx="1039920" cy="1248641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0761" y="2115471"/>
            <a:ext cx="1039920" cy="1008731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59273" y="2646732"/>
            <a:ext cx="1137329" cy="915213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8200" y="4458566"/>
            <a:ext cx="1753077" cy="1219200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400" y="4492161"/>
            <a:ext cx="1753077" cy="1219200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84019" y="3524250"/>
            <a:ext cx="2438400" cy="2438400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400" b="99600" l="9664" r="899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3106" y="2139777"/>
            <a:ext cx="2406492" cy="2442441"/>
          </a:xfrm>
          <a:prstGeom prst="rect">
            <a:avLst/>
          </a:prstGeom>
        </p:spPr>
      </p:pic>
      <p:sp>
        <p:nvSpPr>
          <p:cNvPr id="27" name="Rectangle 26"/>
          <p:cNvSpPr/>
          <p:nvPr/>
        </p:nvSpPr>
        <p:spPr>
          <a:xfrm>
            <a:off x="6619" y="6015373"/>
            <a:ext cx="12150436" cy="923330"/>
          </a:xfrm>
          <a:prstGeom prst="rect">
            <a:avLst/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  <a:scene3d>
              <a:camera prst="orthographicFront"/>
              <a:lightRig rig="threePt" dir="t"/>
            </a:scene3d>
            <a:sp3d extrusionH="57150" prstMaterial="dkEdge">
              <a:bevelT w="38100" h="38100" prst="angle"/>
            </a:sp3d>
          </a:bodyPr>
          <a:lstStyle/>
          <a:p>
            <a:pPr algn="ctr">
              <a:defRPr/>
            </a:pPr>
            <a:r>
              <a:rPr lang="en-US" sz="5400" b="1" dirty="0" err="1">
                <a:ln w="12700">
                  <a:solidFill>
                    <a:srgbClr val="4F81BD"/>
                  </a:solidFill>
                  <a:prstDash val="solid"/>
                </a:ln>
                <a:solidFill>
                  <a:srgbClr val="FF66FF"/>
                </a:solidFill>
                <a:effectLst>
                  <a:outerShdw dist="38100" dir="2640000" algn="bl" rotWithShape="0">
                    <a:srgbClr val="4F81BD"/>
                  </a:outerShdw>
                </a:effectLst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Hẹn</a:t>
            </a:r>
            <a:r>
              <a:rPr lang="en-US" sz="5400" b="1" dirty="0">
                <a:ln w="12700">
                  <a:solidFill>
                    <a:srgbClr val="4F81BD"/>
                  </a:solidFill>
                  <a:prstDash val="solid"/>
                </a:ln>
                <a:solidFill>
                  <a:srgbClr val="FF66FF"/>
                </a:solidFill>
                <a:effectLst>
                  <a:outerShdw dist="38100" dir="2640000" algn="bl" rotWithShape="0">
                    <a:srgbClr val="4F81BD"/>
                  </a:outerShdw>
                </a:effectLst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gặp lại </a:t>
            </a:r>
            <a:r>
              <a:rPr lang="en-US" sz="5400" b="1" dirty="0" err="1">
                <a:ln w="12700">
                  <a:solidFill>
                    <a:srgbClr val="4F81BD"/>
                  </a:solidFill>
                  <a:prstDash val="solid"/>
                </a:ln>
                <a:solidFill>
                  <a:srgbClr val="FF66FF"/>
                </a:solidFill>
                <a:effectLst>
                  <a:outerShdw dist="38100" dir="2640000" algn="bl" rotWithShape="0">
                    <a:srgbClr val="4F81BD"/>
                  </a:outerShdw>
                </a:effectLst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các</a:t>
            </a:r>
            <a:r>
              <a:rPr lang="en-US" sz="5400" b="1" dirty="0">
                <a:ln w="12700">
                  <a:solidFill>
                    <a:srgbClr val="4F81BD"/>
                  </a:solidFill>
                  <a:prstDash val="solid"/>
                </a:ln>
                <a:solidFill>
                  <a:srgbClr val="FF66FF"/>
                </a:solidFill>
                <a:effectLst>
                  <a:outerShdw dist="38100" dir="2640000" algn="bl" rotWithShape="0">
                    <a:srgbClr val="4F81BD"/>
                  </a:outerShdw>
                </a:effectLst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5400" b="1" dirty="0" smtClean="0">
                <a:ln w="12700">
                  <a:solidFill>
                    <a:srgbClr val="4F81BD"/>
                  </a:solidFill>
                  <a:prstDash val="solid"/>
                </a:ln>
                <a:solidFill>
                  <a:srgbClr val="FF66FF"/>
                </a:solidFill>
                <a:effectLst>
                  <a:outerShdw dist="38100" dir="2640000" algn="bl" rotWithShape="0">
                    <a:srgbClr val="4F81BD"/>
                  </a:outerShdw>
                </a:effectLst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con </a:t>
            </a:r>
            <a:r>
              <a:rPr lang="en-US" sz="5400" b="1" dirty="0">
                <a:ln w="12700">
                  <a:solidFill>
                    <a:srgbClr val="4F81BD"/>
                  </a:solidFill>
                  <a:prstDash val="solid"/>
                </a:ln>
                <a:solidFill>
                  <a:srgbClr val="FF66FF"/>
                </a:solidFill>
                <a:effectLst>
                  <a:outerShdw dist="38100" dir="2640000" algn="bl" rotWithShape="0">
                    <a:srgbClr val="4F81BD"/>
                  </a:outerShdw>
                </a:effectLst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ở bài </a:t>
            </a:r>
            <a:r>
              <a:rPr lang="en-US" sz="5400" b="1" dirty="0" err="1">
                <a:ln w="12700">
                  <a:solidFill>
                    <a:srgbClr val="4F81BD"/>
                  </a:solidFill>
                  <a:prstDash val="solid"/>
                </a:ln>
                <a:solidFill>
                  <a:srgbClr val="FF66FF"/>
                </a:solidFill>
                <a:effectLst>
                  <a:outerShdw dist="38100" dir="2640000" algn="bl" rotWithShape="0">
                    <a:srgbClr val="4F81BD"/>
                  </a:outerShdw>
                </a:effectLst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sau</a:t>
            </a:r>
            <a:r>
              <a:rPr lang="en-US" sz="5400" b="1" dirty="0">
                <a:ln w="12700">
                  <a:solidFill>
                    <a:srgbClr val="4F81BD"/>
                  </a:solidFill>
                  <a:prstDash val="solid"/>
                </a:ln>
                <a:solidFill>
                  <a:srgbClr val="FF66FF"/>
                </a:solidFill>
                <a:effectLst>
                  <a:outerShdw dist="38100" dir="2640000" algn="bl" rotWithShape="0">
                    <a:srgbClr val="4F81BD"/>
                  </a:outerShdw>
                </a:effectLst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5400" b="1" dirty="0" err="1" smtClean="0">
                <a:ln w="12700">
                  <a:solidFill>
                    <a:srgbClr val="4F81BD"/>
                  </a:solidFill>
                  <a:prstDash val="solid"/>
                </a:ln>
                <a:solidFill>
                  <a:srgbClr val="FF66FF"/>
                </a:solidFill>
                <a:effectLst>
                  <a:outerShdw dist="38100" dir="2640000" algn="bl" rotWithShape="0">
                    <a:srgbClr val="4F81BD"/>
                  </a:outerShdw>
                </a:effectLst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nhé</a:t>
            </a:r>
            <a:r>
              <a:rPr lang="en-US" sz="5400" b="1" dirty="0" smtClean="0">
                <a:ln w="12700">
                  <a:solidFill>
                    <a:srgbClr val="4F81BD"/>
                  </a:solidFill>
                  <a:prstDash val="solid"/>
                </a:ln>
                <a:solidFill>
                  <a:srgbClr val="FF66FF"/>
                </a:solidFill>
                <a:effectLst>
                  <a:outerShdw dist="38100" dir="2640000" algn="bl" rotWithShape="0">
                    <a:srgbClr val="4F81BD"/>
                  </a:outerShdw>
                </a:effectLst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!</a:t>
            </a:r>
            <a:endParaRPr lang="en-US" sz="5400" b="1" dirty="0">
              <a:ln w="12700">
                <a:solidFill>
                  <a:srgbClr val="4F81BD"/>
                </a:solidFill>
                <a:prstDash val="solid"/>
              </a:ln>
              <a:solidFill>
                <a:srgbClr val="FF66FF"/>
              </a:solidFill>
              <a:effectLst>
                <a:outerShdw dist="38100" dir="2640000" algn="bl" rotWithShape="0">
                  <a:srgbClr val="4F81BD"/>
                </a:outerShdw>
              </a:effectLst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10000" b="90000" l="4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7128" y="-41757"/>
            <a:ext cx="2153327" cy="1572075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75386" y="1033966"/>
            <a:ext cx="1070829" cy="1175834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99517" l="0" r="99180">
                        <a14:foregroundMark x1="30328" y1="42512" x2="22131" y2="93720"/>
                        <a14:foregroundMark x1="23361" y1="42029" x2="15984" y2="62319"/>
                        <a14:foregroundMark x1="27869" y1="31401" x2="34016" y2="31401"/>
                        <a14:foregroundMark x1="54918" y1="40580" x2="61885" y2="41063"/>
                        <a14:foregroundMark x1="86066" y1="57488" x2="86475" y2="6956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6655" y="2083460"/>
            <a:ext cx="1628244" cy="1389127"/>
          </a:xfrm>
          <a:prstGeom prst="rect">
            <a:avLst/>
          </a:prstGeom>
        </p:spPr>
      </p:pic>
      <p:sp>
        <p:nvSpPr>
          <p:cNvPr id="31" name="Rounded Rectangle 30"/>
          <p:cNvSpPr/>
          <p:nvPr/>
        </p:nvSpPr>
        <p:spPr>
          <a:xfrm>
            <a:off x="9125892" y="131272"/>
            <a:ext cx="3020844" cy="190123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1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93917" l="3750" r="98667">
                        <a14:foregroundMark x1="44333" y1="17167" x2="45167" y2="20583"/>
                        <a14:foregroundMark x1="50167" y1="19167" x2="49833" y2="22250"/>
                        <a14:foregroundMark x1="39917" y1="30917" x2="40083" y2="34750"/>
                        <a14:foregroundMark x1="42750" y1="36583" x2="45333" y2="36583"/>
                        <a14:foregroundMark x1="49583" y1="40000" x2="48583" y2="42667"/>
                        <a14:foregroundMark x1="43500" y1="24667" x2="47167" y2="23000"/>
                        <a14:foregroundMark x1="61333" y1="19417" x2="62500" y2="23000"/>
                        <a14:foregroundMark x1="69000" y1="17583" x2="66750" y2="21833"/>
                        <a14:foregroundMark x1="72667" y1="21417" x2="71000" y2="25083"/>
                        <a14:foregroundMark x1="65167" y1="24250" x2="68000" y2="26250"/>
                        <a14:foregroundMark x1="72417" y1="27667" x2="74417" y2="27667"/>
                        <a14:foregroundMark x1="84167" y1="40167" x2="82083" y2="44667"/>
                        <a14:foregroundMark x1="82083" y1="47667" x2="85333" y2="48250"/>
                        <a14:foregroundMark x1="75833" y1="46250" x2="77250" y2="48500"/>
                        <a14:foregroundMark x1="65333" y1="60000" x2="68417" y2="61000"/>
                        <a14:foregroundMark x1="20500" y1="32333" x2="21083" y2="35750"/>
                        <a14:foregroundMark x1="10833" y1="34167" x2="16500" y2="34917"/>
                        <a14:foregroundMark x1="16833" y1="38583" x2="18250" y2="42250"/>
                        <a14:foregroundMark x1="18500" y1="46833" x2="21333" y2="45833"/>
                        <a14:foregroundMark x1="29000" y1="55167" x2="30000" y2="52917"/>
                        <a14:foregroundMark x1="25167" y1="62833" x2="27750" y2="66250"/>
                        <a14:foregroundMark x1="35833" y1="76000" x2="38250" y2="76000"/>
                        <a14:foregroundMark x1="38083" y1="83417" x2="36083" y2="87250"/>
                        <a14:foregroundMark x1="21750" y1="88500" x2="26000" y2="88500"/>
                        <a14:foregroundMark x1="11833" y1="83667" x2="12250" y2="86667"/>
                        <a14:foregroundMark x1="43750" y1="89500" x2="46750" y2="90500"/>
                        <a14:foregroundMark x1="70583" y1="79833" x2="70000" y2="83833"/>
                        <a14:foregroundMark x1="73250" y1="86667" x2="70833" y2="88083"/>
                        <a14:foregroundMark x1="78083" y1="76000" x2="81333" y2="77333"/>
                        <a14:foregroundMark x1="72833" y1="68250" x2="75250" y2="71333"/>
                        <a14:foregroundMark x1="81500" y1="88667" x2="83333" y2="925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8824" t="15000" r="13235" b="5000"/>
          <a:stretch/>
        </p:blipFill>
        <p:spPr>
          <a:xfrm>
            <a:off x="7886700" y="34636"/>
            <a:ext cx="4038600" cy="3657600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6000" y="3660278"/>
            <a:ext cx="2438400" cy="2438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168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2.0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All About Me Sheets for Pre-K by Slidesgo">
  <a:themeElements>
    <a:clrScheme name="Simple Light">
      <a:dk1>
        <a:srgbClr val="4C4C4C"/>
      </a:dk1>
      <a:lt1>
        <a:srgbClr val="FFFFFF"/>
      </a:lt1>
      <a:dk2>
        <a:srgbClr val="FFFFFF"/>
      </a:dk2>
      <a:lt2>
        <a:srgbClr val="FFC71F"/>
      </a:lt2>
      <a:accent1>
        <a:srgbClr val="FBE6A5"/>
      </a:accent1>
      <a:accent2>
        <a:srgbClr val="70DB87"/>
      </a:accent2>
      <a:accent3>
        <a:srgbClr val="7BB8EF"/>
      </a:accent3>
      <a:accent4>
        <a:srgbClr val="FDB1CD"/>
      </a:accent4>
      <a:accent5>
        <a:srgbClr val="A75CD4"/>
      </a:accent5>
      <a:accent6>
        <a:srgbClr val="FFFFFF"/>
      </a:accent6>
      <a:hlink>
        <a:srgbClr val="4C4C4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All About Me Sheets for Pre-K by Slidesgo">
  <a:themeElements>
    <a:clrScheme name="Simple Light">
      <a:dk1>
        <a:srgbClr val="4C4C4C"/>
      </a:dk1>
      <a:lt1>
        <a:srgbClr val="FFFFFF"/>
      </a:lt1>
      <a:dk2>
        <a:srgbClr val="FFFFFF"/>
      </a:dk2>
      <a:lt2>
        <a:srgbClr val="FFC71F"/>
      </a:lt2>
      <a:accent1>
        <a:srgbClr val="FBE6A5"/>
      </a:accent1>
      <a:accent2>
        <a:srgbClr val="70DB87"/>
      </a:accent2>
      <a:accent3>
        <a:srgbClr val="7BB8EF"/>
      </a:accent3>
      <a:accent4>
        <a:srgbClr val="FDB1CD"/>
      </a:accent4>
      <a:accent5>
        <a:srgbClr val="A75CD4"/>
      </a:accent5>
      <a:accent6>
        <a:srgbClr val="FFFFFF"/>
      </a:accent6>
      <a:hlink>
        <a:srgbClr val="4C4C4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_All About Me Sheets for Pre-K by Slidesgo">
  <a:themeElements>
    <a:clrScheme name="Simple Light">
      <a:dk1>
        <a:srgbClr val="4C4C4C"/>
      </a:dk1>
      <a:lt1>
        <a:srgbClr val="FFFFFF"/>
      </a:lt1>
      <a:dk2>
        <a:srgbClr val="FFFFFF"/>
      </a:dk2>
      <a:lt2>
        <a:srgbClr val="FFC71F"/>
      </a:lt2>
      <a:accent1>
        <a:srgbClr val="FBE6A5"/>
      </a:accent1>
      <a:accent2>
        <a:srgbClr val="70DB87"/>
      </a:accent2>
      <a:accent3>
        <a:srgbClr val="7BB8EF"/>
      </a:accent3>
      <a:accent4>
        <a:srgbClr val="FDB1CD"/>
      </a:accent4>
      <a:accent5>
        <a:srgbClr val="A75CD4"/>
      </a:accent5>
      <a:accent6>
        <a:srgbClr val="FFFFFF"/>
      </a:accent6>
      <a:hlink>
        <a:srgbClr val="4C4C4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Oriel</Template>
  <TotalTime>379</TotalTime>
  <Words>311</Words>
  <Application>Microsoft Office PowerPoint</Application>
  <PresentationFormat>Widescreen</PresentationFormat>
  <Paragraphs>33</Paragraphs>
  <Slides>8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8</vt:i4>
      </vt:variant>
    </vt:vector>
  </HeadingPairs>
  <TitlesOfParts>
    <vt:vector size="25" baseType="lpstr">
      <vt:lpstr>宋体</vt:lpstr>
      <vt:lpstr>Amatic SC</vt:lpstr>
      <vt:lpstr>Arial</vt:lpstr>
      <vt:lpstr>Arial Rounded MT Bold</vt:lpstr>
      <vt:lpstr>Arial-Rounded</vt:lpstr>
      <vt:lpstr>Bebas Neue</vt:lpstr>
      <vt:lpstr>Calibri</vt:lpstr>
      <vt:lpstr>HP001 4 hàng</vt:lpstr>
      <vt:lpstr>iCiel Cucho</vt:lpstr>
      <vt:lpstr>Quicksand</vt:lpstr>
      <vt:lpstr>Quicksand Medium</vt:lpstr>
      <vt:lpstr>Times New Roman</vt:lpstr>
      <vt:lpstr>等线</vt:lpstr>
      <vt:lpstr>Office Theme</vt:lpstr>
      <vt:lpstr>All About Me Sheets for Pre-K by Slidesgo</vt:lpstr>
      <vt:lpstr>1_All About Me Sheets for Pre-K by Slidesgo</vt:lpstr>
      <vt:lpstr>2_All About Me Sheets for Pre-K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thao</dc:creator>
  <cp:lastModifiedBy>ThaoPC</cp:lastModifiedBy>
  <cp:revision>39</cp:revision>
  <dcterms:created xsi:type="dcterms:W3CDTF">2021-07-20T01:55:21Z</dcterms:created>
  <dcterms:modified xsi:type="dcterms:W3CDTF">2021-12-17T13:11:51Z</dcterms:modified>
</cp:coreProperties>
</file>