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1" r:id="rId7"/>
    <p:sldMasterId id="2147483923" r:id="rId8"/>
    <p:sldMasterId id="2147483937" r:id="rId9"/>
  </p:sldMasterIdLst>
  <p:notesMasterIdLst>
    <p:notesMasterId r:id="rId23"/>
  </p:notesMasterIdLst>
  <p:sldIdLst>
    <p:sldId id="256" r:id="rId10"/>
    <p:sldId id="515" r:id="rId11"/>
    <p:sldId id="265" r:id="rId12"/>
    <p:sldId id="3401" r:id="rId13"/>
    <p:sldId id="3402" r:id="rId14"/>
    <p:sldId id="3403" r:id="rId15"/>
    <p:sldId id="260" r:id="rId16"/>
    <p:sldId id="261" r:id="rId17"/>
    <p:sldId id="3404" r:id="rId18"/>
    <p:sldId id="3405" r:id="rId19"/>
    <p:sldId id="304" r:id="rId20"/>
    <p:sldId id="339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702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197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4762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84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129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0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84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88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4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566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3972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2462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875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180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052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087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581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737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807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9869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0194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098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image" Target="../media/image51.jpeg"/><Relationship Id="rId15" Type="http://schemas.microsoft.com/office/2007/relationships/hdphoto" Target="../media/hdphoto6.wdp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" Type="http://schemas.openxmlformats.org/officeDocument/2006/relationships/image" Target="../media/image61.png"/><Relationship Id="rId21" Type="http://schemas.microsoft.com/office/2007/relationships/hdphoto" Target="../media/hdphoto13.wdp"/><Relationship Id="rId34" Type="http://schemas.microsoft.com/office/2007/relationships/hdphoto" Target="../media/hdphoto18.wdp"/><Relationship Id="rId7" Type="http://schemas.microsoft.com/office/2007/relationships/hdphoto" Target="../media/hdphoto8.wdp"/><Relationship Id="rId12" Type="http://schemas.openxmlformats.org/officeDocument/2006/relationships/image" Target="../media/image64.png"/><Relationship Id="rId17" Type="http://schemas.openxmlformats.org/officeDocument/2006/relationships/slide" Target="slide7.xml"/><Relationship Id="rId25" Type="http://schemas.microsoft.com/office/2007/relationships/hdphoto" Target="../media/hdphoto15.wdp"/><Relationship Id="rId33" Type="http://schemas.openxmlformats.org/officeDocument/2006/relationships/image" Target="../media/image73.png"/><Relationship Id="rId2" Type="http://schemas.openxmlformats.org/officeDocument/2006/relationships/image" Target="../media/image60.jpeg"/><Relationship Id="rId16" Type="http://schemas.microsoft.com/office/2007/relationships/hdphoto" Target="../media/hdphoto11.wdp"/><Relationship Id="rId20" Type="http://schemas.openxmlformats.org/officeDocument/2006/relationships/image" Target="../media/image67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png"/><Relationship Id="rId11" Type="http://schemas.openxmlformats.org/officeDocument/2006/relationships/slide" Target="slide9.xml"/><Relationship Id="rId24" Type="http://schemas.openxmlformats.org/officeDocument/2006/relationships/image" Target="../media/image69.png"/><Relationship Id="rId32" Type="http://schemas.openxmlformats.org/officeDocument/2006/relationships/image" Target="../media/image72.GIF"/><Relationship Id="rId5" Type="http://schemas.openxmlformats.org/officeDocument/2006/relationships/slide" Target="slide6.xml"/><Relationship Id="rId15" Type="http://schemas.openxmlformats.org/officeDocument/2006/relationships/image" Target="../media/image65.png"/><Relationship Id="rId23" Type="http://schemas.microsoft.com/office/2007/relationships/hdphoto" Target="../media/hdphoto14.wdp"/><Relationship Id="rId28" Type="http://schemas.openxmlformats.org/officeDocument/2006/relationships/image" Target="../media/image53.png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microsoft.com/office/2007/relationships/hdphoto" Target="../media/hdphoto17.wdp"/><Relationship Id="rId4" Type="http://schemas.microsoft.com/office/2007/relationships/hdphoto" Target="../media/hdphoto7.wdp"/><Relationship Id="rId9" Type="http://schemas.openxmlformats.org/officeDocument/2006/relationships/image" Target="../media/image63.png"/><Relationship Id="rId14" Type="http://schemas.openxmlformats.org/officeDocument/2006/relationships/slide" Target="slide10.xml"/><Relationship Id="rId22" Type="http://schemas.openxmlformats.org/officeDocument/2006/relationships/image" Target="../media/image68.png"/><Relationship Id="rId27" Type="http://schemas.microsoft.com/office/2007/relationships/hdphoto" Target="../media/hdphoto16.wdp"/><Relationship Id="rId30" Type="http://schemas.openxmlformats.org/officeDocument/2006/relationships/image" Target="../media/image71.png"/><Relationship Id="rId35" Type="http://schemas.openxmlformats.org/officeDocument/2006/relationships/image" Target="../media/image74.GIF"/><Relationship Id="rId8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20.wdp"/><Relationship Id="rId11" Type="http://schemas.openxmlformats.org/officeDocument/2006/relationships/image" Target="../media/image49.png"/><Relationship Id="rId5" Type="http://schemas.openxmlformats.org/officeDocument/2006/relationships/image" Target="../media/image77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.wdp"/><Relationship Id="rId3" Type="http://schemas.openxmlformats.org/officeDocument/2006/relationships/image" Target="../media/image75.png"/><Relationship Id="rId7" Type="http://schemas.microsoft.com/office/2007/relationships/hdphoto" Target="../media/hdphoto20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7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55.png"/><Relationship Id="rId4" Type="http://schemas.openxmlformats.org/officeDocument/2006/relationships/image" Target="../media/image76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0.png"/><Relationship Id="rId5" Type="http://schemas.openxmlformats.org/officeDocument/2006/relationships/image" Target="../media/image77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0.png"/><Relationship Id="rId5" Type="http://schemas.openxmlformats.org/officeDocument/2006/relationships/image" Target="../media/image77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Viết</a:t>
            </a:r>
            <a:r>
              <a:rPr lang="en-US" sz="4000" dirty="0"/>
              <a:t> 2 -3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600" kern="0" dirty="0">
              <a:solidFill>
                <a:schemeClr val="tx1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362</Words>
  <Application>Microsoft Office PowerPoint</Application>
  <PresentationFormat>Widescreen</PresentationFormat>
  <Paragraphs>41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等线</vt:lpstr>
      <vt:lpstr>微软雅黑</vt:lpstr>
      <vt:lpstr>.VnAvant</vt:lpstr>
      <vt:lpstr>Arial</vt:lpstr>
      <vt:lpstr>Arial-Rounded</vt:lpstr>
      <vt:lpstr>Calibri</vt:lpstr>
      <vt:lpstr>Kalam</vt:lpstr>
      <vt:lpstr>Montserrat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45</cp:revision>
  <dcterms:created xsi:type="dcterms:W3CDTF">2021-07-20T01:55:21Z</dcterms:created>
  <dcterms:modified xsi:type="dcterms:W3CDTF">2022-03-26T19:53:41Z</dcterms:modified>
</cp:coreProperties>
</file>