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6"/>
  </p:notesMasterIdLst>
  <p:sldIdLst>
    <p:sldId id="256" r:id="rId6"/>
    <p:sldId id="515" r:id="rId7"/>
    <p:sldId id="404" r:id="rId8"/>
    <p:sldId id="271" r:id="rId9"/>
    <p:sldId id="406" r:id="rId10"/>
    <p:sldId id="407" r:id="rId11"/>
    <p:sldId id="284" r:id="rId12"/>
    <p:sldId id="2007577066" r:id="rId13"/>
    <p:sldId id="2007577067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1420785" y="181946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55591" indent="-228600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HP001 4 hang 1 ô ly" panose="020B0603050302020204" pitchFamily="34" charset="0"/>
                <a:sym typeface="Arial"/>
              </a:rPr>
              <a:t>     Con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nhiều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cách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trao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đổi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với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nhau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Từ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ta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đã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biết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huấn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luyện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Những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bức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được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buộc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vào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chân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nhớ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rất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tốt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bay qua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một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chặng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dài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hàng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nghìn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cây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số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mang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đến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đúng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nơi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nhận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53030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247</Words>
  <Application>Microsoft Office PowerPoint</Application>
  <PresentationFormat>Widescreen</PresentationFormat>
  <Paragraphs>40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等线 Light</vt:lpstr>
      <vt:lpstr>微软雅黑</vt:lpstr>
      <vt:lpstr>Arial</vt:lpstr>
      <vt:lpstr>Arial-Rounded</vt:lpstr>
      <vt:lpstr>Calibri</vt:lpstr>
      <vt:lpstr>HP001 4 hang 1 ô ly</vt:lpstr>
      <vt:lpstr>Kalam</vt:lpstr>
      <vt:lpstr>Montserrat</vt:lpstr>
      <vt:lpstr>仓耳羽辰体-谷力 W05</vt:lpstr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38</cp:revision>
  <dcterms:created xsi:type="dcterms:W3CDTF">2021-07-20T01:55:21Z</dcterms:created>
  <dcterms:modified xsi:type="dcterms:W3CDTF">2022-03-26T19:47:14Z</dcterms:modified>
</cp:coreProperties>
</file>