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95" r:id="rId7"/>
    <p:sldMasterId id="2147483899" r:id="rId8"/>
    <p:sldMasterId id="2147483914" r:id="rId9"/>
  </p:sldMasterIdLst>
  <p:notesMasterIdLst>
    <p:notesMasterId r:id="rId21"/>
  </p:notesMasterIdLst>
  <p:sldIdLst>
    <p:sldId id="3401" r:id="rId10"/>
    <p:sldId id="3402" r:id="rId11"/>
    <p:sldId id="3403" r:id="rId12"/>
    <p:sldId id="307" r:id="rId13"/>
    <p:sldId id="309" r:id="rId14"/>
    <p:sldId id="314" r:id="rId15"/>
    <p:sldId id="3404" r:id="rId16"/>
    <p:sldId id="265" r:id="rId17"/>
    <p:sldId id="3397" r:id="rId18"/>
    <p:sldId id="290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09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9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2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8188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10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2395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440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133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537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179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8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050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466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437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0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15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66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73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72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3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30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8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19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27/03/2022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3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8.jp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96101-A544-4712-BDA6-FF2FCB463B02}"/>
              </a:ext>
            </a:extLst>
          </p:cNvPr>
          <p:cNvSpPr txBox="1"/>
          <p:nvPr/>
        </p:nvSpPr>
        <p:spPr>
          <a:xfrm>
            <a:off x="2810763" y="716546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733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809E-0296-4AFE-85E5-ACFFB0AC7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8" t="320" r="-214" b="-1248"/>
          <a:stretch/>
        </p:blipFill>
        <p:spPr>
          <a:xfrm>
            <a:off x="2810763" y="2265958"/>
            <a:ext cx="3513533" cy="358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F2A02-F978-4FA8-B961-97556A91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7255250" y="3085434"/>
            <a:ext cx="2709949" cy="27635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F354A4-5C46-4A7C-A109-4BDE4B60D450}"/>
              </a:ext>
            </a:extLst>
          </p:cNvPr>
          <p:cNvSpPr txBox="1"/>
          <p:nvPr/>
        </p:nvSpPr>
        <p:spPr>
          <a:xfrm>
            <a:off x="4529470" y="143067"/>
            <a:ext cx="701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170A8-80AC-4E88-BC58-639DBB0BB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999A2-500E-4C35-99EA-08AEA9D522DB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F17870-293F-47A2-9127-EE7CEEC51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82" t="24511" r="13656" b="23243"/>
          <a:stretch/>
        </p:blipFill>
        <p:spPr>
          <a:xfrm>
            <a:off x="7170637" y="2202634"/>
            <a:ext cx="3524447" cy="3594145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48F01-2F95-4BE5-9098-C63498BA4A6A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F6809-2BC4-48F7-A4B2-57D582CE1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8" t="320" r="-214" b="-1248"/>
          <a:stretch/>
        </p:blipFill>
        <p:spPr>
          <a:xfrm>
            <a:off x="6984008" y="2159570"/>
            <a:ext cx="3513533" cy="35830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095557-E87F-41DA-BE4A-335F6BB3BB86}"/>
              </a:ext>
            </a:extLst>
          </p:cNvPr>
          <p:cNvSpPr txBox="1"/>
          <p:nvPr/>
        </p:nvSpPr>
        <p:spPr>
          <a:xfrm>
            <a:off x="4433776" y="131170"/>
            <a:ext cx="723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N cỡ vừa">
            <a:hlinkClick r:id="" action="ppaction://media"/>
            <a:extLst>
              <a:ext uri="{FF2B5EF4-FFF2-40B4-BE49-F238E27FC236}">
                <a16:creationId xmlns:a16="http://schemas.microsoft.com/office/drawing/2014/main" id="{1875A191-F682-4FC8-BC7B-1A7CACA68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585" y="854080"/>
            <a:ext cx="10208830" cy="57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14466-D1BE-4672-A0A3-9A690DF1A61A}"/>
              </a:ext>
            </a:extLst>
          </p:cNvPr>
          <p:cNvSpPr txBox="1"/>
          <p:nvPr/>
        </p:nvSpPr>
        <p:spPr>
          <a:xfrm>
            <a:off x="2518782" y="-117844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W</a:t>
            </a:r>
            <a:r>
              <a:rPr lang="en-US" sz="36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2EB71DC-3EE8-4ADC-90F7-A6A40AF2C1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992" y="765544"/>
            <a:ext cx="9672015" cy="54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EF446-56DF-4A39-BF6C-43CEC3DDF0AE}"/>
              </a:ext>
            </a:extLst>
          </p:cNvPr>
          <p:cNvSpPr txBox="1"/>
          <p:nvPr/>
        </p:nvSpPr>
        <p:spPr>
          <a:xfrm>
            <a:off x="3776058" y="1056612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VIẾT ỨNG DỤNG</a:t>
            </a:r>
            <a:endParaRPr lang="en-US" sz="4800" kern="0" dirty="0">
              <a:solidFill>
                <a:srgbClr val="FFFFFF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895484" y="3503505"/>
            <a:ext cx="1135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04DBBD-1482-4B29-872B-0ED679785C12}"/>
              </a:ext>
            </a:extLst>
          </p:cNvPr>
          <p:cNvGrpSpPr/>
          <p:nvPr/>
        </p:nvGrpSpPr>
        <p:grpSpPr>
          <a:xfrm>
            <a:off x="2095710" y="2286460"/>
            <a:ext cx="8218770" cy="1160225"/>
            <a:chOff x="418676" y="2043957"/>
            <a:chExt cx="6164078" cy="870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D7DD05-7191-4448-B2D8-89382C90C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08295E-A27F-45CC-AC55-36D5DCAEBAA3}"/>
                </a:ext>
              </a:extLst>
            </p:cNvPr>
            <p:cNvSpPr txBox="1"/>
            <p:nvPr/>
          </p:nvSpPr>
          <p:spPr>
            <a:xfrm>
              <a:off x="783511" y="2337692"/>
              <a:ext cx="5799243" cy="484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gưƟ V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Η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</a:t>
              </a:r>
              <a:r>
                <a:rPr lang="el-GR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Ι 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W</a:t>
              </a:r>
              <a:r>
                <a:rPr lang="vi-VN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am cần cù, sáng Ǉạo. </a:t>
              </a:r>
              <a:endPara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927708" y="4699170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959932" y="3739447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W, V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959932" y="5288608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</a:t>
            </a:r>
            <a:r>
              <a:rPr lang="en-US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ECC30-E4BA-4F1A-8B5C-3BBACCE4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58" y="479955"/>
            <a:ext cx="2000540" cy="205347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uiExpand="1" build="p"/>
      <p:bldP spid="9" grpId="0" uiExpand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215</Words>
  <Application>Microsoft Office PowerPoint</Application>
  <PresentationFormat>Widescreen</PresentationFormat>
  <Paragraphs>40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微软雅黑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2022-03-26T19:56:16Z</dcterms:modified>
</cp:coreProperties>
</file>