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</p:sldMasterIdLst>
  <p:notesMasterIdLst>
    <p:notesMasterId r:id="rId21"/>
  </p:notesMasterIdLst>
  <p:sldIdLst>
    <p:sldId id="256" r:id="rId9"/>
    <p:sldId id="515" r:id="rId10"/>
    <p:sldId id="400" r:id="rId11"/>
    <p:sldId id="307" r:id="rId12"/>
    <p:sldId id="309" r:id="rId13"/>
    <p:sldId id="314" r:id="rId14"/>
    <p:sldId id="265" r:id="rId15"/>
    <p:sldId id="517" r:id="rId16"/>
    <p:sldId id="297" r:id="rId17"/>
    <p:sldId id="2007577070" r:id="rId18"/>
    <p:sldId id="286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1.jp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3.mp4"/><Relationship Id="rId7" Type="http://schemas.openxmlformats.org/officeDocument/2006/relationships/image" Target="../media/image58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998921" y="5853111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18" y="685765"/>
            <a:ext cx="10416363" cy="5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249</Words>
  <Application>Microsoft Office PowerPoint</Application>
  <PresentationFormat>Widescreen</PresentationFormat>
  <Paragraphs>42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等线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字魂59号-创粗黑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39</cp:revision>
  <dcterms:created xsi:type="dcterms:W3CDTF">2021-07-20T01:55:21Z</dcterms:created>
  <dcterms:modified xsi:type="dcterms:W3CDTF">2022-03-26T19:40:32Z</dcterms:modified>
</cp:coreProperties>
</file>