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</p:sldMasterIdLst>
  <p:notesMasterIdLst>
    <p:notesMasterId r:id="rId35"/>
  </p:notesMasterIdLst>
  <p:sldIdLst>
    <p:sldId id="537" r:id="rId8"/>
    <p:sldId id="533" r:id="rId9"/>
    <p:sldId id="270" r:id="rId10"/>
    <p:sldId id="271" r:id="rId11"/>
    <p:sldId id="258" r:id="rId12"/>
    <p:sldId id="257" r:id="rId13"/>
    <p:sldId id="509" r:id="rId14"/>
    <p:sldId id="267" r:id="rId15"/>
    <p:sldId id="506" r:id="rId16"/>
    <p:sldId id="539" r:id="rId17"/>
    <p:sldId id="541" r:id="rId18"/>
    <p:sldId id="542" r:id="rId19"/>
    <p:sldId id="507" r:id="rId20"/>
    <p:sldId id="543" r:id="rId21"/>
    <p:sldId id="273" r:id="rId22"/>
    <p:sldId id="545" r:id="rId23"/>
    <p:sldId id="547" r:id="rId24"/>
    <p:sldId id="544" r:id="rId25"/>
    <p:sldId id="540" r:id="rId26"/>
    <p:sldId id="534" r:id="rId27"/>
    <p:sldId id="340" r:id="rId28"/>
    <p:sldId id="495" r:id="rId29"/>
    <p:sldId id="325" r:id="rId30"/>
    <p:sldId id="276" r:id="rId31"/>
    <p:sldId id="510" r:id="rId32"/>
    <p:sldId id="548" r:id="rId33"/>
    <p:sldId id="53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1E9D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15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7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243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4354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1559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72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9174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932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55078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5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C72EEA-09C2-4A7F-A7B6-FCE2A0770277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21" Type="http://schemas.openxmlformats.org/officeDocument/2006/relationships/image" Target="../media/image51.png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jpg"/><Relationship Id="rId5" Type="http://schemas.microsoft.com/office/2007/relationships/media" Target="../media/media5.mp3"/><Relationship Id="rId15" Type="http://schemas.openxmlformats.org/officeDocument/2006/relationships/image" Target="../media/image47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5" Type="http://schemas.openxmlformats.org/officeDocument/2006/relationships/image" Target="../media/image48.png"/><Relationship Id="rId10" Type="http://schemas.openxmlformats.org/officeDocument/2006/relationships/image" Target="../media/image52.jp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5" Type="http://schemas.openxmlformats.org/officeDocument/2006/relationships/image" Target="../media/image48.png"/><Relationship Id="rId10" Type="http://schemas.openxmlformats.org/officeDocument/2006/relationships/image" Target="../media/image53.jp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9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rảnh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rỗi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274320">
              <a:defRPr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miến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4320">
              <a:defRPr/>
            </a:pP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46260" y="184727"/>
            <a:ext cx="564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bố</a:t>
            </a:r>
            <a:endParaRPr lang="en-US" sz="2800" b="1" dirty="0"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225256"/>
            <a:ext cx="1126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7" indent="274320" algn="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Thu)</a:t>
            </a:r>
          </a:p>
        </p:txBody>
      </p:sp>
    </p:spTree>
    <p:extLst>
      <p:ext uri="{BB962C8B-B14F-4D97-AF65-F5344CB8AC3E}">
        <p14:creationId xmlns:p14="http://schemas.microsoft.com/office/powerpoint/2010/main" val="20666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</a:rPr>
              <a:t>Luyện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đọc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đoạn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2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rảnh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rỗi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miến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4320">
              <a:defRPr/>
            </a:pP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46260" y="184727"/>
            <a:ext cx="564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bố</a:t>
            </a:r>
            <a:endParaRPr lang="en-US" sz="2800" b="1" dirty="0"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225256"/>
            <a:ext cx="1126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7" indent="274320" algn="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Thu)</a:t>
            </a:r>
          </a:p>
        </p:txBody>
      </p:sp>
    </p:spTree>
    <p:extLst>
      <p:ext uri="{BB962C8B-B14F-4D97-AF65-F5344CB8AC3E}">
        <p14:creationId xmlns:p14="http://schemas.microsoft.com/office/powerpoint/2010/main" val="259341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2787316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6962110" y="18432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191836" y="1911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2646620" y="221860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6475500" y="22657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6554131" y="22833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rảnh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rỗi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miến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4320">
              <a:defRPr/>
            </a:pP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46260" y="184727"/>
            <a:ext cx="564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bố</a:t>
            </a:r>
            <a:endParaRPr lang="en-US" sz="2800" b="1" dirty="0"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225256"/>
            <a:ext cx="1126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7" indent="274320" algn="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Thu)</a:t>
            </a:r>
          </a:p>
        </p:txBody>
      </p:sp>
    </p:spTree>
    <p:extLst>
      <p:ext uri="{BB962C8B-B14F-4D97-AF65-F5344CB8AC3E}">
        <p14:creationId xmlns:p14="http://schemas.microsoft.com/office/powerpoint/2010/main" val="10508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293" y="402899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28381" y="1605309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57805" y="1084036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2" name="Rounded Rectangle 31"/>
          <p:cNvSpPr/>
          <p:nvPr/>
        </p:nvSpPr>
        <p:spPr>
          <a:xfrm>
            <a:off x="9223415" y="42730"/>
            <a:ext cx="2900218" cy="273464"/>
          </a:xfrm>
          <a:prstGeom prst="round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</a:rPr>
              <a:t>Đọc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theo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nhóm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2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rảnh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rỗi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 smtClean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9A1E9D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miến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4320">
              <a:defRPr/>
            </a:pP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46260" y="184727"/>
            <a:ext cx="564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bố</a:t>
            </a:r>
            <a:endParaRPr lang="en-US" sz="2800" b="1" dirty="0"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225256"/>
            <a:ext cx="1126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7" indent="274320" algn="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Thu)</a:t>
            </a:r>
          </a:p>
        </p:txBody>
      </p:sp>
    </p:spTree>
    <p:extLst>
      <p:ext uri="{BB962C8B-B14F-4D97-AF65-F5344CB8AC3E}">
        <p14:creationId xmlns:p14="http://schemas.microsoft.com/office/powerpoint/2010/main" val="108297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</a:rPr>
              <a:t>Đọc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toàn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bài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2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rảnh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rỗi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indent="274320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274320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74320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274320">
              <a:buFontTx/>
              <a:buChar char="-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indent="274320">
              <a:buFontTx/>
              <a:buChar char="-"/>
              <a:defRPr/>
            </a:pP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4320">
              <a:defRPr/>
            </a:pP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46260" y="184727"/>
            <a:ext cx="564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bố</a:t>
            </a:r>
            <a:endParaRPr lang="en-US" sz="2800" b="1" dirty="0"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225256"/>
            <a:ext cx="1126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7" indent="274320" algn="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Thu)</a:t>
            </a:r>
          </a:p>
        </p:txBody>
      </p:sp>
    </p:spTree>
    <p:extLst>
      <p:ext uri="{BB962C8B-B14F-4D97-AF65-F5344CB8AC3E}">
        <p14:creationId xmlns:p14="http://schemas.microsoft.com/office/powerpoint/2010/main" val="33857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11427" y="1971003"/>
            <a:ext cx="711334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74691" y="128190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Hai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=""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46590" y="4480276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66508" y="462613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875635" y="1761965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639938" y="3637463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</a:t>
            </a:r>
            <a:r>
              <a:rPr kumimoji="0" lang="vi-VN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tôi - 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911708" y="5330451"/>
            <a:ext cx="84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=""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14" grpId="0"/>
      <p:bldP spid="16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2718952" y="969153"/>
            <a:ext cx="9359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Khi chơi cùng bố, Hường đã được bố dạy nết ngoan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A6BBA8-A626-455A-BC28-59D3EBEFD97B}"/>
              </a:ext>
            </a:extLst>
          </p:cNvPr>
          <p:cNvSpPr txBox="1"/>
          <p:nvPr/>
        </p:nvSpPr>
        <p:spPr>
          <a:xfrm>
            <a:off x="3433197" y="2216912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56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5" y="127217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82D5AE5-8FED-42FA-9DE3-9B54B51D82AE}"/>
              </a:ext>
            </a:extLst>
          </p:cNvPr>
          <p:cNvSpPr/>
          <p:nvPr/>
        </p:nvSpPr>
        <p:spPr>
          <a:xfrm>
            <a:off x="3699009" y="354003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6A439D-6D62-425C-B7E9-2A908267B9E2}"/>
              </a:ext>
            </a:extLst>
          </p:cNvPr>
          <p:cNvSpPr txBox="1"/>
          <p:nvPr/>
        </p:nvSpPr>
        <p:spPr>
          <a:xfrm>
            <a:off x="2779295" y="13194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6600" b="1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-Rounded" panose="020B0500000000000000" pitchFamily="34" charset="0"/>
                <a:sym typeface="+mn-ea"/>
              </a:rPr>
              <a:t>Định</a:t>
            </a:r>
            <a:r>
              <a:rPr lang="en-US" sz="66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-Rounded" panose="020B0500000000000000" pitchFamily="34" charset="0"/>
                <a:sym typeface="+mn-ea"/>
              </a:rPr>
              <a:t> </a:t>
            </a:r>
            <a:r>
              <a:rPr lang="en-US" sz="6600" b="1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-Rounded" panose="020B0500000000000000" pitchFamily="34" charset="0"/>
                <a:sym typeface="+mn-ea"/>
              </a:rPr>
              <a:t>hướng</a:t>
            </a:r>
            <a:endParaRPr lang="en-US" sz="66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5" y="127217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232012" y="16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18551" y="643872"/>
            <a:ext cx="9218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HẸN GẶP LẠI CÁC CON!</a:t>
            </a:r>
            <a:r>
              <a:rPr kumimoji="0" lang="en-US" sz="60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07078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6321" y="618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507" y="1826488"/>
            <a:ext cx="67150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406" y="156048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=""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“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46260" y="184727"/>
            <a:ext cx="564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225256"/>
            <a:ext cx="1126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1833</Words>
  <Application>Microsoft Office PowerPoint</Application>
  <PresentationFormat>Widescreen</PresentationFormat>
  <Paragraphs>184</Paragraphs>
  <Slides>27</Slides>
  <Notes>12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Microsoft YaHei</vt:lpstr>
      <vt:lpstr>SimSun</vt:lpstr>
      <vt:lpstr>SimSun</vt:lpstr>
      <vt:lpstr>Arial</vt:lpstr>
      <vt:lpstr>Arial-Rounded</vt:lpstr>
      <vt:lpstr>Calibri</vt:lpstr>
      <vt:lpstr>Times New Roman</vt:lpstr>
      <vt:lpstr>字魂17号-萌趣果冻体</vt:lpstr>
      <vt:lpstr>等线</vt:lpstr>
      <vt:lpstr>Office Theme</vt:lpstr>
      <vt:lpstr>1_Office 主题​​</vt:lpstr>
      <vt:lpstr>1_Office Theme</vt:lpstr>
      <vt:lpstr>2_Office Theme</vt:lpstr>
      <vt:lpstr>2_Office 主题​​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51</cp:revision>
  <dcterms:created xsi:type="dcterms:W3CDTF">2021-07-20T01:55:21Z</dcterms:created>
  <dcterms:modified xsi:type="dcterms:W3CDTF">2021-12-13T08:51:02Z</dcterms:modified>
</cp:coreProperties>
</file>